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1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2" r:id="rId2"/>
  </p:sldMasterIdLst>
  <p:notesMasterIdLst>
    <p:notesMasterId r:id="rId25"/>
  </p:notesMasterIdLst>
  <p:handoutMasterIdLst>
    <p:handoutMasterId r:id="rId26"/>
  </p:handoutMasterIdLst>
  <p:sldIdLst>
    <p:sldId id="340" r:id="rId3"/>
    <p:sldId id="341" r:id="rId4"/>
    <p:sldId id="342" r:id="rId5"/>
    <p:sldId id="347" r:id="rId6"/>
    <p:sldId id="344" r:id="rId7"/>
    <p:sldId id="366" r:id="rId8"/>
    <p:sldId id="373" r:id="rId9"/>
    <p:sldId id="352" r:id="rId10"/>
    <p:sldId id="371" r:id="rId11"/>
    <p:sldId id="359" r:id="rId12"/>
    <p:sldId id="370" r:id="rId13"/>
    <p:sldId id="374" r:id="rId14"/>
    <p:sldId id="356" r:id="rId15"/>
    <p:sldId id="360" r:id="rId16"/>
    <p:sldId id="365" r:id="rId17"/>
    <p:sldId id="375" r:id="rId18"/>
    <p:sldId id="369" r:id="rId19"/>
    <p:sldId id="367" r:id="rId20"/>
    <p:sldId id="350" r:id="rId21"/>
    <p:sldId id="364" r:id="rId22"/>
    <p:sldId id="376" r:id="rId23"/>
    <p:sldId id="407" r:id="rId24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5C3EF26-24B7-4CB6-ACC5-A9CC96F73EED}">
          <p14:sldIdLst>
            <p14:sldId id="340"/>
            <p14:sldId id="341"/>
            <p14:sldId id="342"/>
            <p14:sldId id="347"/>
            <p14:sldId id="344"/>
            <p14:sldId id="366"/>
            <p14:sldId id="373"/>
            <p14:sldId id="352"/>
            <p14:sldId id="371"/>
            <p14:sldId id="359"/>
            <p14:sldId id="370"/>
            <p14:sldId id="374"/>
            <p14:sldId id="356"/>
            <p14:sldId id="360"/>
            <p14:sldId id="365"/>
            <p14:sldId id="375"/>
            <p14:sldId id="369"/>
            <p14:sldId id="367"/>
            <p14:sldId id="350"/>
            <p14:sldId id="364"/>
            <p14:sldId id="376"/>
            <p14:sldId id="407"/>
          </p14:sldIdLst>
        </p14:section>
      </p14:sectionLst>
    </p:ext>
    <p:ext uri="{EFAFB233-063F-42B5-8137-9DF3F51BA10A}">
      <p15:sldGuideLst xmlns:p15="http://schemas.microsoft.com/office/powerpoint/2012/main">
        <p15:guide id="1" pos="3817" userDrawn="1">
          <p15:clr>
            <a:srgbClr val="A4A3A4"/>
          </p15:clr>
        </p15:guide>
        <p15:guide id="2" pos="681" userDrawn="1">
          <p15:clr>
            <a:srgbClr val="A4A3A4"/>
          </p15:clr>
        </p15:guide>
        <p15:guide id="3" pos="7083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E82B"/>
    <a:srgbClr val="9EFF97"/>
    <a:srgbClr val="D3B482"/>
    <a:srgbClr val="E9D9BE"/>
    <a:srgbClr val="A28452"/>
    <a:srgbClr val="CCA86F"/>
    <a:srgbClr val="F2E9D7"/>
    <a:srgbClr val="B4F8B1"/>
    <a:srgbClr val="E2F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16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486" y="66"/>
      </p:cViewPr>
      <p:guideLst>
        <p:guide pos="3817"/>
        <p:guide pos="681"/>
        <p:guide pos="7083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gradFill flip="none" rotWithShape="1">
                <a:gsLst>
                  <a:gs pos="0">
                    <a:schemeClr val="bg1"/>
                  </a:gs>
                  <a:gs pos="100000">
                    <a:schemeClr val="tx1">
                      <a:alpha val="26000"/>
                    </a:schemeClr>
                  </a:gs>
                </a:gsLst>
                <a:lin ang="16800000" scaled="0"/>
                <a:tileRect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433-44A8-BDAA-17483B50EECA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chemeClr val="bg1"/>
                  </a:gs>
                  <a:gs pos="100000">
                    <a:schemeClr val="tx1">
                      <a:alpha val="26000"/>
                    </a:schemeClr>
                  </a:gs>
                </a:gsLst>
                <a:lin ang="5400000" scaled="1"/>
                <a:tileRect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433-44A8-BDAA-17483B50EECA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16000">
                    <a:schemeClr val="bg1"/>
                  </a:gs>
                  <a:gs pos="100000">
                    <a:schemeClr val="tx1">
                      <a:alpha val="26000"/>
                    </a:schemeClr>
                  </a:gs>
                </a:gsLst>
                <a:lin ang="8100000" scaled="1"/>
                <a:tileRect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433-44A8-BDAA-17483B50EECA}"/>
              </c:ext>
            </c:extLst>
          </c:dPt>
          <c:dPt>
            <c:idx val="3"/>
            <c:bubble3D val="0"/>
            <c:spPr>
              <a:gradFill flip="none" rotWithShape="1">
                <a:gsLst>
                  <a:gs pos="8000">
                    <a:schemeClr val="bg1"/>
                  </a:gs>
                  <a:gs pos="100000">
                    <a:schemeClr val="tx1">
                      <a:alpha val="26000"/>
                    </a:schemeClr>
                  </a:gs>
                </a:gsLst>
                <a:lin ang="10800000" scaled="1"/>
                <a:tileRect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433-44A8-BDAA-17483B50EECA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433-44A8-BDAA-17483B50EE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57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013654612369"/>
          <c:y val="5.4724631685992599E-2"/>
          <c:w val="0.82974065816787701"/>
          <c:h val="0.844373366032685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黑体" panose="02010609060101010101" charset="-122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  <c:pt idx="7">
                  <c:v>category 8</c:v>
                </c:pt>
                <c:pt idx="8">
                  <c:v>category 9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4.5</c:v>
                </c:pt>
                <c:pt idx="1">
                  <c:v>4.3</c:v>
                </c:pt>
                <c:pt idx="2">
                  <c:v>3.5</c:v>
                </c:pt>
                <c:pt idx="3">
                  <c:v>3.1</c:v>
                </c:pt>
                <c:pt idx="4">
                  <c:v>2.7</c:v>
                </c:pt>
                <c:pt idx="5">
                  <c:v>2</c:v>
                </c:pt>
                <c:pt idx="6">
                  <c:v>1.9</c:v>
                </c:pt>
                <c:pt idx="7">
                  <c:v>1.7</c:v>
                </c:pt>
                <c:pt idx="8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78-4D5B-841D-B29FB4B850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axId val="866683520"/>
        <c:axId val="866685312"/>
      </c:barChart>
      <c:catAx>
        <c:axId val="866683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黑体" panose="02010609060101010101" charset="-122"/>
              </a:defRPr>
            </a:pPr>
            <a:endParaRPr lang="en-US"/>
          </a:p>
        </c:txPr>
        <c:crossAx val="866685312"/>
        <c:crosses val="autoZero"/>
        <c:auto val="1"/>
        <c:lblAlgn val="ctr"/>
        <c:lblOffset val="100"/>
        <c:noMultiLvlLbl val="0"/>
      </c:catAx>
      <c:valAx>
        <c:axId val="8666853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66683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/>
            </a:solidFill>
            <a:ln w="19050">
              <a:noFill/>
            </a:ln>
          </c:spPr>
          <c:dPt>
            <c:idx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C28-43CF-81FB-1ECEDE3AD2C0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C28-43CF-81FB-1ECEDE3AD2C0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28-43CF-81FB-1ECEDE3AD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黑体" panose="02010609060101010101" charset="-122"/>
              </a:rPr>
              <a:t>2024/1/25</a:t>
            </a:fld>
            <a:endParaRPr lang="zh-CN" altLang="en-US">
              <a:cs typeface="黑体" panose="0201060906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黑体" panose="02010609060101010101" charset="-122"/>
              </a:rPr>
              <a:t>‹#›</a:t>
            </a:fld>
            <a:endParaRPr lang="zh-CN" altLang="en-US">
              <a:cs typeface="黑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6993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61088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黑体" panose="02010609060101010101" charset="-122"/>
        <a:ea typeface="黑体" panose="02010609060101010101" charset="-122"/>
        <a:cs typeface="黑体" panose="02010609060101010101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黑体" panose="02010609060101010101" charset="-122"/>
        <a:ea typeface="黑体" panose="02010609060101010101" charset="-122"/>
        <a:cs typeface="黑体" panose="02010609060101010101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黑体" panose="02010609060101010101" charset="-122"/>
        <a:ea typeface="黑体" panose="02010609060101010101" charset="-122"/>
        <a:cs typeface="黑体" panose="02010609060101010101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黑体" panose="02010609060101010101" charset="-122"/>
        <a:ea typeface="黑体" panose="02010609060101010101" charset="-122"/>
        <a:cs typeface="黑体" panose="02010609060101010101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黑体" panose="02010609060101010101" charset="-122"/>
        <a:ea typeface="黑体" panose="02010609060101010101" charset="-122"/>
        <a:cs typeface="黑体" panose="0201060906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模板来自于： 第一PPT https://www.1ppt.com/</a:t>
            </a: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模板来自于： 第一PPT https://www.1ppt.com/</a:t>
            </a: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模板来自于： 第一PPT https://www.1ppt.com/</a:t>
            </a: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模板来自于： 第一PPT https://www.1ppt.com/</a:t>
            </a:r>
          </a:p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0738679"/>
      </p:ext>
    </p:extLst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431292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0558495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538123"/>
      </p:ext>
    </p:extLst>
  </p:cSld>
  <p:clrMapOvr>
    <a:masterClrMapping/>
  </p:clrMapOvr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999359"/>
      </p:ext>
    </p:extLst>
  </p:cSld>
  <p:clrMapOvr>
    <a:masterClrMapping/>
  </p:clrMapOvr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819833"/>
      </p:ext>
    </p:extLst>
  </p:cSld>
  <p:clrMapOvr>
    <a:masterClrMapping/>
  </p:clrMapOvr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1311997"/>
      </p:ext>
    </p:extLst>
  </p:cSld>
  <p:clrMapOvr>
    <a:masterClrMapping/>
  </p:clrMapOvr>
  <p:hf sldNum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951317"/>
      </p:ext>
    </p:extLst>
  </p:cSld>
  <p:clrMapOvr>
    <a:masterClrMapping/>
  </p:clrMapOvr>
  <p:hf sldNum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867641"/>
      </p:ext>
    </p:extLst>
  </p:cSld>
  <p:clrMapOvr>
    <a:masterClrMapping/>
  </p:clrMapOvr>
  <p:hf sldNum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20732"/>
      </p:ext>
    </p:extLst>
  </p:cSld>
  <p:clrMapOvr>
    <a:masterClrMapping/>
  </p:clrMapOvr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390646"/>
      </p:ext>
    </p:extLst>
  </p:cSld>
  <p:clrMapOvr>
    <a:masterClrMapping/>
  </p:clrMapOvr>
  <p:hf sldNum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426973"/>
      </p:ext>
    </p:extLst>
  </p:cSld>
  <p:clrMapOvr>
    <a:masterClrMapping/>
  </p:clrMapOvr>
  <p:hf sldNum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168277"/>
      </p:ext>
    </p:extLst>
  </p:cSld>
  <p:clrMapOvr>
    <a:masterClrMapping/>
  </p:clrMapOvr>
  <p:hf sldNum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7133126"/>
      </p:ext>
    </p:extLst>
  </p:cSld>
  <p:clrMapOvr>
    <a:masterClrMapping/>
  </p:clrMapOvr>
  <p:hf sldNum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292049"/>
      </p:ext>
    </p:extLst>
  </p:cSld>
  <p:clrMapOvr>
    <a:masterClrMapping/>
  </p:clrMapOvr>
  <p:hf sldNum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183576"/>
      </p:ext>
    </p:extLst>
  </p:cSld>
  <p:clrMapOvr>
    <a:masterClrMapping/>
  </p:clrMapOvr>
  <p:hf sldNum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788023"/>
      </p:ext>
    </p:extLst>
  </p:cSld>
  <p:clrMapOvr>
    <a:masterClrMapping/>
  </p:clrMapOvr>
  <p:hf sldNum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337397"/>
      </p:ext>
    </p:extLst>
  </p:cSld>
  <p:clrMapOvr>
    <a:masterClrMapping/>
  </p:clrMapOvr>
  <p:hf sldNum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765983"/>
      </p:ext>
    </p:extLst>
  </p:cSld>
  <p:clrMapOvr>
    <a:masterClrMapping/>
  </p:clrMapOvr>
  <p:hf sldNum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4088957"/>
      </p:ext>
    </p:extLst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284020"/>
      </p:ext>
    </p:extLst>
  </p:cSld>
  <p:clrMapOvr>
    <a:masterClrMapping/>
  </p:clrMapOvr>
  <p:hf sldNum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256287"/>
      </p:ext>
    </p:extLst>
  </p:cSld>
  <p:clrMapOvr>
    <a:masterClrMapping/>
  </p:clrMapOvr>
  <p:hf sldNum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541467"/>
      </p:ext>
    </p:extLst>
  </p:cSld>
  <p:clrMapOvr>
    <a:masterClrMapping/>
  </p:clrMapOvr>
  <p:hf sldNum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505218"/>
      </p:ext>
    </p:extLst>
  </p:cSld>
  <p:clrMapOvr>
    <a:masterClrMapping/>
  </p:clrMapOvr>
  <p:hf sldNum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734217"/>
      </p:ext>
    </p:extLst>
  </p:cSld>
  <p:clrMapOvr>
    <a:masterClrMapping/>
  </p:clrMapOvr>
  <p:hf sldNum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317129"/>
      </p:ext>
    </p:extLst>
  </p:cSld>
  <p:clrMapOvr>
    <a:masterClrMapping/>
  </p:clrMapOvr>
  <p:hf sldNum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806600"/>
      </p:ext>
    </p:extLst>
  </p:cSld>
  <p:clrMapOvr>
    <a:masterClrMapping/>
  </p:clrMapOvr>
  <p:hf sldNum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395045"/>
      </p:ext>
    </p:extLst>
  </p:cSld>
  <p:clrMapOvr>
    <a:masterClrMapping/>
  </p:clrMapOvr>
  <p:hf sldNum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972940"/>
      </p:ext>
    </p:extLst>
  </p:cSld>
  <p:clrMapOvr>
    <a:masterClrMapping/>
  </p:clrMapOvr>
  <p:hf sldNum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93110"/>
      </p:ext>
    </p:extLst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711377"/>
      </p:ext>
    </p:extLst>
  </p:cSld>
  <p:clrMapOvr>
    <a:masterClrMapping/>
  </p:clrMapOvr>
  <p:hf sldNum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365607"/>
      </p:ext>
    </p:extLst>
  </p:cSld>
  <p:clrMapOvr>
    <a:masterClrMapping/>
  </p:clrMapOvr>
  <p:hf sldNum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96373"/>
      </p:ext>
    </p:extLst>
  </p:cSld>
  <p:clrMapOvr>
    <a:masterClrMapping/>
  </p:clrMapOvr>
  <p:hf sldNum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6917121"/>
      </p:ext>
    </p:extLst>
  </p:cSld>
  <p:clrMapOvr>
    <a:masterClrMapping/>
  </p:clrMapOvr>
  <p:hf sldNum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8159104"/>
      </p:ext>
    </p:extLst>
  </p:cSld>
  <p:clrMapOvr>
    <a:masterClrMapping/>
  </p:clrMapOvr>
  <p:hf sldNum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8081337"/>
      </p:ext>
    </p:extLst>
  </p:cSld>
  <p:clrMapOvr>
    <a:masterClrMapping/>
  </p:clrMapOvr>
  <p:hf sldNum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370236"/>
      </p:ext>
    </p:extLst>
  </p:cSld>
  <p:clrMapOvr>
    <a:masterClrMapping/>
  </p:clrMapOvr>
  <p:hf sldNum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74992"/>
      </p:ext>
    </p:extLst>
  </p:cSld>
  <p:clrMapOvr>
    <a:masterClrMapping/>
  </p:clrMapOvr>
  <p:hf sldNum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04763"/>
      </p:ext>
    </p:extLst>
  </p:cSld>
  <p:clrMapOvr>
    <a:masterClrMapping/>
  </p:clrMapOvr>
  <p:hf sldNum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062946"/>
      </p:ext>
    </p:extLst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568585"/>
      </p:ext>
    </p:extLst>
  </p:cSld>
  <p:clrMapOvr>
    <a:masterClrMapping/>
  </p:clrMapOvr>
  <p:hf sldNum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693552"/>
      </p:ext>
    </p:extLst>
  </p:cSld>
  <p:clrMapOvr>
    <a:masterClrMapping/>
  </p:clrMapOvr>
  <p:hf sldNum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47658"/>
      </p:ext>
    </p:extLst>
  </p:cSld>
  <p:clrMapOvr>
    <a:masterClrMapping/>
  </p:clrMapOvr>
  <p:hf sldNum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188710"/>
      </p:ext>
    </p:extLst>
  </p:cSld>
  <p:clrMapOvr>
    <a:masterClrMapping/>
  </p:clrMapOvr>
  <p:hf sldNum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027897"/>
      </p:ext>
    </p:extLst>
  </p:cSld>
  <p:clrMapOvr>
    <a:masterClrMapping/>
  </p:clrMapOvr>
  <p:hf sldNum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069947"/>
      </p:ext>
    </p:extLst>
  </p:cSld>
  <p:clrMapOvr>
    <a:masterClrMapping/>
  </p:clrMapOvr>
  <p:hf sldNum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1050331"/>
      </p:ext>
    </p:extLst>
  </p:cSld>
  <p:clrMapOvr>
    <a:masterClrMapping/>
  </p:clrMapOvr>
  <p:hf sldNum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850427"/>
      </p:ext>
    </p:extLst>
  </p:cSld>
  <p:clrMapOvr>
    <a:masterClrMapping/>
  </p:clrMapOvr>
  <p:hf sldNum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3857244"/>
      </p:ext>
    </p:extLst>
  </p:cSld>
  <p:clrMapOvr>
    <a:masterClrMapping/>
  </p:clrMapOvr>
  <p:hf sldNum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547713"/>
      </p:ext>
    </p:extLst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0182103"/>
      </p:ext>
    </p:extLst>
  </p:cSld>
  <p:clrMapOvr>
    <a:masterClrMapping/>
  </p:clrMapOvr>
  <p:hf sldNum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242888"/>
      </p:ext>
    </p:extLst>
  </p:cSld>
  <p:clrMapOvr>
    <a:masterClrMapping/>
  </p:clrMapOvr>
  <p:hf sldNum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0890160"/>
      </p:ext>
    </p:extLst>
  </p:cSld>
  <p:clrMapOvr>
    <a:masterClrMapping/>
  </p:clrMapOvr>
  <p:hf sldNum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142104"/>
      </p:ext>
    </p:extLst>
  </p:cSld>
  <p:clrMapOvr>
    <a:masterClrMapping/>
  </p:clrMapOvr>
  <p:hf sldNum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683286"/>
      </p:ext>
    </p:extLst>
  </p:cSld>
  <p:clrMapOvr>
    <a:masterClrMapping/>
  </p:clrMapOvr>
  <p:hf sldNum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572838764"/>
      </p:ext>
    </p:extLst>
  </p:cSld>
  <p:clrMapOvr>
    <a:masterClrMapping/>
  </p:clrMapOvr>
  <p:hf sldNum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263024"/>
      </p:ext>
    </p:extLst>
  </p:cSld>
  <p:clrMapOvr>
    <a:masterClrMapping/>
  </p:clrMapOvr>
  <p:hf sldNum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601593"/>
      </p:ext>
    </p:extLst>
  </p:cSld>
  <p:clrMapOvr>
    <a:masterClrMapping/>
  </p:clrMapOvr>
  <p:hf sldNum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017778"/>
      </p:ext>
    </p:extLst>
  </p:cSld>
  <p:clrMapOvr>
    <a:masterClrMapping/>
  </p:clrMapOvr>
  <p:hf sldNum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1880-919F-47A2-81C6-0A6439E46F2C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7DB6-5830-4D42-9BDA-25752E47AE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2024/1/25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251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2024/1/25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9014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869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963185"/>
      </p:ext>
    </p:extLst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79FE-DCC0-4620-A566-16CA7A0CE41F}" type="datetimeFigureOut">
              <a:rPr lang="zh-CN" altLang="en-US" smtClean="0"/>
              <a:t>2024/1/25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A922F-1294-4387-9CB3-FCC8465D97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354320"/>
      </p:ext>
    </p:extLst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 pitchFamily="34" charset="-122"/>
                <a:cs typeface="黑体" panose="02010609060101010101" charset="-122"/>
              </a:defRPr>
            </a:lvl1pPr>
          </a:lstStyle>
          <a:p>
            <a:fld id="{297C79FE-DCC0-4620-A566-16CA7A0CE41F}" type="datetimeFigureOut">
              <a:rPr lang="zh-CN" altLang="en-US" smtClean="0"/>
              <a:pPr/>
              <a:t>2024/1/25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 pitchFamily="34" charset="-122"/>
                <a:cs typeface="黑体" panose="020106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 pitchFamily="34" charset="-122"/>
                <a:cs typeface="黑体" panose="02010609060101010101" charset="-122"/>
              </a:defRPr>
            </a:lvl1pPr>
          </a:lstStyle>
          <a:p>
            <a:fld id="{515A922F-1294-4387-9CB3-FCC8465D972A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684" r:id="rId29"/>
    <p:sldLayoutId id="2147483685" r:id="rId30"/>
    <p:sldLayoutId id="2147483686" r:id="rId31"/>
    <p:sldLayoutId id="2147483687" r:id="rId32"/>
    <p:sldLayoutId id="2147483688" r:id="rId33"/>
    <p:sldLayoutId id="2147483689" r:id="rId34"/>
    <p:sldLayoutId id="2147483690" r:id="rId35"/>
    <p:sldLayoutId id="2147483691" r:id="rId36"/>
    <p:sldLayoutId id="2147483692" r:id="rId37"/>
    <p:sldLayoutId id="2147483693" r:id="rId38"/>
    <p:sldLayoutId id="2147483694" r:id="rId39"/>
    <p:sldLayoutId id="2147483695" r:id="rId40"/>
    <p:sldLayoutId id="2147483696" r:id="rId41"/>
    <p:sldLayoutId id="2147483697" r:id="rId42"/>
    <p:sldLayoutId id="2147483698" r:id="rId43"/>
    <p:sldLayoutId id="2147483699" r:id="rId44"/>
    <p:sldLayoutId id="2147483700" r:id="rId45"/>
    <p:sldLayoutId id="2147483701" r:id="rId46"/>
    <p:sldLayoutId id="2147483702" r:id="rId47"/>
    <p:sldLayoutId id="2147483703" r:id="rId48"/>
    <p:sldLayoutId id="2147483704" r:id="rId49"/>
    <p:sldLayoutId id="2147483705" r:id="rId50"/>
    <p:sldLayoutId id="2147483706" r:id="rId51"/>
    <p:sldLayoutId id="2147483707" r:id="rId52"/>
    <p:sldLayoutId id="2147483708" r:id="rId53"/>
    <p:sldLayoutId id="2147483709" r:id="rId54"/>
    <p:sldLayoutId id="2147483710" r:id="rId55"/>
    <p:sldLayoutId id="2147483711" r:id="rId56"/>
    <p:sldLayoutId id="2147483712" r:id="rId57"/>
    <p:sldLayoutId id="2147483713" r:id="rId58"/>
    <p:sldLayoutId id="2147483714" r:id="rId59"/>
    <p:sldLayoutId id="2147483715" r:id="rId60"/>
    <p:sldLayoutId id="2147483716" r:id="rId61"/>
    <p:sldLayoutId id="2147483717" r:id="rId62"/>
    <p:sldLayoutId id="2147483718" r:id="rId63"/>
    <p:sldLayoutId id="2147483719" r:id="rId64"/>
    <p:sldLayoutId id="2147483720" r:id="rId65"/>
    <p:sldLayoutId id="2147483721" r:id="rId66"/>
    <p:sldLayoutId id="2147483654" r:id="rId67"/>
    <p:sldLayoutId id="2147483655" r:id="rId68"/>
    <p:sldLayoutId id="2147483656" r:id="rId69"/>
    <p:sldLayoutId id="2147483657" r:id="rId70"/>
    <p:sldLayoutId id="2147483658" r:id="rId71"/>
    <p:sldLayoutId id="2147483659" r:id="rId72"/>
    <p:sldLayoutId id="2147483660" r:id="rId73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方正正大黑简体" pitchFamily="2" charset="-122"/>
          <a:ea typeface="方正正大黑简体" pitchFamily="2" charset="-122"/>
          <a:cs typeface="黑体" panose="02010609060101010101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微软雅黑" pitchFamily="34" charset="-122"/>
          <a:cs typeface="黑体" panose="02010609060101010101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微软雅黑" pitchFamily="34" charset="-122"/>
          <a:cs typeface="黑体" panose="02010609060101010101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微软雅黑" pitchFamily="34" charset="-122"/>
          <a:cs typeface="黑体" panose="02010609060101010101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微软雅黑" pitchFamily="34" charset="-122"/>
          <a:cs typeface="黑体" panose="02010609060101010101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微软雅黑" pitchFamily="34" charset="-122"/>
          <a:cs typeface="黑体" panose="0201060906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27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5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9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18.png"/><Relationship Id="rId14" Type="http://schemas.openxmlformats.org/officeDocument/2006/relationships/hyperlink" Target="http://www.freeppt7.com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chemeClr val="tx1"/>
            </a:gs>
            <a:gs pos="0">
              <a:schemeClr val="tx1">
                <a:lumMod val="85000"/>
                <a:lumOff val="1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任意多边形: 形状 26"/>
          <p:cNvSpPr/>
          <p:nvPr/>
        </p:nvSpPr>
        <p:spPr>
          <a:xfrm>
            <a:off x="0" y="0"/>
            <a:ext cx="6025021" cy="5976053"/>
          </a:xfrm>
          <a:custGeom>
            <a:avLst/>
            <a:gdLst>
              <a:gd name="connsiteX0" fmla="*/ 5270251 w 6025021"/>
              <a:gd name="connsiteY0" fmla="*/ 0 h 5976053"/>
              <a:gd name="connsiteX1" fmla="*/ 5831537 w 6025021"/>
              <a:gd name="connsiteY1" fmla="*/ 0 h 5976053"/>
              <a:gd name="connsiteX2" fmla="*/ 5930480 w 6025021"/>
              <a:gd name="connsiteY2" fmla="*/ 384806 h 5976053"/>
              <a:gd name="connsiteX3" fmla="*/ 6025021 w 6025021"/>
              <a:gd name="connsiteY3" fmla="*/ 1322632 h 5976053"/>
              <a:gd name="connsiteX4" fmla="*/ 1371601 w 6025021"/>
              <a:gd name="connsiteY4" fmla="*/ 5976053 h 5976053"/>
              <a:gd name="connsiteX5" fmla="*/ 208639 w 6025021"/>
              <a:gd name="connsiteY5" fmla="*/ 5829551 h 5976053"/>
              <a:gd name="connsiteX6" fmla="*/ 0 w 6025021"/>
              <a:gd name="connsiteY6" fmla="*/ 5770304 h 5976053"/>
              <a:gd name="connsiteX7" fmla="*/ 0 w 6025021"/>
              <a:gd name="connsiteY7" fmla="*/ 5207413 h 5976053"/>
              <a:gd name="connsiteX8" fmla="*/ 146563 w 6025021"/>
              <a:gd name="connsiteY8" fmla="*/ 5257004 h 5976053"/>
              <a:gd name="connsiteX9" fmla="*/ 1371600 w 6025021"/>
              <a:gd name="connsiteY9" fmla="*/ 5442212 h 5976053"/>
              <a:gd name="connsiteX10" fmla="*/ 5491179 w 6025021"/>
              <a:gd name="connsiteY10" fmla="*/ 1322632 h 5976053"/>
              <a:gd name="connsiteX11" fmla="*/ 5305971 w 6025021"/>
              <a:gd name="connsiteY11" fmla="*/ 97595 h 5976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25021" h="5976053">
                <a:moveTo>
                  <a:pt x="5270251" y="0"/>
                </a:moveTo>
                <a:lnTo>
                  <a:pt x="5831537" y="0"/>
                </a:lnTo>
                <a:lnTo>
                  <a:pt x="5930480" y="384806"/>
                </a:lnTo>
                <a:cubicBezTo>
                  <a:pt x="5992468" y="687732"/>
                  <a:pt x="6025021" y="1001381"/>
                  <a:pt x="6025021" y="1322632"/>
                </a:cubicBezTo>
                <a:cubicBezTo>
                  <a:pt x="6025021" y="3892645"/>
                  <a:pt x="3941614" y="5976053"/>
                  <a:pt x="1371601" y="5976053"/>
                </a:cubicBezTo>
                <a:cubicBezTo>
                  <a:pt x="970037" y="5976053"/>
                  <a:pt x="580352" y="5925189"/>
                  <a:pt x="208639" y="5829551"/>
                </a:cubicBezTo>
                <a:lnTo>
                  <a:pt x="0" y="5770304"/>
                </a:lnTo>
                <a:lnTo>
                  <a:pt x="0" y="5207413"/>
                </a:lnTo>
                <a:lnTo>
                  <a:pt x="146563" y="5257004"/>
                </a:lnTo>
                <a:cubicBezTo>
                  <a:pt x="533552" y="5377370"/>
                  <a:pt x="945004" y="5442212"/>
                  <a:pt x="1371600" y="5442212"/>
                </a:cubicBezTo>
                <a:cubicBezTo>
                  <a:pt x="3646781" y="5442212"/>
                  <a:pt x="5491179" y="3597813"/>
                  <a:pt x="5491179" y="1322632"/>
                </a:cubicBezTo>
                <a:cubicBezTo>
                  <a:pt x="5491179" y="896036"/>
                  <a:pt x="5426337" y="484584"/>
                  <a:pt x="5305971" y="97595"/>
                </a:cubicBezTo>
                <a:close/>
              </a:path>
            </a:pathLst>
          </a:custGeom>
          <a:solidFill>
            <a:schemeClr val="bg1"/>
          </a:solidFill>
          <a:ln>
            <a:noFill/>
            <a:prstDash val="solid"/>
          </a:ln>
          <a:effectLst>
            <a:outerShdw blurRad="368300" sx="102000" sy="102000" algn="ctr" rotWithShape="0">
              <a:schemeClr val="bg1"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pic>
        <p:nvPicPr>
          <p:cNvPr id="21" name="图片 20" descr="图片包含 人, 站, 男人, 穿着&#10;&#10;描述已自动生成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16" t="11132" r="33938" b="45272"/>
          <a:stretch>
            <a:fillRect/>
          </a:stretch>
        </p:blipFill>
        <p:spPr>
          <a:xfrm>
            <a:off x="0" y="152826"/>
            <a:ext cx="7615823" cy="6705175"/>
          </a:xfrm>
          <a:custGeom>
            <a:avLst/>
            <a:gdLst>
              <a:gd name="connsiteX0" fmla="*/ 0 w 7615823"/>
              <a:gd name="connsiteY0" fmla="*/ 0 h 6705175"/>
              <a:gd name="connsiteX1" fmla="*/ 7615823 w 7615823"/>
              <a:gd name="connsiteY1" fmla="*/ 0 h 6705175"/>
              <a:gd name="connsiteX2" fmla="*/ 7615823 w 7615823"/>
              <a:gd name="connsiteY2" fmla="*/ 6705175 h 6705175"/>
              <a:gd name="connsiteX3" fmla="*/ 0 w 7615823"/>
              <a:gd name="connsiteY3" fmla="*/ 6705175 h 670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15823" h="6705175">
                <a:moveTo>
                  <a:pt x="0" y="0"/>
                </a:moveTo>
                <a:lnTo>
                  <a:pt x="7615823" y="0"/>
                </a:lnTo>
                <a:lnTo>
                  <a:pt x="7615823" y="6705175"/>
                </a:lnTo>
                <a:lnTo>
                  <a:pt x="0" y="6705175"/>
                </a:lnTo>
                <a:close/>
              </a:path>
            </a:pathLst>
          </a:custGeom>
          <a:effectLst>
            <a:outerShdw blurRad="584200" sx="102000" sy="102000" algn="ctr" rotWithShape="0">
              <a:schemeClr val="bg1">
                <a:alpha val="6000"/>
              </a:scheme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5440465" y="2774663"/>
            <a:ext cx="6589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方正正大黑简体" pitchFamily="2" charset="-122"/>
                <a:ea typeface="方正正大黑简体" pitchFamily="2" charset="-122"/>
                <a:cs typeface="黑体" panose="02010609060101010101" charset="-122"/>
              </a:rPr>
              <a:t>FREE PPT TEMPLATES</a:t>
            </a:r>
            <a:endParaRPr lang="zh-CN" altLang="en-US" sz="4400" dirty="0">
              <a:solidFill>
                <a:schemeClr val="bg1"/>
              </a:solidFill>
              <a:latin typeface="方正正大黑简体" pitchFamily="2" charset="-122"/>
              <a:ea typeface="方正正大黑简体" pitchFamily="2" charset="-122"/>
              <a:cs typeface="黑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218259" y="1756253"/>
            <a:ext cx="54789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en-US" sz="4400" dirty="0">
                <a:solidFill>
                  <a:schemeClr val="bg1"/>
                </a:soli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rPr>
              <a:t>Astronaut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278672" y="3690959"/>
            <a:ext cx="54184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黑体" panose="02010609060101010101" charset="-122"/>
              </a:rPr>
              <a:t>Insert the Subtitle of Your Presentation</a:t>
            </a:r>
          </a:p>
        </p:txBody>
      </p:sp>
      <p:sp>
        <p:nvSpPr>
          <p:cNvPr id="18" name="文本框 6"/>
          <p:cNvSpPr txBox="1"/>
          <p:nvPr>
            <p:custDataLst>
              <p:tags r:id="rId1"/>
            </p:custDataLst>
          </p:nvPr>
        </p:nvSpPr>
        <p:spPr>
          <a:xfrm>
            <a:off x="415348" y="330348"/>
            <a:ext cx="1281120" cy="30777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方正正大黑简体" pitchFamily="2" charset="-122"/>
                <a:cs typeface="黑体" panose="02010609060101010101" charset="-122"/>
              </a:rPr>
              <a:t>YOUR LOGO</a:t>
            </a:r>
            <a:endParaRPr lang="zh-CN" altLang="en-US" sz="2000" b="1" dirty="0">
              <a:solidFill>
                <a:schemeClr val="bg1"/>
              </a:solidFill>
              <a:latin typeface="Arial" pitchFamily="34" charset="0"/>
              <a:ea typeface="方正正大黑简体" pitchFamily="2" charset="-122"/>
              <a:cs typeface="黑体" panose="0201060906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364459" y="4953692"/>
            <a:ext cx="3236732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rgbClr val="A0DD6D"/>
                </a:solidFill>
                <a:latin typeface="+mj-ea"/>
                <a:ea typeface="+mj-ea"/>
              </a:defRPr>
            </a:lvl1pPr>
          </a:lstStyle>
          <a:p>
            <a:pPr algn="r"/>
            <a:r>
              <a:rPr lang="en-US" altLang="zh-CN" sz="1600" dirty="0">
                <a:solidFill>
                  <a:schemeClr val="bg1"/>
                </a:solidFill>
                <a:latin typeface="方正正大黑简体" pitchFamily="2" charset="-122"/>
                <a:ea typeface="方正正大黑简体" pitchFamily="2" charset="-122"/>
                <a:cs typeface="黑体" panose="02010609060101010101" charset="-122"/>
              </a:rPr>
              <a:t>Report </a:t>
            </a:r>
            <a:r>
              <a:rPr lang="zh-CN" altLang="en-US" sz="1600" dirty="0">
                <a:solidFill>
                  <a:schemeClr val="bg1"/>
                </a:solidFill>
                <a:latin typeface="方正正大黑简体" pitchFamily="2" charset="-122"/>
                <a:ea typeface="方正正大黑简体" pitchFamily="2" charset="-122"/>
                <a:cs typeface="黑体" panose="02010609060101010101" charset="-122"/>
              </a:rPr>
              <a:t>：</a:t>
            </a:r>
            <a:r>
              <a:rPr lang="en-US" altLang="zh-CN" sz="1600" dirty="0">
                <a:solidFill>
                  <a:schemeClr val="bg1"/>
                </a:solidFill>
                <a:latin typeface="方正正大黑简体" pitchFamily="2" charset="-122"/>
                <a:ea typeface="方正正大黑简体" pitchFamily="2" charset="-122"/>
                <a:cs typeface="黑体" panose="02010609060101010101" charset="-122"/>
              </a:rPr>
              <a:t>www.freeppt7.com</a:t>
            </a:r>
            <a:endParaRPr lang="zh-CN" altLang="en-US" sz="1600" dirty="0">
              <a:solidFill>
                <a:schemeClr val="bg1"/>
              </a:solidFill>
              <a:latin typeface="方正正大黑简体" pitchFamily="2" charset="-122"/>
              <a:ea typeface="方正正大黑简体" pitchFamily="2" charset="-122"/>
              <a:cs typeface="黑体" panose="02010609060101010101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6059488" y="6075123"/>
            <a:ext cx="535172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圆: 空心 22"/>
          <p:cNvSpPr/>
          <p:nvPr/>
        </p:nvSpPr>
        <p:spPr>
          <a:xfrm>
            <a:off x="11601191" y="5949862"/>
            <a:ext cx="216167" cy="216167"/>
          </a:xfrm>
          <a:prstGeom prst="donut">
            <a:avLst>
              <a:gd name="adj" fmla="val 24312"/>
            </a:avLst>
          </a:prstGeom>
          <a:solidFill>
            <a:schemeClr val="bg1"/>
          </a:solidFill>
          <a:ln>
            <a:noFill/>
            <a:prstDash val="solid"/>
          </a:ln>
          <a:effectLst>
            <a:outerShdw blurRad="368300" sx="102000" sy="102000" algn="ctr" rotWithShape="0">
              <a:schemeClr val="bg1"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193105" y="3341412"/>
            <a:ext cx="389246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lnSpc>
                <a:spcPct val="25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rPr>
              <a:t>FUTURE</a:t>
            </a:r>
          </a:p>
          <a:p>
            <a:pPr algn="dist">
              <a:lnSpc>
                <a:spcPct val="25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rPr>
              <a:t>COMES</a:t>
            </a:r>
            <a:endParaRPr lang="zh-CN" altLang="en-US" sz="2800" dirty="0">
              <a:solidFill>
                <a:schemeClr val="bg1"/>
              </a:solidFill>
              <a:latin typeface="方正正大黑简体" pitchFamily="2" charset="-122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12593" y="899405"/>
            <a:ext cx="1591571" cy="430887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rPr>
              <a:t>TECHNOLOGY </a:t>
            </a:r>
          </a:p>
          <a:p>
            <a:r>
              <a:rPr lang="en-US" altLang="zh-CN" sz="1100" dirty="0">
                <a:solidFill>
                  <a:schemeClr val="bg1"/>
                </a:soli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rPr>
              <a:t>TEMPLATE</a:t>
            </a:r>
            <a:endParaRPr lang="zh-CN" altLang="en-US" sz="1100" dirty="0">
              <a:solidFill>
                <a:schemeClr val="bg1"/>
              </a:solidFill>
              <a:latin typeface="方正正大黑简体" pitchFamily="2" charset="-122"/>
              <a:ea typeface="微软雅黑" pitchFamily="34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6602186" y="1203845"/>
            <a:ext cx="4941162" cy="4847470"/>
            <a:chOff x="7531100" y="1203845"/>
            <a:chExt cx="4128036" cy="4049762"/>
          </a:xfrm>
        </p:grpSpPr>
        <p:sp>
          <p:nvSpPr>
            <p:cNvPr id="43" name="椭圆 42"/>
            <p:cNvSpPr/>
            <p:nvPr/>
          </p:nvSpPr>
          <p:spPr>
            <a:xfrm>
              <a:off x="7531100" y="1203845"/>
              <a:ext cx="4128035" cy="4049761"/>
            </a:xfrm>
            <a:prstGeom prst="ellipse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itchFamily="34" charset="0"/>
                <a:ea typeface="微软雅黑" pitchFamily="34" charset="-122"/>
                <a:cs typeface="黑体" panose="02010609060101010101" charset="-122"/>
              </a:endParaRPr>
            </a:p>
          </p:txBody>
        </p:sp>
        <p:pic>
          <p:nvPicPr>
            <p:cNvPr id="46" name="图片 45" descr="图片包含 人, 站, 男人, 穿着&#10;&#10;描述已自动生成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89" t="12367" r="41438" b="53836"/>
            <a:stretch>
              <a:fillRect/>
            </a:stretch>
          </p:blipFill>
          <p:spPr>
            <a:xfrm>
              <a:off x="7531100" y="1203845"/>
              <a:ext cx="4128036" cy="4049762"/>
            </a:xfrm>
            <a:custGeom>
              <a:avLst/>
              <a:gdLst>
                <a:gd name="connsiteX0" fmla="*/ 2064018 w 4128036"/>
                <a:gd name="connsiteY0" fmla="*/ 0 h 4049762"/>
                <a:gd name="connsiteX1" fmla="*/ 4128036 w 4128036"/>
                <a:gd name="connsiteY1" fmla="*/ 2024881 h 4049762"/>
                <a:gd name="connsiteX2" fmla="*/ 2064018 w 4128036"/>
                <a:gd name="connsiteY2" fmla="*/ 4049762 h 4049762"/>
                <a:gd name="connsiteX3" fmla="*/ 0 w 4128036"/>
                <a:gd name="connsiteY3" fmla="*/ 2024881 h 4049762"/>
                <a:gd name="connsiteX4" fmla="*/ 2064018 w 4128036"/>
                <a:gd name="connsiteY4" fmla="*/ 0 h 404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8036" h="4049762">
                  <a:moveTo>
                    <a:pt x="2064018" y="0"/>
                  </a:moveTo>
                  <a:cubicBezTo>
                    <a:pt x="3203944" y="0"/>
                    <a:pt x="4128036" y="906570"/>
                    <a:pt x="4128036" y="2024881"/>
                  </a:cubicBezTo>
                  <a:cubicBezTo>
                    <a:pt x="4128036" y="3143192"/>
                    <a:pt x="3203944" y="4049762"/>
                    <a:pt x="2064018" y="4049762"/>
                  </a:cubicBezTo>
                  <a:cubicBezTo>
                    <a:pt x="924092" y="4049762"/>
                    <a:pt x="0" y="3143192"/>
                    <a:pt x="0" y="2024881"/>
                  </a:cubicBezTo>
                  <a:cubicBezTo>
                    <a:pt x="0" y="906570"/>
                    <a:pt x="924092" y="0"/>
                    <a:pt x="2064018" y="0"/>
                  </a:cubicBezTo>
                  <a:close/>
                </a:path>
              </a:pathLst>
            </a:custGeom>
            <a:effectLst>
              <a:outerShdw blurRad="584200" sx="102000" sy="102000" algn="ctr" rotWithShape="0">
                <a:schemeClr val="bg1">
                  <a:alpha val="6000"/>
                </a:schemeClr>
              </a:outerShdw>
            </a:effectLst>
          </p:spPr>
        </p:pic>
      </p:grpSp>
      <p:sp>
        <p:nvSpPr>
          <p:cNvPr id="39" name="文本框 38"/>
          <p:cNvSpPr txBox="1"/>
          <p:nvPr/>
        </p:nvSpPr>
        <p:spPr>
          <a:xfrm>
            <a:off x="1044775" y="2267466"/>
            <a:ext cx="636835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lnSpc>
                <a:spcPct val="25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rPr>
              <a:t>IDEA OF THE ACTIVITY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1044774" y="1463455"/>
            <a:ext cx="438925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lnSpc>
                <a:spcPct val="25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rPr>
              <a:t>GENERAL  </a:t>
            </a:r>
          </a:p>
        </p:txBody>
      </p:sp>
      <p:sp>
        <p:nvSpPr>
          <p:cNvPr id="41" name="椭圆 40"/>
          <p:cNvSpPr/>
          <p:nvPr/>
        </p:nvSpPr>
        <p:spPr>
          <a:xfrm>
            <a:off x="10771647" y="5653576"/>
            <a:ext cx="489899" cy="489899"/>
          </a:xfrm>
          <a:prstGeom prst="ellipse">
            <a:avLst/>
          </a:prstGeom>
          <a:noFill/>
          <a:ln w="1079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175403" y="4124879"/>
            <a:ext cx="2777138" cy="1658353"/>
            <a:chOff x="650849" y="4124879"/>
            <a:chExt cx="2777138" cy="1658353"/>
          </a:xfrm>
        </p:grpSpPr>
        <p:sp>
          <p:nvSpPr>
            <p:cNvPr id="25" name="任意多边形: 形状 24"/>
            <p:cNvSpPr/>
            <p:nvPr/>
          </p:nvSpPr>
          <p:spPr>
            <a:xfrm>
              <a:off x="650849" y="4124879"/>
              <a:ext cx="2777138" cy="1658353"/>
            </a:xfrm>
            <a:custGeom>
              <a:avLst/>
              <a:gdLst>
                <a:gd name="connsiteX0" fmla="*/ 127000 w 2777138"/>
                <a:gd name="connsiteY0" fmla="*/ 0 h 1658353"/>
                <a:gd name="connsiteX1" fmla="*/ 2650138 w 2777138"/>
                <a:gd name="connsiteY1" fmla="*/ 0 h 1658353"/>
                <a:gd name="connsiteX2" fmla="*/ 2777138 w 2777138"/>
                <a:gd name="connsiteY2" fmla="*/ 127000 h 1658353"/>
                <a:gd name="connsiteX3" fmla="*/ 2777138 w 2777138"/>
                <a:gd name="connsiteY3" fmla="*/ 1531353 h 1658353"/>
                <a:gd name="connsiteX4" fmla="*/ 2650138 w 2777138"/>
                <a:gd name="connsiteY4" fmla="*/ 1658353 h 1658353"/>
                <a:gd name="connsiteX5" fmla="*/ 127000 w 2777138"/>
                <a:gd name="connsiteY5" fmla="*/ 1658353 h 1658353"/>
                <a:gd name="connsiteX6" fmla="*/ 0 w 2777138"/>
                <a:gd name="connsiteY6" fmla="*/ 1531353 h 1658353"/>
                <a:gd name="connsiteX7" fmla="*/ 0 w 2777138"/>
                <a:gd name="connsiteY7" fmla="*/ 127000 h 1658353"/>
                <a:gd name="connsiteX8" fmla="*/ 127000 w 2777138"/>
                <a:gd name="connsiteY8" fmla="*/ 0 h 165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77138" h="1658353">
                  <a:moveTo>
                    <a:pt x="127000" y="0"/>
                  </a:moveTo>
                  <a:lnTo>
                    <a:pt x="2650138" y="0"/>
                  </a:lnTo>
                  <a:cubicBezTo>
                    <a:pt x="2720242" y="0"/>
                    <a:pt x="2777138" y="56896"/>
                    <a:pt x="2777138" y="127000"/>
                  </a:cubicBezTo>
                  <a:lnTo>
                    <a:pt x="2777138" y="1531353"/>
                  </a:lnTo>
                  <a:cubicBezTo>
                    <a:pt x="2777138" y="1601457"/>
                    <a:pt x="2720242" y="1658353"/>
                    <a:pt x="2650138" y="1658353"/>
                  </a:cubicBezTo>
                  <a:lnTo>
                    <a:pt x="127000" y="1658353"/>
                  </a:lnTo>
                  <a:cubicBezTo>
                    <a:pt x="56896" y="1658353"/>
                    <a:pt x="0" y="1601457"/>
                    <a:pt x="0" y="1531353"/>
                  </a:cubicBezTo>
                  <a:lnTo>
                    <a:pt x="0" y="127000"/>
                  </a:lnTo>
                  <a:cubicBezTo>
                    <a:pt x="0" y="56896"/>
                    <a:pt x="56896" y="0"/>
                    <a:pt x="127000" y="0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Arial" pitchFamily="34" charset="0"/>
                <a:ea typeface="微软雅黑" pitchFamily="34" charset="-122"/>
                <a:cs typeface="黑体" panose="02010609060101010101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900725" y="4384424"/>
              <a:ext cx="2412015" cy="1031787"/>
              <a:chOff x="947738" y="4094162"/>
              <a:chExt cx="6171335" cy="1031787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947738" y="4094162"/>
                <a:ext cx="6171332" cy="46166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方正正大黑简体" pitchFamily="2" charset="-122"/>
                    <a:ea typeface="方正正大黑简体" pitchFamily="2" charset="-122"/>
                    <a:cs typeface="黑体" panose="02010609060101010101" charset="-122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正大黑简体" pitchFamily="2" charset="-122"/>
                  <a:ea typeface="方正正大黑简体" pitchFamily="2" charset="-122"/>
                  <a:cs typeface="黑体" panose="02010609060101010101" charset="-122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947738" y="4576888"/>
                <a:ext cx="6171335" cy="54906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微软雅黑" pitchFamily="34" charset="-122"/>
                    <a:ea typeface="微软雅黑" pitchFamily="34" charset="-122"/>
                    <a:cs typeface="黑体" panose="02010609060101010101" charset="-122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黑体" panose="02010609060101010101" charset="-122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4360223" y="4124879"/>
            <a:ext cx="2777138" cy="1658353"/>
            <a:chOff x="7854884" y="4124879"/>
            <a:chExt cx="2777138" cy="1658353"/>
          </a:xfrm>
        </p:grpSpPr>
        <p:sp>
          <p:nvSpPr>
            <p:cNvPr id="35" name="任意多边形: 形状 34"/>
            <p:cNvSpPr/>
            <p:nvPr/>
          </p:nvSpPr>
          <p:spPr>
            <a:xfrm>
              <a:off x="7854884" y="4124879"/>
              <a:ext cx="2777138" cy="1658353"/>
            </a:xfrm>
            <a:custGeom>
              <a:avLst/>
              <a:gdLst>
                <a:gd name="connsiteX0" fmla="*/ 127000 w 2777138"/>
                <a:gd name="connsiteY0" fmla="*/ 0 h 1658353"/>
                <a:gd name="connsiteX1" fmla="*/ 2650138 w 2777138"/>
                <a:gd name="connsiteY1" fmla="*/ 0 h 1658353"/>
                <a:gd name="connsiteX2" fmla="*/ 2777138 w 2777138"/>
                <a:gd name="connsiteY2" fmla="*/ 127000 h 1658353"/>
                <a:gd name="connsiteX3" fmla="*/ 2777138 w 2777138"/>
                <a:gd name="connsiteY3" fmla="*/ 1531353 h 1658353"/>
                <a:gd name="connsiteX4" fmla="*/ 2650138 w 2777138"/>
                <a:gd name="connsiteY4" fmla="*/ 1658353 h 1658353"/>
                <a:gd name="connsiteX5" fmla="*/ 127000 w 2777138"/>
                <a:gd name="connsiteY5" fmla="*/ 1658353 h 1658353"/>
                <a:gd name="connsiteX6" fmla="*/ 0 w 2777138"/>
                <a:gd name="connsiteY6" fmla="*/ 1531353 h 1658353"/>
                <a:gd name="connsiteX7" fmla="*/ 0 w 2777138"/>
                <a:gd name="connsiteY7" fmla="*/ 127000 h 1658353"/>
                <a:gd name="connsiteX8" fmla="*/ 127000 w 2777138"/>
                <a:gd name="connsiteY8" fmla="*/ 0 h 165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77138" h="1658353">
                  <a:moveTo>
                    <a:pt x="127000" y="0"/>
                  </a:moveTo>
                  <a:lnTo>
                    <a:pt x="2650138" y="0"/>
                  </a:lnTo>
                  <a:cubicBezTo>
                    <a:pt x="2720243" y="0"/>
                    <a:pt x="2777138" y="56896"/>
                    <a:pt x="2777138" y="127000"/>
                  </a:cubicBezTo>
                  <a:lnTo>
                    <a:pt x="2777138" y="1531353"/>
                  </a:lnTo>
                  <a:cubicBezTo>
                    <a:pt x="2777138" y="1601457"/>
                    <a:pt x="2720243" y="1658353"/>
                    <a:pt x="2650138" y="1658353"/>
                  </a:cubicBezTo>
                  <a:lnTo>
                    <a:pt x="127000" y="1658353"/>
                  </a:lnTo>
                  <a:cubicBezTo>
                    <a:pt x="56896" y="1658353"/>
                    <a:pt x="0" y="1601457"/>
                    <a:pt x="0" y="1531353"/>
                  </a:cubicBezTo>
                  <a:lnTo>
                    <a:pt x="0" y="127000"/>
                  </a:lnTo>
                  <a:cubicBezTo>
                    <a:pt x="0" y="56896"/>
                    <a:pt x="56896" y="0"/>
                    <a:pt x="127000" y="0"/>
                  </a:cubicBezTo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Arial" pitchFamily="34" charset="0"/>
                <a:ea typeface="微软雅黑" pitchFamily="34" charset="-122"/>
                <a:cs typeface="黑体" panose="02010609060101010101" charset="-122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8037446" y="4384424"/>
              <a:ext cx="2412015" cy="1031787"/>
              <a:chOff x="947738" y="4094162"/>
              <a:chExt cx="6171335" cy="1031787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947738" y="4094162"/>
                <a:ext cx="6171332" cy="46166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latin typeface="方正正大黑简体" pitchFamily="2" charset="-122"/>
                    <a:ea typeface="方正正大黑简体" pitchFamily="2" charset="-122"/>
                    <a:cs typeface="黑体" panose="02010609060101010101" charset="-122"/>
                  </a:rPr>
                  <a:t>Add title text</a:t>
                </a:r>
                <a:endParaRPr lang="zh-CN" altLang="en-US" sz="2400" dirty="0">
                  <a:solidFill>
                    <a:schemeClr val="bg1"/>
                  </a:solidFill>
                  <a:latin typeface="方正正大黑简体" pitchFamily="2" charset="-122"/>
                  <a:ea typeface="方正正大黑简体" pitchFamily="2" charset="-122"/>
                  <a:cs typeface="黑体" panose="02010609060101010101" charset="-122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947738" y="4576888"/>
                <a:ext cx="6171335" cy="54906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  <a:cs typeface="黑体" panose="02010609060101010101" charset="-122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黑体" panose="02010609060101010101" charset="-122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300375" y="270309"/>
            <a:ext cx="12579239" cy="785544"/>
            <a:chOff x="300375" y="270309"/>
            <a:chExt cx="12579239" cy="785544"/>
          </a:xfrm>
        </p:grpSpPr>
        <p:grpSp>
          <p:nvGrpSpPr>
            <p:cNvPr id="9" name="组合 8"/>
            <p:cNvGrpSpPr/>
            <p:nvPr/>
          </p:nvGrpSpPr>
          <p:grpSpPr>
            <a:xfrm>
              <a:off x="300375" y="270309"/>
              <a:ext cx="3585006" cy="785544"/>
              <a:chOff x="9683679" y="2465600"/>
              <a:chExt cx="5112640" cy="785544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9683679" y="2465600"/>
                <a:ext cx="4821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  <a:latin typeface="方正正大黑简体" pitchFamily="2" charset="-122"/>
                    <a:ea typeface="方正正大黑简体" pitchFamily="2" charset="-122"/>
                    <a:cs typeface="黑体" panose="02010609060101010101" charset="-122"/>
                  </a:rPr>
                  <a:t>Add title text</a:t>
                </a:r>
                <a:endParaRPr lang="zh-CN" altLang="en-US" sz="3600" dirty="0">
                  <a:solidFill>
                    <a:schemeClr val="bg1"/>
                  </a:solidFill>
                  <a:latin typeface="方正正大黑简体" pitchFamily="2" charset="-122"/>
                  <a:ea typeface="方正正大黑简体" pitchFamily="2" charset="-122"/>
                  <a:cs typeface="黑体" panose="02010609060101010101" charset="-122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9688847" y="2604813"/>
                <a:ext cx="51074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ln>
                      <a:gradFill flip="none" rotWithShape="1">
                        <a:gsLst>
                          <a:gs pos="0">
                            <a:schemeClr val="bg1">
                              <a:alpha val="39000"/>
                            </a:schemeClr>
                          </a:gs>
                          <a:gs pos="100000">
                            <a:schemeClr val="bg1">
                              <a:alpha val="0"/>
                            </a:schemeClr>
                          </a:gs>
                        </a:gsLst>
                        <a:lin ang="16200000" scaled="1"/>
                        <a:tileRect/>
                      </a:gradFill>
                    </a:ln>
                    <a:noFill/>
                    <a:latin typeface="方正正大黑简体" pitchFamily="2" charset="-122"/>
                    <a:ea typeface="方正正大黑简体" pitchFamily="2" charset="-122"/>
                    <a:cs typeface="黑体" panose="02010609060101010101" charset="-122"/>
                  </a:rPr>
                  <a:t>Add title text</a:t>
                </a:r>
                <a:endParaRPr lang="zh-CN" altLang="en-US" sz="3600" dirty="0">
                  <a:ln>
                    <a:gradFill flip="none" rotWithShape="1">
                      <a:gsLst>
                        <a:gs pos="0">
                          <a:schemeClr val="bg1">
                            <a:alpha val="39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16200000" scaled="1"/>
                      <a:tileRect/>
                    </a:gradFill>
                  </a:ln>
                  <a:noFill/>
                  <a:latin typeface="方正正大黑简体" pitchFamily="2" charset="-122"/>
                  <a:ea typeface="方正正大黑简体" pitchFamily="2" charset="-122"/>
                  <a:cs typeface="黑体" panose="02010609060101010101" charset="-122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9298621" y="410623"/>
              <a:ext cx="358099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黑体" panose="02010609060101010101" charset="-122"/>
                </a:rPr>
                <a:t>PROGRAM OF ACTIVITIES</a:t>
              </a: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3408202" y="806683"/>
              <a:ext cx="876478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2989329" y="1541483"/>
            <a:ext cx="6303861" cy="4560888"/>
            <a:chOff x="3033857" y="1676400"/>
            <a:chExt cx="6303861" cy="4560888"/>
          </a:xfrm>
        </p:grpSpPr>
        <p:pic>
          <p:nvPicPr>
            <p:cNvPr id="16" name="图片 15" descr="图片包含 人, 男人, 穿着, 看着&#10;&#10;描述已自动生成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86" t="30071" r="11909" b="55540"/>
            <a:stretch>
              <a:fillRect/>
            </a:stretch>
          </p:blipFill>
          <p:spPr>
            <a:xfrm>
              <a:off x="3992880" y="2247900"/>
              <a:ext cx="4373880" cy="2774950"/>
            </a:xfrm>
            <a:custGeom>
              <a:avLst/>
              <a:gdLst>
                <a:gd name="connsiteX0" fmla="*/ 0 w 4373880"/>
                <a:gd name="connsiteY0" fmla="*/ 0 h 2774950"/>
                <a:gd name="connsiteX1" fmla="*/ 4373880 w 4373880"/>
                <a:gd name="connsiteY1" fmla="*/ 0 h 2774950"/>
                <a:gd name="connsiteX2" fmla="*/ 4373880 w 4373880"/>
                <a:gd name="connsiteY2" fmla="*/ 2774950 h 2774950"/>
                <a:gd name="connsiteX3" fmla="*/ 0 w 4373880"/>
                <a:gd name="connsiteY3" fmla="*/ 2774950 h 277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73880" h="2774950">
                  <a:moveTo>
                    <a:pt x="0" y="0"/>
                  </a:moveTo>
                  <a:lnTo>
                    <a:pt x="4373880" y="0"/>
                  </a:lnTo>
                  <a:lnTo>
                    <a:pt x="4373880" y="2774950"/>
                  </a:lnTo>
                  <a:lnTo>
                    <a:pt x="0" y="2774950"/>
                  </a:lnTo>
                  <a:close/>
                </a:path>
              </a:pathLst>
            </a:custGeom>
          </p:spPr>
        </p:pic>
        <p:pic>
          <p:nvPicPr>
            <p:cNvPr id="20" name="图片 19" descr="图片包含 水, 黑暗, 灯光, 骑&#10;&#10;描述已自动生成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69" t="3048" r="5760" b="6062"/>
            <a:stretch>
              <a:fillRect/>
            </a:stretch>
          </p:blipFill>
          <p:spPr>
            <a:xfrm>
              <a:off x="3975100" y="2235200"/>
              <a:ext cx="4413250" cy="2825750"/>
            </a:xfrm>
            <a:custGeom>
              <a:avLst/>
              <a:gdLst>
                <a:gd name="connsiteX0" fmla="*/ 0 w 4413250"/>
                <a:gd name="connsiteY0" fmla="*/ 0 h 2825750"/>
                <a:gd name="connsiteX1" fmla="*/ 4413250 w 4413250"/>
                <a:gd name="connsiteY1" fmla="*/ 0 h 2825750"/>
                <a:gd name="connsiteX2" fmla="*/ 4413250 w 4413250"/>
                <a:gd name="connsiteY2" fmla="*/ 2825750 h 2825750"/>
                <a:gd name="connsiteX3" fmla="*/ 0 w 4413250"/>
                <a:gd name="connsiteY3" fmla="*/ 2825750 h 282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13250" h="2825750">
                  <a:moveTo>
                    <a:pt x="0" y="0"/>
                  </a:moveTo>
                  <a:lnTo>
                    <a:pt x="4413250" y="0"/>
                  </a:lnTo>
                  <a:lnTo>
                    <a:pt x="4413250" y="2825750"/>
                  </a:lnTo>
                  <a:lnTo>
                    <a:pt x="0" y="2825750"/>
                  </a:lnTo>
                  <a:close/>
                </a:path>
              </a:pathLst>
            </a:custGeom>
          </p:spPr>
        </p:pic>
        <p:pic>
          <p:nvPicPr>
            <p:cNvPr id="10" name="图片 9" descr="桌子上放着笔记本电脑&#10;&#10;描述已自动生成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974"/>
            <a:stretch>
              <a:fillRect/>
            </a:stretch>
          </p:blipFill>
          <p:spPr>
            <a:xfrm>
              <a:off x="3033857" y="1676400"/>
              <a:ext cx="6303861" cy="4560888"/>
            </a:xfrm>
            <a:custGeom>
              <a:avLst/>
              <a:gdLst>
                <a:gd name="connsiteX0" fmla="*/ 0 w 6303861"/>
                <a:gd name="connsiteY0" fmla="*/ 0 h 4560888"/>
                <a:gd name="connsiteX1" fmla="*/ 6303861 w 6303861"/>
                <a:gd name="connsiteY1" fmla="*/ 0 h 4560888"/>
                <a:gd name="connsiteX2" fmla="*/ 6303861 w 6303861"/>
                <a:gd name="connsiteY2" fmla="*/ 4560888 h 4560888"/>
                <a:gd name="connsiteX3" fmla="*/ 0 w 6303861"/>
                <a:gd name="connsiteY3" fmla="*/ 4560888 h 4560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03861" h="4560888">
                  <a:moveTo>
                    <a:pt x="0" y="0"/>
                  </a:moveTo>
                  <a:lnTo>
                    <a:pt x="6303861" y="0"/>
                  </a:lnTo>
                  <a:lnTo>
                    <a:pt x="6303861" y="4560888"/>
                  </a:lnTo>
                  <a:lnTo>
                    <a:pt x="0" y="4560888"/>
                  </a:lnTo>
                  <a:close/>
                </a:path>
              </a:pathLst>
            </a:custGeom>
          </p:spPr>
        </p:pic>
      </p:grpSp>
      <p:grpSp>
        <p:nvGrpSpPr>
          <p:cNvPr id="44" name="组合 43"/>
          <p:cNvGrpSpPr/>
          <p:nvPr/>
        </p:nvGrpSpPr>
        <p:grpSpPr>
          <a:xfrm>
            <a:off x="9308507" y="2321230"/>
            <a:ext cx="2072173" cy="3504836"/>
            <a:chOff x="9511707" y="2194230"/>
            <a:chExt cx="2072173" cy="3504836"/>
          </a:xfrm>
        </p:grpSpPr>
        <p:sp>
          <p:nvSpPr>
            <p:cNvPr id="4" name="文本框 3"/>
            <p:cNvSpPr txBox="1"/>
            <p:nvPr/>
          </p:nvSpPr>
          <p:spPr>
            <a:xfrm>
              <a:off x="9511709" y="4007791"/>
              <a:ext cx="190083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2000" dirty="0">
                  <a:solidFill>
                    <a:schemeClr val="bg1"/>
                  </a:solidFill>
                  <a:effectLst/>
                  <a:latin typeface="方正正大黑简体" pitchFamily="2" charset="-122"/>
                  <a:ea typeface="方正正大黑简体" pitchFamily="2" charset="-122"/>
                  <a:cs typeface="黑体" panose="02010609060101010101" charset="-122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effectLst/>
                <a:latin typeface="方正正大黑简体" pitchFamily="2" charset="-122"/>
                <a:ea typeface="方正正大黑简体" pitchFamily="2" charset="-122"/>
                <a:cs typeface="黑体" panose="02010609060101010101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9511708" y="4429808"/>
              <a:ext cx="2072172" cy="126925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黑体" panose="02010609060101010101" charset="-122"/>
                </a:rPr>
                <a:t>Click here to add content, content to match the title. Click here to add content, content to match the title. 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黑体" panose="02010609060101010101" charset="-122"/>
                </a:rPr>
                <a:t>，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9511707" y="3319134"/>
              <a:ext cx="136901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effectLst/>
                  <a:latin typeface="方正正大黑简体" pitchFamily="2" charset="-122"/>
                  <a:ea typeface="方正正大黑简体" pitchFamily="2" charset="-122"/>
                  <a:cs typeface="黑体" panose="02010609060101010101" charset="-122"/>
                </a:rPr>
                <a:t>80%</a:t>
              </a:r>
              <a:endParaRPr lang="zh-CN" altLang="en-US" sz="2800" dirty="0">
                <a:solidFill>
                  <a:schemeClr val="bg1"/>
                </a:solidFill>
                <a:effectLst/>
                <a:latin typeface="方正正大黑简体" pitchFamily="2" charset="-122"/>
                <a:ea typeface="方正正大黑简体" pitchFamily="2" charset="-122"/>
                <a:cs typeface="黑体" panose="02010609060101010101" charset="-122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9630770" y="2194230"/>
              <a:ext cx="632460" cy="632460"/>
              <a:chOff x="9511708" y="2274798"/>
              <a:chExt cx="632460" cy="632460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9511708" y="2274798"/>
                <a:ext cx="632460" cy="6324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  <a:prstDash val="solid"/>
              </a:ln>
              <a:effectLst>
                <a:outerShdw blurRad="203200" sx="102000" sy="102000" algn="ctr" rotWithShape="0">
                  <a:schemeClr val="bg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itchFamily="34" charset="0"/>
                  <a:ea typeface="微软雅黑" pitchFamily="34" charset="-122"/>
                  <a:cs typeface="黑体" panose="02010609060101010101" charset="-122"/>
                </a:endParaRPr>
              </a:p>
            </p:txBody>
          </p:sp>
          <p:sp>
            <p:nvSpPr>
              <p:cNvPr id="12" name="图形 44"/>
              <p:cNvSpPr/>
              <p:nvPr/>
            </p:nvSpPr>
            <p:spPr>
              <a:xfrm flipV="1">
                <a:off x="9714725" y="2477781"/>
                <a:ext cx="226428" cy="226495"/>
              </a:xfrm>
              <a:custGeom>
                <a:avLst/>
                <a:gdLst>
                  <a:gd name="connsiteX0" fmla="*/ 151307 w 319134"/>
                  <a:gd name="connsiteY0" fmla="*/ 105129 h 319314"/>
                  <a:gd name="connsiteX1" fmla="*/ 151307 w 319134"/>
                  <a:gd name="connsiteY1" fmla="*/ 105129 h 319314"/>
                  <a:gd name="connsiteX2" fmla="*/ 153056 w 319134"/>
                  <a:gd name="connsiteY2" fmla="*/ 114623 h 319314"/>
                  <a:gd name="connsiteX3" fmla="*/ 158365 w 319134"/>
                  <a:gd name="connsiteY3" fmla="*/ 122737 h 319314"/>
                  <a:gd name="connsiteX4" fmla="*/ 175883 w 319134"/>
                  <a:gd name="connsiteY4" fmla="*/ 129877 h 319314"/>
                  <a:gd name="connsiteX5" fmla="*/ 212141 w 319134"/>
                  <a:gd name="connsiteY5" fmla="*/ 129877 h 319314"/>
                  <a:gd name="connsiteX6" fmla="*/ 221547 w 319134"/>
                  <a:gd name="connsiteY6" fmla="*/ 127965 h 319314"/>
                  <a:gd name="connsiteX7" fmla="*/ 229569 w 319134"/>
                  <a:gd name="connsiteY7" fmla="*/ 122737 h 319314"/>
                  <a:gd name="connsiteX8" fmla="*/ 234968 w 319134"/>
                  <a:gd name="connsiteY8" fmla="*/ 114623 h 319314"/>
                  <a:gd name="connsiteX9" fmla="*/ 236886 w 319134"/>
                  <a:gd name="connsiteY9" fmla="*/ 105129 h 319314"/>
                  <a:gd name="connsiteX10" fmla="*/ 236886 w 319134"/>
                  <a:gd name="connsiteY10" fmla="*/ 101818 h 319314"/>
                  <a:gd name="connsiteX11" fmla="*/ 151307 w 319134"/>
                  <a:gd name="connsiteY11" fmla="*/ 101818 h 319314"/>
                  <a:gd name="connsiteX12" fmla="*/ 151307 w 319134"/>
                  <a:gd name="connsiteY12" fmla="*/ 105129 h 319314"/>
                  <a:gd name="connsiteX13" fmla="*/ 171876 w 319134"/>
                  <a:gd name="connsiteY13" fmla="*/ 198115 h 319314"/>
                  <a:gd name="connsiteX14" fmla="*/ 171876 w 319134"/>
                  <a:gd name="connsiteY14" fmla="*/ 198115 h 319314"/>
                  <a:gd name="connsiteX15" fmla="*/ 194007 w 319134"/>
                  <a:gd name="connsiteY15" fmla="*/ 207352 h 319314"/>
                  <a:gd name="connsiteX16" fmla="*/ 216148 w 319134"/>
                  <a:gd name="connsiteY16" fmla="*/ 198115 h 319314"/>
                  <a:gd name="connsiteX17" fmla="*/ 225295 w 319134"/>
                  <a:gd name="connsiteY17" fmla="*/ 175975 h 319314"/>
                  <a:gd name="connsiteX18" fmla="*/ 216148 w 319134"/>
                  <a:gd name="connsiteY18" fmla="*/ 153934 h 319314"/>
                  <a:gd name="connsiteX19" fmla="*/ 194365 w 319134"/>
                  <a:gd name="connsiteY19" fmla="*/ 144607 h 319314"/>
                  <a:gd name="connsiteX20" fmla="*/ 193660 w 319134"/>
                  <a:gd name="connsiteY20" fmla="*/ 144607 h 319314"/>
                  <a:gd name="connsiteX21" fmla="*/ 171876 w 319134"/>
                  <a:gd name="connsiteY21" fmla="*/ 153934 h 319314"/>
                  <a:gd name="connsiteX22" fmla="*/ 162640 w 319134"/>
                  <a:gd name="connsiteY22" fmla="*/ 175975 h 319314"/>
                  <a:gd name="connsiteX23" fmla="*/ 171876 w 319134"/>
                  <a:gd name="connsiteY23" fmla="*/ 198115 h 319314"/>
                  <a:gd name="connsiteX24" fmla="*/ 143811 w 319134"/>
                  <a:gd name="connsiteY24" fmla="*/ 87174 h 319314"/>
                  <a:gd name="connsiteX25" fmla="*/ 143811 w 319134"/>
                  <a:gd name="connsiteY25" fmla="*/ 87174 h 319314"/>
                  <a:gd name="connsiteX26" fmla="*/ 244123 w 319134"/>
                  <a:gd name="connsiteY26" fmla="*/ 87174 h 319314"/>
                  <a:gd name="connsiteX27" fmla="*/ 251530 w 319134"/>
                  <a:gd name="connsiteY27" fmla="*/ 94411 h 319314"/>
                  <a:gd name="connsiteX28" fmla="*/ 251530 w 319134"/>
                  <a:gd name="connsiteY28" fmla="*/ 105129 h 319314"/>
                  <a:gd name="connsiteX29" fmla="*/ 248567 w 319134"/>
                  <a:gd name="connsiteY29" fmla="*/ 120291 h 319314"/>
                  <a:gd name="connsiteX30" fmla="*/ 239939 w 319134"/>
                  <a:gd name="connsiteY30" fmla="*/ 133015 h 319314"/>
                  <a:gd name="connsiteX31" fmla="*/ 227125 w 319134"/>
                  <a:gd name="connsiteY31" fmla="*/ 141644 h 319314"/>
                  <a:gd name="connsiteX32" fmla="*/ 225384 w 319134"/>
                  <a:gd name="connsiteY32" fmla="*/ 142251 h 319314"/>
                  <a:gd name="connsiteX33" fmla="*/ 226607 w 319134"/>
                  <a:gd name="connsiteY33" fmla="*/ 143474 h 319314"/>
                  <a:gd name="connsiteX34" fmla="*/ 240108 w 319134"/>
                  <a:gd name="connsiteY34" fmla="*/ 175975 h 319314"/>
                  <a:gd name="connsiteX35" fmla="*/ 226607 w 319134"/>
                  <a:gd name="connsiteY35" fmla="*/ 208574 h 319314"/>
                  <a:gd name="connsiteX36" fmla="*/ 194007 w 319134"/>
                  <a:gd name="connsiteY36" fmla="*/ 222085 h 319314"/>
                  <a:gd name="connsiteX37" fmla="*/ 161417 w 319134"/>
                  <a:gd name="connsiteY37" fmla="*/ 208574 h 319314"/>
                  <a:gd name="connsiteX38" fmla="*/ 147906 w 319134"/>
                  <a:gd name="connsiteY38" fmla="*/ 175975 h 319314"/>
                  <a:gd name="connsiteX39" fmla="*/ 161417 w 319134"/>
                  <a:gd name="connsiteY39" fmla="*/ 143474 h 319314"/>
                  <a:gd name="connsiteX40" fmla="*/ 162551 w 319134"/>
                  <a:gd name="connsiteY40" fmla="*/ 142341 h 319314"/>
                  <a:gd name="connsiteX41" fmla="*/ 147997 w 319134"/>
                  <a:gd name="connsiteY41" fmla="*/ 133015 h 319314"/>
                  <a:gd name="connsiteX42" fmla="*/ 139456 w 319134"/>
                  <a:gd name="connsiteY42" fmla="*/ 120291 h 319314"/>
                  <a:gd name="connsiteX43" fmla="*/ 136493 w 319134"/>
                  <a:gd name="connsiteY43" fmla="*/ 105129 h 319314"/>
                  <a:gd name="connsiteX44" fmla="*/ 136493 w 319134"/>
                  <a:gd name="connsiteY44" fmla="*/ 94411 h 319314"/>
                  <a:gd name="connsiteX45" fmla="*/ 143811 w 319134"/>
                  <a:gd name="connsiteY45" fmla="*/ 87174 h 319314"/>
                  <a:gd name="connsiteX46" fmla="*/ 293188 w 319134"/>
                  <a:gd name="connsiteY46" fmla="*/ 23297 h 319314"/>
                  <a:gd name="connsiteX47" fmla="*/ 293188 w 319134"/>
                  <a:gd name="connsiteY47" fmla="*/ 23297 h 319314"/>
                  <a:gd name="connsiteX48" fmla="*/ 94836 w 319134"/>
                  <a:gd name="connsiteY48" fmla="*/ 23297 h 319314"/>
                  <a:gd name="connsiteX49" fmla="*/ 94836 w 319134"/>
                  <a:gd name="connsiteY49" fmla="*/ 293369 h 319314"/>
                  <a:gd name="connsiteX50" fmla="*/ 293188 w 319134"/>
                  <a:gd name="connsiteY50" fmla="*/ 293369 h 319314"/>
                  <a:gd name="connsiteX51" fmla="*/ 293188 w 319134"/>
                  <a:gd name="connsiteY51" fmla="*/ 23297 h 319314"/>
                  <a:gd name="connsiteX52" fmla="*/ 80023 w 319134"/>
                  <a:gd name="connsiteY52" fmla="*/ 23297 h 319314"/>
                  <a:gd name="connsiteX53" fmla="*/ 80023 w 319134"/>
                  <a:gd name="connsiteY53" fmla="*/ 23297 h 319314"/>
                  <a:gd name="connsiteX54" fmla="*/ 23205 w 319134"/>
                  <a:gd name="connsiteY54" fmla="*/ 23297 h 319314"/>
                  <a:gd name="connsiteX55" fmla="*/ 23205 w 319134"/>
                  <a:gd name="connsiteY55" fmla="*/ 47436 h 319314"/>
                  <a:gd name="connsiteX56" fmla="*/ 41418 w 319134"/>
                  <a:gd name="connsiteY56" fmla="*/ 47436 h 319314"/>
                  <a:gd name="connsiteX57" fmla="*/ 53617 w 319134"/>
                  <a:gd name="connsiteY57" fmla="*/ 59813 h 319314"/>
                  <a:gd name="connsiteX58" fmla="*/ 41418 w 319134"/>
                  <a:gd name="connsiteY58" fmla="*/ 72012 h 319314"/>
                  <a:gd name="connsiteX59" fmla="*/ 23205 w 319134"/>
                  <a:gd name="connsiteY59" fmla="*/ 72012 h 319314"/>
                  <a:gd name="connsiteX60" fmla="*/ 23205 w 319134"/>
                  <a:gd name="connsiteY60" fmla="*/ 113231 h 319314"/>
                  <a:gd name="connsiteX61" fmla="*/ 41418 w 319134"/>
                  <a:gd name="connsiteY61" fmla="*/ 113231 h 319314"/>
                  <a:gd name="connsiteX62" fmla="*/ 53617 w 319134"/>
                  <a:gd name="connsiteY62" fmla="*/ 125519 h 319314"/>
                  <a:gd name="connsiteX63" fmla="*/ 41418 w 319134"/>
                  <a:gd name="connsiteY63" fmla="*/ 137808 h 319314"/>
                  <a:gd name="connsiteX64" fmla="*/ 23205 w 319134"/>
                  <a:gd name="connsiteY64" fmla="*/ 137808 h 319314"/>
                  <a:gd name="connsiteX65" fmla="*/ 23205 w 319134"/>
                  <a:gd name="connsiteY65" fmla="*/ 179027 h 319314"/>
                  <a:gd name="connsiteX66" fmla="*/ 41418 w 319134"/>
                  <a:gd name="connsiteY66" fmla="*/ 179027 h 319314"/>
                  <a:gd name="connsiteX67" fmla="*/ 53617 w 319134"/>
                  <a:gd name="connsiteY67" fmla="*/ 191226 h 319314"/>
                  <a:gd name="connsiteX68" fmla="*/ 41418 w 319134"/>
                  <a:gd name="connsiteY68" fmla="*/ 203434 h 319314"/>
                  <a:gd name="connsiteX69" fmla="*/ 23205 w 319134"/>
                  <a:gd name="connsiteY69" fmla="*/ 203434 h 319314"/>
                  <a:gd name="connsiteX70" fmla="*/ 23205 w 319134"/>
                  <a:gd name="connsiteY70" fmla="*/ 244743 h 319314"/>
                  <a:gd name="connsiteX71" fmla="*/ 41418 w 319134"/>
                  <a:gd name="connsiteY71" fmla="*/ 244743 h 319314"/>
                  <a:gd name="connsiteX72" fmla="*/ 53617 w 319134"/>
                  <a:gd name="connsiteY72" fmla="*/ 256942 h 319314"/>
                  <a:gd name="connsiteX73" fmla="*/ 41418 w 319134"/>
                  <a:gd name="connsiteY73" fmla="*/ 269230 h 319314"/>
                  <a:gd name="connsiteX74" fmla="*/ 23205 w 319134"/>
                  <a:gd name="connsiteY74" fmla="*/ 269230 h 319314"/>
                  <a:gd name="connsiteX75" fmla="*/ 23205 w 319134"/>
                  <a:gd name="connsiteY75" fmla="*/ 293369 h 319314"/>
                  <a:gd name="connsiteX76" fmla="*/ 80023 w 319134"/>
                  <a:gd name="connsiteY76" fmla="*/ 293369 h 319314"/>
                  <a:gd name="connsiteX77" fmla="*/ 80023 w 319134"/>
                  <a:gd name="connsiteY77" fmla="*/ 23297 h 319314"/>
                  <a:gd name="connsiteX78" fmla="*/ 305556 w 319134"/>
                  <a:gd name="connsiteY78" fmla="*/ 317945 h 319314"/>
                  <a:gd name="connsiteX79" fmla="*/ 10827 w 319134"/>
                  <a:gd name="connsiteY79" fmla="*/ 317945 h 319314"/>
                  <a:gd name="connsiteX80" fmla="*/ -1371 w 319134"/>
                  <a:gd name="connsiteY80" fmla="*/ 305746 h 319314"/>
                  <a:gd name="connsiteX81" fmla="*/ -1371 w 319134"/>
                  <a:gd name="connsiteY81" fmla="*/ 11010 h 319314"/>
                  <a:gd name="connsiteX82" fmla="*/ 10827 w 319134"/>
                  <a:gd name="connsiteY82" fmla="*/ -1369 h 319314"/>
                  <a:gd name="connsiteX83" fmla="*/ 305556 w 319134"/>
                  <a:gd name="connsiteY83" fmla="*/ -1369 h 319314"/>
                  <a:gd name="connsiteX84" fmla="*/ 317763 w 319134"/>
                  <a:gd name="connsiteY84" fmla="*/ 11010 h 319314"/>
                  <a:gd name="connsiteX85" fmla="*/ 317763 w 319134"/>
                  <a:gd name="connsiteY85" fmla="*/ 305746 h 319314"/>
                  <a:gd name="connsiteX86" fmla="*/ 305556 w 319134"/>
                  <a:gd name="connsiteY86" fmla="*/ 317945 h 319314"/>
                  <a:gd name="connsiteX87" fmla="*/ 305556 w 319134"/>
                  <a:gd name="connsiteY87" fmla="*/ 317945 h 319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319134" h="319314">
                    <a:moveTo>
                      <a:pt x="151307" y="105129"/>
                    </a:moveTo>
                    <a:lnTo>
                      <a:pt x="151307" y="105129"/>
                    </a:lnTo>
                    <a:cubicBezTo>
                      <a:pt x="151307" y="108528"/>
                      <a:pt x="151833" y="111750"/>
                      <a:pt x="153056" y="114623"/>
                    </a:cubicBezTo>
                    <a:cubicBezTo>
                      <a:pt x="154270" y="117506"/>
                      <a:pt x="156100" y="120468"/>
                      <a:pt x="158365" y="122737"/>
                    </a:cubicBezTo>
                    <a:cubicBezTo>
                      <a:pt x="162900" y="127089"/>
                      <a:pt x="169083" y="129877"/>
                      <a:pt x="175883" y="129877"/>
                    </a:cubicBezTo>
                    <a:lnTo>
                      <a:pt x="212141" y="129877"/>
                    </a:lnTo>
                    <a:cubicBezTo>
                      <a:pt x="215451" y="129877"/>
                      <a:pt x="218763" y="129268"/>
                      <a:pt x="221547" y="127965"/>
                    </a:cubicBezTo>
                    <a:cubicBezTo>
                      <a:pt x="224510" y="126912"/>
                      <a:pt x="227302" y="124913"/>
                      <a:pt x="229569" y="122737"/>
                    </a:cubicBezTo>
                    <a:cubicBezTo>
                      <a:pt x="231836" y="120468"/>
                      <a:pt x="233664" y="117506"/>
                      <a:pt x="234968" y="114623"/>
                    </a:cubicBezTo>
                    <a:cubicBezTo>
                      <a:pt x="236102" y="111750"/>
                      <a:pt x="236886" y="108528"/>
                      <a:pt x="236886" y="105129"/>
                    </a:cubicBezTo>
                    <a:lnTo>
                      <a:pt x="236886" y="101818"/>
                    </a:lnTo>
                    <a:lnTo>
                      <a:pt x="151307" y="101818"/>
                    </a:lnTo>
                    <a:lnTo>
                      <a:pt x="151307" y="105129"/>
                    </a:lnTo>
                    <a:close/>
                    <a:moveTo>
                      <a:pt x="171876" y="198115"/>
                    </a:moveTo>
                    <a:lnTo>
                      <a:pt x="171876" y="198115"/>
                    </a:lnTo>
                    <a:cubicBezTo>
                      <a:pt x="177454" y="203781"/>
                      <a:pt x="185388" y="207352"/>
                      <a:pt x="194007" y="207352"/>
                    </a:cubicBezTo>
                    <a:cubicBezTo>
                      <a:pt x="202637" y="207352"/>
                      <a:pt x="210481" y="203781"/>
                      <a:pt x="216148" y="198115"/>
                    </a:cubicBezTo>
                    <a:cubicBezTo>
                      <a:pt x="221894" y="192538"/>
                      <a:pt x="225295" y="184605"/>
                      <a:pt x="225295" y="175975"/>
                    </a:cubicBezTo>
                    <a:cubicBezTo>
                      <a:pt x="225295" y="167356"/>
                      <a:pt x="221894" y="159510"/>
                      <a:pt x="216148" y="153934"/>
                    </a:cubicBezTo>
                    <a:cubicBezTo>
                      <a:pt x="210570" y="148267"/>
                      <a:pt x="202904" y="144696"/>
                      <a:pt x="194365" y="144607"/>
                    </a:cubicBezTo>
                    <a:lnTo>
                      <a:pt x="193660" y="144607"/>
                    </a:lnTo>
                    <a:cubicBezTo>
                      <a:pt x="185119" y="144696"/>
                      <a:pt x="177365" y="148267"/>
                      <a:pt x="171876" y="153934"/>
                    </a:cubicBezTo>
                    <a:cubicBezTo>
                      <a:pt x="166120" y="159510"/>
                      <a:pt x="162640" y="167356"/>
                      <a:pt x="162640" y="175975"/>
                    </a:cubicBezTo>
                    <a:cubicBezTo>
                      <a:pt x="162640" y="184605"/>
                      <a:pt x="166120" y="192538"/>
                      <a:pt x="171876" y="198115"/>
                    </a:cubicBezTo>
                    <a:close/>
                    <a:moveTo>
                      <a:pt x="143811" y="87174"/>
                    </a:moveTo>
                    <a:lnTo>
                      <a:pt x="143811" y="87174"/>
                    </a:lnTo>
                    <a:lnTo>
                      <a:pt x="244123" y="87174"/>
                    </a:lnTo>
                    <a:cubicBezTo>
                      <a:pt x="248219" y="87174"/>
                      <a:pt x="251530" y="90315"/>
                      <a:pt x="251530" y="94411"/>
                    </a:cubicBezTo>
                    <a:lnTo>
                      <a:pt x="251530" y="105129"/>
                    </a:lnTo>
                    <a:cubicBezTo>
                      <a:pt x="251530" y="110537"/>
                      <a:pt x="250487" y="115587"/>
                      <a:pt x="248567" y="120291"/>
                    </a:cubicBezTo>
                    <a:cubicBezTo>
                      <a:pt x="246471" y="125082"/>
                      <a:pt x="243508" y="129446"/>
                      <a:pt x="239939" y="133015"/>
                    </a:cubicBezTo>
                    <a:cubicBezTo>
                      <a:pt x="236279" y="136674"/>
                      <a:pt x="232005" y="139637"/>
                      <a:pt x="227125" y="141644"/>
                    </a:cubicBezTo>
                    <a:lnTo>
                      <a:pt x="225384" y="142251"/>
                    </a:lnTo>
                    <a:lnTo>
                      <a:pt x="226607" y="143474"/>
                    </a:lnTo>
                    <a:cubicBezTo>
                      <a:pt x="234968" y="151836"/>
                      <a:pt x="240108" y="163259"/>
                      <a:pt x="240108" y="175975"/>
                    </a:cubicBezTo>
                    <a:cubicBezTo>
                      <a:pt x="240108" y="188621"/>
                      <a:pt x="234968" y="200203"/>
                      <a:pt x="226607" y="208574"/>
                    </a:cubicBezTo>
                    <a:cubicBezTo>
                      <a:pt x="218236" y="216855"/>
                      <a:pt x="206734" y="222085"/>
                      <a:pt x="194007" y="222085"/>
                    </a:cubicBezTo>
                    <a:cubicBezTo>
                      <a:pt x="181291" y="222085"/>
                      <a:pt x="169788" y="216855"/>
                      <a:pt x="161417" y="208574"/>
                    </a:cubicBezTo>
                    <a:cubicBezTo>
                      <a:pt x="153056" y="200203"/>
                      <a:pt x="147906" y="188621"/>
                      <a:pt x="147906" y="175975"/>
                    </a:cubicBezTo>
                    <a:cubicBezTo>
                      <a:pt x="147906" y="163259"/>
                      <a:pt x="153056" y="151836"/>
                      <a:pt x="161417" y="143474"/>
                    </a:cubicBezTo>
                    <a:lnTo>
                      <a:pt x="162551" y="142341"/>
                    </a:lnTo>
                    <a:cubicBezTo>
                      <a:pt x="157063" y="140333"/>
                      <a:pt x="152092" y="137201"/>
                      <a:pt x="147997" y="133015"/>
                    </a:cubicBezTo>
                    <a:cubicBezTo>
                      <a:pt x="144515" y="129446"/>
                      <a:pt x="141465" y="125082"/>
                      <a:pt x="139456" y="120291"/>
                    </a:cubicBezTo>
                    <a:cubicBezTo>
                      <a:pt x="137538" y="115587"/>
                      <a:pt x="136493" y="110537"/>
                      <a:pt x="136493" y="105129"/>
                    </a:cubicBezTo>
                    <a:lnTo>
                      <a:pt x="136493" y="94411"/>
                    </a:lnTo>
                    <a:cubicBezTo>
                      <a:pt x="136493" y="90315"/>
                      <a:pt x="139804" y="87174"/>
                      <a:pt x="143811" y="87174"/>
                    </a:cubicBezTo>
                    <a:close/>
                    <a:moveTo>
                      <a:pt x="293188" y="23297"/>
                    </a:moveTo>
                    <a:lnTo>
                      <a:pt x="293188" y="23297"/>
                    </a:lnTo>
                    <a:lnTo>
                      <a:pt x="94836" y="23297"/>
                    </a:lnTo>
                    <a:lnTo>
                      <a:pt x="94836" y="293369"/>
                    </a:lnTo>
                    <a:lnTo>
                      <a:pt x="293188" y="293369"/>
                    </a:lnTo>
                    <a:lnTo>
                      <a:pt x="293188" y="23297"/>
                    </a:lnTo>
                    <a:close/>
                    <a:moveTo>
                      <a:pt x="80023" y="23297"/>
                    </a:moveTo>
                    <a:lnTo>
                      <a:pt x="80023" y="23297"/>
                    </a:lnTo>
                    <a:lnTo>
                      <a:pt x="23205" y="23297"/>
                    </a:lnTo>
                    <a:lnTo>
                      <a:pt x="23205" y="47436"/>
                    </a:lnTo>
                    <a:lnTo>
                      <a:pt x="41418" y="47436"/>
                    </a:lnTo>
                    <a:cubicBezTo>
                      <a:pt x="48129" y="47436"/>
                      <a:pt x="53617" y="53013"/>
                      <a:pt x="53617" y="59813"/>
                    </a:cubicBezTo>
                    <a:cubicBezTo>
                      <a:pt x="53617" y="66524"/>
                      <a:pt x="48129" y="72012"/>
                      <a:pt x="41418" y="72012"/>
                    </a:cubicBezTo>
                    <a:lnTo>
                      <a:pt x="23205" y="72012"/>
                    </a:lnTo>
                    <a:lnTo>
                      <a:pt x="23205" y="113231"/>
                    </a:lnTo>
                    <a:lnTo>
                      <a:pt x="41418" y="113231"/>
                    </a:lnTo>
                    <a:cubicBezTo>
                      <a:pt x="48129" y="113231"/>
                      <a:pt x="53617" y="118721"/>
                      <a:pt x="53617" y="125519"/>
                    </a:cubicBezTo>
                    <a:cubicBezTo>
                      <a:pt x="53617" y="132142"/>
                      <a:pt x="48129" y="137808"/>
                      <a:pt x="41418" y="137808"/>
                    </a:cubicBezTo>
                    <a:lnTo>
                      <a:pt x="23205" y="137808"/>
                    </a:lnTo>
                    <a:lnTo>
                      <a:pt x="23205" y="179027"/>
                    </a:lnTo>
                    <a:lnTo>
                      <a:pt x="41418" y="179027"/>
                    </a:lnTo>
                    <a:cubicBezTo>
                      <a:pt x="48129" y="179027"/>
                      <a:pt x="53617" y="184435"/>
                      <a:pt x="53617" y="191226"/>
                    </a:cubicBezTo>
                    <a:cubicBezTo>
                      <a:pt x="53617" y="198027"/>
                      <a:pt x="48129" y="203434"/>
                      <a:pt x="41418" y="203434"/>
                    </a:cubicBezTo>
                    <a:lnTo>
                      <a:pt x="23205" y="203434"/>
                    </a:lnTo>
                    <a:lnTo>
                      <a:pt x="23205" y="244743"/>
                    </a:lnTo>
                    <a:lnTo>
                      <a:pt x="41418" y="244743"/>
                    </a:lnTo>
                    <a:cubicBezTo>
                      <a:pt x="48129" y="244743"/>
                      <a:pt x="53617" y="250321"/>
                      <a:pt x="53617" y="256942"/>
                    </a:cubicBezTo>
                    <a:cubicBezTo>
                      <a:pt x="53617" y="263733"/>
                      <a:pt x="48129" y="269230"/>
                      <a:pt x="41418" y="269230"/>
                    </a:cubicBezTo>
                    <a:lnTo>
                      <a:pt x="23205" y="269230"/>
                    </a:lnTo>
                    <a:lnTo>
                      <a:pt x="23205" y="293369"/>
                    </a:lnTo>
                    <a:lnTo>
                      <a:pt x="80023" y="293369"/>
                    </a:lnTo>
                    <a:lnTo>
                      <a:pt x="80023" y="23297"/>
                    </a:lnTo>
                    <a:close/>
                    <a:moveTo>
                      <a:pt x="305556" y="317945"/>
                    </a:moveTo>
                    <a:lnTo>
                      <a:pt x="10827" y="317945"/>
                    </a:lnTo>
                    <a:cubicBezTo>
                      <a:pt x="4027" y="317945"/>
                      <a:pt x="-1371" y="312369"/>
                      <a:pt x="-1371" y="305746"/>
                    </a:cubicBezTo>
                    <a:lnTo>
                      <a:pt x="-1371" y="11010"/>
                    </a:lnTo>
                    <a:cubicBezTo>
                      <a:pt x="-1371" y="4298"/>
                      <a:pt x="4027" y="-1369"/>
                      <a:pt x="10827" y="-1369"/>
                    </a:cubicBezTo>
                    <a:lnTo>
                      <a:pt x="305556" y="-1369"/>
                    </a:lnTo>
                    <a:cubicBezTo>
                      <a:pt x="312357" y="-1369"/>
                      <a:pt x="317763" y="4298"/>
                      <a:pt x="317763" y="11010"/>
                    </a:cubicBezTo>
                    <a:lnTo>
                      <a:pt x="317763" y="305746"/>
                    </a:lnTo>
                    <a:cubicBezTo>
                      <a:pt x="317763" y="312369"/>
                      <a:pt x="312357" y="317945"/>
                      <a:pt x="305556" y="317945"/>
                    </a:cubicBezTo>
                    <a:lnTo>
                      <a:pt x="305556" y="317945"/>
                    </a:lnTo>
                  </a:path>
                </a:pathLst>
              </a:custGeom>
              <a:solidFill>
                <a:schemeClr val="bg1"/>
              </a:solidFill>
              <a:ln w="1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ea typeface="微软雅黑" pitchFamily="34" charset="-122"/>
                  <a:cs typeface="黑体" panose="02010609060101010101" charset="-122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901840" y="2325993"/>
            <a:ext cx="2072172" cy="3500073"/>
            <a:chOff x="762140" y="2198993"/>
            <a:chExt cx="2072172" cy="3500073"/>
          </a:xfrm>
        </p:grpSpPr>
        <p:sp>
          <p:nvSpPr>
            <p:cNvPr id="28" name="文本框 27"/>
            <p:cNvSpPr txBox="1"/>
            <p:nvPr/>
          </p:nvSpPr>
          <p:spPr>
            <a:xfrm>
              <a:off x="863600" y="4007791"/>
              <a:ext cx="197071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2000" dirty="0">
                  <a:solidFill>
                    <a:schemeClr val="bg1"/>
                  </a:solidFill>
                  <a:effectLst/>
                  <a:latin typeface="方正正大黑简体" pitchFamily="2" charset="-122"/>
                  <a:ea typeface="方正正大黑简体" pitchFamily="2" charset="-122"/>
                  <a:cs typeface="黑体" panose="02010609060101010101" charset="-122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effectLst/>
                <a:latin typeface="方正正大黑简体" pitchFamily="2" charset="-122"/>
                <a:ea typeface="方正正大黑简体" pitchFamily="2" charset="-122"/>
                <a:cs typeface="黑体" panose="02010609060101010101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62140" y="4429808"/>
              <a:ext cx="2072172" cy="126925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黑体" panose="02010609060101010101" charset="-122"/>
                </a:rPr>
                <a:t>Click here to add content, content to match the title. Click here to add content, content to match the title. 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黑体" panose="02010609060101010101" charset="-122"/>
                </a:rPr>
                <a:t>，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751594" y="3319134"/>
              <a:ext cx="108271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2800" dirty="0">
                  <a:solidFill>
                    <a:schemeClr val="bg1"/>
                  </a:solidFill>
                  <a:latin typeface="方正正大黑简体" pitchFamily="2" charset="-122"/>
                  <a:ea typeface="方正正大黑简体" pitchFamily="2" charset="-122"/>
                  <a:cs typeface="黑体" panose="02010609060101010101" charset="-122"/>
                </a:rPr>
                <a:t>2</a:t>
              </a:r>
              <a:r>
                <a:rPr lang="en-US" altLang="zh-CN" sz="2800" dirty="0">
                  <a:solidFill>
                    <a:schemeClr val="bg1"/>
                  </a:solidFill>
                  <a:effectLst/>
                  <a:latin typeface="方正正大黑简体" pitchFamily="2" charset="-122"/>
                  <a:ea typeface="方正正大黑简体" pitchFamily="2" charset="-122"/>
                  <a:cs typeface="黑体" panose="02010609060101010101" charset="-122"/>
                </a:rPr>
                <a:t>0%</a:t>
              </a:r>
              <a:endParaRPr lang="zh-CN" altLang="en-US" sz="2800" dirty="0">
                <a:solidFill>
                  <a:schemeClr val="bg1"/>
                </a:solidFill>
                <a:effectLst/>
                <a:latin typeface="方正正大黑简体" pitchFamily="2" charset="-122"/>
                <a:ea typeface="方正正大黑简体" pitchFamily="2" charset="-122"/>
                <a:cs typeface="黑体" panose="02010609060101010101" charset="-122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2108502" y="2198993"/>
              <a:ext cx="632460" cy="632460"/>
              <a:chOff x="2201852" y="2274798"/>
              <a:chExt cx="632460" cy="632460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2201852" y="2274798"/>
                <a:ext cx="632460" cy="6324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  <a:prstDash val="solid"/>
              </a:ln>
              <a:effectLst>
                <a:outerShdw blurRad="203200" sx="102000" sy="102000" algn="ctr" rotWithShape="0">
                  <a:schemeClr val="bg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itchFamily="34" charset="0"/>
                  <a:ea typeface="微软雅黑" pitchFamily="34" charset="-122"/>
                  <a:cs typeface="黑体" panose="02010609060101010101" charset="-122"/>
                </a:endParaRPr>
              </a:p>
            </p:txBody>
          </p:sp>
          <p:sp>
            <p:nvSpPr>
              <p:cNvPr id="31" name="图形 14"/>
              <p:cNvSpPr/>
              <p:nvPr/>
            </p:nvSpPr>
            <p:spPr>
              <a:xfrm flipV="1">
                <a:off x="2404869" y="2477781"/>
                <a:ext cx="226428" cy="226495"/>
              </a:xfrm>
              <a:custGeom>
                <a:avLst/>
                <a:gdLst>
                  <a:gd name="connsiteX0" fmla="*/ 50678 w 319218"/>
                  <a:gd name="connsiteY0" fmla="*/ 61085 h 319313"/>
                  <a:gd name="connsiteX1" fmla="*/ 50678 w 319218"/>
                  <a:gd name="connsiteY1" fmla="*/ 61085 h 319313"/>
                  <a:gd name="connsiteX2" fmla="*/ 60962 w 319218"/>
                  <a:gd name="connsiteY2" fmla="*/ 61085 h 319313"/>
                  <a:gd name="connsiteX3" fmla="*/ 60962 w 319218"/>
                  <a:gd name="connsiteY3" fmla="*/ 50631 h 319313"/>
                  <a:gd name="connsiteX4" fmla="*/ 19495 w 319218"/>
                  <a:gd name="connsiteY4" fmla="*/ 9082 h 319313"/>
                  <a:gd name="connsiteX5" fmla="*/ 9219 w 319218"/>
                  <a:gd name="connsiteY5" fmla="*/ 9082 h 319313"/>
                  <a:gd name="connsiteX6" fmla="*/ 9219 w 319218"/>
                  <a:gd name="connsiteY6" fmla="*/ 19537 h 319313"/>
                  <a:gd name="connsiteX7" fmla="*/ 50678 w 319218"/>
                  <a:gd name="connsiteY7" fmla="*/ 61085 h 319313"/>
                  <a:gd name="connsiteX8" fmla="*/ 73325 w 319218"/>
                  <a:gd name="connsiteY8" fmla="*/ 38348 h 319313"/>
                  <a:gd name="connsiteX9" fmla="*/ 73325 w 319218"/>
                  <a:gd name="connsiteY9" fmla="*/ 38348 h 319313"/>
                  <a:gd name="connsiteX10" fmla="*/ 83611 w 319218"/>
                  <a:gd name="connsiteY10" fmla="*/ 38348 h 319313"/>
                  <a:gd name="connsiteX11" fmla="*/ 83611 w 319218"/>
                  <a:gd name="connsiteY11" fmla="*/ 27983 h 319313"/>
                  <a:gd name="connsiteX12" fmla="*/ 65316 w 319218"/>
                  <a:gd name="connsiteY12" fmla="*/ 9689 h 319313"/>
                  <a:gd name="connsiteX13" fmla="*/ 55040 w 319218"/>
                  <a:gd name="connsiteY13" fmla="*/ 9689 h 319313"/>
                  <a:gd name="connsiteX14" fmla="*/ 55040 w 319218"/>
                  <a:gd name="connsiteY14" fmla="*/ 20053 h 319313"/>
                  <a:gd name="connsiteX15" fmla="*/ 73325 w 319218"/>
                  <a:gd name="connsiteY15" fmla="*/ 38348 h 319313"/>
                  <a:gd name="connsiteX16" fmla="*/ 68446 w 319218"/>
                  <a:gd name="connsiteY16" fmla="*/ 135386 h 319313"/>
                  <a:gd name="connsiteX17" fmla="*/ 68446 w 319218"/>
                  <a:gd name="connsiteY17" fmla="*/ 135386 h 319313"/>
                  <a:gd name="connsiteX18" fmla="*/ 66886 w 319218"/>
                  <a:gd name="connsiteY18" fmla="*/ 114477 h 319313"/>
                  <a:gd name="connsiteX19" fmla="*/ 114445 w 319218"/>
                  <a:gd name="connsiteY19" fmla="*/ 66837 h 319313"/>
                  <a:gd name="connsiteX20" fmla="*/ 135345 w 319218"/>
                  <a:gd name="connsiteY20" fmla="*/ 68488 h 319313"/>
                  <a:gd name="connsiteX21" fmla="*/ 160606 w 319218"/>
                  <a:gd name="connsiteY21" fmla="*/ 73626 h 319313"/>
                  <a:gd name="connsiteX22" fmla="*/ 164529 w 319218"/>
                  <a:gd name="connsiteY22" fmla="*/ 74062 h 319313"/>
                  <a:gd name="connsiteX23" fmla="*/ 176286 w 319218"/>
                  <a:gd name="connsiteY23" fmla="*/ 61344 h 319313"/>
                  <a:gd name="connsiteX24" fmla="*/ 170195 w 319218"/>
                  <a:gd name="connsiteY24" fmla="*/ 33557 h 319313"/>
                  <a:gd name="connsiteX25" fmla="*/ 165483 w 319218"/>
                  <a:gd name="connsiteY25" fmla="*/ 24237 h 319313"/>
                  <a:gd name="connsiteX26" fmla="*/ 185786 w 319218"/>
                  <a:gd name="connsiteY26" fmla="*/ 23890 h 319313"/>
                  <a:gd name="connsiteX27" fmla="*/ 216184 w 319218"/>
                  <a:gd name="connsiteY27" fmla="*/ 39133 h 319313"/>
                  <a:gd name="connsiteX28" fmla="*/ 216622 w 319218"/>
                  <a:gd name="connsiteY28" fmla="*/ 39659 h 319313"/>
                  <a:gd name="connsiteX29" fmla="*/ 231864 w 319218"/>
                  <a:gd name="connsiteY29" fmla="*/ 67702 h 319313"/>
                  <a:gd name="connsiteX30" fmla="*/ 229421 w 319218"/>
                  <a:gd name="connsiteY30" fmla="*/ 99761 h 319313"/>
                  <a:gd name="connsiteX31" fmla="*/ 232730 w 319218"/>
                  <a:gd name="connsiteY31" fmla="*/ 112998 h 319313"/>
                  <a:gd name="connsiteX32" fmla="*/ 236566 w 319218"/>
                  <a:gd name="connsiteY32" fmla="*/ 116663 h 319313"/>
                  <a:gd name="connsiteX33" fmla="*/ 239616 w 319218"/>
                  <a:gd name="connsiteY33" fmla="*/ 119795 h 319313"/>
                  <a:gd name="connsiteX34" fmla="*/ 240053 w 319218"/>
                  <a:gd name="connsiteY34" fmla="*/ 120231 h 319313"/>
                  <a:gd name="connsiteX35" fmla="*/ 287086 w 319218"/>
                  <a:gd name="connsiteY35" fmla="*/ 201410 h 319313"/>
                  <a:gd name="connsiteX36" fmla="*/ 288826 w 319218"/>
                  <a:gd name="connsiteY36" fmla="*/ 288956 h 319313"/>
                  <a:gd name="connsiteX37" fmla="*/ 201547 w 319218"/>
                  <a:gd name="connsiteY37" fmla="*/ 287128 h 319313"/>
                  <a:gd name="connsiteX38" fmla="*/ 120190 w 319218"/>
                  <a:gd name="connsiteY38" fmla="*/ 240005 h 319313"/>
                  <a:gd name="connsiteX39" fmla="*/ 116791 w 319218"/>
                  <a:gd name="connsiteY39" fmla="*/ 236696 h 319313"/>
                  <a:gd name="connsiteX40" fmla="*/ 116712 w 319218"/>
                  <a:gd name="connsiteY40" fmla="*/ 236696 h 319313"/>
                  <a:gd name="connsiteX41" fmla="*/ 113402 w 319218"/>
                  <a:gd name="connsiteY41" fmla="*/ 233030 h 319313"/>
                  <a:gd name="connsiteX42" fmla="*/ 99719 w 319218"/>
                  <a:gd name="connsiteY42" fmla="*/ 229462 h 319313"/>
                  <a:gd name="connsiteX43" fmla="*/ 67751 w 319218"/>
                  <a:gd name="connsiteY43" fmla="*/ 231817 h 319313"/>
                  <a:gd name="connsiteX44" fmla="*/ 39618 w 319218"/>
                  <a:gd name="connsiteY44" fmla="*/ 216573 h 319313"/>
                  <a:gd name="connsiteX45" fmla="*/ 39618 w 319218"/>
                  <a:gd name="connsiteY45" fmla="*/ 216653 h 319313"/>
                  <a:gd name="connsiteX46" fmla="*/ 23848 w 319218"/>
                  <a:gd name="connsiteY46" fmla="*/ 185648 h 319313"/>
                  <a:gd name="connsiteX47" fmla="*/ 24205 w 319218"/>
                  <a:gd name="connsiteY47" fmla="*/ 165436 h 319313"/>
                  <a:gd name="connsiteX48" fmla="*/ 33606 w 319218"/>
                  <a:gd name="connsiteY48" fmla="*/ 170146 h 319313"/>
                  <a:gd name="connsiteX49" fmla="*/ 61132 w 319218"/>
                  <a:gd name="connsiteY49" fmla="*/ 176328 h 319313"/>
                  <a:gd name="connsiteX50" fmla="*/ 65137 w 319218"/>
                  <a:gd name="connsiteY50" fmla="*/ 175721 h 319313"/>
                  <a:gd name="connsiteX51" fmla="*/ 73673 w 319218"/>
                  <a:gd name="connsiteY51" fmla="*/ 160736 h 319313"/>
                  <a:gd name="connsiteX52" fmla="*/ 68446 w 319218"/>
                  <a:gd name="connsiteY52" fmla="*/ 135386 h 319313"/>
                  <a:gd name="connsiteX53" fmla="*/ 42490 w 319218"/>
                  <a:gd name="connsiteY53" fmla="*/ 110303 h 319313"/>
                  <a:gd name="connsiteX54" fmla="*/ 42490 w 319218"/>
                  <a:gd name="connsiteY54" fmla="*/ 110303 h 319313"/>
                  <a:gd name="connsiteX55" fmla="*/ 44239 w 319218"/>
                  <a:gd name="connsiteY55" fmla="*/ 138605 h 319313"/>
                  <a:gd name="connsiteX56" fmla="*/ 45719 w 319218"/>
                  <a:gd name="connsiteY56" fmla="*/ 148543 h 319313"/>
                  <a:gd name="connsiteX57" fmla="*/ 43105 w 319218"/>
                  <a:gd name="connsiteY57" fmla="*/ 147499 h 319313"/>
                  <a:gd name="connsiteX58" fmla="*/ 26551 w 319218"/>
                  <a:gd name="connsiteY58" fmla="*/ 136867 h 319313"/>
                  <a:gd name="connsiteX59" fmla="*/ 9219 w 319218"/>
                  <a:gd name="connsiteY59" fmla="*/ 137473 h 319313"/>
                  <a:gd name="connsiteX60" fmla="*/ 7123 w 319218"/>
                  <a:gd name="connsiteY60" fmla="*/ 140702 h 319313"/>
                  <a:gd name="connsiteX61" fmla="*/ -360 w 319218"/>
                  <a:gd name="connsiteY61" fmla="*/ 189564 h 319313"/>
                  <a:gd name="connsiteX62" fmla="*/ 22287 w 319218"/>
                  <a:gd name="connsiteY62" fmla="*/ 233904 h 319313"/>
                  <a:gd name="connsiteX63" fmla="*/ 22287 w 319218"/>
                  <a:gd name="connsiteY63" fmla="*/ 233904 h 319313"/>
                  <a:gd name="connsiteX64" fmla="*/ 22287 w 319218"/>
                  <a:gd name="connsiteY64" fmla="*/ 233904 h 319313"/>
                  <a:gd name="connsiteX65" fmla="*/ 62524 w 319218"/>
                  <a:gd name="connsiteY65" fmla="*/ 255944 h 319313"/>
                  <a:gd name="connsiteX66" fmla="*/ 100504 w 319218"/>
                  <a:gd name="connsiteY66" fmla="*/ 254981 h 319313"/>
                  <a:gd name="connsiteX67" fmla="*/ 102769 w 319218"/>
                  <a:gd name="connsiteY67" fmla="*/ 257247 h 319313"/>
                  <a:gd name="connsiteX68" fmla="*/ 102947 w 319218"/>
                  <a:gd name="connsiteY68" fmla="*/ 257595 h 319313"/>
                  <a:gd name="connsiteX69" fmla="*/ 102769 w 319218"/>
                  <a:gd name="connsiteY69" fmla="*/ 257595 h 319313"/>
                  <a:gd name="connsiteX70" fmla="*/ 195106 w 319218"/>
                  <a:gd name="connsiteY70" fmla="*/ 310819 h 319313"/>
                  <a:gd name="connsiteX71" fmla="*/ 302072 w 319218"/>
                  <a:gd name="connsiteY71" fmla="*/ 310819 h 319313"/>
                  <a:gd name="connsiteX72" fmla="*/ 310867 w 319218"/>
                  <a:gd name="connsiteY72" fmla="*/ 302113 h 319313"/>
                  <a:gd name="connsiteX73" fmla="*/ 310867 w 319218"/>
                  <a:gd name="connsiteY73" fmla="*/ 301935 h 319313"/>
                  <a:gd name="connsiteX74" fmla="*/ 310867 w 319218"/>
                  <a:gd name="connsiteY74" fmla="*/ 301846 h 319313"/>
                  <a:gd name="connsiteX75" fmla="*/ 310777 w 319218"/>
                  <a:gd name="connsiteY75" fmla="*/ 195138 h 319313"/>
                  <a:gd name="connsiteX76" fmla="*/ 257473 w 319218"/>
                  <a:gd name="connsiteY76" fmla="*/ 102900 h 319313"/>
                  <a:gd name="connsiteX77" fmla="*/ 256689 w 319218"/>
                  <a:gd name="connsiteY77" fmla="*/ 102027 h 319313"/>
                  <a:gd name="connsiteX78" fmla="*/ 254949 w 319218"/>
                  <a:gd name="connsiteY78" fmla="*/ 100457 h 319313"/>
                  <a:gd name="connsiteX79" fmla="*/ 255903 w 319218"/>
                  <a:gd name="connsiteY79" fmla="*/ 62475 h 319313"/>
                  <a:gd name="connsiteX80" fmla="*/ 233953 w 319218"/>
                  <a:gd name="connsiteY80" fmla="*/ 22319 h 319313"/>
                  <a:gd name="connsiteX81" fmla="*/ 233256 w 319218"/>
                  <a:gd name="connsiteY81" fmla="*/ 21624 h 319313"/>
                  <a:gd name="connsiteX82" fmla="*/ 189613 w 319218"/>
                  <a:gd name="connsiteY82" fmla="*/ -408 h 319313"/>
                  <a:gd name="connsiteX83" fmla="*/ 140223 w 319218"/>
                  <a:gd name="connsiteY83" fmla="*/ 7254 h 319313"/>
                  <a:gd name="connsiteX84" fmla="*/ 134827 w 319218"/>
                  <a:gd name="connsiteY84" fmla="*/ 23720 h 319313"/>
                  <a:gd name="connsiteX85" fmla="*/ 136914 w 319218"/>
                  <a:gd name="connsiteY85" fmla="*/ 26593 h 319313"/>
                  <a:gd name="connsiteX86" fmla="*/ 147546 w 319218"/>
                  <a:gd name="connsiteY86" fmla="*/ 43057 h 319313"/>
                  <a:gd name="connsiteX87" fmla="*/ 148590 w 319218"/>
                  <a:gd name="connsiteY87" fmla="*/ 45751 h 319313"/>
                  <a:gd name="connsiteX88" fmla="*/ 138485 w 319218"/>
                  <a:gd name="connsiteY88" fmla="*/ 44190 h 319313"/>
                  <a:gd name="connsiteX89" fmla="*/ 109219 w 319218"/>
                  <a:gd name="connsiteY89" fmla="*/ 42532 h 319313"/>
                  <a:gd name="connsiteX90" fmla="*/ 100683 w 319218"/>
                  <a:gd name="connsiteY90" fmla="*/ 45930 h 319313"/>
                  <a:gd name="connsiteX91" fmla="*/ 100683 w 319218"/>
                  <a:gd name="connsiteY91" fmla="*/ 45930 h 319313"/>
                  <a:gd name="connsiteX92" fmla="*/ 45888 w 319218"/>
                  <a:gd name="connsiteY92" fmla="*/ 100634 h 319313"/>
                  <a:gd name="connsiteX93" fmla="*/ 42490 w 319218"/>
                  <a:gd name="connsiteY93" fmla="*/ 110303 h 319313"/>
                  <a:gd name="connsiteX94" fmla="*/ 211305 w 319218"/>
                  <a:gd name="connsiteY94" fmla="*/ 242272 h 319313"/>
                  <a:gd name="connsiteX95" fmla="*/ 211305 w 319218"/>
                  <a:gd name="connsiteY95" fmla="*/ 242272 h 319313"/>
                  <a:gd name="connsiteX96" fmla="*/ 180300 w 319218"/>
                  <a:gd name="connsiteY96" fmla="*/ 211257 h 319313"/>
                  <a:gd name="connsiteX97" fmla="*/ 211305 w 319218"/>
                  <a:gd name="connsiteY97" fmla="*/ 180422 h 319313"/>
                  <a:gd name="connsiteX98" fmla="*/ 242319 w 319218"/>
                  <a:gd name="connsiteY98" fmla="*/ 211257 h 319313"/>
                  <a:gd name="connsiteX99" fmla="*/ 211305 w 319218"/>
                  <a:gd name="connsiteY99" fmla="*/ 242272 h 319313"/>
                  <a:gd name="connsiteX100" fmla="*/ 257036 w 319218"/>
                  <a:gd name="connsiteY100" fmla="*/ 211257 h 319313"/>
                  <a:gd name="connsiteX101" fmla="*/ 257036 w 319218"/>
                  <a:gd name="connsiteY101" fmla="*/ 211257 h 319313"/>
                  <a:gd name="connsiteX102" fmla="*/ 211305 w 319218"/>
                  <a:gd name="connsiteY102" fmla="*/ 165615 h 319313"/>
                  <a:gd name="connsiteX103" fmla="*/ 165483 w 319218"/>
                  <a:gd name="connsiteY103" fmla="*/ 211257 h 319313"/>
                  <a:gd name="connsiteX104" fmla="*/ 211305 w 319218"/>
                  <a:gd name="connsiteY104" fmla="*/ 256900 h 319313"/>
                  <a:gd name="connsiteX105" fmla="*/ 257036 w 319218"/>
                  <a:gd name="connsiteY105" fmla="*/ 211257 h 319313"/>
                  <a:gd name="connsiteX106" fmla="*/ 28031 w 319218"/>
                  <a:gd name="connsiteY106" fmla="*/ 83562 h 319313"/>
                  <a:gd name="connsiteX107" fmla="*/ 38316 w 319218"/>
                  <a:gd name="connsiteY107" fmla="*/ 83562 h 319313"/>
                  <a:gd name="connsiteX108" fmla="*/ 38316 w 319218"/>
                  <a:gd name="connsiteY108" fmla="*/ 73108 h 319313"/>
                  <a:gd name="connsiteX109" fmla="*/ 20111 w 319218"/>
                  <a:gd name="connsiteY109" fmla="*/ 54983 h 319313"/>
                  <a:gd name="connsiteX110" fmla="*/ 9657 w 319218"/>
                  <a:gd name="connsiteY110" fmla="*/ 54983 h 319313"/>
                  <a:gd name="connsiteX111" fmla="*/ 9657 w 319218"/>
                  <a:gd name="connsiteY111" fmla="*/ 65437 h 319313"/>
                  <a:gd name="connsiteX112" fmla="*/ 28031 w 319218"/>
                  <a:gd name="connsiteY112" fmla="*/ 83562 h 319313"/>
                  <a:gd name="connsiteX113" fmla="*/ 28031 w 319218"/>
                  <a:gd name="connsiteY113" fmla="*/ 83562 h 31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</a:cxnLst>
                <a:rect l="l" t="t" r="r" b="b"/>
                <a:pathLst>
                  <a:path w="319218" h="319313">
                    <a:moveTo>
                      <a:pt x="50678" y="61085"/>
                    </a:moveTo>
                    <a:lnTo>
                      <a:pt x="50678" y="61085"/>
                    </a:lnTo>
                    <a:cubicBezTo>
                      <a:pt x="53471" y="63877"/>
                      <a:pt x="58082" y="63877"/>
                      <a:pt x="60962" y="61085"/>
                    </a:cubicBezTo>
                    <a:cubicBezTo>
                      <a:pt x="63925" y="58123"/>
                      <a:pt x="63925" y="53503"/>
                      <a:pt x="60962" y="50631"/>
                    </a:cubicBezTo>
                    <a:lnTo>
                      <a:pt x="19495" y="9082"/>
                    </a:lnTo>
                    <a:cubicBezTo>
                      <a:pt x="16623" y="6211"/>
                      <a:pt x="12003" y="6211"/>
                      <a:pt x="9219" y="9082"/>
                    </a:cubicBezTo>
                    <a:cubicBezTo>
                      <a:pt x="6169" y="12044"/>
                      <a:pt x="6169" y="16665"/>
                      <a:pt x="9219" y="19537"/>
                    </a:cubicBezTo>
                    <a:lnTo>
                      <a:pt x="50678" y="61085"/>
                    </a:lnTo>
                    <a:close/>
                    <a:moveTo>
                      <a:pt x="73325" y="38348"/>
                    </a:moveTo>
                    <a:lnTo>
                      <a:pt x="73325" y="38348"/>
                    </a:lnTo>
                    <a:cubicBezTo>
                      <a:pt x="76118" y="41221"/>
                      <a:pt x="80729" y="41221"/>
                      <a:pt x="83611" y="38348"/>
                    </a:cubicBezTo>
                    <a:cubicBezTo>
                      <a:pt x="86572" y="35475"/>
                      <a:pt x="86572" y="30856"/>
                      <a:pt x="83611" y="27983"/>
                    </a:cubicBezTo>
                    <a:lnTo>
                      <a:pt x="65316" y="9689"/>
                    </a:lnTo>
                    <a:cubicBezTo>
                      <a:pt x="62444" y="6906"/>
                      <a:pt x="57823" y="6906"/>
                      <a:pt x="55040" y="9689"/>
                    </a:cubicBezTo>
                    <a:cubicBezTo>
                      <a:pt x="52079" y="12481"/>
                      <a:pt x="52079" y="17360"/>
                      <a:pt x="55040" y="20053"/>
                    </a:cubicBezTo>
                    <a:lnTo>
                      <a:pt x="73325" y="38348"/>
                    </a:lnTo>
                    <a:close/>
                    <a:moveTo>
                      <a:pt x="68446" y="135386"/>
                    </a:moveTo>
                    <a:lnTo>
                      <a:pt x="68446" y="135386"/>
                    </a:lnTo>
                    <a:cubicBezTo>
                      <a:pt x="67581" y="128420"/>
                      <a:pt x="67055" y="121364"/>
                      <a:pt x="66886" y="114477"/>
                    </a:cubicBezTo>
                    <a:lnTo>
                      <a:pt x="114445" y="66837"/>
                    </a:lnTo>
                    <a:cubicBezTo>
                      <a:pt x="121412" y="67007"/>
                      <a:pt x="128378" y="67614"/>
                      <a:pt x="135345" y="68488"/>
                    </a:cubicBezTo>
                    <a:cubicBezTo>
                      <a:pt x="143800" y="69620"/>
                      <a:pt x="152336" y="71191"/>
                      <a:pt x="160606" y="73626"/>
                    </a:cubicBezTo>
                    <a:cubicBezTo>
                      <a:pt x="161826" y="73973"/>
                      <a:pt x="163218" y="74152"/>
                      <a:pt x="164529" y="74062"/>
                    </a:cubicBezTo>
                    <a:cubicBezTo>
                      <a:pt x="171238" y="73893"/>
                      <a:pt x="176634" y="68140"/>
                      <a:pt x="176286" y="61344"/>
                    </a:cubicBezTo>
                    <a:cubicBezTo>
                      <a:pt x="175938" y="51852"/>
                      <a:pt x="173852" y="42532"/>
                      <a:pt x="170195" y="33557"/>
                    </a:cubicBezTo>
                    <a:cubicBezTo>
                      <a:pt x="168793" y="30508"/>
                      <a:pt x="167233" y="27288"/>
                      <a:pt x="165483" y="24237"/>
                    </a:cubicBezTo>
                    <a:cubicBezTo>
                      <a:pt x="172112" y="22756"/>
                      <a:pt x="178989" y="22587"/>
                      <a:pt x="185786" y="23890"/>
                    </a:cubicBezTo>
                    <a:cubicBezTo>
                      <a:pt x="196846" y="25718"/>
                      <a:pt x="207469" y="30686"/>
                      <a:pt x="216184" y="39133"/>
                    </a:cubicBezTo>
                    <a:lnTo>
                      <a:pt x="216622" y="39659"/>
                    </a:lnTo>
                    <a:cubicBezTo>
                      <a:pt x="224719" y="47580"/>
                      <a:pt x="229690" y="57517"/>
                      <a:pt x="231864" y="67702"/>
                    </a:cubicBezTo>
                    <a:cubicBezTo>
                      <a:pt x="234300" y="78335"/>
                      <a:pt x="233345" y="89484"/>
                      <a:pt x="229421" y="99761"/>
                    </a:cubicBezTo>
                    <a:cubicBezTo>
                      <a:pt x="227682" y="104114"/>
                      <a:pt x="228903" y="109600"/>
                      <a:pt x="232730" y="112998"/>
                    </a:cubicBezTo>
                    <a:lnTo>
                      <a:pt x="236566" y="116663"/>
                    </a:lnTo>
                    <a:lnTo>
                      <a:pt x="239616" y="119795"/>
                    </a:lnTo>
                    <a:lnTo>
                      <a:pt x="240053" y="120231"/>
                    </a:lnTo>
                    <a:cubicBezTo>
                      <a:pt x="263566" y="143575"/>
                      <a:pt x="279246" y="171885"/>
                      <a:pt x="287086" y="201410"/>
                    </a:cubicBezTo>
                    <a:cubicBezTo>
                      <a:pt x="294757" y="229899"/>
                      <a:pt x="295454" y="260119"/>
                      <a:pt x="288826" y="288956"/>
                    </a:cubicBezTo>
                    <a:cubicBezTo>
                      <a:pt x="260087" y="295405"/>
                      <a:pt x="230116" y="294700"/>
                      <a:pt x="201547" y="287128"/>
                    </a:cubicBezTo>
                    <a:cubicBezTo>
                      <a:pt x="171754" y="279111"/>
                      <a:pt x="143533" y="263349"/>
                      <a:pt x="120190" y="240005"/>
                    </a:cubicBezTo>
                    <a:lnTo>
                      <a:pt x="116791" y="236696"/>
                    </a:lnTo>
                    <a:lnTo>
                      <a:pt x="116712" y="236696"/>
                    </a:lnTo>
                    <a:lnTo>
                      <a:pt x="113402" y="233030"/>
                    </a:lnTo>
                    <a:cubicBezTo>
                      <a:pt x="110084" y="229115"/>
                      <a:pt x="104687" y="227455"/>
                      <a:pt x="99719" y="229462"/>
                    </a:cubicBezTo>
                    <a:cubicBezTo>
                      <a:pt x="89443" y="233378"/>
                      <a:pt x="78205" y="234083"/>
                      <a:pt x="67751" y="231817"/>
                    </a:cubicBezTo>
                    <a:cubicBezTo>
                      <a:pt x="57475" y="229721"/>
                      <a:pt x="47628" y="224583"/>
                      <a:pt x="39618" y="216573"/>
                    </a:cubicBezTo>
                    <a:lnTo>
                      <a:pt x="39618" y="216653"/>
                    </a:lnTo>
                    <a:cubicBezTo>
                      <a:pt x="30824" y="207859"/>
                      <a:pt x="25597" y="197146"/>
                      <a:pt x="23848" y="185648"/>
                    </a:cubicBezTo>
                    <a:cubicBezTo>
                      <a:pt x="22715" y="179110"/>
                      <a:pt x="22804" y="172144"/>
                      <a:pt x="24205" y="165436"/>
                    </a:cubicBezTo>
                    <a:cubicBezTo>
                      <a:pt x="27336" y="167185"/>
                      <a:pt x="30475" y="168834"/>
                      <a:pt x="33606" y="170146"/>
                    </a:cubicBezTo>
                    <a:cubicBezTo>
                      <a:pt x="42490" y="173803"/>
                      <a:pt x="51722" y="175721"/>
                      <a:pt x="61132" y="176328"/>
                    </a:cubicBezTo>
                    <a:cubicBezTo>
                      <a:pt x="62444" y="176328"/>
                      <a:pt x="63925" y="176237"/>
                      <a:pt x="65137" y="175721"/>
                    </a:cubicBezTo>
                    <a:cubicBezTo>
                      <a:pt x="71765" y="174150"/>
                      <a:pt x="75422" y="167185"/>
                      <a:pt x="73673" y="160736"/>
                    </a:cubicBezTo>
                    <a:cubicBezTo>
                      <a:pt x="71408" y="152370"/>
                      <a:pt x="69669" y="143833"/>
                      <a:pt x="68446" y="135386"/>
                    </a:cubicBezTo>
                    <a:close/>
                    <a:moveTo>
                      <a:pt x="42490" y="110303"/>
                    </a:moveTo>
                    <a:lnTo>
                      <a:pt x="42490" y="110303"/>
                    </a:lnTo>
                    <a:cubicBezTo>
                      <a:pt x="42490" y="119795"/>
                      <a:pt x="43017" y="129115"/>
                      <a:pt x="44239" y="138605"/>
                    </a:cubicBezTo>
                    <a:cubicBezTo>
                      <a:pt x="44756" y="141925"/>
                      <a:pt x="45104" y="145233"/>
                      <a:pt x="45719" y="148543"/>
                    </a:cubicBezTo>
                    <a:lnTo>
                      <a:pt x="43105" y="147499"/>
                    </a:lnTo>
                    <a:cubicBezTo>
                      <a:pt x="37093" y="145054"/>
                      <a:pt x="31519" y="141488"/>
                      <a:pt x="26551" y="136867"/>
                    </a:cubicBezTo>
                    <a:cubicBezTo>
                      <a:pt x="21591" y="132335"/>
                      <a:pt x="13831" y="132602"/>
                      <a:pt x="9219" y="137473"/>
                    </a:cubicBezTo>
                    <a:cubicBezTo>
                      <a:pt x="8346" y="138605"/>
                      <a:pt x="7560" y="139569"/>
                      <a:pt x="7123" y="140702"/>
                    </a:cubicBezTo>
                    <a:cubicBezTo>
                      <a:pt x="-538" y="155946"/>
                      <a:pt x="-2974" y="173107"/>
                      <a:pt x="-360" y="189564"/>
                    </a:cubicBezTo>
                    <a:cubicBezTo>
                      <a:pt x="2253" y="205941"/>
                      <a:pt x="9737" y="221363"/>
                      <a:pt x="22287" y="233904"/>
                    </a:cubicBezTo>
                    <a:lnTo>
                      <a:pt x="22287" y="233904"/>
                    </a:lnTo>
                    <a:lnTo>
                      <a:pt x="22287" y="233904"/>
                    </a:lnTo>
                    <a:cubicBezTo>
                      <a:pt x="33606" y="245490"/>
                      <a:pt x="47806" y="252716"/>
                      <a:pt x="62524" y="255944"/>
                    </a:cubicBezTo>
                    <a:cubicBezTo>
                      <a:pt x="75074" y="258558"/>
                      <a:pt x="87963" y="258211"/>
                      <a:pt x="100504" y="254981"/>
                    </a:cubicBezTo>
                    <a:lnTo>
                      <a:pt x="102769" y="257247"/>
                    </a:lnTo>
                    <a:lnTo>
                      <a:pt x="102947" y="257595"/>
                    </a:lnTo>
                    <a:lnTo>
                      <a:pt x="102769" y="257595"/>
                    </a:lnTo>
                    <a:cubicBezTo>
                      <a:pt x="129253" y="283908"/>
                      <a:pt x="161309" y="301757"/>
                      <a:pt x="195106" y="310819"/>
                    </a:cubicBezTo>
                    <a:cubicBezTo>
                      <a:pt x="230116" y="320319"/>
                      <a:pt x="267053" y="320319"/>
                      <a:pt x="302072" y="310819"/>
                    </a:cubicBezTo>
                    <a:cubicBezTo>
                      <a:pt x="306514" y="309686"/>
                      <a:pt x="309734" y="306289"/>
                      <a:pt x="310867" y="302113"/>
                    </a:cubicBezTo>
                    <a:lnTo>
                      <a:pt x="310867" y="301935"/>
                    </a:lnTo>
                    <a:lnTo>
                      <a:pt x="310867" y="301846"/>
                    </a:lnTo>
                    <a:cubicBezTo>
                      <a:pt x="320188" y="266917"/>
                      <a:pt x="320188" y="230069"/>
                      <a:pt x="310777" y="195138"/>
                    </a:cubicBezTo>
                    <a:cubicBezTo>
                      <a:pt x="301724" y="161431"/>
                      <a:pt x="283867" y="129204"/>
                      <a:pt x="257473" y="102900"/>
                    </a:cubicBezTo>
                    <a:lnTo>
                      <a:pt x="256689" y="102027"/>
                    </a:lnTo>
                    <a:lnTo>
                      <a:pt x="254949" y="100457"/>
                    </a:lnTo>
                    <a:cubicBezTo>
                      <a:pt x="258348" y="88084"/>
                      <a:pt x="258606" y="75026"/>
                      <a:pt x="255903" y="62475"/>
                    </a:cubicBezTo>
                    <a:cubicBezTo>
                      <a:pt x="252773" y="47848"/>
                      <a:pt x="245450" y="33737"/>
                      <a:pt x="233953" y="22319"/>
                    </a:cubicBezTo>
                    <a:lnTo>
                      <a:pt x="233256" y="21624"/>
                    </a:lnTo>
                    <a:cubicBezTo>
                      <a:pt x="220885" y="9609"/>
                      <a:pt x="205560" y="2197"/>
                      <a:pt x="189613" y="-408"/>
                    </a:cubicBezTo>
                    <a:cubicBezTo>
                      <a:pt x="172977" y="-2942"/>
                      <a:pt x="155735" y="-497"/>
                      <a:pt x="140223" y="7254"/>
                    </a:cubicBezTo>
                    <a:cubicBezTo>
                      <a:pt x="134300" y="10215"/>
                      <a:pt x="131865" y="17708"/>
                      <a:pt x="134827" y="23720"/>
                    </a:cubicBezTo>
                    <a:cubicBezTo>
                      <a:pt x="135345" y="24675"/>
                      <a:pt x="136049" y="25718"/>
                      <a:pt x="136914" y="26593"/>
                    </a:cubicBezTo>
                    <a:cubicBezTo>
                      <a:pt x="141446" y="31472"/>
                      <a:pt x="145103" y="37126"/>
                      <a:pt x="147546" y="43057"/>
                    </a:cubicBezTo>
                    <a:lnTo>
                      <a:pt x="148590" y="45751"/>
                    </a:lnTo>
                    <a:cubicBezTo>
                      <a:pt x="145281" y="45145"/>
                      <a:pt x="141794" y="44619"/>
                      <a:pt x="138485" y="44190"/>
                    </a:cubicBezTo>
                    <a:cubicBezTo>
                      <a:pt x="128726" y="42880"/>
                      <a:pt x="118977" y="42442"/>
                      <a:pt x="109219" y="42532"/>
                    </a:cubicBezTo>
                    <a:cubicBezTo>
                      <a:pt x="105909" y="42532"/>
                      <a:pt x="102947" y="43834"/>
                      <a:pt x="100683" y="45930"/>
                    </a:cubicBezTo>
                    <a:lnTo>
                      <a:pt x="100683" y="45930"/>
                    </a:lnTo>
                    <a:lnTo>
                      <a:pt x="45888" y="100634"/>
                    </a:lnTo>
                    <a:cubicBezTo>
                      <a:pt x="43364" y="103329"/>
                      <a:pt x="42142" y="106727"/>
                      <a:pt x="42490" y="110303"/>
                    </a:cubicBezTo>
                    <a:close/>
                    <a:moveTo>
                      <a:pt x="211305" y="242272"/>
                    </a:moveTo>
                    <a:lnTo>
                      <a:pt x="211305" y="242272"/>
                    </a:lnTo>
                    <a:cubicBezTo>
                      <a:pt x="194143" y="242272"/>
                      <a:pt x="180300" y="228507"/>
                      <a:pt x="180300" y="211257"/>
                    </a:cubicBezTo>
                    <a:cubicBezTo>
                      <a:pt x="180300" y="194184"/>
                      <a:pt x="194143" y="180422"/>
                      <a:pt x="211305" y="180422"/>
                    </a:cubicBezTo>
                    <a:cubicBezTo>
                      <a:pt x="228377" y="180422"/>
                      <a:pt x="242319" y="194184"/>
                      <a:pt x="242319" y="211257"/>
                    </a:cubicBezTo>
                    <a:cubicBezTo>
                      <a:pt x="242319" y="228507"/>
                      <a:pt x="228377" y="242272"/>
                      <a:pt x="211305" y="242272"/>
                    </a:cubicBezTo>
                    <a:close/>
                    <a:moveTo>
                      <a:pt x="257036" y="211257"/>
                    </a:moveTo>
                    <a:lnTo>
                      <a:pt x="257036" y="211257"/>
                    </a:lnTo>
                    <a:cubicBezTo>
                      <a:pt x="257036" y="185996"/>
                      <a:pt x="236566" y="165615"/>
                      <a:pt x="211305" y="165615"/>
                    </a:cubicBezTo>
                    <a:cubicBezTo>
                      <a:pt x="186045" y="165615"/>
                      <a:pt x="165483" y="185996"/>
                      <a:pt x="165483" y="211257"/>
                    </a:cubicBezTo>
                    <a:cubicBezTo>
                      <a:pt x="165483" y="236340"/>
                      <a:pt x="186045" y="256900"/>
                      <a:pt x="211305" y="256900"/>
                    </a:cubicBezTo>
                    <a:cubicBezTo>
                      <a:pt x="236566" y="256900"/>
                      <a:pt x="257036" y="236518"/>
                      <a:pt x="257036" y="211257"/>
                    </a:cubicBezTo>
                    <a:close/>
                    <a:moveTo>
                      <a:pt x="28031" y="83562"/>
                    </a:moveTo>
                    <a:cubicBezTo>
                      <a:pt x="30824" y="86524"/>
                      <a:pt x="35524" y="86524"/>
                      <a:pt x="38316" y="83562"/>
                    </a:cubicBezTo>
                    <a:cubicBezTo>
                      <a:pt x="41188" y="80859"/>
                      <a:pt x="41188" y="76150"/>
                      <a:pt x="38316" y="73108"/>
                    </a:cubicBezTo>
                    <a:lnTo>
                      <a:pt x="20111" y="54983"/>
                    </a:lnTo>
                    <a:cubicBezTo>
                      <a:pt x="17229" y="52021"/>
                      <a:pt x="12439" y="52021"/>
                      <a:pt x="9657" y="54983"/>
                    </a:cubicBezTo>
                    <a:cubicBezTo>
                      <a:pt x="6776" y="57865"/>
                      <a:pt x="6776" y="62475"/>
                      <a:pt x="9657" y="65437"/>
                    </a:cubicBezTo>
                    <a:lnTo>
                      <a:pt x="28031" y="83562"/>
                    </a:lnTo>
                    <a:lnTo>
                      <a:pt x="28031" y="83562"/>
                    </a:lnTo>
                  </a:path>
                </a:pathLst>
              </a:custGeom>
              <a:solidFill>
                <a:schemeClr val="tx1"/>
              </a:solidFill>
              <a:ln w="1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黑体" panose="02010609060101010101" charset="-122"/>
                </a:endParaRPr>
              </a:p>
            </p:txBody>
          </p:sp>
        </p:grpSp>
      </p:grpSp>
      <p:sp>
        <p:nvSpPr>
          <p:cNvPr id="52" name="文本框 51"/>
          <p:cNvSpPr txBox="1"/>
          <p:nvPr/>
        </p:nvSpPr>
        <p:spPr>
          <a:xfrm>
            <a:off x="2113140" y="5390158"/>
            <a:ext cx="79657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lnSpc>
                <a:spcPct val="250000"/>
              </a:lnSpc>
            </a:pPr>
            <a:r>
              <a:rPr lang="en-US" altLang="zh-CN" sz="240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alpha val="0"/>
                      </a:schemeClr>
                    </a:gs>
                  </a:gsLst>
                  <a:lin ang="16200000" scaled="1"/>
                  <a:tileRect/>
                </a:gra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rPr>
              <a:t>GENERAL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00375" y="270309"/>
            <a:ext cx="12579239" cy="785544"/>
            <a:chOff x="300375" y="270309"/>
            <a:chExt cx="12579239" cy="785544"/>
          </a:xfrm>
        </p:grpSpPr>
        <p:grpSp>
          <p:nvGrpSpPr>
            <p:cNvPr id="3" name="组合 2"/>
            <p:cNvGrpSpPr/>
            <p:nvPr/>
          </p:nvGrpSpPr>
          <p:grpSpPr>
            <a:xfrm>
              <a:off x="300375" y="270309"/>
              <a:ext cx="3585006" cy="785544"/>
              <a:chOff x="9683679" y="2465600"/>
              <a:chExt cx="5112640" cy="785544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9683679" y="2465600"/>
                <a:ext cx="4821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  <a:latin typeface="方正正大黑简体" pitchFamily="2" charset="-122"/>
                    <a:ea typeface="方正正大黑简体" pitchFamily="2" charset="-122"/>
                    <a:cs typeface="黑体" panose="02010609060101010101" charset="-122"/>
                  </a:rPr>
                  <a:t>Add title text</a:t>
                </a:r>
                <a:endParaRPr lang="zh-CN" altLang="en-US" sz="3600" dirty="0">
                  <a:solidFill>
                    <a:schemeClr val="bg1"/>
                  </a:solidFill>
                  <a:latin typeface="方正正大黑简体" pitchFamily="2" charset="-122"/>
                  <a:ea typeface="方正正大黑简体" pitchFamily="2" charset="-122"/>
                  <a:cs typeface="黑体" panose="02010609060101010101" charset="-122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9688847" y="2604813"/>
                <a:ext cx="51074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ln>
                      <a:gradFill flip="none" rotWithShape="1">
                        <a:gsLst>
                          <a:gs pos="0">
                            <a:schemeClr val="bg1">
                              <a:alpha val="39000"/>
                            </a:schemeClr>
                          </a:gs>
                          <a:gs pos="100000">
                            <a:schemeClr val="bg1">
                              <a:alpha val="0"/>
                            </a:schemeClr>
                          </a:gs>
                        </a:gsLst>
                        <a:lin ang="16200000" scaled="1"/>
                        <a:tileRect/>
                      </a:gradFill>
                    </a:ln>
                    <a:noFill/>
                    <a:latin typeface="方正正大黑简体" pitchFamily="2" charset="-122"/>
                    <a:ea typeface="方正正大黑简体" pitchFamily="2" charset="-122"/>
                    <a:cs typeface="黑体" panose="02010609060101010101" charset="-122"/>
                  </a:rPr>
                  <a:t>Add title text</a:t>
                </a:r>
                <a:endParaRPr lang="zh-CN" altLang="en-US" sz="3600" dirty="0">
                  <a:ln>
                    <a:gradFill flip="none" rotWithShape="1">
                      <a:gsLst>
                        <a:gs pos="0">
                          <a:schemeClr val="bg1">
                            <a:alpha val="39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16200000" scaled="1"/>
                      <a:tileRect/>
                    </a:gradFill>
                  </a:ln>
                  <a:noFill/>
                  <a:latin typeface="方正正大黑简体" pitchFamily="2" charset="-122"/>
                  <a:ea typeface="方正正大黑简体" pitchFamily="2" charset="-122"/>
                  <a:cs typeface="黑体" panose="02010609060101010101" charset="-122"/>
                </a:endParaRP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9298621" y="410623"/>
              <a:ext cx="358099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黑体" panose="02010609060101010101" charset="-122"/>
                </a:rPr>
                <a:t>PROGRAM OF ACTIVITIES</a:t>
              </a: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3408202" y="806683"/>
              <a:ext cx="876478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000">
              <a:schemeClr val="tx1"/>
            </a:gs>
            <a:gs pos="0">
              <a:schemeClr val="tx1">
                <a:lumMod val="85000"/>
                <a:lumOff val="1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/>
          <p:nvPr/>
        </p:nvSpPr>
        <p:spPr>
          <a:xfrm>
            <a:off x="0" y="0"/>
            <a:ext cx="6025021" cy="5976053"/>
          </a:xfrm>
          <a:custGeom>
            <a:avLst/>
            <a:gdLst>
              <a:gd name="connsiteX0" fmla="*/ 5270251 w 6025021"/>
              <a:gd name="connsiteY0" fmla="*/ 0 h 5976053"/>
              <a:gd name="connsiteX1" fmla="*/ 5831537 w 6025021"/>
              <a:gd name="connsiteY1" fmla="*/ 0 h 5976053"/>
              <a:gd name="connsiteX2" fmla="*/ 5930480 w 6025021"/>
              <a:gd name="connsiteY2" fmla="*/ 384806 h 5976053"/>
              <a:gd name="connsiteX3" fmla="*/ 6025021 w 6025021"/>
              <a:gd name="connsiteY3" fmla="*/ 1322632 h 5976053"/>
              <a:gd name="connsiteX4" fmla="*/ 1371601 w 6025021"/>
              <a:gd name="connsiteY4" fmla="*/ 5976053 h 5976053"/>
              <a:gd name="connsiteX5" fmla="*/ 208639 w 6025021"/>
              <a:gd name="connsiteY5" fmla="*/ 5829551 h 5976053"/>
              <a:gd name="connsiteX6" fmla="*/ 0 w 6025021"/>
              <a:gd name="connsiteY6" fmla="*/ 5770304 h 5976053"/>
              <a:gd name="connsiteX7" fmla="*/ 0 w 6025021"/>
              <a:gd name="connsiteY7" fmla="*/ 5207413 h 5976053"/>
              <a:gd name="connsiteX8" fmla="*/ 146563 w 6025021"/>
              <a:gd name="connsiteY8" fmla="*/ 5257004 h 5976053"/>
              <a:gd name="connsiteX9" fmla="*/ 1371600 w 6025021"/>
              <a:gd name="connsiteY9" fmla="*/ 5442212 h 5976053"/>
              <a:gd name="connsiteX10" fmla="*/ 5491179 w 6025021"/>
              <a:gd name="connsiteY10" fmla="*/ 1322632 h 5976053"/>
              <a:gd name="connsiteX11" fmla="*/ 5305971 w 6025021"/>
              <a:gd name="connsiteY11" fmla="*/ 97595 h 5976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25021" h="5976053">
                <a:moveTo>
                  <a:pt x="5270251" y="0"/>
                </a:moveTo>
                <a:lnTo>
                  <a:pt x="5831537" y="0"/>
                </a:lnTo>
                <a:lnTo>
                  <a:pt x="5930480" y="384806"/>
                </a:lnTo>
                <a:cubicBezTo>
                  <a:pt x="5992468" y="687732"/>
                  <a:pt x="6025021" y="1001381"/>
                  <a:pt x="6025021" y="1322632"/>
                </a:cubicBezTo>
                <a:cubicBezTo>
                  <a:pt x="6025021" y="3892645"/>
                  <a:pt x="3941614" y="5976053"/>
                  <a:pt x="1371601" y="5976053"/>
                </a:cubicBezTo>
                <a:cubicBezTo>
                  <a:pt x="970037" y="5976053"/>
                  <a:pt x="580352" y="5925189"/>
                  <a:pt x="208639" y="5829551"/>
                </a:cubicBezTo>
                <a:lnTo>
                  <a:pt x="0" y="5770304"/>
                </a:lnTo>
                <a:lnTo>
                  <a:pt x="0" y="5207413"/>
                </a:lnTo>
                <a:lnTo>
                  <a:pt x="146563" y="5257004"/>
                </a:lnTo>
                <a:cubicBezTo>
                  <a:pt x="533552" y="5377370"/>
                  <a:pt x="945004" y="5442212"/>
                  <a:pt x="1371600" y="5442212"/>
                </a:cubicBezTo>
                <a:cubicBezTo>
                  <a:pt x="3646781" y="5442212"/>
                  <a:pt x="5491179" y="3597813"/>
                  <a:pt x="5491179" y="1322632"/>
                </a:cubicBezTo>
                <a:cubicBezTo>
                  <a:pt x="5491179" y="896036"/>
                  <a:pt x="5426337" y="484584"/>
                  <a:pt x="5305971" y="97595"/>
                </a:cubicBezTo>
                <a:close/>
              </a:path>
            </a:pathLst>
          </a:custGeom>
          <a:solidFill>
            <a:schemeClr val="bg1"/>
          </a:solidFill>
          <a:ln>
            <a:noFill/>
            <a:prstDash val="solid"/>
          </a:ln>
          <a:effectLst>
            <a:outerShdw blurRad="368300" sx="102000" sy="102000" algn="ctr" rotWithShape="0">
              <a:schemeClr val="bg1"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pic>
        <p:nvPicPr>
          <p:cNvPr id="7" name="图片 6" descr="图片包含 人, 站, 男人, 穿着&#10;&#10;描述已自动生成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16" t="11132" r="33938" b="45272"/>
          <a:stretch>
            <a:fillRect/>
          </a:stretch>
        </p:blipFill>
        <p:spPr>
          <a:xfrm>
            <a:off x="0" y="152826"/>
            <a:ext cx="7615823" cy="6705175"/>
          </a:xfrm>
          <a:custGeom>
            <a:avLst/>
            <a:gdLst>
              <a:gd name="connsiteX0" fmla="*/ 0 w 7615823"/>
              <a:gd name="connsiteY0" fmla="*/ 0 h 6705175"/>
              <a:gd name="connsiteX1" fmla="*/ 7615823 w 7615823"/>
              <a:gd name="connsiteY1" fmla="*/ 0 h 6705175"/>
              <a:gd name="connsiteX2" fmla="*/ 7615823 w 7615823"/>
              <a:gd name="connsiteY2" fmla="*/ 6705175 h 6705175"/>
              <a:gd name="connsiteX3" fmla="*/ 0 w 7615823"/>
              <a:gd name="connsiteY3" fmla="*/ 6705175 h 670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15823" h="6705175">
                <a:moveTo>
                  <a:pt x="0" y="0"/>
                </a:moveTo>
                <a:lnTo>
                  <a:pt x="7615823" y="0"/>
                </a:lnTo>
                <a:lnTo>
                  <a:pt x="7615823" y="6705175"/>
                </a:lnTo>
                <a:lnTo>
                  <a:pt x="0" y="6705175"/>
                </a:lnTo>
                <a:close/>
              </a:path>
            </a:pathLst>
          </a:custGeom>
          <a:effectLst>
            <a:outerShdw blurRad="584200" sx="102000" sy="102000" algn="ctr" rotWithShape="0">
              <a:schemeClr val="bg1">
                <a:alpha val="6000"/>
              </a:schemeClr>
            </a:outerShdw>
          </a:effectLst>
        </p:spPr>
      </p:pic>
      <p:grpSp>
        <p:nvGrpSpPr>
          <p:cNvPr id="14" name="组合 13"/>
          <p:cNvGrpSpPr/>
          <p:nvPr/>
        </p:nvGrpSpPr>
        <p:grpSpPr>
          <a:xfrm>
            <a:off x="6396059" y="2377918"/>
            <a:ext cx="7801990" cy="1062543"/>
            <a:chOff x="9683679" y="2465600"/>
            <a:chExt cx="5112642" cy="1062543"/>
          </a:xfrm>
        </p:grpSpPr>
        <p:sp>
          <p:nvSpPr>
            <p:cNvPr id="12" name="文本框 11"/>
            <p:cNvSpPr txBox="1"/>
            <p:nvPr/>
          </p:nvSpPr>
          <p:spPr>
            <a:xfrm>
              <a:off x="9688849" y="2604813"/>
              <a:ext cx="51074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ln>
                    <a:gradFill flip="none" rotWithShape="1">
                      <a:gsLst>
                        <a:gs pos="0">
                          <a:schemeClr val="bg1">
                            <a:alpha val="39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16200000" scaled="1"/>
                      <a:tileRect/>
                    </a:gradFill>
                  </a:ln>
                  <a:noFill/>
                  <a:latin typeface="方正正大黑简体" pitchFamily="2" charset="-122"/>
                  <a:ea typeface="方正正大黑简体" pitchFamily="2" charset="-122"/>
                  <a:cs typeface="黑体" panose="02010609060101010101" charset="-122"/>
                </a:rPr>
                <a:t>Add title text</a:t>
              </a:r>
              <a:endParaRPr lang="zh-CN" altLang="en-US" sz="5400" dirty="0">
                <a:ln>
                  <a:gradFill flip="none" rotWithShape="1">
                    <a:gsLst>
                      <a:gs pos="0">
                        <a:schemeClr val="bg1">
                          <a:alpha val="39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16200000" scaled="1"/>
                    <a:tileRect/>
                  </a:gradFill>
                </a:ln>
                <a:noFill/>
                <a:latin typeface="方正正大黑简体" pitchFamily="2" charset="-122"/>
                <a:ea typeface="方正正大黑简体" pitchFamily="2" charset="-122"/>
                <a:cs typeface="黑体" panose="02010609060101010101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9683679" y="2465600"/>
              <a:ext cx="48213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chemeClr val="bg1"/>
                  </a:solidFill>
                  <a:latin typeface="方正正大黑简体" pitchFamily="2" charset="-122"/>
                  <a:ea typeface="方正正大黑简体" pitchFamily="2" charset="-122"/>
                  <a:cs typeface="黑体" panose="02010609060101010101" charset="-122"/>
                </a:rPr>
                <a:t>Add title text</a:t>
              </a:r>
              <a:endParaRPr lang="zh-CN" altLang="en-US" sz="5400" dirty="0">
                <a:solidFill>
                  <a:schemeClr val="bg1"/>
                </a:solidFill>
                <a:latin typeface="方正正大黑简体" pitchFamily="2" charset="-122"/>
                <a:ea typeface="方正正大黑简体" pitchFamily="2" charset="-122"/>
                <a:cs typeface="黑体" panose="02010609060101010101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6456253" y="1731201"/>
            <a:ext cx="54789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rPr>
              <a:t>Part Three.</a:t>
            </a:r>
            <a:endParaRPr lang="zh-CN" altLang="en-US" sz="4400" dirty="0">
              <a:solidFill>
                <a:schemeClr val="bg1"/>
              </a:solidFill>
              <a:latin typeface="方正正大黑简体" pitchFamily="2" charset="-122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499072" y="3465513"/>
            <a:ext cx="236668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黑体" panose="02010609060101010101" charset="-122"/>
              </a:rPr>
              <a:t>OPERATING BUDGET</a:t>
            </a:r>
          </a:p>
        </p:txBody>
      </p:sp>
      <p:sp>
        <p:nvSpPr>
          <p:cNvPr id="18" name="文本框 6"/>
          <p:cNvSpPr txBox="1"/>
          <p:nvPr>
            <p:custDataLst>
              <p:tags r:id="rId1"/>
            </p:custDataLst>
          </p:nvPr>
        </p:nvSpPr>
        <p:spPr>
          <a:xfrm>
            <a:off x="415348" y="330348"/>
            <a:ext cx="1281120" cy="30777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方正正大黑简体" pitchFamily="2" charset="-122"/>
                <a:cs typeface="黑体" panose="02010609060101010101" charset="-122"/>
              </a:rPr>
              <a:t>YOUR LOGO</a:t>
            </a:r>
            <a:endParaRPr lang="zh-CN" altLang="en-US" sz="2000" b="1" dirty="0">
              <a:solidFill>
                <a:schemeClr val="bg1"/>
              </a:solidFill>
              <a:latin typeface="Arial" pitchFamily="34" charset="0"/>
              <a:ea typeface="方正正大黑简体" pitchFamily="2" charset="-122"/>
              <a:cs typeface="黑体" panose="02010609060101010101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6059488" y="6075123"/>
            <a:ext cx="535172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圆: 空心 22"/>
          <p:cNvSpPr/>
          <p:nvPr/>
        </p:nvSpPr>
        <p:spPr>
          <a:xfrm>
            <a:off x="11601191" y="5949862"/>
            <a:ext cx="216167" cy="216167"/>
          </a:xfrm>
          <a:prstGeom prst="donut">
            <a:avLst>
              <a:gd name="adj" fmla="val 24312"/>
            </a:avLst>
          </a:prstGeom>
          <a:solidFill>
            <a:schemeClr val="bg1"/>
          </a:solidFill>
          <a:ln>
            <a:noFill/>
            <a:prstDash val="solid"/>
          </a:ln>
          <a:effectLst>
            <a:outerShdw blurRad="368300" sx="102000" sy="102000" algn="ctr" rotWithShape="0">
              <a:schemeClr val="bg1"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193105" y="3341412"/>
            <a:ext cx="389246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lnSpc>
                <a:spcPct val="25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rPr>
              <a:t>FUTURE</a:t>
            </a:r>
          </a:p>
          <a:p>
            <a:pPr algn="dist">
              <a:lnSpc>
                <a:spcPct val="25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rPr>
              <a:t>COMES</a:t>
            </a:r>
            <a:endParaRPr lang="zh-CN" altLang="en-US" sz="2800" dirty="0">
              <a:solidFill>
                <a:schemeClr val="bg1"/>
              </a:solidFill>
              <a:latin typeface="方正正大黑简体" pitchFamily="2" charset="-122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12593" y="899405"/>
            <a:ext cx="1591571" cy="430887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rPr>
              <a:t>TECHNOLOGY </a:t>
            </a:r>
          </a:p>
          <a:p>
            <a:r>
              <a:rPr lang="en-US" altLang="zh-CN" sz="1100" dirty="0">
                <a:solidFill>
                  <a:schemeClr val="bg1"/>
                </a:soli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rPr>
              <a:t>TEMPLATE</a:t>
            </a:r>
            <a:endParaRPr lang="zh-CN" altLang="en-US" sz="1100" dirty="0">
              <a:solidFill>
                <a:schemeClr val="bg1"/>
              </a:solidFill>
              <a:latin typeface="方正正大黑简体" pitchFamily="2" charset="-122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469875" y="4002343"/>
            <a:ext cx="4991440" cy="547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黑体" panose="02010609060101010101" charset="-122"/>
              </a:rPr>
              <a:t>We provide professional-quality free PowerPoint templates to help you with your business presentations - freeppt7.com</a:t>
            </a:r>
            <a:endParaRPr lang="zh-CN" altLang="en-US" sz="120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2"/>
          <a:srcRect r="9808" b="27894"/>
          <a:stretch>
            <a:fillRect/>
          </a:stretch>
        </p:blipFill>
        <p:spPr>
          <a:xfrm>
            <a:off x="6473500" y="2290600"/>
            <a:ext cx="5718500" cy="4567400"/>
          </a:xfrm>
          <a:custGeom>
            <a:avLst/>
            <a:gdLst>
              <a:gd name="connsiteX0" fmla="*/ 0 w 5718500"/>
              <a:gd name="connsiteY0" fmla="*/ 0 h 4567400"/>
              <a:gd name="connsiteX1" fmla="*/ 5718500 w 5718500"/>
              <a:gd name="connsiteY1" fmla="*/ 0 h 4567400"/>
              <a:gd name="connsiteX2" fmla="*/ 5718500 w 5718500"/>
              <a:gd name="connsiteY2" fmla="*/ 4567400 h 4567400"/>
              <a:gd name="connsiteX3" fmla="*/ 0 w 5718500"/>
              <a:gd name="connsiteY3" fmla="*/ 4567400 h 45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8500" h="4567400">
                <a:moveTo>
                  <a:pt x="0" y="0"/>
                </a:moveTo>
                <a:lnTo>
                  <a:pt x="5718500" y="0"/>
                </a:lnTo>
                <a:lnTo>
                  <a:pt x="5718500" y="4567400"/>
                </a:lnTo>
                <a:lnTo>
                  <a:pt x="0" y="4567400"/>
                </a:lnTo>
                <a:close/>
              </a:path>
            </a:pathLst>
          </a:custGeom>
        </p:spPr>
      </p:pic>
      <p:pic>
        <p:nvPicPr>
          <p:cNvPr id="50" name="图片 49" descr="图片包含 游戏机, 电路, 电子&#10;&#10;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9" t="1775" r="30262" b="1805"/>
          <a:stretch>
            <a:fillRect/>
          </a:stretch>
        </p:blipFill>
        <p:spPr>
          <a:xfrm>
            <a:off x="3849660" y="2076450"/>
            <a:ext cx="1871844" cy="1871844"/>
          </a:xfrm>
          <a:custGeom>
            <a:avLst/>
            <a:gdLst>
              <a:gd name="connsiteX0" fmla="*/ 935922 w 1871844"/>
              <a:gd name="connsiteY0" fmla="*/ 0 h 1871844"/>
              <a:gd name="connsiteX1" fmla="*/ 1871844 w 1871844"/>
              <a:gd name="connsiteY1" fmla="*/ 935922 h 1871844"/>
              <a:gd name="connsiteX2" fmla="*/ 935922 w 1871844"/>
              <a:gd name="connsiteY2" fmla="*/ 1871844 h 1871844"/>
              <a:gd name="connsiteX3" fmla="*/ 0 w 1871844"/>
              <a:gd name="connsiteY3" fmla="*/ 935922 h 1871844"/>
              <a:gd name="connsiteX4" fmla="*/ 935922 w 1871844"/>
              <a:gd name="connsiteY4" fmla="*/ 0 h 1871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1844" h="1871844">
                <a:moveTo>
                  <a:pt x="935922" y="0"/>
                </a:moveTo>
                <a:cubicBezTo>
                  <a:pt x="1452817" y="0"/>
                  <a:pt x="1871844" y="419027"/>
                  <a:pt x="1871844" y="935922"/>
                </a:cubicBezTo>
                <a:cubicBezTo>
                  <a:pt x="1871844" y="1452817"/>
                  <a:pt x="1452817" y="1871844"/>
                  <a:pt x="935922" y="1871844"/>
                </a:cubicBezTo>
                <a:cubicBezTo>
                  <a:pt x="419027" y="1871844"/>
                  <a:pt x="0" y="1452817"/>
                  <a:pt x="0" y="935922"/>
                </a:cubicBezTo>
                <a:cubicBezTo>
                  <a:pt x="0" y="419027"/>
                  <a:pt x="419027" y="0"/>
                  <a:pt x="935922" y="0"/>
                </a:cubicBezTo>
                <a:close/>
              </a:path>
            </a:pathLst>
          </a:custGeom>
        </p:spPr>
      </p:pic>
      <p:pic>
        <p:nvPicPr>
          <p:cNvPr id="44" name="图片 43" descr="男人走在街道上&#10;&#10;描述已自动生成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33" t="23900" r="4653" b="42926"/>
          <a:stretch>
            <a:fillRect/>
          </a:stretch>
        </p:blipFill>
        <p:spPr>
          <a:xfrm>
            <a:off x="1268555" y="2076450"/>
            <a:ext cx="1871844" cy="1871844"/>
          </a:xfrm>
          <a:custGeom>
            <a:avLst/>
            <a:gdLst>
              <a:gd name="connsiteX0" fmla="*/ 935922 w 1871844"/>
              <a:gd name="connsiteY0" fmla="*/ 0 h 1871844"/>
              <a:gd name="connsiteX1" fmla="*/ 1871844 w 1871844"/>
              <a:gd name="connsiteY1" fmla="*/ 935922 h 1871844"/>
              <a:gd name="connsiteX2" fmla="*/ 935922 w 1871844"/>
              <a:gd name="connsiteY2" fmla="*/ 1871844 h 1871844"/>
              <a:gd name="connsiteX3" fmla="*/ 0 w 1871844"/>
              <a:gd name="connsiteY3" fmla="*/ 935922 h 1871844"/>
              <a:gd name="connsiteX4" fmla="*/ 935922 w 1871844"/>
              <a:gd name="connsiteY4" fmla="*/ 0 h 1871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1844" h="1871844">
                <a:moveTo>
                  <a:pt x="935922" y="0"/>
                </a:moveTo>
                <a:cubicBezTo>
                  <a:pt x="1452817" y="0"/>
                  <a:pt x="1871844" y="419027"/>
                  <a:pt x="1871844" y="935922"/>
                </a:cubicBezTo>
                <a:cubicBezTo>
                  <a:pt x="1871844" y="1452817"/>
                  <a:pt x="1452817" y="1871844"/>
                  <a:pt x="935922" y="1871844"/>
                </a:cubicBezTo>
                <a:cubicBezTo>
                  <a:pt x="419027" y="1871844"/>
                  <a:pt x="0" y="1452817"/>
                  <a:pt x="0" y="935922"/>
                </a:cubicBezTo>
                <a:cubicBezTo>
                  <a:pt x="0" y="419027"/>
                  <a:pt x="419027" y="0"/>
                  <a:pt x="935922" y="0"/>
                </a:cubicBezTo>
                <a:close/>
              </a:path>
            </a:pathLst>
          </a:custGeom>
        </p:spPr>
      </p:pic>
      <p:grpSp>
        <p:nvGrpSpPr>
          <p:cNvPr id="31" name="组合 30"/>
          <p:cNvGrpSpPr/>
          <p:nvPr/>
        </p:nvGrpSpPr>
        <p:grpSpPr>
          <a:xfrm>
            <a:off x="300375" y="308409"/>
            <a:ext cx="12579239" cy="785544"/>
            <a:chOff x="300375" y="308409"/>
            <a:chExt cx="12579239" cy="785544"/>
          </a:xfrm>
        </p:grpSpPr>
        <p:grpSp>
          <p:nvGrpSpPr>
            <p:cNvPr id="11" name="组合 10"/>
            <p:cNvGrpSpPr/>
            <p:nvPr/>
          </p:nvGrpSpPr>
          <p:grpSpPr>
            <a:xfrm>
              <a:off x="300375" y="308409"/>
              <a:ext cx="3585006" cy="785544"/>
              <a:chOff x="9683679" y="2465600"/>
              <a:chExt cx="5112640" cy="785544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9683679" y="2465600"/>
                <a:ext cx="4821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  <a:latin typeface="方正正大黑简体" pitchFamily="2" charset="-122"/>
                    <a:ea typeface="方正正大黑简体" pitchFamily="2" charset="-122"/>
                    <a:cs typeface="黑体" panose="02010609060101010101" charset="-122"/>
                  </a:rPr>
                  <a:t>Add title text</a:t>
                </a:r>
                <a:endParaRPr lang="zh-CN" altLang="en-US" sz="3600" dirty="0">
                  <a:solidFill>
                    <a:schemeClr val="bg1"/>
                  </a:solidFill>
                  <a:latin typeface="方正正大黑简体" pitchFamily="2" charset="-122"/>
                  <a:ea typeface="方正正大黑简体" pitchFamily="2" charset="-122"/>
                  <a:cs typeface="黑体" panose="02010609060101010101" charset="-122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9688847" y="2604813"/>
                <a:ext cx="51074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ln>
                      <a:gradFill flip="none" rotWithShape="1">
                        <a:gsLst>
                          <a:gs pos="0">
                            <a:schemeClr val="bg1">
                              <a:alpha val="39000"/>
                            </a:schemeClr>
                          </a:gs>
                          <a:gs pos="100000">
                            <a:schemeClr val="bg1">
                              <a:alpha val="0"/>
                            </a:schemeClr>
                          </a:gs>
                        </a:gsLst>
                        <a:lin ang="16200000" scaled="1"/>
                        <a:tileRect/>
                      </a:gradFill>
                    </a:ln>
                    <a:noFill/>
                    <a:latin typeface="方正正大黑简体" pitchFamily="2" charset="-122"/>
                    <a:ea typeface="方正正大黑简体" pitchFamily="2" charset="-122"/>
                    <a:cs typeface="黑体" panose="02010609060101010101" charset="-122"/>
                  </a:rPr>
                  <a:t>Add title text</a:t>
                </a:r>
                <a:endParaRPr lang="zh-CN" altLang="en-US" sz="3600" dirty="0">
                  <a:ln>
                    <a:gradFill flip="none" rotWithShape="1">
                      <a:gsLst>
                        <a:gs pos="0">
                          <a:schemeClr val="bg1">
                            <a:alpha val="39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16200000" scaled="1"/>
                      <a:tileRect/>
                    </a:gradFill>
                  </a:ln>
                  <a:noFill/>
                  <a:latin typeface="方正正大黑简体" pitchFamily="2" charset="-122"/>
                  <a:ea typeface="方正正大黑简体" pitchFamily="2" charset="-122"/>
                  <a:cs typeface="黑体" panose="02010609060101010101" charset="-122"/>
                </a:endParaRPr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9298621" y="505873"/>
              <a:ext cx="358099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黑体" panose="02010609060101010101" charset="-122"/>
                </a:rPr>
                <a:t>OPERATING BUDGET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3408202" y="901933"/>
              <a:ext cx="876478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矩形 20"/>
          <p:cNvSpPr/>
          <p:nvPr/>
        </p:nvSpPr>
        <p:spPr>
          <a:xfrm>
            <a:off x="1415219" y="4374016"/>
            <a:ext cx="2119796" cy="407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方正正大黑简体" pitchFamily="2" charset="-122"/>
                <a:ea typeface="方正正大黑简体" pitchFamily="2" charset="-122"/>
                <a:cs typeface="黑体" panose="02010609060101010101" charset="-122"/>
              </a:rPr>
              <a:t>Add title text</a:t>
            </a:r>
            <a:endParaRPr lang="zh-CN" altLang="en-US" sz="2000" dirty="0">
              <a:solidFill>
                <a:schemeClr val="bg1"/>
              </a:solidFill>
              <a:latin typeface="方正正大黑简体" pitchFamily="2" charset="-122"/>
              <a:ea typeface="方正正大黑简体" pitchFamily="2" charset="-122"/>
              <a:cs typeface="黑体" panose="02010609060101010101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415219" y="5205066"/>
            <a:ext cx="2265690" cy="78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黑体" panose="02010609060101010101" charset="-122"/>
              </a:rPr>
              <a:t>Click here to add content, content to match the title. </a:t>
            </a:r>
          </a:p>
          <a:p>
            <a:pPr>
              <a:lnSpc>
                <a:spcPct val="130000"/>
              </a:lnSpc>
            </a:pPr>
            <a:endParaRPr lang="zh-CN" altLang="en-US" sz="120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577428" y="4374016"/>
            <a:ext cx="1871844" cy="407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方正正大黑简体" pitchFamily="2" charset="-122"/>
                <a:ea typeface="方正正大黑简体" pitchFamily="2" charset="-122"/>
                <a:cs typeface="黑体" panose="02010609060101010101" charset="-122"/>
              </a:rPr>
              <a:t>Add title text</a:t>
            </a:r>
            <a:endParaRPr lang="zh-CN" altLang="en-US" sz="2000" dirty="0">
              <a:solidFill>
                <a:schemeClr val="bg1"/>
              </a:solidFill>
              <a:latin typeface="方正正大黑简体" pitchFamily="2" charset="-122"/>
              <a:ea typeface="方正正大黑简体" pitchFamily="2" charset="-122"/>
              <a:cs typeface="黑体" panose="02010609060101010101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577429" y="5205066"/>
            <a:ext cx="2265690" cy="78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黑体" panose="02010609060101010101" charset="-122"/>
              </a:rPr>
              <a:t>Click here to add content, content to match the title. </a:t>
            </a:r>
          </a:p>
          <a:p>
            <a:pPr>
              <a:lnSpc>
                <a:spcPct val="130000"/>
              </a:lnSpc>
            </a:pPr>
            <a:endParaRPr lang="zh-CN" altLang="en-US" sz="120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9158532" y="4374016"/>
            <a:ext cx="1871844" cy="407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方正正大黑简体" pitchFamily="2" charset="-122"/>
                <a:ea typeface="方正正大黑简体" pitchFamily="2" charset="-122"/>
                <a:cs typeface="黑体" panose="02010609060101010101" charset="-122"/>
              </a:rPr>
              <a:t>Add title text</a:t>
            </a:r>
            <a:endParaRPr lang="zh-CN" altLang="en-US" sz="2000" dirty="0">
              <a:solidFill>
                <a:schemeClr val="bg1"/>
              </a:solidFill>
              <a:latin typeface="方正正大黑简体" pitchFamily="2" charset="-122"/>
              <a:ea typeface="方正正大黑简体" pitchFamily="2" charset="-122"/>
              <a:cs typeface="黑体" panose="02010609060101010101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9158533" y="5205066"/>
            <a:ext cx="2265690" cy="78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黑体" panose="02010609060101010101" charset="-122"/>
              </a:rPr>
              <a:t>Click here to add content, content to match the title. </a:t>
            </a:r>
          </a:p>
          <a:p>
            <a:pPr>
              <a:lnSpc>
                <a:spcPct val="130000"/>
              </a:lnSpc>
            </a:pPr>
            <a:endParaRPr lang="zh-CN" altLang="en-US" sz="120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996323" y="4374016"/>
            <a:ext cx="1871844" cy="407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方正正大黑简体" pitchFamily="2" charset="-122"/>
                <a:ea typeface="方正正大黑简体" pitchFamily="2" charset="-122"/>
                <a:cs typeface="黑体" panose="02010609060101010101" charset="-122"/>
              </a:rPr>
              <a:t>Add title text</a:t>
            </a:r>
            <a:endParaRPr lang="zh-CN" altLang="en-US" sz="2000" dirty="0">
              <a:solidFill>
                <a:schemeClr val="bg1"/>
              </a:solidFill>
              <a:latin typeface="方正正大黑简体" pitchFamily="2" charset="-122"/>
              <a:ea typeface="方正正大黑简体" pitchFamily="2" charset="-122"/>
              <a:cs typeface="黑体" panose="02010609060101010101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996324" y="5205066"/>
            <a:ext cx="2265690" cy="78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黑体" panose="02010609060101010101" charset="-122"/>
              </a:rPr>
              <a:t>Click here to add content, content to match the title. </a:t>
            </a:r>
          </a:p>
          <a:p>
            <a:pPr>
              <a:lnSpc>
                <a:spcPct val="130000"/>
              </a:lnSpc>
            </a:pPr>
            <a:endParaRPr lang="zh-CN" altLang="en-US" sz="120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48" name="圆: 空心 47"/>
          <p:cNvSpPr/>
          <p:nvPr/>
        </p:nvSpPr>
        <p:spPr>
          <a:xfrm>
            <a:off x="1019175" y="1851814"/>
            <a:ext cx="444116" cy="444116"/>
          </a:xfrm>
          <a:prstGeom prst="donut">
            <a:avLst>
              <a:gd name="adj" fmla="val 17801"/>
            </a:avLst>
          </a:prstGeom>
          <a:solidFill>
            <a:schemeClr val="bg1"/>
          </a:solidFill>
          <a:ln>
            <a:noFill/>
            <a:prstDash val="solid"/>
          </a:ln>
          <a:effectLst>
            <a:outerShdw blurRad="368300" sx="102000" sy="102000" algn="ctr" rotWithShape="0">
              <a:schemeClr val="bg1"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pic>
        <p:nvPicPr>
          <p:cNvPr id="55" name="图片 54" descr="卡通人物&#10;&#10;中度可信度描述已自动生成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4" t="14329" r="34101" b="14329"/>
          <a:stretch>
            <a:fillRect/>
          </a:stretch>
        </p:blipFill>
        <p:spPr>
          <a:xfrm>
            <a:off x="9011869" y="2076450"/>
            <a:ext cx="1871844" cy="1871844"/>
          </a:xfrm>
          <a:custGeom>
            <a:avLst/>
            <a:gdLst>
              <a:gd name="connsiteX0" fmla="*/ 935922 w 1871844"/>
              <a:gd name="connsiteY0" fmla="*/ 0 h 1871844"/>
              <a:gd name="connsiteX1" fmla="*/ 1871844 w 1871844"/>
              <a:gd name="connsiteY1" fmla="*/ 935922 h 1871844"/>
              <a:gd name="connsiteX2" fmla="*/ 935922 w 1871844"/>
              <a:gd name="connsiteY2" fmla="*/ 1871844 h 1871844"/>
              <a:gd name="connsiteX3" fmla="*/ 0 w 1871844"/>
              <a:gd name="connsiteY3" fmla="*/ 935922 h 1871844"/>
              <a:gd name="connsiteX4" fmla="*/ 935922 w 1871844"/>
              <a:gd name="connsiteY4" fmla="*/ 0 h 1871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1844" h="1871844">
                <a:moveTo>
                  <a:pt x="935922" y="0"/>
                </a:moveTo>
                <a:cubicBezTo>
                  <a:pt x="1452817" y="0"/>
                  <a:pt x="1871844" y="419027"/>
                  <a:pt x="1871844" y="935922"/>
                </a:cubicBezTo>
                <a:cubicBezTo>
                  <a:pt x="1871844" y="1452817"/>
                  <a:pt x="1452817" y="1871844"/>
                  <a:pt x="935922" y="1871844"/>
                </a:cubicBezTo>
                <a:cubicBezTo>
                  <a:pt x="419027" y="1871844"/>
                  <a:pt x="0" y="1452817"/>
                  <a:pt x="0" y="935922"/>
                </a:cubicBezTo>
                <a:cubicBezTo>
                  <a:pt x="0" y="419027"/>
                  <a:pt x="419027" y="0"/>
                  <a:pt x="935922" y="0"/>
                </a:cubicBezTo>
                <a:close/>
              </a:path>
            </a:pathLst>
          </a:custGeom>
        </p:spPr>
      </p:pic>
      <p:pic>
        <p:nvPicPr>
          <p:cNvPr id="52" name="图片 51" descr="图片包含 室内, 金属, 天花板, 火车&#10;&#10;描述已自动生成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8" t="13773" r="22049" b="3575"/>
          <a:stretch>
            <a:fillRect/>
          </a:stretch>
        </p:blipFill>
        <p:spPr>
          <a:xfrm>
            <a:off x="6430765" y="2076450"/>
            <a:ext cx="1871844" cy="1871844"/>
          </a:xfrm>
          <a:custGeom>
            <a:avLst/>
            <a:gdLst>
              <a:gd name="connsiteX0" fmla="*/ 935922 w 1871844"/>
              <a:gd name="connsiteY0" fmla="*/ 0 h 1871844"/>
              <a:gd name="connsiteX1" fmla="*/ 1871844 w 1871844"/>
              <a:gd name="connsiteY1" fmla="*/ 935922 h 1871844"/>
              <a:gd name="connsiteX2" fmla="*/ 935922 w 1871844"/>
              <a:gd name="connsiteY2" fmla="*/ 1871844 h 1871844"/>
              <a:gd name="connsiteX3" fmla="*/ 0 w 1871844"/>
              <a:gd name="connsiteY3" fmla="*/ 935922 h 1871844"/>
              <a:gd name="connsiteX4" fmla="*/ 935922 w 1871844"/>
              <a:gd name="connsiteY4" fmla="*/ 0 h 1871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1844" h="1871844">
                <a:moveTo>
                  <a:pt x="935922" y="0"/>
                </a:moveTo>
                <a:cubicBezTo>
                  <a:pt x="1452817" y="0"/>
                  <a:pt x="1871844" y="419027"/>
                  <a:pt x="1871844" y="935922"/>
                </a:cubicBezTo>
                <a:cubicBezTo>
                  <a:pt x="1871844" y="1452817"/>
                  <a:pt x="1452817" y="1871844"/>
                  <a:pt x="935922" y="1871844"/>
                </a:cubicBezTo>
                <a:cubicBezTo>
                  <a:pt x="419027" y="1871844"/>
                  <a:pt x="0" y="1452817"/>
                  <a:pt x="0" y="935922"/>
                </a:cubicBezTo>
                <a:cubicBezTo>
                  <a:pt x="0" y="419027"/>
                  <a:pt x="419027" y="0"/>
                  <a:pt x="935922" y="0"/>
                </a:cubicBezTo>
                <a:close/>
              </a:path>
            </a:pathLst>
          </a:custGeom>
        </p:spPr>
      </p:pic>
      <p:cxnSp>
        <p:nvCxnSpPr>
          <p:cNvPr id="30" name="直接连接符 29"/>
          <p:cNvCxnSpPr/>
          <p:nvPr/>
        </p:nvCxnSpPr>
        <p:spPr>
          <a:xfrm>
            <a:off x="1549400" y="5016500"/>
            <a:ext cx="685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4128195" y="5016500"/>
            <a:ext cx="685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6683914" y="5016500"/>
            <a:ext cx="685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9264681" y="5016500"/>
            <a:ext cx="685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/>
          <p:nvPr/>
        </p:nvSpPr>
        <p:spPr>
          <a:xfrm>
            <a:off x="1" y="85292"/>
            <a:ext cx="7121085" cy="6772709"/>
          </a:xfrm>
          <a:custGeom>
            <a:avLst/>
            <a:gdLst>
              <a:gd name="connsiteX0" fmla="*/ 2283614 w 7121085"/>
              <a:gd name="connsiteY0" fmla="*/ 0 h 6772709"/>
              <a:gd name="connsiteX1" fmla="*/ 7121085 w 7121085"/>
              <a:gd name="connsiteY1" fmla="*/ 4837471 h 6772709"/>
              <a:gd name="connsiteX2" fmla="*/ 6740933 w 7121085"/>
              <a:gd name="connsiteY2" fmla="*/ 6720433 h 6772709"/>
              <a:gd name="connsiteX3" fmla="*/ 6715750 w 7121085"/>
              <a:gd name="connsiteY3" fmla="*/ 6772709 h 6772709"/>
              <a:gd name="connsiteX4" fmla="*/ 0 w 7121085"/>
              <a:gd name="connsiteY4" fmla="*/ 6772709 h 6772709"/>
              <a:gd name="connsiteX5" fmla="*/ 0 w 7121085"/>
              <a:gd name="connsiteY5" fmla="*/ 572481 h 6772709"/>
              <a:gd name="connsiteX6" fmla="*/ 186371 w 7121085"/>
              <a:gd name="connsiteY6" fmla="*/ 477027 h 6772709"/>
              <a:gd name="connsiteX7" fmla="*/ 2283614 w 7121085"/>
              <a:gd name="connsiteY7" fmla="*/ 0 h 677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21085" h="6772709">
                <a:moveTo>
                  <a:pt x="2283614" y="0"/>
                </a:moveTo>
                <a:cubicBezTo>
                  <a:pt x="4955275" y="0"/>
                  <a:pt x="7121085" y="2165810"/>
                  <a:pt x="7121085" y="4837471"/>
                </a:cubicBezTo>
                <a:cubicBezTo>
                  <a:pt x="7121085" y="5505387"/>
                  <a:pt x="6985722" y="6141686"/>
                  <a:pt x="6740933" y="6720433"/>
                </a:cubicBezTo>
                <a:lnTo>
                  <a:pt x="6715750" y="6772709"/>
                </a:lnTo>
                <a:lnTo>
                  <a:pt x="0" y="6772709"/>
                </a:lnTo>
                <a:lnTo>
                  <a:pt x="0" y="572481"/>
                </a:lnTo>
                <a:lnTo>
                  <a:pt x="186371" y="477027"/>
                </a:lnTo>
                <a:cubicBezTo>
                  <a:pt x="820819" y="171319"/>
                  <a:pt x="1532210" y="0"/>
                  <a:pt x="2283614" y="0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chemeClr val="bg1"/>
                </a:gs>
                <a:gs pos="75000">
                  <a:schemeClr val="tx1">
                    <a:alpha val="0"/>
                  </a:schemeClr>
                </a:gs>
              </a:gsLst>
              <a:lin ang="13500000" scaled="1"/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21230" y="1381109"/>
            <a:ext cx="4803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54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  <a:tileRect/>
                </a:gra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rPr>
              <a:t>1</a:t>
            </a:r>
            <a:endParaRPr lang="zh-CN" altLang="en-US" sz="5400" dirty="0">
              <a:gradFill flip="none" rotWithShape="1"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atin typeface="方正正大黑简体" pitchFamily="2" charset="-122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572179" y="1440116"/>
            <a:ext cx="21400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effectLst/>
                <a:latin typeface="方正正大黑简体" pitchFamily="2" charset="-122"/>
                <a:ea typeface="方正正大黑简体" pitchFamily="2" charset="-122"/>
                <a:cs typeface="黑体" panose="02010609060101010101" charset="-122"/>
              </a:rPr>
              <a:t>Add title text</a:t>
            </a:r>
            <a:endParaRPr lang="zh-CN" altLang="en-US" dirty="0">
              <a:solidFill>
                <a:schemeClr val="bg1"/>
              </a:solidFill>
              <a:effectLst/>
              <a:latin typeface="方正正大黑简体" pitchFamily="2" charset="-122"/>
              <a:ea typeface="方正正大黑简体" pitchFamily="2" charset="-122"/>
              <a:cs typeface="黑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572178" y="1850483"/>
            <a:ext cx="3763737" cy="54906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黑体" panose="02010609060101010101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355418" y="2654096"/>
            <a:ext cx="21400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effectLst/>
                <a:latin typeface="方正正大黑简体" pitchFamily="2" charset="-122"/>
                <a:ea typeface="方正正大黑简体" pitchFamily="2" charset="-122"/>
                <a:cs typeface="黑体" panose="02010609060101010101" charset="-122"/>
              </a:rPr>
              <a:t>Add title text</a:t>
            </a:r>
            <a:endParaRPr lang="zh-CN" altLang="en-US" dirty="0">
              <a:solidFill>
                <a:schemeClr val="bg1"/>
              </a:solidFill>
              <a:effectLst/>
              <a:latin typeface="方正正大黑简体" pitchFamily="2" charset="-122"/>
              <a:ea typeface="方正正大黑简体" pitchFamily="2" charset="-122"/>
              <a:cs typeface="黑体" panose="0201060906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355417" y="3064463"/>
            <a:ext cx="3763737" cy="54906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黑体" panose="02010609060101010101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708128" y="4045876"/>
            <a:ext cx="21400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effectLst/>
                <a:latin typeface="方正正大黑简体" pitchFamily="2" charset="-122"/>
                <a:ea typeface="方正正大黑简体" pitchFamily="2" charset="-122"/>
                <a:cs typeface="黑体" panose="02010609060101010101" charset="-122"/>
              </a:rPr>
              <a:t>Add title text</a:t>
            </a:r>
            <a:endParaRPr lang="zh-CN" altLang="en-US" dirty="0">
              <a:solidFill>
                <a:schemeClr val="bg1"/>
              </a:solidFill>
              <a:effectLst/>
              <a:latin typeface="方正正大黑简体" pitchFamily="2" charset="-122"/>
              <a:ea typeface="方正正大黑简体" pitchFamily="2" charset="-122"/>
              <a:cs typeface="黑体" panose="0201060906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708127" y="4456243"/>
            <a:ext cx="3763737" cy="54906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黑体" panose="02010609060101010101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709623" y="5348755"/>
            <a:ext cx="21400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effectLst/>
                <a:latin typeface="方正正大黑简体" pitchFamily="2" charset="-122"/>
                <a:ea typeface="方正正大黑简体" pitchFamily="2" charset="-122"/>
                <a:cs typeface="黑体" panose="02010609060101010101" charset="-122"/>
              </a:rPr>
              <a:t>Add title text</a:t>
            </a:r>
            <a:endParaRPr lang="zh-CN" altLang="en-US" dirty="0">
              <a:solidFill>
                <a:schemeClr val="bg1"/>
              </a:solidFill>
              <a:effectLst/>
              <a:latin typeface="方正正大黑简体" pitchFamily="2" charset="-122"/>
              <a:ea typeface="方正正大黑简体" pitchFamily="2" charset="-122"/>
              <a:cs typeface="黑体" panose="02010609060101010101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709622" y="5759122"/>
            <a:ext cx="3763737" cy="54906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黑体" panose="02010609060101010101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302399" y="2505670"/>
            <a:ext cx="4803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54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  <a:tileRect/>
                </a:gra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rPr>
              <a:t>2</a:t>
            </a:r>
            <a:endParaRPr lang="zh-CN" altLang="en-US" sz="5400" dirty="0">
              <a:gradFill flip="none" rotWithShape="1"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atin typeface="方正正大黑简体" pitchFamily="2" charset="-122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709585" y="3942792"/>
            <a:ext cx="4803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54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  <a:tileRect/>
                </a:gra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rPr>
              <a:t>3</a:t>
            </a:r>
            <a:endParaRPr lang="zh-CN" altLang="en-US" sz="5400" dirty="0">
              <a:gradFill flip="none" rotWithShape="1"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atin typeface="方正正大黑简体" pitchFamily="2" charset="-122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642429" y="5297457"/>
            <a:ext cx="4803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54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  <a:tileRect/>
                </a:gra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rPr>
              <a:t>4</a:t>
            </a:r>
            <a:endParaRPr lang="zh-CN" altLang="en-US" sz="5400" dirty="0">
              <a:gradFill flip="none" rotWithShape="1"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atin typeface="方正正大黑简体" pitchFamily="2" charset="-122"/>
              <a:ea typeface="微软雅黑" pitchFamily="34" charset="-122"/>
              <a:cs typeface="黑体" panose="0201060906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l="16491" b="38869"/>
          <a:stretch>
            <a:fillRect/>
          </a:stretch>
        </p:blipFill>
        <p:spPr>
          <a:xfrm>
            <a:off x="0" y="1122384"/>
            <a:ext cx="8212036" cy="5735616"/>
          </a:xfrm>
          <a:custGeom>
            <a:avLst/>
            <a:gdLst>
              <a:gd name="connsiteX0" fmla="*/ 0 w 8212036"/>
              <a:gd name="connsiteY0" fmla="*/ 0 h 5735616"/>
              <a:gd name="connsiteX1" fmla="*/ 8212036 w 8212036"/>
              <a:gd name="connsiteY1" fmla="*/ 0 h 5735616"/>
              <a:gd name="connsiteX2" fmla="*/ 8212036 w 8212036"/>
              <a:gd name="connsiteY2" fmla="*/ 5735616 h 5735616"/>
              <a:gd name="connsiteX3" fmla="*/ 0 w 8212036"/>
              <a:gd name="connsiteY3" fmla="*/ 5735616 h 5735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12036" h="5735616">
                <a:moveTo>
                  <a:pt x="0" y="0"/>
                </a:moveTo>
                <a:lnTo>
                  <a:pt x="8212036" y="0"/>
                </a:lnTo>
                <a:lnTo>
                  <a:pt x="8212036" y="5735616"/>
                </a:lnTo>
                <a:lnTo>
                  <a:pt x="0" y="5735616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rcRect l="21393" b="27056"/>
          <a:stretch>
            <a:fillRect/>
          </a:stretch>
        </p:blipFill>
        <p:spPr>
          <a:xfrm>
            <a:off x="0" y="1156853"/>
            <a:ext cx="6143689" cy="5701147"/>
          </a:xfrm>
          <a:custGeom>
            <a:avLst/>
            <a:gdLst>
              <a:gd name="connsiteX0" fmla="*/ 0 w 6143689"/>
              <a:gd name="connsiteY0" fmla="*/ 0 h 5701147"/>
              <a:gd name="connsiteX1" fmla="*/ 6143689 w 6143689"/>
              <a:gd name="connsiteY1" fmla="*/ 0 h 5701147"/>
              <a:gd name="connsiteX2" fmla="*/ 6143689 w 6143689"/>
              <a:gd name="connsiteY2" fmla="*/ 5701147 h 5701147"/>
              <a:gd name="connsiteX3" fmla="*/ 0 w 6143689"/>
              <a:gd name="connsiteY3" fmla="*/ 5701147 h 570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3689" h="5701147">
                <a:moveTo>
                  <a:pt x="0" y="0"/>
                </a:moveTo>
                <a:lnTo>
                  <a:pt x="6143689" y="0"/>
                </a:lnTo>
                <a:lnTo>
                  <a:pt x="6143689" y="5701147"/>
                </a:lnTo>
                <a:lnTo>
                  <a:pt x="0" y="5701147"/>
                </a:lnTo>
                <a:close/>
              </a:path>
            </a:pathLst>
          </a:custGeom>
        </p:spPr>
      </p:pic>
      <p:grpSp>
        <p:nvGrpSpPr>
          <p:cNvPr id="18" name="组合 17"/>
          <p:cNvGrpSpPr/>
          <p:nvPr/>
        </p:nvGrpSpPr>
        <p:grpSpPr>
          <a:xfrm>
            <a:off x="300375" y="308409"/>
            <a:ext cx="12579239" cy="785544"/>
            <a:chOff x="300375" y="308409"/>
            <a:chExt cx="12579239" cy="785544"/>
          </a:xfrm>
        </p:grpSpPr>
        <p:grpSp>
          <p:nvGrpSpPr>
            <p:cNvPr id="19" name="组合 18"/>
            <p:cNvGrpSpPr/>
            <p:nvPr/>
          </p:nvGrpSpPr>
          <p:grpSpPr>
            <a:xfrm>
              <a:off x="300375" y="308409"/>
              <a:ext cx="3585006" cy="785544"/>
              <a:chOff x="9683679" y="2465600"/>
              <a:chExt cx="5112640" cy="785544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9683679" y="2465600"/>
                <a:ext cx="4821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  <a:latin typeface="方正正大黑简体" pitchFamily="2" charset="-122"/>
                    <a:ea typeface="方正正大黑简体" pitchFamily="2" charset="-122"/>
                    <a:cs typeface="黑体" panose="02010609060101010101" charset="-122"/>
                  </a:rPr>
                  <a:t>Add title text</a:t>
                </a:r>
                <a:endParaRPr lang="zh-CN" altLang="en-US" sz="3600" dirty="0">
                  <a:solidFill>
                    <a:schemeClr val="bg1"/>
                  </a:solidFill>
                  <a:latin typeface="方正正大黑简体" pitchFamily="2" charset="-122"/>
                  <a:ea typeface="方正正大黑简体" pitchFamily="2" charset="-122"/>
                  <a:cs typeface="黑体" panose="02010609060101010101" charset="-122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9688847" y="2604813"/>
                <a:ext cx="51074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ln>
                      <a:gradFill flip="none" rotWithShape="1">
                        <a:gsLst>
                          <a:gs pos="0">
                            <a:schemeClr val="bg1">
                              <a:alpha val="39000"/>
                            </a:schemeClr>
                          </a:gs>
                          <a:gs pos="100000">
                            <a:schemeClr val="bg1">
                              <a:alpha val="0"/>
                            </a:schemeClr>
                          </a:gs>
                        </a:gsLst>
                        <a:lin ang="16200000" scaled="1"/>
                        <a:tileRect/>
                      </a:gradFill>
                    </a:ln>
                    <a:noFill/>
                    <a:latin typeface="方正正大黑简体" pitchFamily="2" charset="-122"/>
                    <a:ea typeface="方正正大黑简体" pitchFamily="2" charset="-122"/>
                    <a:cs typeface="黑体" panose="02010609060101010101" charset="-122"/>
                  </a:rPr>
                  <a:t>Add title text</a:t>
                </a:r>
                <a:endParaRPr lang="zh-CN" altLang="en-US" sz="3600" dirty="0">
                  <a:ln>
                    <a:gradFill flip="none" rotWithShape="1">
                      <a:gsLst>
                        <a:gs pos="0">
                          <a:schemeClr val="bg1">
                            <a:alpha val="39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16200000" scaled="1"/>
                      <a:tileRect/>
                    </a:gradFill>
                  </a:ln>
                  <a:noFill/>
                  <a:latin typeface="方正正大黑简体" pitchFamily="2" charset="-122"/>
                  <a:ea typeface="方正正大黑简体" pitchFamily="2" charset="-122"/>
                  <a:cs typeface="黑体" panose="02010609060101010101" charset="-122"/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9298621" y="505873"/>
              <a:ext cx="358099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黑体" panose="02010609060101010101" charset="-122"/>
                </a:rPr>
                <a:t>OPERATING BUDGET</a:t>
              </a: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3408202" y="901933"/>
              <a:ext cx="876478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组合 95"/>
          <p:cNvGrpSpPr/>
          <p:nvPr/>
        </p:nvGrpSpPr>
        <p:grpSpPr>
          <a:xfrm>
            <a:off x="7389927" y="3709754"/>
            <a:ext cx="2490455" cy="1081590"/>
            <a:chOff x="9798937" y="1005104"/>
            <a:chExt cx="1184863" cy="1081590"/>
          </a:xfrm>
        </p:grpSpPr>
        <p:sp>
          <p:nvSpPr>
            <p:cNvPr id="98" name="文本框 97"/>
            <p:cNvSpPr txBox="1"/>
            <p:nvPr/>
          </p:nvSpPr>
          <p:spPr>
            <a:xfrm>
              <a:off x="9798937" y="1071031"/>
              <a:ext cx="1184863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6000" dirty="0">
                  <a:ln w="9525">
                    <a:gradFill flip="none" rotWithShape="1">
                      <a:gsLst>
                        <a:gs pos="0">
                          <a:schemeClr val="bg1"/>
                        </a:gs>
                        <a:gs pos="57000">
                          <a:schemeClr val="bg1">
                            <a:alpha val="0"/>
                          </a:schemeClr>
                        </a:gs>
                      </a:gsLst>
                      <a:lin ang="16200000" scaled="1"/>
                      <a:tileRect/>
                    </a:gradFill>
                  </a:ln>
                  <a:noFill/>
                  <a:latin typeface="方正正大黑简体" pitchFamily="2" charset="-122"/>
                  <a:ea typeface="微软雅黑" pitchFamily="34" charset="-122"/>
                  <a:cs typeface="黑体" panose="02010609060101010101" charset="-122"/>
                </a:rPr>
                <a:t>55%</a:t>
              </a:r>
              <a:endParaRPr lang="zh-CN" altLang="en-US" sz="6000" dirty="0">
                <a:ln w="9525">
                  <a:gradFill flip="none" rotWithShape="1">
                    <a:gsLst>
                      <a:gs pos="0">
                        <a:schemeClr val="bg1"/>
                      </a:gs>
                      <a:gs pos="57000">
                        <a:schemeClr val="bg1">
                          <a:alpha val="0"/>
                        </a:schemeClr>
                      </a:gs>
                    </a:gsLst>
                    <a:lin ang="16200000" scaled="1"/>
                    <a:tileRect/>
                  </a:gradFill>
                </a:ln>
                <a:noFill/>
                <a:latin typeface="方正正大黑简体" pitchFamily="2" charset="-122"/>
                <a:ea typeface="微软雅黑" pitchFamily="34" charset="-122"/>
                <a:cs typeface="黑体" panose="02010609060101010101" charset="-122"/>
              </a:endParaRPr>
            </a:p>
          </p:txBody>
        </p:sp>
        <p:sp>
          <p:nvSpPr>
            <p:cNvPr id="97" name="文本框 96"/>
            <p:cNvSpPr txBox="1"/>
            <p:nvPr/>
          </p:nvSpPr>
          <p:spPr>
            <a:xfrm>
              <a:off x="9852789" y="1005104"/>
              <a:ext cx="1126135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6000" dirty="0">
                  <a:solidFill>
                    <a:schemeClr val="bg1"/>
                  </a:solidFill>
                  <a:latin typeface="方正正大黑简体" pitchFamily="2" charset="-122"/>
                  <a:ea typeface="微软雅黑" pitchFamily="34" charset="-122"/>
                  <a:cs typeface="黑体" panose="02010609060101010101" charset="-122"/>
                </a:rPr>
                <a:t>55%</a:t>
              </a:r>
              <a:endParaRPr lang="zh-CN" altLang="en-US" sz="6000" dirty="0">
                <a:solidFill>
                  <a:schemeClr val="bg1"/>
                </a:soli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endParaRPr>
            </a:p>
          </p:txBody>
        </p:sp>
      </p:grpSp>
      <p:graphicFrame>
        <p:nvGraphicFramePr>
          <p:cNvPr id="11" name="图表 10"/>
          <p:cNvGraphicFramePr/>
          <p:nvPr/>
        </p:nvGraphicFramePr>
        <p:xfrm>
          <a:off x="3222625" y="2210103"/>
          <a:ext cx="5746750" cy="383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0" name="组合 39"/>
          <p:cNvGrpSpPr/>
          <p:nvPr/>
        </p:nvGrpSpPr>
        <p:grpSpPr>
          <a:xfrm flipV="1">
            <a:off x="5893934" y="1852719"/>
            <a:ext cx="4710566" cy="439420"/>
            <a:chOff x="7391695" y="5290132"/>
            <a:chExt cx="4710566" cy="439420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7391695" y="5290132"/>
              <a:ext cx="219870" cy="439420"/>
            </a:xfrm>
            <a:prstGeom prst="line">
              <a:avLst/>
            </a:prstGeom>
            <a:ln w="6350">
              <a:solidFill>
                <a:schemeClr val="bg1">
                  <a:alpha val="8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V="1">
              <a:off x="7607527" y="5727586"/>
              <a:ext cx="4494734" cy="0"/>
            </a:xfrm>
            <a:prstGeom prst="line">
              <a:avLst/>
            </a:prstGeom>
            <a:ln w="6350">
              <a:gradFill flip="none" rotWithShape="1"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2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7298513" y="2003058"/>
            <a:ext cx="3754511" cy="660673"/>
            <a:chOff x="7228113" y="2016190"/>
            <a:chExt cx="3754511" cy="660673"/>
          </a:xfrm>
        </p:grpSpPr>
        <p:sp>
          <p:nvSpPr>
            <p:cNvPr id="54" name="文本框 53"/>
            <p:cNvSpPr txBox="1"/>
            <p:nvPr/>
          </p:nvSpPr>
          <p:spPr>
            <a:xfrm>
              <a:off x="7228113" y="2016190"/>
              <a:ext cx="226458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600" dirty="0">
                  <a:solidFill>
                    <a:schemeClr val="bg1"/>
                  </a:solidFill>
                  <a:effectLst/>
                  <a:latin typeface="方正正大黑简体" pitchFamily="2" charset="-122"/>
                  <a:ea typeface="方正正大黑简体" pitchFamily="2" charset="-122"/>
                  <a:cs typeface="黑体" panose="02010609060101010101" charset="-122"/>
                </a:rPr>
                <a:t>Add title text</a:t>
              </a:r>
              <a:endParaRPr lang="zh-CN" altLang="en-US" sz="1600" dirty="0">
                <a:solidFill>
                  <a:schemeClr val="bg1"/>
                </a:solidFill>
                <a:effectLst/>
                <a:latin typeface="方正正大黑简体" pitchFamily="2" charset="-122"/>
                <a:ea typeface="方正正大黑简体" pitchFamily="2" charset="-122"/>
                <a:cs typeface="黑体" panose="02010609060101010101" charset="-122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7228114" y="2369407"/>
              <a:ext cx="3754510" cy="30745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ts val="1200"/>
                </a:spcBef>
              </a:pPr>
              <a:r>
                <a:rPr lang="en-US" altLang="zh-CN" sz="1200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黑体" panose="02010609060101010101" charset="-122"/>
                </a:rPr>
                <a:t>Click here to add content, content to match the title. </a:t>
              </a: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927851" y="1885717"/>
            <a:ext cx="1193050" cy="1116952"/>
            <a:chOff x="927851" y="1885717"/>
            <a:chExt cx="1020573" cy="1116952"/>
          </a:xfrm>
        </p:grpSpPr>
        <p:sp>
          <p:nvSpPr>
            <p:cNvPr id="86" name="文本框 85"/>
            <p:cNvSpPr txBox="1"/>
            <p:nvPr/>
          </p:nvSpPr>
          <p:spPr>
            <a:xfrm>
              <a:off x="942923" y="1925451"/>
              <a:ext cx="1005501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>
                  <a:ln w="9525">
                    <a:gradFill flip="none" rotWithShape="1">
                      <a:gsLst>
                        <a:gs pos="0">
                          <a:schemeClr val="bg1"/>
                        </a:gs>
                        <a:gs pos="57000">
                          <a:schemeClr val="bg1">
                            <a:alpha val="0"/>
                          </a:schemeClr>
                        </a:gs>
                      </a:gsLst>
                      <a:lin ang="16200000" scaled="1"/>
                      <a:tileRect/>
                    </a:gradFill>
                  </a:ln>
                  <a:noFill/>
                  <a:latin typeface="方正正大黑简体" pitchFamily="2" charset="-122"/>
                  <a:ea typeface="微软雅黑" pitchFamily="34" charset="-122"/>
                  <a:cs typeface="黑体" panose="02010609060101010101" charset="-122"/>
                </a:rPr>
                <a:t>10%</a:t>
              </a:r>
              <a:endParaRPr lang="zh-CN" altLang="en-US" sz="3200" dirty="0">
                <a:ln w="9525">
                  <a:gradFill flip="none" rotWithShape="1">
                    <a:gsLst>
                      <a:gs pos="0">
                        <a:schemeClr val="bg1"/>
                      </a:gs>
                      <a:gs pos="57000">
                        <a:schemeClr val="bg1">
                          <a:alpha val="0"/>
                        </a:schemeClr>
                      </a:gs>
                    </a:gsLst>
                    <a:lin ang="16200000" scaled="1"/>
                    <a:tileRect/>
                  </a:gradFill>
                </a:ln>
                <a:noFill/>
                <a:latin typeface="方正正大黑简体" pitchFamily="2" charset="-122"/>
                <a:ea typeface="微软雅黑" pitchFamily="34" charset="-122"/>
                <a:cs typeface="黑体" panose="02010609060101010101" charset="-122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927851" y="1885717"/>
              <a:ext cx="1005501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方正正大黑简体" pitchFamily="2" charset="-122"/>
                  <a:ea typeface="微软雅黑" pitchFamily="34" charset="-122"/>
                  <a:cs typeface="黑体" panose="02010609060101010101" charset="-122"/>
                </a:rPr>
                <a:t>10%</a:t>
              </a:r>
              <a:endParaRPr lang="zh-CN" altLang="en-US" sz="3200" dirty="0">
                <a:solidFill>
                  <a:schemeClr val="bg1"/>
                </a:soli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923757" y="2689303"/>
            <a:ext cx="21565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effectLst/>
                <a:latin typeface="方正正大黑简体" pitchFamily="2" charset="-122"/>
                <a:ea typeface="方正正大黑简体" pitchFamily="2" charset="-122"/>
                <a:cs typeface="黑体" panose="02010609060101010101" charset="-122"/>
              </a:rPr>
              <a:t>Add title text</a:t>
            </a:r>
            <a:endParaRPr lang="zh-CN" altLang="en-US" sz="1600" dirty="0">
              <a:solidFill>
                <a:schemeClr val="bg1"/>
              </a:solidFill>
              <a:effectLst/>
              <a:latin typeface="方正正大黑简体" pitchFamily="2" charset="-122"/>
              <a:ea typeface="方正正大黑简体" pitchFamily="2" charset="-122"/>
              <a:cs typeface="黑体" panose="02010609060101010101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923757" y="3042520"/>
            <a:ext cx="3359309" cy="78880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2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黑体" panose="02010609060101010101" charset="-122"/>
              </a:rPr>
              <a:t>Click here to add content, content to match the title. Click here to add content, content to match the title. 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1019176" y="5236118"/>
            <a:ext cx="22034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effectLst/>
                <a:latin typeface="方正正大黑简体" pitchFamily="2" charset="-122"/>
                <a:ea typeface="方正正大黑简体" pitchFamily="2" charset="-122"/>
                <a:cs typeface="黑体" panose="02010609060101010101" charset="-122"/>
              </a:rPr>
              <a:t>Add title text</a:t>
            </a:r>
            <a:endParaRPr lang="zh-CN" altLang="en-US" sz="1600" dirty="0">
              <a:solidFill>
                <a:schemeClr val="bg1"/>
              </a:solidFill>
              <a:effectLst/>
              <a:latin typeface="方正正大黑简体" pitchFamily="2" charset="-122"/>
              <a:ea typeface="方正正大黑简体" pitchFamily="2" charset="-122"/>
              <a:cs typeface="黑体" panose="02010609060101010101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1019176" y="5576635"/>
            <a:ext cx="3897516" cy="54874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2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黑体" panose="02010609060101010101" charset="-122"/>
              </a:rPr>
              <a:t>Click here to add content, content to match the title. Click here to add content, content to match the title. </a:t>
            </a:r>
            <a:r>
              <a:rPr lang="zh-CN" altLang="en-US" sz="12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黑体" panose="02010609060101010101" charset="-122"/>
              </a:rPr>
              <a:t>。</a:t>
            </a:r>
            <a:endParaRPr lang="en-US" altLang="zh-CN" sz="120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8068956" y="4842901"/>
            <a:ext cx="3422035" cy="1167423"/>
            <a:chOff x="7228113" y="1978090"/>
            <a:chExt cx="3422035" cy="1167423"/>
          </a:xfrm>
        </p:grpSpPr>
        <p:sp>
          <p:nvSpPr>
            <p:cNvPr id="72" name="文本框 71"/>
            <p:cNvSpPr txBox="1"/>
            <p:nvPr/>
          </p:nvSpPr>
          <p:spPr>
            <a:xfrm>
              <a:off x="7228113" y="1978090"/>
              <a:ext cx="226884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600" dirty="0">
                  <a:solidFill>
                    <a:schemeClr val="bg1"/>
                  </a:solidFill>
                  <a:effectLst/>
                  <a:latin typeface="方正正大黑简体" pitchFamily="2" charset="-122"/>
                  <a:ea typeface="方正正大黑简体" pitchFamily="2" charset="-122"/>
                  <a:cs typeface="黑体" panose="02010609060101010101" charset="-122"/>
                </a:rPr>
                <a:t>Add title text</a:t>
              </a:r>
              <a:endParaRPr lang="zh-CN" altLang="en-US" sz="1600" dirty="0">
                <a:solidFill>
                  <a:schemeClr val="bg1"/>
                </a:solidFill>
                <a:effectLst/>
                <a:latin typeface="方正正大黑简体" pitchFamily="2" charset="-122"/>
                <a:ea typeface="方正正大黑简体" pitchFamily="2" charset="-122"/>
                <a:cs typeface="黑体" panose="02010609060101010101" charset="-122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7228114" y="2356707"/>
              <a:ext cx="3422034" cy="78880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ts val="1200"/>
                </a:spcBef>
              </a:pPr>
              <a:r>
                <a:rPr lang="en-US" altLang="zh-CN" sz="1200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黑体" panose="02010609060101010101" charset="-122"/>
                </a:rPr>
                <a:t>Click here to add content, content to match the title. Click here to add content, content to match the title. </a:t>
              </a: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894850" y="4504670"/>
            <a:ext cx="1352237" cy="624509"/>
            <a:chOff x="2228773" y="4445116"/>
            <a:chExt cx="1352237" cy="624509"/>
          </a:xfrm>
        </p:grpSpPr>
        <p:sp>
          <p:nvSpPr>
            <p:cNvPr id="90" name="文本框 89"/>
            <p:cNvSpPr txBox="1"/>
            <p:nvPr/>
          </p:nvSpPr>
          <p:spPr>
            <a:xfrm>
              <a:off x="2282227" y="4445116"/>
              <a:ext cx="128371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3200" dirty="0">
                  <a:solidFill>
                    <a:schemeClr val="bg1"/>
                  </a:solidFill>
                  <a:latin typeface="方正正大黑简体" pitchFamily="2" charset="-122"/>
                  <a:ea typeface="微软雅黑" pitchFamily="34" charset="-122"/>
                  <a:cs typeface="黑体" panose="02010609060101010101" charset="-122"/>
                </a:rPr>
                <a:t>27%</a:t>
              </a:r>
              <a:endParaRPr lang="zh-CN" altLang="en-US" sz="3200" dirty="0">
                <a:solidFill>
                  <a:schemeClr val="bg1"/>
                </a:soli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endParaRP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2228773" y="4484850"/>
              <a:ext cx="135223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3200" dirty="0">
                  <a:ln w="9525">
                    <a:gradFill flip="none" rotWithShape="1">
                      <a:gsLst>
                        <a:gs pos="0">
                          <a:schemeClr val="bg1"/>
                        </a:gs>
                        <a:gs pos="57000">
                          <a:schemeClr val="bg1">
                            <a:alpha val="0"/>
                          </a:schemeClr>
                        </a:gs>
                      </a:gsLst>
                      <a:lin ang="16200000" scaled="1"/>
                      <a:tileRect/>
                    </a:gradFill>
                  </a:ln>
                  <a:noFill/>
                  <a:latin typeface="方正正大黑简体" pitchFamily="2" charset="-122"/>
                  <a:ea typeface="微软雅黑" pitchFamily="34" charset="-122"/>
                  <a:cs typeface="黑体" panose="02010609060101010101" charset="-122"/>
                </a:rPr>
                <a:t>27%</a:t>
              </a:r>
              <a:endParaRPr lang="zh-CN" altLang="en-US" sz="3200" dirty="0">
                <a:ln w="9525">
                  <a:gradFill flip="none" rotWithShape="1">
                    <a:gsLst>
                      <a:gs pos="0">
                        <a:schemeClr val="bg1"/>
                      </a:gs>
                      <a:gs pos="57000">
                        <a:schemeClr val="bg1">
                          <a:alpha val="0"/>
                        </a:schemeClr>
                      </a:gs>
                    </a:gsLst>
                    <a:lin ang="16200000" scaled="1"/>
                    <a:tileRect/>
                  </a:gradFill>
                </a:ln>
                <a:noFill/>
                <a:latin typeface="方正正大黑简体" pitchFamily="2" charset="-122"/>
                <a:ea typeface="微软雅黑" pitchFamily="34" charset="-122"/>
                <a:cs typeface="黑体" panose="02010609060101010101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7285927" y="1293042"/>
            <a:ext cx="1020573" cy="624509"/>
            <a:chOff x="9963227" y="1031297"/>
            <a:chExt cx="1020573" cy="624509"/>
          </a:xfrm>
        </p:grpSpPr>
        <p:sp>
          <p:nvSpPr>
            <p:cNvPr id="94" name="文本框 93"/>
            <p:cNvSpPr txBox="1"/>
            <p:nvPr/>
          </p:nvSpPr>
          <p:spPr>
            <a:xfrm>
              <a:off x="9963227" y="1031297"/>
              <a:ext cx="100550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方正正大黑简体" pitchFamily="2" charset="-122"/>
                  <a:ea typeface="微软雅黑" pitchFamily="34" charset="-122"/>
                  <a:cs typeface="黑体" panose="02010609060101010101" charset="-122"/>
                </a:rPr>
                <a:t>8%</a:t>
              </a:r>
              <a:endParaRPr lang="zh-CN" altLang="en-US" sz="3200" dirty="0">
                <a:solidFill>
                  <a:schemeClr val="bg1"/>
                </a:soli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endParaRP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9978299" y="1071031"/>
              <a:ext cx="100550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>
                  <a:ln w="9525">
                    <a:gradFill flip="none" rotWithShape="1">
                      <a:gsLst>
                        <a:gs pos="0">
                          <a:schemeClr val="bg1"/>
                        </a:gs>
                        <a:gs pos="57000">
                          <a:schemeClr val="bg1">
                            <a:alpha val="0"/>
                          </a:schemeClr>
                        </a:gs>
                      </a:gsLst>
                      <a:lin ang="16200000" scaled="1"/>
                      <a:tileRect/>
                    </a:gradFill>
                  </a:ln>
                  <a:noFill/>
                  <a:latin typeface="方正正大黑简体" pitchFamily="2" charset="-122"/>
                  <a:ea typeface="微软雅黑" pitchFamily="34" charset="-122"/>
                  <a:cs typeface="黑体" panose="02010609060101010101" charset="-122"/>
                </a:rPr>
                <a:t>8%</a:t>
              </a:r>
              <a:endParaRPr lang="zh-CN" altLang="en-US" sz="3200" dirty="0">
                <a:ln w="9525">
                  <a:gradFill flip="none" rotWithShape="1">
                    <a:gsLst>
                      <a:gs pos="0">
                        <a:schemeClr val="bg1"/>
                      </a:gs>
                      <a:gs pos="57000">
                        <a:schemeClr val="bg1">
                          <a:alpha val="0"/>
                        </a:schemeClr>
                      </a:gs>
                    </a:gsLst>
                    <a:lin ang="16200000" scaled="1"/>
                    <a:tileRect/>
                  </a:gradFill>
                </a:ln>
                <a:noFill/>
                <a:latin typeface="方正正大黑简体" pitchFamily="2" charset="-122"/>
                <a:ea typeface="微软雅黑" pitchFamily="34" charset="-122"/>
                <a:cs typeface="黑体" panose="02010609060101010101" charset="-122"/>
              </a:endParaRPr>
            </a:p>
          </p:txBody>
        </p:sp>
      </p:grpSp>
      <p:sp>
        <p:nvSpPr>
          <p:cNvPr id="99" name="图形 14"/>
          <p:cNvSpPr/>
          <p:nvPr/>
        </p:nvSpPr>
        <p:spPr>
          <a:xfrm flipV="1">
            <a:off x="5714743" y="3709754"/>
            <a:ext cx="762514" cy="762737"/>
          </a:xfrm>
          <a:custGeom>
            <a:avLst/>
            <a:gdLst>
              <a:gd name="connsiteX0" fmla="*/ 50678 w 319218"/>
              <a:gd name="connsiteY0" fmla="*/ 61085 h 319313"/>
              <a:gd name="connsiteX1" fmla="*/ 50678 w 319218"/>
              <a:gd name="connsiteY1" fmla="*/ 61085 h 319313"/>
              <a:gd name="connsiteX2" fmla="*/ 60962 w 319218"/>
              <a:gd name="connsiteY2" fmla="*/ 61085 h 319313"/>
              <a:gd name="connsiteX3" fmla="*/ 60962 w 319218"/>
              <a:gd name="connsiteY3" fmla="*/ 50631 h 319313"/>
              <a:gd name="connsiteX4" fmla="*/ 19495 w 319218"/>
              <a:gd name="connsiteY4" fmla="*/ 9082 h 319313"/>
              <a:gd name="connsiteX5" fmla="*/ 9219 w 319218"/>
              <a:gd name="connsiteY5" fmla="*/ 9082 h 319313"/>
              <a:gd name="connsiteX6" fmla="*/ 9219 w 319218"/>
              <a:gd name="connsiteY6" fmla="*/ 19537 h 319313"/>
              <a:gd name="connsiteX7" fmla="*/ 50678 w 319218"/>
              <a:gd name="connsiteY7" fmla="*/ 61085 h 319313"/>
              <a:gd name="connsiteX8" fmla="*/ 73325 w 319218"/>
              <a:gd name="connsiteY8" fmla="*/ 38348 h 319313"/>
              <a:gd name="connsiteX9" fmla="*/ 73325 w 319218"/>
              <a:gd name="connsiteY9" fmla="*/ 38348 h 319313"/>
              <a:gd name="connsiteX10" fmla="*/ 83611 w 319218"/>
              <a:gd name="connsiteY10" fmla="*/ 38348 h 319313"/>
              <a:gd name="connsiteX11" fmla="*/ 83611 w 319218"/>
              <a:gd name="connsiteY11" fmla="*/ 27983 h 319313"/>
              <a:gd name="connsiteX12" fmla="*/ 65316 w 319218"/>
              <a:gd name="connsiteY12" fmla="*/ 9689 h 319313"/>
              <a:gd name="connsiteX13" fmla="*/ 55040 w 319218"/>
              <a:gd name="connsiteY13" fmla="*/ 9689 h 319313"/>
              <a:gd name="connsiteX14" fmla="*/ 55040 w 319218"/>
              <a:gd name="connsiteY14" fmla="*/ 20053 h 319313"/>
              <a:gd name="connsiteX15" fmla="*/ 73325 w 319218"/>
              <a:gd name="connsiteY15" fmla="*/ 38348 h 319313"/>
              <a:gd name="connsiteX16" fmla="*/ 68446 w 319218"/>
              <a:gd name="connsiteY16" fmla="*/ 135386 h 319313"/>
              <a:gd name="connsiteX17" fmla="*/ 68446 w 319218"/>
              <a:gd name="connsiteY17" fmla="*/ 135386 h 319313"/>
              <a:gd name="connsiteX18" fmla="*/ 66886 w 319218"/>
              <a:gd name="connsiteY18" fmla="*/ 114477 h 319313"/>
              <a:gd name="connsiteX19" fmla="*/ 114445 w 319218"/>
              <a:gd name="connsiteY19" fmla="*/ 66837 h 319313"/>
              <a:gd name="connsiteX20" fmla="*/ 135345 w 319218"/>
              <a:gd name="connsiteY20" fmla="*/ 68488 h 319313"/>
              <a:gd name="connsiteX21" fmla="*/ 160606 w 319218"/>
              <a:gd name="connsiteY21" fmla="*/ 73626 h 319313"/>
              <a:gd name="connsiteX22" fmla="*/ 164529 w 319218"/>
              <a:gd name="connsiteY22" fmla="*/ 74062 h 319313"/>
              <a:gd name="connsiteX23" fmla="*/ 176286 w 319218"/>
              <a:gd name="connsiteY23" fmla="*/ 61344 h 319313"/>
              <a:gd name="connsiteX24" fmla="*/ 170195 w 319218"/>
              <a:gd name="connsiteY24" fmla="*/ 33557 h 319313"/>
              <a:gd name="connsiteX25" fmla="*/ 165483 w 319218"/>
              <a:gd name="connsiteY25" fmla="*/ 24237 h 319313"/>
              <a:gd name="connsiteX26" fmla="*/ 185786 w 319218"/>
              <a:gd name="connsiteY26" fmla="*/ 23890 h 319313"/>
              <a:gd name="connsiteX27" fmla="*/ 216184 w 319218"/>
              <a:gd name="connsiteY27" fmla="*/ 39133 h 319313"/>
              <a:gd name="connsiteX28" fmla="*/ 216622 w 319218"/>
              <a:gd name="connsiteY28" fmla="*/ 39659 h 319313"/>
              <a:gd name="connsiteX29" fmla="*/ 231864 w 319218"/>
              <a:gd name="connsiteY29" fmla="*/ 67702 h 319313"/>
              <a:gd name="connsiteX30" fmla="*/ 229421 w 319218"/>
              <a:gd name="connsiteY30" fmla="*/ 99761 h 319313"/>
              <a:gd name="connsiteX31" fmla="*/ 232730 w 319218"/>
              <a:gd name="connsiteY31" fmla="*/ 112998 h 319313"/>
              <a:gd name="connsiteX32" fmla="*/ 236566 w 319218"/>
              <a:gd name="connsiteY32" fmla="*/ 116663 h 319313"/>
              <a:gd name="connsiteX33" fmla="*/ 239616 w 319218"/>
              <a:gd name="connsiteY33" fmla="*/ 119795 h 319313"/>
              <a:gd name="connsiteX34" fmla="*/ 240053 w 319218"/>
              <a:gd name="connsiteY34" fmla="*/ 120231 h 319313"/>
              <a:gd name="connsiteX35" fmla="*/ 287086 w 319218"/>
              <a:gd name="connsiteY35" fmla="*/ 201410 h 319313"/>
              <a:gd name="connsiteX36" fmla="*/ 288826 w 319218"/>
              <a:gd name="connsiteY36" fmla="*/ 288956 h 319313"/>
              <a:gd name="connsiteX37" fmla="*/ 201547 w 319218"/>
              <a:gd name="connsiteY37" fmla="*/ 287128 h 319313"/>
              <a:gd name="connsiteX38" fmla="*/ 120190 w 319218"/>
              <a:gd name="connsiteY38" fmla="*/ 240005 h 319313"/>
              <a:gd name="connsiteX39" fmla="*/ 116791 w 319218"/>
              <a:gd name="connsiteY39" fmla="*/ 236696 h 319313"/>
              <a:gd name="connsiteX40" fmla="*/ 116712 w 319218"/>
              <a:gd name="connsiteY40" fmla="*/ 236696 h 319313"/>
              <a:gd name="connsiteX41" fmla="*/ 113402 w 319218"/>
              <a:gd name="connsiteY41" fmla="*/ 233030 h 319313"/>
              <a:gd name="connsiteX42" fmla="*/ 99719 w 319218"/>
              <a:gd name="connsiteY42" fmla="*/ 229462 h 319313"/>
              <a:gd name="connsiteX43" fmla="*/ 67751 w 319218"/>
              <a:gd name="connsiteY43" fmla="*/ 231817 h 319313"/>
              <a:gd name="connsiteX44" fmla="*/ 39618 w 319218"/>
              <a:gd name="connsiteY44" fmla="*/ 216573 h 319313"/>
              <a:gd name="connsiteX45" fmla="*/ 39618 w 319218"/>
              <a:gd name="connsiteY45" fmla="*/ 216653 h 319313"/>
              <a:gd name="connsiteX46" fmla="*/ 23848 w 319218"/>
              <a:gd name="connsiteY46" fmla="*/ 185648 h 319313"/>
              <a:gd name="connsiteX47" fmla="*/ 24205 w 319218"/>
              <a:gd name="connsiteY47" fmla="*/ 165436 h 319313"/>
              <a:gd name="connsiteX48" fmla="*/ 33606 w 319218"/>
              <a:gd name="connsiteY48" fmla="*/ 170146 h 319313"/>
              <a:gd name="connsiteX49" fmla="*/ 61132 w 319218"/>
              <a:gd name="connsiteY49" fmla="*/ 176328 h 319313"/>
              <a:gd name="connsiteX50" fmla="*/ 65137 w 319218"/>
              <a:gd name="connsiteY50" fmla="*/ 175721 h 319313"/>
              <a:gd name="connsiteX51" fmla="*/ 73673 w 319218"/>
              <a:gd name="connsiteY51" fmla="*/ 160736 h 319313"/>
              <a:gd name="connsiteX52" fmla="*/ 68446 w 319218"/>
              <a:gd name="connsiteY52" fmla="*/ 135386 h 319313"/>
              <a:gd name="connsiteX53" fmla="*/ 42490 w 319218"/>
              <a:gd name="connsiteY53" fmla="*/ 110303 h 319313"/>
              <a:gd name="connsiteX54" fmla="*/ 42490 w 319218"/>
              <a:gd name="connsiteY54" fmla="*/ 110303 h 319313"/>
              <a:gd name="connsiteX55" fmla="*/ 44239 w 319218"/>
              <a:gd name="connsiteY55" fmla="*/ 138605 h 319313"/>
              <a:gd name="connsiteX56" fmla="*/ 45719 w 319218"/>
              <a:gd name="connsiteY56" fmla="*/ 148543 h 319313"/>
              <a:gd name="connsiteX57" fmla="*/ 43105 w 319218"/>
              <a:gd name="connsiteY57" fmla="*/ 147499 h 319313"/>
              <a:gd name="connsiteX58" fmla="*/ 26551 w 319218"/>
              <a:gd name="connsiteY58" fmla="*/ 136867 h 319313"/>
              <a:gd name="connsiteX59" fmla="*/ 9219 w 319218"/>
              <a:gd name="connsiteY59" fmla="*/ 137473 h 319313"/>
              <a:gd name="connsiteX60" fmla="*/ 7123 w 319218"/>
              <a:gd name="connsiteY60" fmla="*/ 140702 h 319313"/>
              <a:gd name="connsiteX61" fmla="*/ -360 w 319218"/>
              <a:gd name="connsiteY61" fmla="*/ 189564 h 319313"/>
              <a:gd name="connsiteX62" fmla="*/ 22287 w 319218"/>
              <a:gd name="connsiteY62" fmla="*/ 233904 h 319313"/>
              <a:gd name="connsiteX63" fmla="*/ 22287 w 319218"/>
              <a:gd name="connsiteY63" fmla="*/ 233904 h 319313"/>
              <a:gd name="connsiteX64" fmla="*/ 22287 w 319218"/>
              <a:gd name="connsiteY64" fmla="*/ 233904 h 319313"/>
              <a:gd name="connsiteX65" fmla="*/ 62524 w 319218"/>
              <a:gd name="connsiteY65" fmla="*/ 255944 h 319313"/>
              <a:gd name="connsiteX66" fmla="*/ 100504 w 319218"/>
              <a:gd name="connsiteY66" fmla="*/ 254981 h 319313"/>
              <a:gd name="connsiteX67" fmla="*/ 102769 w 319218"/>
              <a:gd name="connsiteY67" fmla="*/ 257247 h 319313"/>
              <a:gd name="connsiteX68" fmla="*/ 102947 w 319218"/>
              <a:gd name="connsiteY68" fmla="*/ 257595 h 319313"/>
              <a:gd name="connsiteX69" fmla="*/ 102769 w 319218"/>
              <a:gd name="connsiteY69" fmla="*/ 257595 h 319313"/>
              <a:gd name="connsiteX70" fmla="*/ 195106 w 319218"/>
              <a:gd name="connsiteY70" fmla="*/ 310819 h 319313"/>
              <a:gd name="connsiteX71" fmla="*/ 302072 w 319218"/>
              <a:gd name="connsiteY71" fmla="*/ 310819 h 319313"/>
              <a:gd name="connsiteX72" fmla="*/ 310867 w 319218"/>
              <a:gd name="connsiteY72" fmla="*/ 302113 h 319313"/>
              <a:gd name="connsiteX73" fmla="*/ 310867 w 319218"/>
              <a:gd name="connsiteY73" fmla="*/ 301935 h 319313"/>
              <a:gd name="connsiteX74" fmla="*/ 310867 w 319218"/>
              <a:gd name="connsiteY74" fmla="*/ 301846 h 319313"/>
              <a:gd name="connsiteX75" fmla="*/ 310777 w 319218"/>
              <a:gd name="connsiteY75" fmla="*/ 195138 h 319313"/>
              <a:gd name="connsiteX76" fmla="*/ 257473 w 319218"/>
              <a:gd name="connsiteY76" fmla="*/ 102900 h 319313"/>
              <a:gd name="connsiteX77" fmla="*/ 256689 w 319218"/>
              <a:gd name="connsiteY77" fmla="*/ 102027 h 319313"/>
              <a:gd name="connsiteX78" fmla="*/ 254949 w 319218"/>
              <a:gd name="connsiteY78" fmla="*/ 100457 h 319313"/>
              <a:gd name="connsiteX79" fmla="*/ 255903 w 319218"/>
              <a:gd name="connsiteY79" fmla="*/ 62475 h 319313"/>
              <a:gd name="connsiteX80" fmla="*/ 233953 w 319218"/>
              <a:gd name="connsiteY80" fmla="*/ 22319 h 319313"/>
              <a:gd name="connsiteX81" fmla="*/ 233256 w 319218"/>
              <a:gd name="connsiteY81" fmla="*/ 21624 h 319313"/>
              <a:gd name="connsiteX82" fmla="*/ 189613 w 319218"/>
              <a:gd name="connsiteY82" fmla="*/ -408 h 319313"/>
              <a:gd name="connsiteX83" fmla="*/ 140223 w 319218"/>
              <a:gd name="connsiteY83" fmla="*/ 7254 h 319313"/>
              <a:gd name="connsiteX84" fmla="*/ 134827 w 319218"/>
              <a:gd name="connsiteY84" fmla="*/ 23720 h 319313"/>
              <a:gd name="connsiteX85" fmla="*/ 136914 w 319218"/>
              <a:gd name="connsiteY85" fmla="*/ 26593 h 319313"/>
              <a:gd name="connsiteX86" fmla="*/ 147546 w 319218"/>
              <a:gd name="connsiteY86" fmla="*/ 43057 h 319313"/>
              <a:gd name="connsiteX87" fmla="*/ 148590 w 319218"/>
              <a:gd name="connsiteY87" fmla="*/ 45751 h 319313"/>
              <a:gd name="connsiteX88" fmla="*/ 138485 w 319218"/>
              <a:gd name="connsiteY88" fmla="*/ 44190 h 319313"/>
              <a:gd name="connsiteX89" fmla="*/ 109219 w 319218"/>
              <a:gd name="connsiteY89" fmla="*/ 42532 h 319313"/>
              <a:gd name="connsiteX90" fmla="*/ 100683 w 319218"/>
              <a:gd name="connsiteY90" fmla="*/ 45930 h 319313"/>
              <a:gd name="connsiteX91" fmla="*/ 100683 w 319218"/>
              <a:gd name="connsiteY91" fmla="*/ 45930 h 319313"/>
              <a:gd name="connsiteX92" fmla="*/ 45888 w 319218"/>
              <a:gd name="connsiteY92" fmla="*/ 100634 h 319313"/>
              <a:gd name="connsiteX93" fmla="*/ 42490 w 319218"/>
              <a:gd name="connsiteY93" fmla="*/ 110303 h 319313"/>
              <a:gd name="connsiteX94" fmla="*/ 211305 w 319218"/>
              <a:gd name="connsiteY94" fmla="*/ 242272 h 319313"/>
              <a:gd name="connsiteX95" fmla="*/ 211305 w 319218"/>
              <a:gd name="connsiteY95" fmla="*/ 242272 h 319313"/>
              <a:gd name="connsiteX96" fmla="*/ 180300 w 319218"/>
              <a:gd name="connsiteY96" fmla="*/ 211257 h 319313"/>
              <a:gd name="connsiteX97" fmla="*/ 211305 w 319218"/>
              <a:gd name="connsiteY97" fmla="*/ 180422 h 319313"/>
              <a:gd name="connsiteX98" fmla="*/ 242319 w 319218"/>
              <a:gd name="connsiteY98" fmla="*/ 211257 h 319313"/>
              <a:gd name="connsiteX99" fmla="*/ 211305 w 319218"/>
              <a:gd name="connsiteY99" fmla="*/ 242272 h 319313"/>
              <a:gd name="connsiteX100" fmla="*/ 257036 w 319218"/>
              <a:gd name="connsiteY100" fmla="*/ 211257 h 319313"/>
              <a:gd name="connsiteX101" fmla="*/ 257036 w 319218"/>
              <a:gd name="connsiteY101" fmla="*/ 211257 h 319313"/>
              <a:gd name="connsiteX102" fmla="*/ 211305 w 319218"/>
              <a:gd name="connsiteY102" fmla="*/ 165615 h 319313"/>
              <a:gd name="connsiteX103" fmla="*/ 165483 w 319218"/>
              <a:gd name="connsiteY103" fmla="*/ 211257 h 319313"/>
              <a:gd name="connsiteX104" fmla="*/ 211305 w 319218"/>
              <a:gd name="connsiteY104" fmla="*/ 256900 h 319313"/>
              <a:gd name="connsiteX105" fmla="*/ 257036 w 319218"/>
              <a:gd name="connsiteY105" fmla="*/ 211257 h 319313"/>
              <a:gd name="connsiteX106" fmla="*/ 28031 w 319218"/>
              <a:gd name="connsiteY106" fmla="*/ 83562 h 319313"/>
              <a:gd name="connsiteX107" fmla="*/ 38316 w 319218"/>
              <a:gd name="connsiteY107" fmla="*/ 83562 h 319313"/>
              <a:gd name="connsiteX108" fmla="*/ 38316 w 319218"/>
              <a:gd name="connsiteY108" fmla="*/ 73108 h 319313"/>
              <a:gd name="connsiteX109" fmla="*/ 20111 w 319218"/>
              <a:gd name="connsiteY109" fmla="*/ 54983 h 319313"/>
              <a:gd name="connsiteX110" fmla="*/ 9657 w 319218"/>
              <a:gd name="connsiteY110" fmla="*/ 54983 h 319313"/>
              <a:gd name="connsiteX111" fmla="*/ 9657 w 319218"/>
              <a:gd name="connsiteY111" fmla="*/ 65437 h 319313"/>
              <a:gd name="connsiteX112" fmla="*/ 28031 w 319218"/>
              <a:gd name="connsiteY112" fmla="*/ 83562 h 319313"/>
              <a:gd name="connsiteX113" fmla="*/ 28031 w 319218"/>
              <a:gd name="connsiteY113" fmla="*/ 83562 h 319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319218" h="319313">
                <a:moveTo>
                  <a:pt x="50678" y="61085"/>
                </a:moveTo>
                <a:lnTo>
                  <a:pt x="50678" y="61085"/>
                </a:lnTo>
                <a:cubicBezTo>
                  <a:pt x="53471" y="63877"/>
                  <a:pt x="58082" y="63877"/>
                  <a:pt x="60962" y="61085"/>
                </a:cubicBezTo>
                <a:cubicBezTo>
                  <a:pt x="63925" y="58123"/>
                  <a:pt x="63925" y="53503"/>
                  <a:pt x="60962" y="50631"/>
                </a:cubicBezTo>
                <a:lnTo>
                  <a:pt x="19495" y="9082"/>
                </a:lnTo>
                <a:cubicBezTo>
                  <a:pt x="16623" y="6211"/>
                  <a:pt x="12003" y="6211"/>
                  <a:pt x="9219" y="9082"/>
                </a:cubicBezTo>
                <a:cubicBezTo>
                  <a:pt x="6169" y="12044"/>
                  <a:pt x="6169" y="16665"/>
                  <a:pt x="9219" y="19537"/>
                </a:cubicBezTo>
                <a:lnTo>
                  <a:pt x="50678" y="61085"/>
                </a:lnTo>
                <a:close/>
                <a:moveTo>
                  <a:pt x="73325" y="38348"/>
                </a:moveTo>
                <a:lnTo>
                  <a:pt x="73325" y="38348"/>
                </a:lnTo>
                <a:cubicBezTo>
                  <a:pt x="76118" y="41221"/>
                  <a:pt x="80729" y="41221"/>
                  <a:pt x="83611" y="38348"/>
                </a:cubicBezTo>
                <a:cubicBezTo>
                  <a:pt x="86572" y="35475"/>
                  <a:pt x="86572" y="30856"/>
                  <a:pt x="83611" y="27983"/>
                </a:cubicBezTo>
                <a:lnTo>
                  <a:pt x="65316" y="9689"/>
                </a:lnTo>
                <a:cubicBezTo>
                  <a:pt x="62444" y="6906"/>
                  <a:pt x="57823" y="6906"/>
                  <a:pt x="55040" y="9689"/>
                </a:cubicBezTo>
                <a:cubicBezTo>
                  <a:pt x="52079" y="12481"/>
                  <a:pt x="52079" y="17360"/>
                  <a:pt x="55040" y="20053"/>
                </a:cubicBezTo>
                <a:lnTo>
                  <a:pt x="73325" y="38348"/>
                </a:lnTo>
                <a:close/>
                <a:moveTo>
                  <a:pt x="68446" y="135386"/>
                </a:moveTo>
                <a:lnTo>
                  <a:pt x="68446" y="135386"/>
                </a:lnTo>
                <a:cubicBezTo>
                  <a:pt x="67581" y="128420"/>
                  <a:pt x="67055" y="121364"/>
                  <a:pt x="66886" y="114477"/>
                </a:cubicBezTo>
                <a:lnTo>
                  <a:pt x="114445" y="66837"/>
                </a:lnTo>
                <a:cubicBezTo>
                  <a:pt x="121412" y="67007"/>
                  <a:pt x="128378" y="67614"/>
                  <a:pt x="135345" y="68488"/>
                </a:cubicBezTo>
                <a:cubicBezTo>
                  <a:pt x="143800" y="69620"/>
                  <a:pt x="152336" y="71191"/>
                  <a:pt x="160606" y="73626"/>
                </a:cubicBezTo>
                <a:cubicBezTo>
                  <a:pt x="161826" y="73973"/>
                  <a:pt x="163218" y="74152"/>
                  <a:pt x="164529" y="74062"/>
                </a:cubicBezTo>
                <a:cubicBezTo>
                  <a:pt x="171238" y="73893"/>
                  <a:pt x="176634" y="68140"/>
                  <a:pt x="176286" y="61344"/>
                </a:cubicBezTo>
                <a:cubicBezTo>
                  <a:pt x="175938" y="51852"/>
                  <a:pt x="173852" y="42532"/>
                  <a:pt x="170195" y="33557"/>
                </a:cubicBezTo>
                <a:cubicBezTo>
                  <a:pt x="168793" y="30508"/>
                  <a:pt x="167233" y="27288"/>
                  <a:pt x="165483" y="24237"/>
                </a:cubicBezTo>
                <a:cubicBezTo>
                  <a:pt x="172112" y="22756"/>
                  <a:pt x="178989" y="22587"/>
                  <a:pt x="185786" y="23890"/>
                </a:cubicBezTo>
                <a:cubicBezTo>
                  <a:pt x="196846" y="25718"/>
                  <a:pt x="207469" y="30686"/>
                  <a:pt x="216184" y="39133"/>
                </a:cubicBezTo>
                <a:lnTo>
                  <a:pt x="216622" y="39659"/>
                </a:lnTo>
                <a:cubicBezTo>
                  <a:pt x="224719" y="47580"/>
                  <a:pt x="229690" y="57517"/>
                  <a:pt x="231864" y="67702"/>
                </a:cubicBezTo>
                <a:cubicBezTo>
                  <a:pt x="234300" y="78335"/>
                  <a:pt x="233345" y="89484"/>
                  <a:pt x="229421" y="99761"/>
                </a:cubicBezTo>
                <a:cubicBezTo>
                  <a:pt x="227682" y="104114"/>
                  <a:pt x="228903" y="109600"/>
                  <a:pt x="232730" y="112998"/>
                </a:cubicBezTo>
                <a:lnTo>
                  <a:pt x="236566" y="116663"/>
                </a:lnTo>
                <a:lnTo>
                  <a:pt x="239616" y="119795"/>
                </a:lnTo>
                <a:lnTo>
                  <a:pt x="240053" y="120231"/>
                </a:lnTo>
                <a:cubicBezTo>
                  <a:pt x="263566" y="143575"/>
                  <a:pt x="279246" y="171885"/>
                  <a:pt x="287086" y="201410"/>
                </a:cubicBezTo>
                <a:cubicBezTo>
                  <a:pt x="294757" y="229899"/>
                  <a:pt x="295454" y="260119"/>
                  <a:pt x="288826" y="288956"/>
                </a:cubicBezTo>
                <a:cubicBezTo>
                  <a:pt x="260087" y="295405"/>
                  <a:pt x="230116" y="294700"/>
                  <a:pt x="201547" y="287128"/>
                </a:cubicBezTo>
                <a:cubicBezTo>
                  <a:pt x="171754" y="279111"/>
                  <a:pt x="143533" y="263349"/>
                  <a:pt x="120190" y="240005"/>
                </a:cubicBezTo>
                <a:lnTo>
                  <a:pt x="116791" y="236696"/>
                </a:lnTo>
                <a:lnTo>
                  <a:pt x="116712" y="236696"/>
                </a:lnTo>
                <a:lnTo>
                  <a:pt x="113402" y="233030"/>
                </a:lnTo>
                <a:cubicBezTo>
                  <a:pt x="110084" y="229115"/>
                  <a:pt x="104687" y="227455"/>
                  <a:pt x="99719" y="229462"/>
                </a:cubicBezTo>
                <a:cubicBezTo>
                  <a:pt x="89443" y="233378"/>
                  <a:pt x="78205" y="234083"/>
                  <a:pt x="67751" y="231817"/>
                </a:cubicBezTo>
                <a:cubicBezTo>
                  <a:pt x="57475" y="229721"/>
                  <a:pt x="47628" y="224583"/>
                  <a:pt x="39618" y="216573"/>
                </a:cubicBezTo>
                <a:lnTo>
                  <a:pt x="39618" y="216653"/>
                </a:lnTo>
                <a:cubicBezTo>
                  <a:pt x="30824" y="207859"/>
                  <a:pt x="25597" y="197146"/>
                  <a:pt x="23848" y="185648"/>
                </a:cubicBezTo>
                <a:cubicBezTo>
                  <a:pt x="22715" y="179110"/>
                  <a:pt x="22804" y="172144"/>
                  <a:pt x="24205" y="165436"/>
                </a:cubicBezTo>
                <a:cubicBezTo>
                  <a:pt x="27336" y="167185"/>
                  <a:pt x="30475" y="168834"/>
                  <a:pt x="33606" y="170146"/>
                </a:cubicBezTo>
                <a:cubicBezTo>
                  <a:pt x="42490" y="173803"/>
                  <a:pt x="51722" y="175721"/>
                  <a:pt x="61132" y="176328"/>
                </a:cubicBezTo>
                <a:cubicBezTo>
                  <a:pt x="62444" y="176328"/>
                  <a:pt x="63925" y="176237"/>
                  <a:pt x="65137" y="175721"/>
                </a:cubicBezTo>
                <a:cubicBezTo>
                  <a:pt x="71765" y="174150"/>
                  <a:pt x="75422" y="167185"/>
                  <a:pt x="73673" y="160736"/>
                </a:cubicBezTo>
                <a:cubicBezTo>
                  <a:pt x="71408" y="152370"/>
                  <a:pt x="69669" y="143833"/>
                  <a:pt x="68446" y="135386"/>
                </a:cubicBezTo>
                <a:close/>
                <a:moveTo>
                  <a:pt x="42490" y="110303"/>
                </a:moveTo>
                <a:lnTo>
                  <a:pt x="42490" y="110303"/>
                </a:lnTo>
                <a:cubicBezTo>
                  <a:pt x="42490" y="119795"/>
                  <a:pt x="43017" y="129115"/>
                  <a:pt x="44239" y="138605"/>
                </a:cubicBezTo>
                <a:cubicBezTo>
                  <a:pt x="44756" y="141925"/>
                  <a:pt x="45104" y="145233"/>
                  <a:pt x="45719" y="148543"/>
                </a:cubicBezTo>
                <a:lnTo>
                  <a:pt x="43105" y="147499"/>
                </a:lnTo>
                <a:cubicBezTo>
                  <a:pt x="37093" y="145054"/>
                  <a:pt x="31519" y="141488"/>
                  <a:pt x="26551" y="136867"/>
                </a:cubicBezTo>
                <a:cubicBezTo>
                  <a:pt x="21591" y="132335"/>
                  <a:pt x="13831" y="132602"/>
                  <a:pt x="9219" y="137473"/>
                </a:cubicBezTo>
                <a:cubicBezTo>
                  <a:pt x="8346" y="138605"/>
                  <a:pt x="7560" y="139569"/>
                  <a:pt x="7123" y="140702"/>
                </a:cubicBezTo>
                <a:cubicBezTo>
                  <a:pt x="-538" y="155946"/>
                  <a:pt x="-2974" y="173107"/>
                  <a:pt x="-360" y="189564"/>
                </a:cubicBezTo>
                <a:cubicBezTo>
                  <a:pt x="2253" y="205941"/>
                  <a:pt x="9737" y="221363"/>
                  <a:pt x="22287" y="233904"/>
                </a:cubicBezTo>
                <a:lnTo>
                  <a:pt x="22287" y="233904"/>
                </a:lnTo>
                <a:lnTo>
                  <a:pt x="22287" y="233904"/>
                </a:lnTo>
                <a:cubicBezTo>
                  <a:pt x="33606" y="245490"/>
                  <a:pt x="47806" y="252716"/>
                  <a:pt x="62524" y="255944"/>
                </a:cubicBezTo>
                <a:cubicBezTo>
                  <a:pt x="75074" y="258558"/>
                  <a:pt x="87963" y="258211"/>
                  <a:pt x="100504" y="254981"/>
                </a:cubicBezTo>
                <a:lnTo>
                  <a:pt x="102769" y="257247"/>
                </a:lnTo>
                <a:lnTo>
                  <a:pt x="102947" y="257595"/>
                </a:lnTo>
                <a:lnTo>
                  <a:pt x="102769" y="257595"/>
                </a:lnTo>
                <a:cubicBezTo>
                  <a:pt x="129253" y="283908"/>
                  <a:pt x="161309" y="301757"/>
                  <a:pt x="195106" y="310819"/>
                </a:cubicBezTo>
                <a:cubicBezTo>
                  <a:pt x="230116" y="320319"/>
                  <a:pt x="267053" y="320319"/>
                  <a:pt x="302072" y="310819"/>
                </a:cubicBezTo>
                <a:cubicBezTo>
                  <a:pt x="306514" y="309686"/>
                  <a:pt x="309734" y="306289"/>
                  <a:pt x="310867" y="302113"/>
                </a:cubicBezTo>
                <a:lnTo>
                  <a:pt x="310867" y="301935"/>
                </a:lnTo>
                <a:lnTo>
                  <a:pt x="310867" y="301846"/>
                </a:lnTo>
                <a:cubicBezTo>
                  <a:pt x="320188" y="266917"/>
                  <a:pt x="320188" y="230069"/>
                  <a:pt x="310777" y="195138"/>
                </a:cubicBezTo>
                <a:cubicBezTo>
                  <a:pt x="301724" y="161431"/>
                  <a:pt x="283867" y="129204"/>
                  <a:pt x="257473" y="102900"/>
                </a:cubicBezTo>
                <a:lnTo>
                  <a:pt x="256689" y="102027"/>
                </a:lnTo>
                <a:lnTo>
                  <a:pt x="254949" y="100457"/>
                </a:lnTo>
                <a:cubicBezTo>
                  <a:pt x="258348" y="88084"/>
                  <a:pt x="258606" y="75026"/>
                  <a:pt x="255903" y="62475"/>
                </a:cubicBezTo>
                <a:cubicBezTo>
                  <a:pt x="252773" y="47848"/>
                  <a:pt x="245450" y="33737"/>
                  <a:pt x="233953" y="22319"/>
                </a:cubicBezTo>
                <a:lnTo>
                  <a:pt x="233256" y="21624"/>
                </a:lnTo>
                <a:cubicBezTo>
                  <a:pt x="220885" y="9609"/>
                  <a:pt x="205560" y="2197"/>
                  <a:pt x="189613" y="-408"/>
                </a:cubicBezTo>
                <a:cubicBezTo>
                  <a:pt x="172977" y="-2942"/>
                  <a:pt x="155735" y="-497"/>
                  <a:pt x="140223" y="7254"/>
                </a:cubicBezTo>
                <a:cubicBezTo>
                  <a:pt x="134300" y="10215"/>
                  <a:pt x="131865" y="17708"/>
                  <a:pt x="134827" y="23720"/>
                </a:cubicBezTo>
                <a:cubicBezTo>
                  <a:pt x="135345" y="24675"/>
                  <a:pt x="136049" y="25718"/>
                  <a:pt x="136914" y="26593"/>
                </a:cubicBezTo>
                <a:cubicBezTo>
                  <a:pt x="141446" y="31472"/>
                  <a:pt x="145103" y="37126"/>
                  <a:pt x="147546" y="43057"/>
                </a:cubicBezTo>
                <a:lnTo>
                  <a:pt x="148590" y="45751"/>
                </a:lnTo>
                <a:cubicBezTo>
                  <a:pt x="145281" y="45145"/>
                  <a:pt x="141794" y="44619"/>
                  <a:pt x="138485" y="44190"/>
                </a:cubicBezTo>
                <a:cubicBezTo>
                  <a:pt x="128726" y="42880"/>
                  <a:pt x="118977" y="42442"/>
                  <a:pt x="109219" y="42532"/>
                </a:cubicBezTo>
                <a:cubicBezTo>
                  <a:pt x="105909" y="42532"/>
                  <a:pt x="102947" y="43834"/>
                  <a:pt x="100683" y="45930"/>
                </a:cubicBezTo>
                <a:lnTo>
                  <a:pt x="100683" y="45930"/>
                </a:lnTo>
                <a:lnTo>
                  <a:pt x="45888" y="100634"/>
                </a:lnTo>
                <a:cubicBezTo>
                  <a:pt x="43364" y="103329"/>
                  <a:pt x="42142" y="106727"/>
                  <a:pt x="42490" y="110303"/>
                </a:cubicBezTo>
                <a:close/>
                <a:moveTo>
                  <a:pt x="211305" y="242272"/>
                </a:moveTo>
                <a:lnTo>
                  <a:pt x="211305" y="242272"/>
                </a:lnTo>
                <a:cubicBezTo>
                  <a:pt x="194143" y="242272"/>
                  <a:pt x="180300" y="228507"/>
                  <a:pt x="180300" y="211257"/>
                </a:cubicBezTo>
                <a:cubicBezTo>
                  <a:pt x="180300" y="194184"/>
                  <a:pt x="194143" y="180422"/>
                  <a:pt x="211305" y="180422"/>
                </a:cubicBezTo>
                <a:cubicBezTo>
                  <a:pt x="228377" y="180422"/>
                  <a:pt x="242319" y="194184"/>
                  <a:pt x="242319" y="211257"/>
                </a:cubicBezTo>
                <a:cubicBezTo>
                  <a:pt x="242319" y="228507"/>
                  <a:pt x="228377" y="242272"/>
                  <a:pt x="211305" y="242272"/>
                </a:cubicBezTo>
                <a:close/>
                <a:moveTo>
                  <a:pt x="257036" y="211257"/>
                </a:moveTo>
                <a:lnTo>
                  <a:pt x="257036" y="211257"/>
                </a:lnTo>
                <a:cubicBezTo>
                  <a:pt x="257036" y="185996"/>
                  <a:pt x="236566" y="165615"/>
                  <a:pt x="211305" y="165615"/>
                </a:cubicBezTo>
                <a:cubicBezTo>
                  <a:pt x="186045" y="165615"/>
                  <a:pt x="165483" y="185996"/>
                  <a:pt x="165483" y="211257"/>
                </a:cubicBezTo>
                <a:cubicBezTo>
                  <a:pt x="165483" y="236340"/>
                  <a:pt x="186045" y="256900"/>
                  <a:pt x="211305" y="256900"/>
                </a:cubicBezTo>
                <a:cubicBezTo>
                  <a:pt x="236566" y="256900"/>
                  <a:pt x="257036" y="236518"/>
                  <a:pt x="257036" y="211257"/>
                </a:cubicBezTo>
                <a:close/>
                <a:moveTo>
                  <a:pt x="28031" y="83562"/>
                </a:moveTo>
                <a:cubicBezTo>
                  <a:pt x="30824" y="86524"/>
                  <a:pt x="35524" y="86524"/>
                  <a:pt x="38316" y="83562"/>
                </a:cubicBezTo>
                <a:cubicBezTo>
                  <a:pt x="41188" y="80859"/>
                  <a:pt x="41188" y="76150"/>
                  <a:pt x="38316" y="73108"/>
                </a:cubicBezTo>
                <a:lnTo>
                  <a:pt x="20111" y="54983"/>
                </a:lnTo>
                <a:cubicBezTo>
                  <a:pt x="17229" y="52021"/>
                  <a:pt x="12439" y="52021"/>
                  <a:pt x="9657" y="54983"/>
                </a:cubicBezTo>
                <a:cubicBezTo>
                  <a:pt x="6776" y="57865"/>
                  <a:pt x="6776" y="62475"/>
                  <a:pt x="9657" y="65437"/>
                </a:cubicBezTo>
                <a:lnTo>
                  <a:pt x="28031" y="83562"/>
                </a:lnTo>
                <a:lnTo>
                  <a:pt x="28031" y="83562"/>
                </a:lnTo>
              </a:path>
            </a:pathLst>
          </a:custGeom>
          <a:solidFill>
            <a:schemeClr val="bg1"/>
          </a:solidFill>
          <a:ln w="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7577948" y="5307870"/>
            <a:ext cx="3898529" cy="439420"/>
            <a:chOff x="7391695" y="5290132"/>
            <a:chExt cx="3898529" cy="439420"/>
          </a:xfrm>
        </p:grpSpPr>
        <p:cxnSp>
          <p:nvCxnSpPr>
            <p:cNvPr id="101" name="直接连接符 100"/>
            <p:cNvCxnSpPr/>
            <p:nvPr/>
          </p:nvCxnSpPr>
          <p:spPr>
            <a:xfrm>
              <a:off x="7391695" y="5290132"/>
              <a:ext cx="219870" cy="439420"/>
            </a:xfrm>
            <a:prstGeom prst="line">
              <a:avLst/>
            </a:prstGeom>
            <a:ln w="6350">
              <a:solidFill>
                <a:schemeClr val="bg1">
                  <a:alpha val="8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>
              <a:off x="7607527" y="5727586"/>
              <a:ext cx="3682697" cy="0"/>
            </a:xfrm>
            <a:prstGeom prst="line">
              <a:avLst/>
            </a:prstGeom>
            <a:ln w="6350">
              <a:gradFill flip="none" rotWithShape="1"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2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组合 104"/>
          <p:cNvGrpSpPr/>
          <p:nvPr/>
        </p:nvGrpSpPr>
        <p:grpSpPr>
          <a:xfrm flipH="1">
            <a:off x="958127" y="5605399"/>
            <a:ext cx="3898529" cy="439420"/>
            <a:chOff x="7391695" y="5290132"/>
            <a:chExt cx="3898529" cy="439420"/>
          </a:xfrm>
        </p:grpSpPr>
        <p:cxnSp>
          <p:nvCxnSpPr>
            <p:cNvPr id="106" name="直接连接符 105"/>
            <p:cNvCxnSpPr/>
            <p:nvPr/>
          </p:nvCxnSpPr>
          <p:spPr>
            <a:xfrm>
              <a:off x="7391695" y="5290132"/>
              <a:ext cx="219870" cy="439420"/>
            </a:xfrm>
            <a:prstGeom prst="line">
              <a:avLst/>
            </a:prstGeom>
            <a:ln w="6350">
              <a:solidFill>
                <a:schemeClr val="bg1">
                  <a:alpha val="8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>
              <a:off x="7607527" y="5727586"/>
              <a:ext cx="3682697" cy="0"/>
            </a:xfrm>
            <a:prstGeom prst="line">
              <a:avLst/>
            </a:prstGeom>
            <a:ln w="6350">
              <a:gradFill flip="none" rotWithShape="1"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2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组合 107"/>
          <p:cNvGrpSpPr/>
          <p:nvPr/>
        </p:nvGrpSpPr>
        <p:grpSpPr>
          <a:xfrm flipH="1" flipV="1">
            <a:off x="981075" y="2556919"/>
            <a:ext cx="3634281" cy="439420"/>
            <a:chOff x="7391695" y="5290132"/>
            <a:chExt cx="3634281" cy="439420"/>
          </a:xfrm>
        </p:grpSpPr>
        <p:cxnSp>
          <p:nvCxnSpPr>
            <p:cNvPr id="109" name="直接连接符 108"/>
            <p:cNvCxnSpPr/>
            <p:nvPr/>
          </p:nvCxnSpPr>
          <p:spPr>
            <a:xfrm>
              <a:off x="7391695" y="5290132"/>
              <a:ext cx="219870" cy="439420"/>
            </a:xfrm>
            <a:prstGeom prst="line">
              <a:avLst/>
            </a:prstGeom>
            <a:ln w="6350">
              <a:solidFill>
                <a:schemeClr val="bg1">
                  <a:alpha val="8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 flipV="1">
              <a:off x="7607527" y="5727586"/>
              <a:ext cx="3418449" cy="0"/>
            </a:xfrm>
            <a:prstGeom prst="line">
              <a:avLst/>
            </a:prstGeom>
            <a:ln w="6350">
              <a:gradFill flip="none" rotWithShape="1"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2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300375" y="308409"/>
            <a:ext cx="12579239" cy="785544"/>
            <a:chOff x="300375" y="308409"/>
            <a:chExt cx="12579239" cy="785544"/>
          </a:xfrm>
        </p:grpSpPr>
        <p:grpSp>
          <p:nvGrpSpPr>
            <p:cNvPr id="3" name="组合 2"/>
            <p:cNvGrpSpPr/>
            <p:nvPr/>
          </p:nvGrpSpPr>
          <p:grpSpPr>
            <a:xfrm>
              <a:off x="300375" y="308409"/>
              <a:ext cx="3585006" cy="785544"/>
              <a:chOff x="9683679" y="2465600"/>
              <a:chExt cx="5112640" cy="785544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9683679" y="2465600"/>
                <a:ext cx="4821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  <a:latin typeface="方正正大黑简体" pitchFamily="2" charset="-122"/>
                    <a:ea typeface="方正正大黑简体" pitchFamily="2" charset="-122"/>
                    <a:cs typeface="黑体" panose="02010609060101010101" charset="-122"/>
                  </a:rPr>
                  <a:t>Add title text</a:t>
                </a:r>
                <a:endParaRPr lang="zh-CN" altLang="en-US" sz="3600" dirty="0">
                  <a:solidFill>
                    <a:schemeClr val="bg1"/>
                  </a:solidFill>
                  <a:latin typeface="方正正大黑简体" pitchFamily="2" charset="-122"/>
                  <a:ea typeface="方正正大黑简体" pitchFamily="2" charset="-122"/>
                  <a:cs typeface="黑体" panose="02010609060101010101" charset="-122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9688847" y="2604813"/>
                <a:ext cx="51074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ln>
                      <a:gradFill flip="none" rotWithShape="1">
                        <a:gsLst>
                          <a:gs pos="0">
                            <a:schemeClr val="bg1">
                              <a:alpha val="39000"/>
                            </a:schemeClr>
                          </a:gs>
                          <a:gs pos="100000">
                            <a:schemeClr val="bg1">
                              <a:alpha val="0"/>
                            </a:schemeClr>
                          </a:gs>
                        </a:gsLst>
                        <a:lin ang="16200000" scaled="1"/>
                        <a:tileRect/>
                      </a:gradFill>
                    </a:ln>
                    <a:noFill/>
                    <a:latin typeface="方正正大黑简体" pitchFamily="2" charset="-122"/>
                    <a:ea typeface="方正正大黑简体" pitchFamily="2" charset="-122"/>
                    <a:cs typeface="黑体" panose="02010609060101010101" charset="-122"/>
                  </a:rPr>
                  <a:t>Add title text</a:t>
                </a:r>
                <a:endParaRPr lang="zh-CN" altLang="en-US" sz="3600" dirty="0">
                  <a:ln>
                    <a:gradFill flip="none" rotWithShape="1">
                      <a:gsLst>
                        <a:gs pos="0">
                          <a:schemeClr val="bg1">
                            <a:alpha val="39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16200000" scaled="1"/>
                      <a:tileRect/>
                    </a:gradFill>
                  </a:ln>
                  <a:noFill/>
                  <a:latin typeface="方正正大黑简体" pitchFamily="2" charset="-122"/>
                  <a:ea typeface="方正正大黑简体" pitchFamily="2" charset="-122"/>
                  <a:cs typeface="黑体" panose="02010609060101010101" charset="-122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298621" y="505873"/>
              <a:ext cx="358099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黑体" panose="02010609060101010101" charset="-122"/>
                </a:rPr>
                <a:t>OPERATING BUDGET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8202" y="901933"/>
              <a:ext cx="876478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000">
              <a:schemeClr val="tx1"/>
            </a:gs>
            <a:gs pos="0">
              <a:schemeClr val="tx1">
                <a:lumMod val="85000"/>
                <a:lumOff val="1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/>
          <p:nvPr/>
        </p:nvSpPr>
        <p:spPr>
          <a:xfrm>
            <a:off x="0" y="0"/>
            <a:ext cx="6025021" cy="5976053"/>
          </a:xfrm>
          <a:custGeom>
            <a:avLst/>
            <a:gdLst>
              <a:gd name="connsiteX0" fmla="*/ 5270251 w 6025021"/>
              <a:gd name="connsiteY0" fmla="*/ 0 h 5976053"/>
              <a:gd name="connsiteX1" fmla="*/ 5831537 w 6025021"/>
              <a:gd name="connsiteY1" fmla="*/ 0 h 5976053"/>
              <a:gd name="connsiteX2" fmla="*/ 5930480 w 6025021"/>
              <a:gd name="connsiteY2" fmla="*/ 384806 h 5976053"/>
              <a:gd name="connsiteX3" fmla="*/ 6025021 w 6025021"/>
              <a:gd name="connsiteY3" fmla="*/ 1322632 h 5976053"/>
              <a:gd name="connsiteX4" fmla="*/ 1371601 w 6025021"/>
              <a:gd name="connsiteY4" fmla="*/ 5976053 h 5976053"/>
              <a:gd name="connsiteX5" fmla="*/ 208639 w 6025021"/>
              <a:gd name="connsiteY5" fmla="*/ 5829551 h 5976053"/>
              <a:gd name="connsiteX6" fmla="*/ 0 w 6025021"/>
              <a:gd name="connsiteY6" fmla="*/ 5770304 h 5976053"/>
              <a:gd name="connsiteX7" fmla="*/ 0 w 6025021"/>
              <a:gd name="connsiteY7" fmla="*/ 5207413 h 5976053"/>
              <a:gd name="connsiteX8" fmla="*/ 146563 w 6025021"/>
              <a:gd name="connsiteY8" fmla="*/ 5257004 h 5976053"/>
              <a:gd name="connsiteX9" fmla="*/ 1371600 w 6025021"/>
              <a:gd name="connsiteY9" fmla="*/ 5442212 h 5976053"/>
              <a:gd name="connsiteX10" fmla="*/ 5491179 w 6025021"/>
              <a:gd name="connsiteY10" fmla="*/ 1322632 h 5976053"/>
              <a:gd name="connsiteX11" fmla="*/ 5305971 w 6025021"/>
              <a:gd name="connsiteY11" fmla="*/ 97595 h 5976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25021" h="5976053">
                <a:moveTo>
                  <a:pt x="5270251" y="0"/>
                </a:moveTo>
                <a:lnTo>
                  <a:pt x="5831537" y="0"/>
                </a:lnTo>
                <a:lnTo>
                  <a:pt x="5930480" y="384806"/>
                </a:lnTo>
                <a:cubicBezTo>
                  <a:pt x="5992468" y="687732"/>
                  <a:pt x="6025021" y="1001381"/>
                  <a:pt x="6025021" y="1322632"/>
                </a:cubicBezTo>
                <a:cubicBezTo>
                  <a:pt x="6025021" y="3892645"/>
                  <a:pt x="3941614" y="5976053"/>
                  <a:pt x="1371601" y="5976053"/>
                </a:cubicBezTo>
                <a:cubicBezTo>
                  <a:pt x="970037" y="5976053"/>
                  <a:pt x="580352" y="5925189"/>
                  <a:pt x="208639" y="5829551"/>
                </a:cubicBezTo>
                <a:lnTo>
                  <a:pt x="0" y="5770304"/>
                </a:lnTo>
                <a:lnTo>
                  <a:pt x="0" y="5207413"/>
                </a:lnTo>
                <a:lnTo>
                  <a:pt x="146563" y="5257004"/>
                </a:lnTo>
                <a:cubicBezTo>
                  <a:pt x="533552" y="5377370"/>
                  <a:pt x="945004" y="5442212"/>
                  <a:pt x="1371600" y="5442212"/>
                </a:cubicBezTo>
                <a:cubicBezTo>
                  <a:pt x="3646781" y="5442212"/>
                  <a:pt x="5491179" y="3597813"/>
                  <a:pt x="5491179" y="1322632"/>
                </a:cubicBezTo>
                <a:cubicBezTo>
                  <a:pt x="5491179" y="896036"/>
                  <a:pt x="5426337" y="484584"/>
                  <a:pt x="5305971" y="97595"/>
                </a:cubicBezTo>
                <a:close/>
              </a:path>
            </a:pathLst>
          </a:custGeom>
          <a:solidFill>
            <a:schemeClr val="bg1"/>
          </a:solidFill>
          <a:ln>
            <a:noFill/>
            <a:prstDash val="solid"/>
          </a:ln>
          <a:effectLst>
            <a:outerShdw blurRad="368300" sx="102000" sy="102000" algn="ctr" rotWithShape="0">
              <a:schemeClr val="bg1"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pic>
        <p:nvPicPr>
          <p:cNvPr id="7" name="图片 6" descr="图片包含 人, 站, 男人, 穿着&#10;&#10;描述已自动生成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16" t="11132" r="33938" b="45272"/>
          <a:stretch>
            <a:fillRect/>
          </a:stretch>
        </p:blipFill>
        <p:spPr>
          <a:xfrm>
            <a:off x="0" y="152826"/>
            <a:ext cx="7615823" cy="6705175"/>
          </a:xfrm>
          <a:custGeom>
            <a:avLst/>
            <a:gdLst>
              <a:gd name="connsiteX0" fmla="*/ 0 w 7615823"/>
              <a:gd name="connsiteY0" fmla="*/ 0 h 6705175"/>
              <a:gd name="connsiteX1" fmla="*/ 7615823 w 7615823"/>
              <a:gd name="connsiteY1" fmla="*/ 0 h 6705175"/>
              <a:gd name="connsiteX2" fmla="*/ 7615823 w 7615823"/>
              <a:gd name="connsiteY2" fmla="*/ 6705175 h 6705175"/>
              <a:gd name="connsiteX3" fmla="*/ 0 w 7615823"/>
              <a:gd name="connsiteY3" fmla="*/ 6705175 h 670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15823" h="6705175">
                <a:moveTo>
                  <a:pt x="0" y="0"/>
                </a:moveTo>
                <a:lnTo>
                  <a:pt x="7615823" y="0"/>
                </a:lnTo>
                <a:lnTo>
                  <a:pt x="7615823" y="6705175"/>
                </a:lnTo>
                <a:lnTo>
                  <a:pt x="0" y="6705175"/>
                </a:lnTo>
                <a:close/>
              </a:path>
            </a:pathLst>
          </a:custGeom>
          <a:effectLst>
            <a:outerShdw blurRad="584200" sx="102000" sy="102000" algn="ctr" rotWithShape="0">
              <a:schemeClr val="bg1">
                <a:alpha val="6000"/>
              </a:schemeClr>
            </a:outerShdw>
          </a:effectLst>
        </p:spPr>
      </p:pic>
      <p:grpSp>
        <p:nvGrpSpPr>
          <p:cNvPr id="14" name="组合 13"/>
          <p:cNvGrpSpPr/>
          <p:nvPr/>
        </p:nvGrpSpPr>
        <p:grpSpPr>
          <a:xfrm>
            <a:off x="6396059" y="2377918"/>
            <a:ext cx="5539098" cy="1062543"/>
            <a:chOff x="9683679" y="2465600"/>
            <a:chExt cx="5112642" cy="1062543"/>
          </a:xfrm>
        </p:grpSpPr>
        <p:sp>
          <p:nvSpPr>
            <p:cNvPr id="12" name="文本框 11"/>
            <p:cNvSpPr txBox="1"/>
            <p:nvPr/>
          </p:nvSpPr>
          <p:spPr>
            <a:xfrm>
              <a:off x="9688849" y="2604813"/>
              <a:ext cx="51074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ln>
                    <a:gradFill flip="none" rotWithShape="1">
                      <a:gsLst>
                        <a:gs pos="0">
                          <a:schemeClr val="bg1">
                            <a:alpha val="39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16200000" scaled="1"/>
                      <a:tileRect/>
                    </a:gradFill>
                  </a:ln>
                  <a:noFill/>
                  <a:latin typeface="方正正大黑简体" pitchFamily="2" charset="-122"/>
                  <a:ea typeface="方正正大黑简体" pitchFamily="2" charset="-122"/>
                  <a:cs typeface="黑体" panose="02010609060101010101" charset="-122"/>
                </a:rPr>
                <a:t>Add title text</a:t>
              </a:r>
              <a:endParaRPr lang="zh-CN" altLang="en-US" sz="5400" dirty="0">
                <a:ln>
                  <a:gradFill flip="none" rotWithShape="1">
                    <a:gsLst>
                      <a:gs pos="0">
                        <a:schemeClr val="bg1">
                          <a:alpha val="39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16200000" scaled="1"/>
                    <a:tileRect/>
                  </a:gradFill>
                </a:ln>
                <a:noFill/>
                <a:latin typeface="方正正大黑简体" pitchFamily="2" charset="-122"/>
                <a:ea typeface="方正正大黑简体" pitchFamily="2" charset="-122"/>
                <a:cs typeface="黑体" panose="02010609060101010101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9683679" y="2465600"/>
              <a:ext cx="48213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chemeClr val="bg1"/>
                  </a:solidFill>
                  <a:latin typeface="方正正大黑简体" pitchFamily="2" charset="-122"/>
                  <a:ea typeface="方正正大黑简体" pitchFamily="2" charset="-122"/>
                  <a:cs typeface="黑体" panose="02010609060101010101" charset="-122"/>
                </a:rPr>
                <a:t>Add title text</a:t>
              </a:r>
              <a:endParaRPr lang="zh-CN" altLang="en-US" sz="5400" dirty="0">
                <a:solidFill>
                  <a:schemeClr val="bg1"/>
                </a:solidFill>
                <a:latin typeface="方正正大黑简体" pitchFamily="2" charset="-122"/>
                <a:ea typeface="方正正大黑简体" pitchFamily="2" charset="-122"/>
                <a:cs typeface="黑体" panose="02010609060101010101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6456253" y="1731201"/>
            <a:ext cx="54789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rPr>
              <a:t>Part Four.</a:t>
            </a:r>
            <a:endParaRPr lang="zh-CN" altLang="en-US" sz="4400" dirty="0">
              <a:solidFill>
                <a:schemeClr val="bg1"/>
              </a:solidFill>
              <a:latin typeface="方正正大黑简体" pitchFamily="2" charset="-122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499072" y="3465513"/>
            <a:ext cx="23666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黑体" panose="02010609060101010101" charset="-122"/>
              </a:rPr>
              <a:t>General demonstration template of fresh watercolor</a:t>
            </a:r>
            <a:endParaRPr lang="zh-CN" altLang="en-US" sz="110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18" name="文本框 6"/>
          <p:cNvSpPr txBox="1"/>
          <p:nvPr>
            <p:custDataLst>
              <p:tags r:id="rId1"/>
            </p:custDataLst>
          </p:nvPr>
        </p:nvSpPr>
        <p:spPr>
          <a:xfrm>
            <a:off x="415348" y="330348"/>
            <a:ext cx="1281120" cy="30777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方正正大黑简体" pitchFamily="2" charset="-122"/>
                <a:cs typeface="黑体" panose="02010609060101010101" charset="-122"/>
              </a:rPr>
              <a:t>YOUR LOGO</a:t>
            </a:r>
            <a:endParaRPr lang="zh-CN" altLang="en-US" sz="2000" b="1" dirty="0">
              <a:solidFill>
                <a:schemeClr val="bg1"/>
              </a:solidFill>
              <a:latin typeface="Arial" pitchFamily="34" charset="0"/>
              <a:ea typeface="方正正大黑简体" pitchFamily="2" charset="-122"/>
              <a:cs typeface="黑体" panose="02010609060101010101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6059488" y="6075123"/>
            <a:ext cx="535172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圆: 空心 22"/>
          <p:cNvSpPr/>
          <p:nvPr/>
        </p:nvSpPr>
        <p:spPr>
          <a:xfrm>
            <a:off x="11601191" y="5949862"/>
            <a:ext cx="216167" cy="216167"/>
          </a:xfrm>
          <a:prstGeom prst="donut">
            <a:avLst>
              <a:gd name="adj" fmla="val 24312"/>
            </a:avLst>
          </a:prstGeom>
          <a:solidFill>
            <a:schemeClr val="bg1"/>
          </a:solidFill>
          <a:ln>
            <a:noFill/>
            <a:prstDash val="solid"/>
          </a:ln>
          <a:effectLst>
            <a:outerShdw blurRad="368300" sx="102000" sy="102000" algn="ctr" rotWithShape="0">
              <a:schemeClr val="bg1"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193105" y="3341412"/>
            <a:ext cx="389246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lnSpc>
                <a:spcPct val="25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rPr>
              <a:t>FUTURE</a:t>
            </a:r>
          </a:p>
          <a:p>
            <a:pPr algn="dist">
              <a:lnSpc>
                <a:spcPct val="25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rPr>
              <a:t>COMES</a:t>
            </a:r>
            <a:endParaRPr lang="zh-CN" altLang="en-US" sz="2800" dirty="0">
              <a:solidFill>
                <a:schemeClr val="bg1"/>
              </a:solidFill>
              <a:latin typeface="方正正大黑简体" pitchFamily="2" charset="-122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12593" y="899405"/>
            <a:ext cx="1591571" cy="430887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rPr>
              <a:t>TECHNOLOGY </a:t>
            </a:r>
          </a:p>
          <a:p>
            <a:r>
              <a:rPr lang="en-US" altLang="zh-CN" sz="1100" dirty="0">
                <a:solidFill>
                  <a:schemeClr val="bg1"/>
                </a:soli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rPr>
              <a:t>TEMPLATE</a:t>
            </a:r>
            <a:endParaRPr lang="zh-CN" altLang="en-US" sz="1100" dirty="0">
              <a:solidFill>
                <a:schemeClr val="bg1"/>
              </a:solidFill>
              <a:latin typeface="方正正大黑简体" pitchFamily="2" charset="-122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469875" y="4002343"/>
            <a:ext cx="4991440" cy="547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黑体" panose="02010609060101010101" charset="-122"/>
              </a:rPr>
              <a:t>We provide professional-quality free PowerPoint templates to help you with your business presentations - freeppt7.com</a:t>
            </a:r>
            <a:endParaRPr lang="zh-CN" altLang="en-US" sz="120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1238250" y="2114550"/>
            <a:ext cx="2038350" cy="2628900"/>
          </a:xfrm>
          <a:prstGeom prst="roundRect">
            <a:avLst>
              <a:gd name="adj" fmla="val 7321"/>
            </a:avLst>
          </a:prstGeom>
          <a:solidFill>
            <a:schemeClr val="tx1"/>
          </a:solidFill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prstDash val="solid"/>
          </a:ln>
          <a:effectLst>
            <a:outerShdw blurRad="2032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3759319" y="3067050"/>
            <a:ext cx="2038350" cy="2628900"/>
          </a:xfrm>
          <a:prstGeom prst="roundRect">
            <a:avLst>
              <a:gd name="adj" fmla="val 7321"/>
            </a:avLst>
          </a:prstGeom>
          <a:gradFill>
            <a:gsLst>
              <a:gs pos="0">
                <a:schemeClr val="bg1">
                  <a:alpha val="2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prstDash val="solid"/>
          </a:ln>
          <a:effectLst>
            <a:outerShdw blurRad="2032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6280388" y="2114550"/>
            <a:ext cx="2038350" cy="2628900"/>
          </a:xfrm>
          <a:prstGeom prst="roundRect">
            <a:avLst>
              <a:gd name="adj" fmla="val 7321"/>
            </a:avLst>
          </a:prstGeom>
          <a:solidFill>
            <a:schemeClr val="tx1"/>
          </a:solidFill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prstDash val="solid"/>
          </a:ln>
          <a:effectLst>
            <a:outerShdw blurRad="2032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8801458" y="3067050"/>
            <a:ext cx="2038350" cy="2628900"/>
          </a:xfrm>
          <a:prstGeom prst="roundRect">
            <a:avLst>
              <a:gd name="adj" fmla="val 7321"/>
            </a:avLst>
          </a:prstGeom>
          <a:solidFill>
            <a:schemeClr val="tx1"/>
          </a:solidFill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prstDash val="solid"/>
          </a:ln>
          <a:effectLst>
            <a:outerShdw blurRad="2032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10" name="图形 14"/>
          <p:cNvSpPr/>
          <p:nvPr/>
        </p:nvSpPr>
        <p:spPr>
          <a:xfrm flipV="1">
            <a:off x="2097816" y="2621220"/>
            <a:ext cx="319218" cy="319313"/>
          </a:xfrm>
          <a:custGeom>
            <a:avLst/>
            <a:gdLst>
              <a:gd name="connsiteX0" fmla="*/ 50678 w 319218"/>
              <a:gd name="connsiteY0" fmla="*/ 61085 h 319313"/>
              <a:gd name="connsiteX1" fmla="*/ 50678 w 319218"/>
              <a:gd name="connsiteY1" fmla="*/ 61085 h 319313"/>
              <a:gd name="connsiteX2" fmla="*/ 60962 w 319218"/>
              <a:gd name="connsiteY2" fmla="*/ 61085 h 319313"/>
              <a:gd name="connsiteX3" fmla="*/ 60962 w 319218"/>
              <a:gd name="connsiteY3" fmla="*/ 50631 h 319313"/>
              <a:gd name="connsiteX4" fmla="*/ 19495 w 319218"/>
              <a:gd name="connsiteY4" fmla="*/ 9082 h 319313"/>
              <a:gd name="connsiteX5" fmla="*/ 9219 w 319218"/>
              <a:gd name="connsiteY5" fmla="*/ 9082 h 319313"/>
              <a:gd name="connsiteX6" fmla="*/ 9219 w 319218"/>
              <a:gd name="connsiteY6" fmla="*/ 19537 h 319313"/>
              <a:gd name="connsiteX7" fmla="*/ 50678 w 319218"/>
              <a:gd name="connsiteY7" fmla="*/ 61085 h 319313"/>
              <a:gd name="connsiteX8" fmla="*/ 73325 w 319218"/>
              <a:gd name="connsiteY8" fmla="*/ 38348 h 319313"/>
              <a:gd name="connsiteX9" fmla="*/ 73325 w 319218"/>
              <a:gd name="connsiteY9" fmla="*/ 38348 h 319313"/>
              <a:gd name="connsiteX10" fmla="*/ 83611 w 319218"/>
              <a:gd name="connsiteY10" fmla="*/ 38348 h 319313"/>
              <a:gd name="connsiteX11" fmla="*/ 83611 w 319218"/>
              <a:gd name="connsiteY11" fmla="*/ 27983 h 319313"/>
              <a:gd name="connsiteX12" fmla="*/ 65316 w 319218"/>
              <a:gd name="connsiteY12" fmla="*/ 9689 h 319313"/>
              <a:gd name="connsiteX13" fmla="*/ 55040 w 319218"/>
              <a:gd name="connsiteY13" fmla="*/ 9689 h 319313"/>
              <a:gd name="connsiteX14" fmla="*/ 55040 w 319218"/>
              <a:gd name="connsiteY14" fmla="*/ 20053 h 319313"/>
              <a:gd name="connsiteX15" fmla="*/ 73325 w 319218"/>
              <a:gd name="connsiteY15" fmla="*/ 38348 h 319313"/>
              <a:gd name="connsiteX16" fmla="*/ 68446 w 319218"/>
              <a:gd name="connsiteY16" fmla="*/ 135386 h 319313"/>
              <a:gd name="connsiteX17" fmla="*/ 68446 w 319218"/>
              <a:gd name="connsiteY17" fmla="*/ 135386 h 319313"/>
              <a:gd name="connsiteX18" fmla="*/ 66886 w 319218"/>
              <a:gd name="connsiteY18" fmla="*/ 114477 h 319313"/>
              <a:gd name="connsiteX19" fmla="*/ 114445 w 319218"/>
              <a:gd name="connsiteY19" fmla="*/ 66837 h 319313"/>
              <a:gd name="connsiteX20" fmla="*/ 135345 w 319218"/>
              <a:gd name="connsiteY20" fmla="*/ 68488 h 319313"/>
              <a:gd name="connsiteX21" fmla="*/ 160606 w 319218"/>
              <a:gd name="connsiteY21" fmla="*/ 73626 h 319313"/>
              <a:gd name="connsiteX22" fmla="*/ 164529 w 319218"/>
              <a:gd name="connsiteY22" fmla="*/ 74062 h 319313"/>
              <a:gd name="connsiteX23" fmla="*/ 176286 w 319218"/>
              <a:gd name="connsiteY23" fmla="*/ 61344 h 319313"/>
              <a:gd name="connsiteX24" fmla="*/ 170195 w 319218"/>
              <a:gd name="connsiteY24" fmla="*/ 33557 h 319313"/>
              <a:gd name="connsiteX25" fmla="*/ 165483 w 319218"/>
              <a:gd name="connsiteY25" fmla="*/ 24237 h 319313"/>
              <a:gd name="connsiteX26" fmla="*/ 185786 w 319218"/>
              <a:gd name="connsiteY26" fmla="*/ 23890 h 319313"/>
              <a:gd name="connsiteX27" fmla="*/ 216184 w 319218"/>
              <a:gd name="connsiteY27" fmla="*/ 39133 h 319313"/>
              <a:gd name="connsiteX28" fmla="*/ 216622 w 319218"/>
              <a:gd name="connsiteY28" fmla="*/ 39659 h 319313"/>
              <a:gd name="connsiteX29" fmla="*/ 231864 w 319218"/>
              <a:gd name="connsiteY29" fmla="*/ 67702 h 319313"/>
              <a:gd name="connsiteX30" fmla="*/ 229421 w 319218"/>
              <a:gd name="connsiteY30" fmla="*/ 99761 h 319313"/>
              <a:gd name="connsiteX31" fmla="*/ 232730 w 319218"/>
              <a:gd name="connsiteY31" fmla="*/ 112998 h 319313"/>
              <a:gd name="connsiteX32" fmla="*/ 236566 w 319218"/>
              <a:gd name="connsiteY32" fmla="*/ 116663 h 319313"/>
              <a:gd name="connsiteX33" fmla="*/ 239616 w 319218"/>
              <a:gd name="connsiteY33" fmla="*/ 119795 h 319313"/>
              <a:gd name="connsiteX34" fmla="*/ 240053 w 319218"/>
              <a:gd name="connsiteY34" fmla="*/ 120231 h 319313"/>
              <a:gd name="connsiteX35" fmla="*/ 287086 w 319218"/>
              <a:gd name="connsiteY35" fmla="*/ 201410 h 319313"/>
              <a:gd name="connsiteX36" fmla="*/ 288826 w 319218"/>
              <a:gd name="connsiteY36" fmla="*/ 288956 h 319313"/>
              <a:gd name="connsiteX37" fmla="*/ 201547 w 319218"/>
              <a:gd name="connsiteY37" fmla="*/ 287128 h 319313"/>
              <a:gd name="connsiteX38" fmla="*/ 120190 w 319218"/>
              <a:gd name="connsiteY38" fmla="*/ 240005 h 319313"/>
              <a:gd name="connsiteX39" fmla="*/ 116791 w 319218"/>
              <a:gd name="connsiteY39" fmla="*/ 236696 h 319313"/>
              <a:gd name="connsiteX40" fmla="*/ 116712 w 319218"/>
              <a:gd name="connsiteY40" fmla="*/ 236696 h 319313"/>
              <a:gd name="connsiteX41" fmla="*/ 113402 w 319218"/>
              <a:gd name="connsiteY41" fmla="*/ 233030 h 319313"/>
              <a:gd name="connsiteX42" fmla="*/ 99719 w 319218"/>
              <a:gd name="connsiteY42" fmla="*/ 229462 h 319313"/>
              <a:gd name="connsiteX43" fmla="*/ 67751 w 319218"/>
              <a:gd name="connsiteY43" fmla="*/ 231817 h 319313"/>
              <a:gd name="connsiteX44" fmla="*/ 39618 w 319218"/>
              <a:gd name="connsiteY44" fmla="*/ 216573 h 319313"/>
              <a:gd name="connsiteX45" fmla="*/ 39618 w 319218"/>
              <a:gd name="connsiteY45" fmla="*/ 216653 h 319313"/>
              <a:gd name="connsiteX46" fmla="*/ 23848 w 319218"/>
              <a:gd name="connsiteY46" fmla="*/ 185648 h 319313"/>
              <a:gd name="connsiteX47" fmla="*/ 24205 w 319218"/>
              <a:gd name="connsiteY47" fmla="*/ 165436 h 319313"/>
              <a:gd name="connsiteX48" fmla="*/ 33606 w 319218"/>
              <a:gd name="connsiteY48" fmla="*/ 170146 h 319313"/>
              <a:gd name="connsiteX49" fmla="*/ 61132 w 319218"/>
              <a:gd name="connsiteY49" fmla="*/ 176328 h 319313"/>
              <a:gd name="connsiteX50" fmla="*/ 65137 w 319218"/>
              <a:gd name="connsiteY50" fmla="*/ 175721 h 319313"/>
              <a:gd name="connsiteX51" fmla="*/ 73673 w 319218"/>
              <a:gd name="connsiteY51" fmla="*/ 160736 h 319313"/>
              <a:gd name="connsiteX52" fmla="*/ 68446 w 319218"/>
              <a:gd name="connsiteY52" fmla="*/ 135386 h 319313"/>
              <a:gd name="connsiteX53" fmla="*/ 42490 w 319218"/>
              <a:gd name="connsiteY53" fmla="*/ 110303 h 319313"/>
              <a:gd name="connsiteX54" fmla="*/ 42490 w 319218"/>
              <a:gd name="connsiteY54" fmla="*/ 110303 h 319313"/>
              <a:gd name="connsiteX55" fmla="*/ 44239 w 319218"/>
              <a:gd name="connsiteY55" fmla="*/ 138605 h 319313"/>
              <a:gd name="connsiteX56" fmla="*/ 45719 w 319218"/>
              <a:gd name="connsiteY56" fmla="*/ 148543 h 319313"/>
              <a:gd name="connsiteX57" fmla="*/ 43105 w 319218"/>
              <a:gd name="connsiteY57" fmla="*/ 147499 h 319313"/>
              <a:gd name="connsiteX58" fmla="*/ 26551 w 319218"/>
              <a:gd name="connsiteY58" fmla="*/ 136867 h 319313"/>
              <a:gd name="connsiteX59" fmla="*/ 9219 w 319218"/>
              <a:gd name="connsiteY59" fmla="*/ 137473 h 319313"/>
              <a:gd name="connsiteX60" fmla="*/ 7123 w 319218"/>
              <a:gd name="connsiteY60" fmla="*/ 140702 h 319313"/>
              <a:gd name="connsiteX61" fmla="*/ -360 w 319218"/>
              <a:gd name="connsiteY61" fmla="*/ 189564 h 319313"/>
              <a:gd name="connsiteX62" fmla="*/ 22287 w 319218"/>
              <a:gd name="connsiteY62" fmla="*/ 233904 h 319313"/>
              <a:gd name="connsiteX63" fmla="*/ 22287 w 319218"/>
              <a:gd name="connsiteY63" fmla="*/ 233904 h 319313"/>
              <a:gd name="connsiteX64" fmla="*/ 22287 w 319218"/>
              <a:gd name="connsiteY64" fmla="*/ 233904 h 319313"/>
              <a:gd name="connsiteX65" fmla="*/ 62524 w 319218"/>
              <a:gd name="connsiteY65" fmla="*/ 255944 h 319313"/>
              <a:gd name="connsiteX66" fmla="*/ 100504 w 319218"/>
              <a:gd name="connsiteY66" fmla="*/ 254981 h 319313"/>
              <a:gd name="connsiteX67" fmla="*/ 102769 w 319218"/>
              <a:gd name="connsiteY67" fmla="*/ 257247 h 319313"/>
              <a:gd name="connsiteX68" fmla="*/ 102947 w 319218"/>
              <a:gd name="connsiteY68" fmla="*/ 257595 h 319313"/>
              <a:gd name="connsiteX69" fmla="*/ 102769 w 319218"/>
              <a:gd name="connsiteY69" fmla="*/ 257595 h 319313"/>
              <a:gd name="connsiteX70" fmla="*/ 195106 w 319218"/>
              <a:gd name="connsiteY70" fmla="*/ 310819 h 319313"/>
              <a:gd name="connsiteX71" fmla="*/ 302072 w 319218"/>
              <a:gd name="connsiteY71" fmla="*/ 310819 h 319313"/>
              <a:gd name="connsiteX72" fmla="*/ 310867 w 319218"/>
              <a:gd name="connsiteY72" fmla="*/ 302113 h 319313"/>
              <a:gd name="connsiteX73" fmla="*/ 310867 w 319218"/>
              <a:gd name="connsiteY73" fmla="*/ 301935 h 319313"/>
              <a:gd name="connsiteX74" fmla="*/ 310867 w 319218"/>
              <a:gd name="connsiteY74" fmla="*/ 301846 h 319313"/>
              <a:gd name="connsiteX75" fmla="*/ 310777 w 319218"/>
              <a:gd name="connsiteY75" fmla="*/ 195138 h 319313"/>
              <a:gd name="connsiteX76" fmla="*/ 257473 w 319218"/>
              <a:gd name="connsiteY76" fmla="*/ 102900 h 319313"/>
              <a:gd name="connsiteX77" fmla="*/ 256689 w 319218"/>
              <a:gd name="connsiteY77" fmla="*/ 102027 h 319313"/>
              <a:gd name="connsiteX78" fmla="*/ 254949 w 319218"/>
              <a:gd name="connsiteY78" fmla="*/ 100457 h 319313"/>
              <a:gd name="connsiteX79" fmla="*/ 255903 w 319218"/>
              <a:gd name="connsiteY79" fmla="*/ 62475 h 319313"/>
              <a:gd name="connsiteX80" fmla="*/ 233953 w 319218"/>
              <a:gd name="connsiteY80" fmla="*/ 22319 h 319313"/>
              <a:gd name="connsiteX81" fmla="*/ 233256 w 319218"/>
              <a:gd name="connsiteY81" fmla="*/ 21624 h 319313"/>
              <a:gd name="connsiteX82" fmla="*/ 189613 w 319218"/>
              <a:gd name="connsiteY82" fmla="*/ -408 h 319313"/>
              <a:gd name="connsiteX83" fmla="*/ 140223 w 319218"/>
              <a:gd name="connsiteY83" fmla="*/ 7254 h 319313"/>
              <a:gd name="connsiteX84" fmla="*/ 134827 w 319218"/>
              <a:gd name="connsiteY84" fmla="*/ 23720 h 319313"/>
              <a:gd name="connsiteX85" fmla="*/ 136914 w 319218"/>
              <a:gd name="connsiteY85" fmla="*/ 26593 h 319313"/>
              <a:gd name="connsiteX86" fmla="*/ 147546 w 319218"/>
              <a:gd name="connsiteY86" fmla="*/ 43057 h 319313"/>
              <a:gd name="connsiteX87" fmla="*/ 148590 w 319218"/>
              <a:gd name="connsiteY87" fmla="*/ 45751 h 319313"/>
              <a:gd name="connsiteX88" fmla="*/ 138485 w 319218"/>
              <a:gd name="connsiteY88" fmla="*/ 44190 h 319313"/>
              <a:gd name="connsiteX89" fmla="*/ 109219 w 319218"/>
              <a:gd name="connsiteY89" fmla="*/ 42532 h 319313"/>
              <a:gd name="connsiteX90" fmla="*/ 100683 w 319218"/>
              <a:gd name="connsiteY90" fmla="*/ 45930 h 319313"/>
              <a:gd name="connsiteX91" fmla="*/ 100683 w 319218"/>
              <a:gd name="connsiteY91" fmla="*/ 45930 h 319313"/>
              <a:gd name="connsiteX92" fmla="*/ 45888 w 319218"/>
              <a:gd name="connsiteY92" fmla="*/ 100634 h 319313"/>
              <a:gd name="connsiteX93" fmla="*/ 42490 w 319218"/>
              <a:gd name="connsiteY93" fmla="*/ 110303 h 319313"/>
              <a:gd name="connsiteX94" fmla="*/ 211305 w 319218"/>
              <a:gd name="connsiteY94" fmla="*/ 242272 h 319313"/>
              <a:gd name="connsiteX95" fmla="*/ 211305 w 319218"/>
              <a:gd name="connsiteY95" fmla="*/ 242272 h 319313"/>
              <a:gd name="connsiteX96" fmla="*/ 180300 w 319218"/>
              <a:gd name="connsiteY96" fmla="*/ 211257 h 319313"/>
              <a:gd name="connsiteX97" fmla="*/ 211305 w 319218"/>
              <a:gd name="connsiteY97" fmla="*/ 180422 h 319313"/>
              <a:gd name="connsiteX98" fmla="*/ 242319 w 319218"/>
              <a:gd name="connsiteY98" fmla="*/ 211257 h 319313"/>
              <a:gd name="connsiteX99" fmla="*/ 211305 w 319218"/>
              <a:gd name="connsiteY99" fmla="*/ 242272 h 319313"/>
              <a:gd name="connsiteX100" fmla="*/ 257036 w 319218"/>
              <a:gd name="connsiteY100" fmla="*/ 211257 h 319313"/>
              <a:gd name="connsiteX101" fmla="*/ 257036 w 319218"/>
              <a:gd name="connsiteY101" fmla="*/ 211257 h 319313"/>
              <a:gd name="connsiteX102" fmla="*/ 211305 w 319218"/>
              <a:gd name="connsiteY102" fmla="*/ 165615 h 319313"/>
              <a:gd name="connsiteX103" fmla="*/ 165483 w 319218"/>
              <a:gd name="connsiteY103" fmla="*/ 211257 h 319313"/>
              <a:gd name="connsiteX104" fmla="*/ 211305 w 319218"/>
              <a:gd name="connsiteY104" fmla="*/ 256900 h 319313"/>
              <a:gd name="connsiteX105" fmla="*/ 257036 w 319218"/>
              <a:gd name="connsiteY105" fmla="*/ 211257 h 319313"/>
              <a:gd name="connsiteX106" fmla="*/ 28031 w 319218"/>
              <a:gd name="connsiteY106" fmla="*/ 83562 h 319313"/>
              <a:gd name="connsiteX107" fmla="*/ 38316 w 319218"/>
              <a:gd name="connsiteY107" fmla="*/ 83562 h 319313"/>
              <a:gd name="connsiteX108" fmla="*/ 38316 w 319218"/>
              <a:gd name="connsiteY108" fmla="*/ 73108 h 319313"/>
              <a:gd name="connsiteX109" fmla="*/ 20111 w 319218"/>
              <a:gd name="connsiteY109" fmla="*/ 54983 h 319313"/>
              <a:gd name="connsiteX110" fmla="*/ 9657 w 319218"/>
              <a:gd name="connsiteY110" fmla="*/ 54983 h 319313"/>
              <a:gd name="connsiteX111" fmla="*/ 9657 w 319218"/>
              <a:gd name="connsiteY111" fmla="*/ 65437 h 319313"/>
              <a:gd name="connsiteX112" fmla="*/ 28031 w 319218"/>
              <a:gd name="connsiteY112" fmla="*/ 83562 h 319313"/>
              <a:gd name="connsiteX113" fmla="*/ 28031 w 319218"/>
              <a:gd name="connsiteY113" fmla="*/ 83562 h 319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319218" h="319313">
                <a:moveTo>
                  <a:pt x="50678" y="61085"/>
                </a:moveTo>
                <a:lnTo>
                  <a:pt x="50678" y="61085"/>
                </a:lnTo>
                <a:cubicBezTo>
                  <a:pt x="53471" y="63877"/>
                  <a:pt x="58082" y="63877"/>
                  <a:pt x="60962" y="61085"/>
                </a:cubicBezTo>
                <a:cubicBezTo>
                  <a:pt x="63925" y="58123"/>
                  <a:pt x="63925" y="53503"/>
                  <a:pt x="60962" y="50631"/>
                </a:cubicBezTo>
                <a:lnTo>
                  <a:pt x="19495" y="9082"/>
                </a:lnTo>
                <a:cubicBezTo>
                  <a:pt x="16623" y="6211"/>
                  <a:pt x="12003" y="6211"/>
                  <a:pt x="9219" y="9082"/>
                </a:cubicBezTo>
                <a:cubicBezTo>
                  <a:pt x="6169" y="12044"/>
                  <a:pt x="6169" y="16665"/>
                  <a:pt x="9219" y="19537"/>
                </a:cubicBezTo>
                <a:lnTo>
                  <a:pt x="50678" y="61085"/>
                </a:lnTo>
                <a:close/>
                <a:moveTo>
                  <a:pt x="73325" y="38348"/>
                </a:moveTo>
                <a:lnTo>
                  <a:pt x="73325" y="38348"/>
                </a:lnTo>
                <a:cubicBezTo>
                  <a:pt x="76118" y="41221"/>
                  <a:pt x="80729" y="41221"/>
                  <a:pt x="83611" y="38348"/>
                </a:cubicBezTo>
                <a:cubicBezTo>
                  <a:pt x="86572" y="35475"/>
                  <a:pt x="86572" y="30856"/>
                  <a:pt x="83611" y="27983"/>
                </a:cubicBezTo>
                <a:lnTo>
                  <a:pt x="65316" y="9689"/>
                </a:lnTo>
                <a:cubicBezTo>
                  <a:pt x="62444" y="6906"/>
                  <a:pt x="57823" y="6906"/>
                  <a:pt x="55040" y="9689"/>
                </a:cubicBezTo>
                <a:cubicBezTo>
                  <a:pt x="52079" y="12481"/>
                  <a:pt x="52079" y="17360"/>
                  <a:pt x="55040" y="20053"/>
                </a:cubicBezTo>
                <a:lnTo>
                  <a:pt x="73325" y="38348"/>
                </a:lnTo>
                <a:close/>
                <a:moveTo>
                  <a:pt x="68446" y="135386"/>
                </a:moveTo>
                <a:lnTo>
                  <a:pt x="68446" y="135386"/>
                </a:lnTo>
                <a:cubicBezTo>
                  <a:pt x="67581" y="128420"/>
                  <a:pt x="67055" y="121364"/>
                  <a:pt x="66886" y="114477"/>
                </a:cubicBezTo>
                <a:lnTo>
                  <a:pt x="114445" y="66837"/>
                </a:lnTo>
                <a:cubicBezTo>
                  <a:pt x="121412" y="67007"/>
                  <a:pt x="128378" y="67614"/>
                  <a:pt x="135345" y="68488"/>
                </a:cubicBezTo>
                <a:cubicBezTo>
                  <a:pt x="143800" y="69620"/>
                  <a:pt x="152336" y="71191"/>
                  <a:pt x="160606" y="73626"/>
                </a:cubicBezTo>
                <a:cubicBezTo>
                  <a:pt x="161826" y="73973"/>
                  <a:pt x="163218" y="74152"/>
                  <a:pt x="164529" y="74062"/>
                </a:cubicBezTo>
                <a:cubicBezTo>
                  <a:pt x="171238" y="73893"/>
                  <a:pt x="176634" y="68140"/>
                  <a:pt x="176286" y="61344"/>
                </a:cubicBezTo>
                <a:cubicBezTo>
                  <a:pt x="175938" y="51852"/>
                  <a:pt x="173852" y="42532"/>
                  <a:pt x="170195" y="33557"/>
                </a:cubicBezTo>
                <a:cubicBezTo>
                  <a:pt x="168793" y="30508"/>
                  <a:pt x="167233" y="27288"/>
                  <a:pt x="165483" y="24237"/>
                </a:cubicBezTo>
                <a:cubicBezTo>
                  <a:pt x="172112" y="22756"/>
                  <a:pt x="178989" y="22587"/>
                  <a:pt x="185786" y="23890"/>
                </a:cubicBezTo>
                <a:cubicBezTo>
                  <a:pt x="196846" y="25718"/>
                  <a:pt x="207469" y="30686"/>
                  <a:pt x="216184" y="39133"/>
                </a:cubicBezTo>
                <a:lnTo>
                  <a:pt x="216622" y="39659"/>
                </a:lnTo>
                <a:cubicBezTo>
                  <a:pt x="224719" y="47580"/>
                  <a:pt x="229690" y="57517"/>
                  <a:pt x="231864" y="67702"/>
                </a:cubicBezTo>
                <a:cubicBezTo>
                  <a:pt x="234300" y="78335"/>
                  <a:pt x="233345" y="89484"/>
                  <a:pt x="229421" y="99761"/>
                </a:cubicBezTo>
                <a:cubicBezTo>
                  <a:pt x="227682" y="104114"/>
                  <a:pt x="228903" y="109600"/>
                  <a:pt x="232730" y="112998"/>
                </a:cubicBezTo>
                <a:lnTo>
                  <a:pt x="236566" y="116663"/>
                </a:lnTo>
                <a:lnTo>
                  <a:pt x="239616" y="119795"/>
                </a:lnTo>
                <a:lnTo>
                  <a:pt x="240053" y="120231"/>
                </a:lnTo>
                <a:cubicBezTo>
                  <a:pt x="263566" y="143575"/>
                  <a:pt x="279246" y="171885"/>
                  <a:pt x="287086" y="201410"/>
                </a:cubicBezTo>
                <a:cubicBezTo>
                  <a:pt x="294757" y="229899"/>
                  <a:pt x="295454" y="260119"/>
                  <a:pt x="288826" y="288956"/>
                </a:cubicBezTo>
                <a:cubicBezTo>
                  <a:pt x="260087" y="295405"/>
                  <a:pt x="230116" y="294700"/>
                  <a:pt x="201547" y="287128"/>
                </a:cubicBezTo>
                <a:cubicBezTo>
                  <a:pt x="171754" y="279111"/>
                  <a:pt x="143533" y="263349"/>
                  <a:pt x="120190" y="240005"/>
                </a:cubicBezTo>
                <a:lnTo>
                  <a:pt x="116791" y="236696"/>
                </a:lnTo>
                <a:lnTo>
                  <a:pt x="116712" y="236696"/>
                </a:lnTo>
                <a:lnTo>
                  <a:pt x="113402" y="233030"/>
                </a:lnTo>
                <a:cubicBezTo>
                  <a:pt x="110084" y="229115"/>
                  <a:pt x="104687" y="227455"/>
                  <a:pt x="99719" y="229462"/>
                </a:cubicBezTo>
                <a:cubicBezTo>
                  <a:pt x="89443" y="233378"/>
                  <a:pt x="78205" y="234083"/>
                  <a:pt x="67751" y="231817"/>
                </a:cubicBezTo>
                <a:cubicBezTo>
                  <a:pt x="57475" y="229721"/>
                  <a:pt x="47628" y="224583"/>
                  <a:pt x="39618" y="216573"/>
                </a:cubicBezTo>
                <a:lnTo>
                  <a:pt x="39618" y="216653"/>
                </a:lnTo>
                <a:cubicBezTo>
                  <a:pt x="30824" y="207859"/>
                  <a:pt x="25597" y="197146"/>
                  <a:pt x="23848" y="185648"/>
                </a:cubicBezTo>
                <a:cubicBezTo>
                  <a:pt x="22715" y="179110"/>
                  <a:pt x="22804" y="172144"/>
                  <a:pt x="24205" y="165436"/>
                </a:cubicBezTo>
                <a:cubicBezTo>
                  <a:pt x="27336" y="167185"/>
                  <a:pt x="30475" y="168834"/>
                  <a:pt x="33606" y="170146"/>
                </a:cubicBezTo>
                <a:cubicBezTo>
                  <a:pt x="42490" y="173803"/>
                  <a:pt x="51722" y="175721"/>
                  <a:pt x="61132" y="176328"/>
                </a:cubicBezTo>
                <a:cubicBezTo>
                  <a:pt x="62444" y="176328"/>
                  <a:pt x="63925" y="176237"/>
                  <a:pt x="65137" y="175721"/>
                </a:cubicBezTo>
                <a:cubicBezTo>
                  <a:pt x="71765" y="174150"/>
                  <a:pt x="75422" y="167185"/>
                  <a:pt x="73673" y="160736"/>
                </a:cubicBezTo>
                <a:cubicBezTo>
                  <a:pt x="71408" y="152370"/>
                  <a:pt x="69669" y="143833"/>
                  <a:pt x="68446" y="135386"/>
                </a:cubicBezTo>
                <a:close/>
                <a:moveTo>
                  <a:pt x="42490" y="110303"/>
                </a:moveTo>
                <a:lnTo>
                  <a:pt x="42490" y="110303"/>
                </a:lnTo>
                <a:cubicBezTo>
                  <a:pt x="42490" y="119795"/>
                  <a:pt x="43017" y="129115"/>
                  <a:pt x="44239" y="138605"/>
                </a:cubicBezTo>
                <a:cubicBezTo>
                  <a:pt x="44756" y="141925"/>
                  <a:pt x="45104" y="145233"/>
                  <a:pt x="45719" y="148543"/>
                </a:cubicBezTo>
                <a:lnTo>
                  <a:pt x="43105" y="147499"/>
                </a:lnTo>
                <a:cubicBezTo>
                  <a:pt x="37093" y="145054"/>
                  <a:pt x="31519" y="141488"/>
                  <a:pt x="26551" y="136867"/>
                </a:cubicBezTo>
                <a:cubicBezTo>
                  <a:pt x="21591" y="132335"/>
                  <a:pt x="13831" y="132602"/>
                  <a:pt x="9219" y="137473"/>
                </a:cubicBezTo>
                <a:cubicBezTo>
                  <a:pt x="8346" y="138605"/>
                  <a:pt x="7560" y="139569"/>
                  <a:pt x="7123" y="140702"/>
                </a:cubicBezTo>
                <a:cubicBezTo>
                  <a:pt x="-538" y="155946"/>
                  <a:pt x="-2974" y="173107"/>
                  <a:pt x="-360" y="189564"/>
                </a:cubicBezTo>
                <a:cubicBezTo>
                  <a:pt x="2253" y="205941"/>
                  <a:pt x="9737" y="221363"/>
                  <a:pt x="22287" y="233904"/>
                </a:cubicBezTo>
                <a:lnTo>
                  <a:pt x="22287" y="233904"/>
                </a:lnTo>
                <a:lnTo>
                  <a:pt x="22287" y="233904"/>
                </a:lnTo>
                <a:cubicBezTo>
                  <a:pt x="33606" y="245490"/>
                  <a:pt x="47806" y="252716"/>
                  <a:pt x="62524" y="255944"/>
                </a:cubicBezTo>
                <a:cubicBezTo>
                  <a:pt x="75074" y="258558"/>
                  <a:pt x="87963" y="258211"/>
                  <a:pt x="100504" y="254981"/>
                </a:cubicBezTo>
                <a:lnTo>
                  <a:pt x="102769" y="257247"/>
                </a:lnTo>
                <a:lnTo>
                  <a:pt x="102947" y="257595"/>
                </a:lnTo>
                <a:lnTo>
                  <a:pt x="102769" y="257595"/>
                </a:lnTo>
                <a:cubicBezTo>
                  <a:pt x="129253" y="283908"/>
                  <a:pt x="161309" y="301757"/>
                  <a:pt x="195106" y="310819"/>
                </a:cubicBezTo>
                <a:cubicBezTo>
                  <a:pt x="230116" y="320319"/>
                  <a:pt x="267053" y="320319"/>
                  <a:pt x="302072" y="310819"/>
                </a:cubicBezTo>
                <a:cubicBezTo>
                  <a:pt x="306514" y="309686"/>
                  <a:pt x="309734" y="306289"/>
                  <a:pt x="310867" y="302113"/>
                </a:cubicBezTo>
                <a:lnTo>
                  <a:pt x="310867" y="301935"/>
                </a:lnTo>
                <a:lnTo>
                  <a:pt x="310867" y="301846"/>
                </a:lnTo>
                <a:cubicBezTo>
                  <a:pt x="320188" y="266917"/>
                  <a:pt x="320188" y="230069"/>
                  <a:pt x="310777" y="195138"/>
                </a:cubicBezTo>
                <a:cubicBezTo>
                  <a:pt x="301724" y="161431"/>
                  <a:pt x="283867" y="129204"/>
                  <a:pt x="257473" y="102900"/>
                </a:cubicBezTo>
                <a:lnTo>
                  <a:pt x="256689" y="102027"/>
                </a:lnTo>
                <a:lnTo>
                  <a:pt x="254949" y="100457"/>
                </a:lnTo>
                <a:cubicBezTo>
                  <a:pt x="258348" y="88084"/>
                  <a:pt x="258606" y="75026"/>
                  <a:pt x="255903" y="62475"/>
                </a:cubicBezTo>
                <a:cubicBezTo>
                  <a:pt x="252773" y="47848"/>
                  <a:pt x="245450" y="33737"/>
                  <a:pt x="233953" y="22319"/>
                </a:cubicBezTo>
                <a:lnTo>
                  <a:pt x="233256" y="21624"/>
                </a:lnTo>
                <a:cubicBezTo>
                  <a:pt x="220885" y="9609"/>
                  <a:pt x="205560" y="2197"/>
                  <a:pt x="189613" y="-408"/>
                </a:cubicBezTo>
                <a:cubicBezTo>
                  <a:pt x="172977" y="-2942"/>
                  <a:pt x="155735" y="-497"/>
                  <a:pt x="140223" y="7254"/>
                </a:cubicBezTo>
                <a:cubicBezTo>
                  <a:pt x="134300" y="10215"/>
                  <a:pt x="131865" y="17708"/>
                  <a:pt x="134827" y="23720"/>
                </a:cubicBezTo>
                <a:cubicBezTo>
                  <a:pt x="135345" y="24675"/>
                  <a:pt x="136049" y="25718"/>
                  <a:pt x="136914" y="26593"/>
                </a:cubicBezTo>
                <a:cubicBezTo>
                  <a:pt x="141446" y="31472"/>
                  <a:pt x="145103" y="37126"/>
                  <a:pt x="147546" y="43057"/>
                </a:cubicBezTo>
                <a:lnTo>
                  <a:pt x="148590" y="45751"/>
                </a:lnTo>
                <a:cubicBezTo>
                  <a:pt x="145281" y="45145"/>
                  <a:pt x="141794" y="44619"/>
                  <a:pt x="138485" y="44190"/>
                </a:cubicBezTo>
                <a:cubicBezTo>
                  <a:pt x="128726" y="42880"/>
                  <a:pt x="118977" y="42442"/>
                  <a:pt x="109219" y="42532"/>
                </a:cubicBezTo>
                <a:cubicBezTo>
                  <a:pt x="105909" y="42532"/>
                  <a:pt x="102947" y="43834"/>
                  <a:pt x="100683" y="45930"/>
                </a:cubicBezTo>
                <a:lnTo>
                  <a:pt x="100683" y="45930"/>
                </a:lnTo>
                <a:lnTo>
                  <a:pt x="45888" y="100634"/>
                </a:lnTo>
                <a:cubicBezTo>
                  <a:pt x="43364" y="103329"/>
                  <a:pt x="42142" y="106727"/>
                  <a:pt x="42490" y="110303"/>
                </a:cubicBezTo>
                <a:close/>
                <a:moveTo>
                  <a:pt x="211305" y="242272"/>
                </a:moveTo>
                <a:lnTo>
                  <a:pt x="211305" y="242272"/>
                </a:lnTo>
                <a:cubicBezTo>
                  <a:pt x="194143" y="242272"/>
                  <a:pt x="180300" y="228507"/>
                  <a:pt x="180300" y="211257"/>
                </a:cubicBezTo>
                <a:cubicBezTo>
                  <a:pt x="180300" y="194184"/>
                  <a:pt x="194143" y="180422"/>
                  <a:pt x="211305" y="180422"/>
                </a:cubicBezTo>
                <a:cubicBezTo>
                  <a:pt x="228377" y="180422"/>
                  <a:pt x="242319" y="194184"/>
                  <a:pt x="242319" y="211257"/>
                </a:cubicBezTo>
                <a:cubicBezTo>
                  <a:pt x="242319" y="228507"/>
                  <a:pt x="228377" y="242272"/>
                  <a:pt x="211305" y="242272"/>
                </a:cubicBezTo>
                <a:close/>
                <a:moveTo>
                  <a:pt x="257036" y="211257"/>
                </a:moveTo>
                <a:lnTo>
                  <a:pt x="257036" y="211257"/>
                </a:lnTo>
                <a:cubicBezTo>
                  <a:pt x="257036" y="185996"/>
                  <a:pt x="236566" y="165615"/>
                  <a:pt x="211305" y="165615"/>
                </a:cubicBezTo>
                <a:cubicBezTo>
                  <a:pt x="186045" y="165615"/>
                  <a:pt x="165483" y="185996"/>
                  <a:pt x="165483" y="211257"/>
                </a:cubicBezTo>
                <a:cubicBezTo>
                  <a:pt x="165483" y="236340"/>
                  <a:pt x="186045" y="256900"/>
                  <a:pt x="211305" y="256900"/>
                </a:cubicBezTo>
                <a:cubicBezTo>
                  <a:pt x="236566" y="256900"/>
                  <a:pt x="257036" y="236518"/>
                  <a:pt x="257036" y="211257"/>
                </a:cubicBezTo>
                <a:close/>
                <a:moveTo>
                  <a:pt x="28031" y="83562"/>
                </a:moveTo>
                <a:cubicBezTo>
                  <a:pt x="30824" y="86524"/>
                  <a:pt x="35524" y="86524"/>
                  <a:pt x="38316" y="83562"/>
                </a:cubicBezTo>
                <a:cubicBezTo>
                  <a:pt x="41188" y="80859"/>
                  <a:pt x="41188" y="76150"/>
                  <a:pt x="38316" y="73108"/>
                </a:cubicBezTo>
                <a:lnTo>
                  <a:pt x="20111" y="54983"/>
                </a:lnTo>
                <a:cubicBezTo>
                  <a:pt x="17229" y="52021"/>
                  <a:pt x="12439" y="52021"/>
                  <a:pt x="9657" y="54983"/>
                </a:cubicBezTo>
                <a:cubicBezTo>
                  <a:pt x="6776" y="57865"/>
                  <a:pt x="6776" y="62475"/>
                  <a:pt x="9657" y="65437"/>
                </a:cubicBezTo>
                <a:lnTo>
                  <a:pt x="28031" y="83562"/>
                </a:lnTo>
                <a:lnTo>
                  <a:pt x="28031" y="83562"/>
                </a:lnTo>
              </a:path>
            </a:pathLst>
          </a:custGeom>
          <a:solidFill>
            <a:schemeClr val="bg1"/>
          </a:solidFill>
          <a:ln w="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11" name="图形 44"/>
          <p:cNvSpPr/>
          <p:nvPr/>
        </p:nvSpPr>
        <p:spPr>
          <a:xfrm flipV="1">
            <a:off x="4618927" y="3624182"/>
            <a:ext cx="319134" cy="319314"/>
          </a:xfrm>
          <a:custGeom>
            <a:avLst/>
            <a:gdLst>
              <a:gd name="connsiteX0" fmla="*/ 151307 w 319134"/>
              <a:gd name="connsiteY0" fmla="*/ 105129 h 319314"/>
              <a:gd name="connsiteX1" fmla="*/ 151307 w 319134"/>
              <a:gd name="connsiteY1" fmla="*/ 105129 h 319314"/>
              <a:gd name="connsiteX2" fmla="*/ 153056 w 319134"/>
              <a:gd name="connsiteY2" fmla="*/ 114623 h 319314"/>
              <a:gd name="connsiteX3" fmla="*/ 158365 w 319134"/>
              <a:gd name="connsiteY3" fmla="*/ 122737 h 319314"/>
              <a:gd name="connsiteX4" fmla="*/ 175883 w 319134"/>
              <a:gd name="connsiteY4" fmla="*/ 129877 h 319314"/>
              <a:gd name="connsiteX5" fmla="*/ 212141 w 319134"/>
              <a:gd name="connsiteY5" fmla="*/ 129877 h 319314"/>
              <a:gd name="connsiteX6" fmla="*/ 221547 w 319134"/>
              <a:gd name="connsiteY6" fmla="*/ 127965 h 319314"/>
              <a:gd name="connsiteX7" fmla="*/ 229569 w 319134"/>
              <a:gd name="connsiteY7" fmla="*/ 122737 h 319314"/>
              <a:gd name="connsiteX8" fmla="*/ 234968 w 319134"/>
              <a:gd name="connsiteY8" fmla="*/ 114623 h 319314"/>
              <a:gd name="connsiteX9" fmla="*/ 236886 w 319134"/>
              <a:gd name="connsiteY9" fmla="*/ 105129 h 319314"/>
              <a:gd name="connsiteX10" fmla="*/ 236886 w 319134"/>
              <a:gd name="connsiteY10" fmla="*/ 101818 h 319314"/>
              <a:gd name="connsiteX11" fmla="*/ 151307 w 319134"/>
              <a:gd name="connsiteY11" fmla="*/ 101818 h 319314"/>
              <a:gd name="connsiteX12" fmla="*/ 151307 w 319134"/>
              <a:gd name="connsiteY12" fmla="*/ 105129 h 319314"/>
              <a:gd name="connsiteX13" fmla="*/ 171876 w 319134"/>
              <a:gd name="connsiteY13" fmla="*/ 198115 h 319314"/>
              <a:gd name="connsiteX14" fmla="*/ 171876 w 319134"/>
              <a:gd name="connsiteY14" fmla="*/ 198115 h 319314"/>
              <a:gd name="connsiteX15" fmla="*/ 194007 w 319134"/>
              <a:gd name="connsiteY15" fmla="*/ 207352 h 319314"/>
              <a:gd name="connsiteX16" fmla="*/ 216148 w 319134"/>
              <a:gd name="connsiteY16" fmla="*/ 198115 h 319314"/>
              <a:gd name="connsiteX17" fmla="*/ 225295 w 319134"/>
              <a:gd name="connsiteY17" fmla="*/ 175975 h 319314"/>
              <a:gd name="connsiteX18" fmla="*/ 216148 w 319134"/>
              <a:gd name="connsiteY18" fmla="*/ 153934 h 319314"/>
              <a:gd name="connsiteX19" fmla="*/ 194365 w 319134"/>
              <a:gd name="connsiteY19" fmla="*/ 144607 h 319314"/>
              <a:gd name="connsiteX20" fmla="*/ 193660 w 319134"/>
              <a:gd name="connsiteY20" fmla="*/ 144607 h 319314"/>
              <a:gd name="connsiteX21" fmla="*/ 171876 w 319134"/>
              <a:gd name="connsiteY21" fmla="*/ 153934 h 319314"/>
              <a:gd name="connsiteX22" fmla="*/ 162640 w 319134"/>
              <a:gd name="connsiteY22" fmla="*/ 175975 h 319314"/>
              <a:gd name="connsiteX23" fmla="*/ 171876 w 319134"/>
              <a:gd name="connsiteY23" fmla="*/ 198115 h 319314"/>
              <a:gd name="connsiteX24" fmla="*/ 143811 w 319134"/>
              <a:gd name="connsiteY24" fmla="*/ 87174 h 319314"/>
              <a:gd name="connsiteX25" fmla="*/ 143811 w 319134"/>
              <a:gd name="connsiteY25" fmla="*/ 87174 h 319314"/>
              <a:gd name="connsiteX26" fmla="*/ 244123 w 319134"/>
              <a:gd name="connsiteY26" fmla="*/ 87174 h 319314"/>
              <a:gd name="connsiteX27" fmla="*/ 251530 w 319134"/>
              <a:gd name="connsiteY27" fmla="*/ 94411 h 319314"/>
              <a:gd name="connsiteX28" fmla="*/ 251530 w 319134"/>
              <a:gd name="connsiteY28" fmla="*/ 105129 h 319314"/>
              <a:gd name="connsiteX29" fmla="*/ 248567 w 319134"/>
              <a:gd name="connsiteY29" fmla="*/ 120291 h 319314"/>
              <a:gd name="connsiteX30" fmla="*/ 239939 w 319134"/>
              <a:gd name="connsiteY30" fmla="*/ 133015 h 319314"/>
              <a:gd name="connsiteX31" fmla="*/ 227125 w 319134"/>
              <a:gd name="connsiteY31" fmla="*/ 141644 h 319314"/>
              <a:gd name="connsiteX32" fmla="*/ 225384 w 319134"/>
              <a:gd name="connsiteY32" fmla="*/ 142251 h 319314"/>
              <a:gd name="connsiteX33" fmla="*/ 226607 w 319134"/>
              <a:gd name="connsiteY33" fmla="*/ 143474 h 319314"/>
              <a:gd name="connsiteX34" fmla="*/ 240108 w 319134"/>
              <a:gd name="connsiteY34" fmla="*/ 175975 h 319314"/>
              <a:gd name="connsiteX35" fmla="*/ 226607 w 319134"/>
              <a:gd name="connsiteY35" fmla="*/ 208574 h 319314"/>
              <a:gd name="connsiteX36" fmla="*/ 194007 w 319134"/>
              <a:gd name="connsiteY36" fmla="*/ 222085 h 319314"/>
              <a:gd name="connsiteX37" fmla="*/ 161417 w 319134"/>
              <a:gd name="connsiteY37" fmla="*/ 208574 h 319314"/>
              <a:gd name="connsiteX38" fmla="*/ 147906 w 319134"/>
              <a:gd name="connsiteY38" fmla="*/ 175975 h 319314"/>
              <a:gd name="connsiteX39" fmla="*/ 161417 w 319134"/>
              <a:gd name="connsiteY39" fmla="*/ 143474 h 319314"/>
              <a:gd name="connsiteX40" fmla="*/ 162551 w 319134"/>
              <a:gd name="connsiteY40" fmla="*/ 142341 h 319314"/>
              <a:gd name="connsiteX41" fmla="*/ 147997 w 319134"/>
              <a:gd name="connsiteY41" fmla="*/ 133015 h 319314"/>
              <a:gd name="connsiteX42" fmla="*/ 139456 w 319134"/>
              <a:gd name="connsiteY42" fmla="*/ 120291 h 319314"/>
              <a:gd name="connsiteX43" fmla="*/ 136493 w 319134"/>
              <a:gd name="connsiteY43" fmla="*/ 105129 h 319314"/>
              <a:gd name="connsiteX44" fmla="*/ 136493 w 319134"/>
              <a:gd name="connsiteY44" fmla="*/ 94411 h 319314"/>
              <a:gd name="connsiteX45" fmla="*/ 143811 w 319134"/>
              <a:gd name="connsiteY45" fmla="*/ 87174 h 319314"/>
              <a:gd name="connsiteX46" fmla="*/ 293188 w 319134"/>
              <a:gd name="connsiteY46" fmla="*/ 23297 h 319314"/>
              <a:gd name="connsiteX47" fmla="*/ 293188 w 319134"/>
              <a:gd name="connsiteY47" fmla="*/ 23297 h 319314"/>
              <a:gd name="connsiteX48" fmla="*/ 94836 w 319134"/>
              <a:gd name="connsiteY48" fmla="*/ 23297 h 319314"/>
              <a:gd name="connsiteX49" fmla="*/ 94836 w 319134"/>
              <a:gd name="connsiteY49" fmla="*/ 293369 h 319314"/>
              <a:gd name="connsiteX50" fmla="*/ 293188 w 319134"/>
              <a:gd name="connsiteY50" fmla="*/ 293369 h 319314"/>
              <a:gd name="connsiteX51" fmla="*/ 293188 w 319134"/>
              <a:gd name="connsiteY51" fmla="*/ 23297 h 319314"/>
              <a:gd name="connsiteX52" fmla="*/ 80023 w 319134"/>
              <a:gd name="connsiteY52" fmla="*/ 23297 h 319314"/>
              <a:gd name="connsiteX53" fmla="*/ 80023 w 319134"/>
              <a:gd name="connsiteY53" fmla="*/ 23297 h 319314"/>
              <a:gd name="connsiteX54" fmla="*/ 23205 w 319134"/>
              <a:gd name="connsiteY54" fmla="*/ 23297 h 319314"/>
              <a:gd name="connsiteX55" fmla="*/ 23205 w 319134"/>
              <a:gd name="connsiteY55" fmla="*/ 47436 h 319314"/>
              <a:gd name="connsiteX56" fmla="*/ 41418 w 319134"/>
              <a:gd name="connsiteY56" fmla="*/ 47436 h 319314"/>
              <a:gd name="connsiteX57" fmla="*/ 53617 w 319134"/>
              <a:gd name="connsiteY57" fmla="*/ 59813 h 319314"/>
              <a:gd name="connsiteX58" fmla="*/ 41418 w 319134"/>
              <a:gd name="connsiteY58" fmla="*/ 72012 h 319314"/>
              <a:gd name="connsiteX59" fmla="*/ 23205 w 319134"/>
              <a:gd name="connsiteY59" fmla="*/ 72012 h 319314"/>
              <a:gd name="connsiteX60" fmla="*/ 23205 w 319134"/>
              <a:gd name="connsiteY60" fmla="*/ 113231 h 319314"/>
              <a:gd name="connsiteX61" fmla="*/ 41418 w 319134"/>
              <a:gd name="connsiteY61" fmla="*/ 113231 h 319314"/>
              <a:gd name="connsiteX62" fmla="*/ 53617 w 319134"/>
              <a:gd name="connsiteY62" fmla="*/ 125519 h 319314"/>
              <a:gd name="connsiteX63" fmla="*/ 41418 w 319134"/>
              <a:gd name="connsiteY63" fmla="*/ 137808 h 319314"/>
              <a:gd name="connsiteX64" fmla="*/ 23205 w 319134"/>
              <a:gd name="connsiteY64" fmla="*/ 137808 h 319314"/>
              <a:gd name="connsiteX65" fmla="*/ 23205 w 319134"/>
              <a:gd name="connsiteY65" fmla="*/ 179027 h 319314"/>
              <a:gd name="connsiteX66" fmla="*/ 41418 w 319134"/>
              <a:gd name="connsiteY66" fmla="*/ 179027 h 319314"/>
              <a:gd name="connsiteX67" fmla="*/ 53617 w 319134"/>
              <a:gd name="connsiteY67" fmla="*/ 191226 h 319314"/>
              <a:gd name="connsiteX68" fmla="*/ 41418 w 319134"/>
              <a:gd name="connsiteY68" fmla="*/ 203434 h 319314"/>
              <a:gd name="connsiteX69" fmla="*/ 23205 w 319134"/>
              <a:gd name="connsiteY69" fmla="*/ 203434 h 319314"/>
              <a:gd name="connsiteX70" fmla="*/ 23205 w 319134"/>
              <a:gd name="connsiteY70" fmla="*/ 244743 h 319314"/>
              <a:gd name="connsiteX71" fmla="*/ 41418 w 319134"/>
              <a:gd name="connsiteY71" fmla="*/ 244743 h 319314"/>
              <a:gd name="connsiteX72" fmla="*/ 53617 w 319134"/>
              <a:gd name="connsiteY72" fmla="*/ 256942 h 319314"/>
              <a:gd name="connsiteX73" fmla="*/ 41418 w 319134"/>
              <a:gd name="connsiteY73" fmla="*/ 269230 h 319314"/>
              <a:gd name="connsiteX74" fmla="*/ 23205 w 319134"/>
              <a:gd name="connsiteY74" fmla="*/ 269230 h 319314"/>
              <a:gd name="connsiteX75" fmla="*/ 23205 w 319134"/>
              <a:gd name="connsiteY75" fmla="*/ 293369 h 319314"/>
              <a:gd name="connsiteX76" fmla="*/ 80023 w 319134"/>
              <a:gd name="connsiteY76" fmla="*/ 293369 h 319314"/>
              <a:gd name="connsiteX77" fmla="*/ 80023 w 319134"/>
              <a:gd name="connsiteY77" fmla="*/ 23297 h 319314"/>
              <a:gd name="connsiteX78" fmla="*/ 305556 w 319134"/>
              <a:gd name="connsiteY78" fmla="*/ 317945 h 319314"/>
              <a:gd name="connsiteX79" fmla="*/ 10827 w 319134"/>
              <a:gd name="connsiteY79" fmla="*/ 317945 h 319314"/>
              <a:gd name="connsiteX80" fmla="*/ -1371 w 319134"/>
              <a:gd name="connsiteY80" fmla="*/ 305746 h 319314"/>
              <a:gd name="connsiteX81" fmla="*/ -1371 w 319134"/>
              <a:gd name="connsiteY81" fmla="*/ 11010 h 319314"/>
              <a:gd name="connsiteX82" fmla="*/ 10827 w 319134"/>
              <a:gd name="connsiteY82" fmla="*/ -1369 h 319314"/>
              <a:gd name="connsiteX83" fmla="*/ 305556 w 319134"/>
              <a:gd name="connsiteY83" fmla="*/ -1369 h 319314"/>
              <a:gd name="connsiteX84" fmla="*/ 317763 w 319134"/>
              <a:gd name="connsiteY84" fmla="*/ 11010 h 319314"/>
              <a:gd name="connsiteX85" fmla="*/ 317763 w 319134"/>
              <a:gd name="connsiteY85" fmla="*/ 305746 h 319314"/>
              <a:gd name="connsiteX86" fmla="*/ 305556 w 319134"/>
              <a:gd name="connsiteY86" fmla="*/ 317945 h 319314"/>
              <a:gd name="connsiteX87" fmla="*/ 305556 w 319134"/>
              <a:gd name="connsiteY87" fmla="*/ 317945 h 31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319134" h="319314">
                <a:moveTo>
                  <a:pt x="151307" y="105129"/>
                </a:moveTo>
                <a:lnTo>
                  <a:pt x="151307" y="105129"/>
                </a:lnTo>
                <a:cubicBezTo>
                  <a:pt x="151307" y="108528"/>
                  <a:pt x="151833" y="111750"/>
                  <a:pt x="153056" y="114623"/>
                </a:cubicBezTo>
                <a:cubicBezTo>
                  <a:pt x="154270" y="117506"/>
                  <a:pt x="156100" y="120468"/>
                  <a:pt x="158365" y="122737"/>
                </a:cubicBezTo>
                <a:cubicBezTo>
                  <a:pt x="162900" y="127089"/>
                  <a:pt x="169083" y="129877"/>
                  <a:pt x="175883" y="129877"/>
                </a:cubicBezTo>
                <a:lnTo>
                  <a:pt x="212141" y="129877"/>
                </a:lnTo>
                <a:cubicBezTo>
                  <a:pt x="215451" y="129877"/>
                  <a:pt x="218763" y="129268"/>
                  <a:pt x="221547" y="127965"/>
                </a:cubicBezTo>
                <a:cubicBezTo>
                  <a:pt x="224510" y="126912"/>
                  <a:pt x="227302" y="124913"/>
                  <a:pt x="229569" y="122737"/>
                </a:cubicBezTo>
                <a:cubicBezTo>
                  <a:pt x="231836" y="120468"/>
                  <a:pt x="233664" y="117506"/>
                  <a:pt x="234968" y="114623"/>
                </a:cubicBezTo>
                <a:cubicBezTo>
                  <a:pt x="236102" y="111750"/>
                  <a:pt x="236886" y="108528"/>
                  <a:pt x="236886" y="105129"/>
                </a:cubicBezTo>
                <a:lnTo>
                  <a:pt x="236886" y="101818"/>
                </a:lnTo>
                <a:lnTo>
                  <a:pt x="151307" y="101818"/>
                </a:lnTo>
                <a:lnTo>
                  <a:pt x="151307" y="105129"/>
                </a:lnTo>
                <a:close/>
                <a:moveTo>
                  <a:pt x="171876" y="198115"/>
                </a:moveTo>
                <a:lnTo>
                  <a:pt x="171876" y="198115"/>
                </a:lnTo>
                <a:cubicBezTo>
                  <a:pt x="177454" y="203781"/>
                  <a:pt x="185388" y="207352"/>
                  <a:pt x="194007" y="207352"/>
                </a:cubicBezTo>
                <a:cubicBezTo>
                  <a:pt x="202637" y="207352"/>
                  <a:pt x="210481" y="203781"/>
                  <a:pt x="216148" y="198115"/>
                </a:cubicBezTo>
                <a:cubicBezTo>
                  <a:pt x="221894" y="192538"/>
                  <a:pt x="225295" y="184605"/>
                  <a:pt x="225295" y="175975"/>
                </a:cubicBezTo>
                <a:cubicBezTo>
                  <a:pt x="225295" y="167356"/>
                  <a:pt x="221894" y="159510"/>
                  <a:pt x="216148" y="153934"/>
                </a:cubicBezTo>
                <a:cubicBezTo>
                  <a:pt x="210570" y="148267"/>
                  <a:pt x="202904" y="144696"/>
                  <a:pt x="194365" y="144607"/>
                </a:cubicBezTo>
                <a:lnTo>
                  <a:pt x="193660" y="144607"/>
                </a:lnTo>
                <a:cubicBezTo>
                  <a:pt x="185119" y="144696"/>
                  <a:pt x="177365" y="148267"/>
                  <a:pt x="171876" y="153934"/>
                </a:cubicBezTo>
                <a:cubicBezTo>
                  <a:pt x="166120" y="159510"/>
                  <a:pt x="162640" y="167356"/>
                  <a:pt x="162640" y="175975"/>
                </a:cubicBezTo>
                <a:cubicBezTo>
                  <a:pt x="162640" y="184605"/>
                  <a:pt x="166120" y="192538"/>
                  <a:pt x="171876" y="198115"/>
                </a:cubicBezTo>
                <a:close/>
                <a:moveTo>
                  <a:pt x="143811" y="87174"/>
                </a:moveTo>
                <a:lnTo>
                  <a:pt x="143811" y="87174"/>
                </a:lnTo>
                <a:lnTo>
                  <a:pt x="244123" y="87174"/>
                </a:lnTo>
                <a:cubicBezTo>
                  <a:pt x="248219" y="87174"/>
                  <a:pt x="251530" y="90315"/>
                  <a:pt x="251530" y="94411"/>
                </a:cubicBezTo>
                <a:lnTo>
                  <a:pt x="251530" y="105129"/>
                </a:lnTo>
                <a:cubicBezTo>
                  <a:pt x="251530" y="110537"/>
                  <a:pt x="250487" y="115587"/>
                  <a:pt x="248567" y="120291"/>
                </a:cubicBezTo>
                <a:cubicBezTo>
                  <a:pt x="246471" y="125082"/>
                  <a:pt x="243508" y="129446"/>
                  <a:pt x="239939" y="133015"/>
                </a:cubicBezTo>
                <a:cubicBezTo>
                  <a:pt x="236279" y="136674"/>
                  <a:pt x="232005" y="139637"/>
                  <a:pt x="227125" y="141644"/>
                </a:cubicBezTo>
                <a:lnTo>
                  <a:pt x="225384" y="142251"/>
                </a:lnTo>
                <a:lnTo>
                  <a:pt x="226607" y="143474"/>
                </a:lnTo>
                <a:cubicBezTo>
                  <a:pt x="234968" y="151836"/>
                  <a:pt x="240108" y="163259"/>
                  <a:pt x="240108" y="175975"/>
                </a:cubicBezTo>
                <a:cubicBezTo>
                  <a:pt x="240108" y="188621"/>
                  <a:pt x="234968" y="200203"/>
                  <a:pt x="226607" y="208574"/>
                </a:cubicBezTo>
                <a:cubicBezTo>
                  <a:pt x="218236" y="216855"/>
                  <a:pt x="206734" y="222085"/>
                  <a:pt x="194007" y="222085"/>
                </a:cubicBezTo>
                <a:cubicBezTo>
                  <a:pt x="181291" y="222085"/>
                  <a:pt x="169788" y="216855"/>
                  <a:pt x="161417" y="208574"/>
                </a:cubicBezTo>
                <a:cubicBezTo>
                  <a:pt x="153056" y="200203"/>
                  <a:pt x="147906" y="188621"/>
                  <a:pt x="147906" y="175975"/>
                </a:cubicBezTo>
                <a:cubicBezTo>
                  <a:pt x="147906" y="163259"/>
                  <a:pt x="153056" y="151836"/>
                  <a:pt x="161417" y="143474"/>
                </a:cubicBezTo>
                <a:lnTo>
                  <a:pt x="162551" y="142341"/>
                </a:lnTo>
                <a:cubicBezTo>
                  <a:pt x="157063" y="140333"/>
                  <a:pt x="152092" y="137201"/>
                  <a:pt x="147997" y="133015"/>
                </a:cubicBezTo>
                <a:cubicBezTo>
                  <a:pt x="144515" y="129446"/>
                  <a:pt x="141465" y="125082"/>
                  <a:pt x="139456" y="120291"/>
                </a:cubicBezTo>
                <a:cubicBezTo>
                  <a:pt x="137538" y="115587"/>
                  <a:pt x="136493" y="110537"/>
                  <a:pt x="136493" y="105129"/>
                </a:cubicBezTo>
                <a:lnTo>
                  <a:pt x="136493" y="94411"/>
                </a:lnTo>
                <a:cubicBezTo>
                  <a:pt x="136493" y="90315"/>
                  <a:pt x="139804" y="87174"/>
                  <a:pt x="143811" y="87174"/>
                </a:cubicBezTo>
                <a:close/>
                <a:moveTo>
                  <a:pt x="293188" y="23297"/>
                </a:moveTo>
                <a:lnTo>
                  <a:pt x="293188" y="23297"/>
                </a:lnTo>
                <a:lnTo>
                  <a:pt x="94836" y="23297"/>
                </a:lnTo>
                <a:lnTo>
                  <a:pt x="94836" y="293369"/>
                </a:lnTo>
                <a:lnTo>
                  <a:pt x="293188" y="293369"/>
                </a:lnTo>
                <a:lnTo>
                  <a:pt x="293188" y="23297"/>
                </a:lnTo>
                <a:close/>
                <a:moveTo>
                  <a:pt x="80023" y="23297"/>
                </a:moveTo>
                <a:lnTo>
                  <a:pt x="80023" y="23297"/>
                </a:lnTo>
                <a:lnTo>
                  <a:pt x="23205" y="23297"/>
                </a:lnTo>
                <a:lnTo>
                  <a:pt x="23205" y="47436"/>
                </a:lnTo>
                <a:lnTo>
                  <a:pt x="41418" y="47436"/>
                </a:lnTo>
                <a:cubicBezTo>
                  <a:pt x="48129" y="47436"/>
                  <a:pt x="53617" y="53013"/>
                  <a:pt x="53617" y="59813"/>
                </a:cubicBezTo>
                <a:cubicBezTo>
                  <a:pt x="53617" y="66524"/>
                  <a:pt x="48129" y="72012"/>
                  <a:pt x="41418" y="72012"/>
                </a:cubicBezTo>
                <a:lnTo>
                  <a:pt x="23205" y="72012"/>
                </a:lnTo>
                <a:lnTo>
                  <a:pt x="23205" y="113231"/>
                </a:lnTo>
                <a:lnTo>
                  <a:pt x="41418" y="113231"/>
                </a:lnTo>
                <a:cubicBezTo>
                  <a:pt x="48129" y="113231"/>
                  <a:pt x="53617" y="118721"/>
                  <a:pt x="53617" y="125519"/>
                </a:cubicBezTo>
                <a:cubicBezTo>
                  <a:pt x="53617" y="132142"/>
                  <a:pt x="48129" y="137808"/>
                  <a:pt x="41418" y="137808"/>
                </a:cubicBezTo>
                <a:lnTo>
                  <a:pt x="23205" y="137808"/>
                </a:lnTo>
                <a:lnTo>
                  <a:pt x="23205" y="179027"/>
                </a:lnTo>
                <a:lnTo>
                  <a:pt x="41418" y="179027"/>
                </a:lnTo>
                <a:cubicBezTo>
                  <a:pt x="48129" y="179027"/>
                  <a:pt x="53617" y="184435"/>
                  <a:pt x="53617" y="191226"/>
                </a:cubicBezTo>
                <a:cubicBezTo>
                  <a:pt x="53617" y="198027"/>
                  <a:pt x="48129" y="203434"/>
                  <a:pt x="41418" y="203434"/>
                </a:cubicBezTo>
                <a:lnTo>
                  <a:pt x="23205" y="203434"/>
                </a:lnTo>
                <a:lnTo>
                  <a:pt x="23205" y="244743"/>
                </a:lnTo>
                <a:lnTo>
                  <a:pt x="41418" y="244743"/>
                </a:lnTo>
                <a:cubicBezTo>
                  <a:pt x="48129" y="244743"/>
                  <a:pt x="53617" y="250321"/>
                  <a:pt x="53617" y="256942"/>
                </a:cubicBezTo>
                <a:cubicBezTo>
                  <a:pt x="53617" y="263733"/>
                  <a:pt x="48129" y="269230"/>
                  <a:pt x="41418" y="269230"/>
                </a:cubicBezTo>
                <a:lnTo>
                  <a:pt x="23205" y="269230"/>
                </a:lnTo>
                <a:lnTo>
                  <a:pt x="23205" y="293369"/>
                </a:lnTo>
                <a:lnTo>
                  <a:pt x="80023" y="293369"/>
                </a:lnTo>
                <a:lnTo>
                  <a:pt x="80023" y="23297"/>
                </a:lnTo>
                <a:close/>
                <a:moveTo>
                  <a:pt x="305556" y="317945"/>
                </a:moveTo>
                <a:lnTo>
                  <a:pt x="10827" y="317945"/>
                </a:lnTo>
                <a:cubicBezTo>
                  <a:pt x="4027" y="317945"/>
                  <a:pt x="-1371" y="312369"/>
                  <a:pt x="-1371" y="305746"/>
                </a:cubicBezTo>
                <a:lnTo>
                  <a:pt x="-1371" y="11010"/>
                </a:lnTo>
                <a:cubicBezTo>
                  <a:pt x="-1371" y="4298"/>
                  <a:pt x="4027" y="-1369"/>
                  <a:pt x="10827" y="-1369"/>
                </a:cubicBezTo>
                <a:lnTo>
                  <a:pt x="305556" y="-1369"/>
                </a:lnTo>
                <a:cubicBezTo>
                  <a:pt x="312357" y="-1369"/>
                  <a:pt x="317763" y="4298"/>
                  <a:pt x="317763" y="11010"/>
                </a:cubicBezTo>
                <a:lnTo>
                  <a:pt x="317763" y="305746"/>
                </a:lnTo>
                <a:cubicBezTo>
                  <a:pt x="317763" y="312369"/>
                  <a:pt x="312357" y="317945"/>
                  <a:pt x="305556" y="317945"/>
                </a:cubicBezTo>
                <a:lnTo>
                  <a:pt x="305556" y="317945"/>
                </a:lnTo>
              </a:path>
            </a:pathLst>
          </a:custGeom>
          <a:solidFill>
            <a:schemeClr val="bg1"/>
          </a:solidFill>
          <a:ln w="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12" name="图形 48"/>
          <p:cNvSpPr/>
          <p:nvPr/>
        </p:nvSpPr>
        <p:spPr>
          <a:xfrm flipV="1">
            <a:off x="7139906" y="2621229"/>
            <a:ext cx="319314" cy="319304"/>
          </a:xfrm>
          <a:custGeom>
            <a:avLst/>
            <a:gdLst>
              <a:gd name="connsiteX0" fmla="*/ 253744 w 319314"/>
              <a:gd name="connsiteY0" fmla="*/ 253745 h 319304"/>
              <a:gd name="connsiteX1" fmla="*/ 253744 w 319314"/>
              <a:gd name="connsiteY1" fmla="*/ 253745 h 319304"/>
              <a:gd name="connsiteX2" fmla="*/ 158372 w 319314"/>
              <a:gd name="connsiteY2" fmla="*/ 293382 h 319304"/>
              <a:gd name="connsiteX3" fmla="*/ 62732 w 319314"/>
              <a:gd name="connsiteY3" fmla="*/ 253745 h 319304"/>
              <a:gd name="connsiteX4" fmla="*/ 62732 w 319314"/>
              <a:gd name="connsiteY4" fmla="*/ 253834 h 319304"/>
              <a:gd name="connsiteX5" fmla="*/ 62732 w 319314"/>
              <a:gd name="connsiteY5" fmla="*/ 253745 h 319304"/>
              <a:gd name="connsiteX6" fmla="*/ 23194 w 319314"/>
              <a:gd name="connsiteY6" fmla="*/ 158284 h 319304"/>
              <a:gd name="connsiteX7" fmla="*/ 62732 w 319314"/>
              <a:gd name="connsiteY7" fmla="*/ 62823 h 319304"/>
              <a:gd name="connsiteX8" fmla="*/ 158372 w 319314"/>
              <a:gd name="connsiteY8" fmla="*/ 23195 h 319304"/>
              <a:gd name="connsiteX9" fmla="*/ 264983 w 319314"/>
              <a:gd name="connsiteY9" fmla="*/ 23195 h 319304"/>
              <a:gd name="connsiteX10" fmla="*/ 264983 w 319314"/>
              <a:gd name="connsiteY10" fmla="*/ 71447 h 319304"/>
              <a:gd name="connsiteX11" fmla="*/ 265161 w 319314"/>
              <a:gd name="connsiteY11" fmla="*/ 71447 h 319304"/>
              <a:gd name="connsiteX12" fmla="*/ 267417 w 319314"/>
              <a:gd name="connsiteY12" fmla="*/ 78503 h 319304"/>
              <a:gd name="connsiteX13" fmla="*/ 286754 w 319314"/>
              <a:gd name="connsiteY13" fmla="*/ 116302 h 319304"/>
              <a:gd name="connsiteX14" fmla="*/ 293381 w 319314"/>
              <a:gd name="connsiteY14" fmla="*/ 158284 h 319304"/>
              <a:gd name="connsiteX15" fmla="*/ 254360 w 319314"/>
              <a:gd name="connsiteY15" fmla="*/ 253228 h 319304"/>
              <a:gd name="connsiteX16" fmla="*/ 253744 w 319314"/>
              <a:gd name="connsiteY16" fmla="*/ 253745 h 319304"/>
              <a:gd name="connsiteX17" fmla="*/ 78760 w 319314"/>
              <a:gd name="connsiteY17" fmla="*/ 111601 h 319304"/>
              <a:gd name="connsiteX18" fmla="*/ 78760 w 319314"/>
              <a:gd name="connsiteY18" fmla="*/ 111601 h 319304"/>
              <a:gd name="connsiteX19" fmla="*/ 71357 w 319314"/>
              <a:gd name="connsiteY19" fmla="*/ 119094 h 319304"/>
              <a:gd name="connsiteX20" fmla="*/ 78760 w 319314"/>
              <a:gd name="connsiteY20" fmla="*/ 126317 h 319304"/>
              <a:gd name="connsiteX21" fmla="*/ 237806 w 319314"/>
              <a:gd name="connsiteY21" fmla="*/ 126317 h 319304"/>
              <a:gd name="connsiteX22" fmla="*/ 245119 w 319314"/>
              <a:gd name="connsiteY22" fmla="*/ 119094 h 319304"/>
              <a:gd name="connsiteX23" fmla="*/ 237806 w 319314"/>
              <a:gd name="connsiteY23" fmla="*/ 111601 h 319304"/>
              <a:gd name="connsiteX24" fmla="*/ 78760 w 319314"/>
              <a:gd name="connsiteY24" fmla="*/ 111601 h 319304"/>
              <a:gd name="connsiteX25" fmla="*/ 78760 w 319314"/>
              <a:gd name="connsiteY25" fmla="*/ 150882 h 319304"/>
              <a:gd name="connsiteX26" fmla="*/ 78760 w 319314"/>
              <a:gd name="connsiteY26" fmla="*/ 150882 h 319304"/>
              <a:gd name="connsiteX27" fmla="*/ 71357 w 319314"/>
              <a:gd name="connsiteY27" fmla="*/ 158284 h 319304"/>
              <a:gd name="connsiteX28" fmla="*/ 78760 w 319314"/>
              <a:gd name="connsiteY28" fmla="*/ 165687 h 319304"/>
              <a:gd name="connsiteX29" fmla="*/ 237806 w 319314"/>
              <a:gd name="connsiteY29" fmla="*/ 165687 h 319304"/>
              <a:gd name="connsiteX30" fmla="*/ 245119 w 319314"/>
              <a:gd name="connsiteY30" fmla="*/ 158284 h 319304"/>
              <a:gd name="connsiteX31" fmla="*/ 237806 w 319314"/>
              <a:gd name="connsiteY31" fmla="*/ 150882 h 319304"/>
              <a:gd name="connsiteX32" fmla="*/ 78760 w 319314"/>
              <a:gd name="connsiteY32" fmla="*/ 150882 h 319304"/>
              <a:gd name="connsiteX33" fmla="*/ 78760 w 319314"/>
              <a:gd name="connsiteY33" fmla="*/ 190161 h 319304"/>
              <a:gd name="connsiteX34" fmla="*/ 78760 w 319314"/>
              <a:gd name="connsiteY34" fmla="*/ 190161 h 319304"/>
              <a:gd name="connsiteX35" fmla="*/ 71357 w 319314"/>
              <a:gd name="connsiteY35" fmla="*/ 197564 h 319304"/>
              <a:gd name="connsiteX36" fmla="*/ 78760 w 319314"/>
              <a:gd name="connsiteY36" fmla="*/ 204966 h 319304"/>
              <a:gd name="connsiteX37" fmla="*/ 237806 w 319314"/>
              <a:gd name="connsiteY37" fmla="*/ 204966 h 319304"/>
              <a:gd name="connsiteX38" fmla="*/ 245119 w 319314"/>
              <a:gd name="connsiteY38" fmla="*/ 197564 h 319304"/>
              <a:gd name="connsiteX39" fmla="*/ 237806 w 319314"/>
              <a:gd name="connsiteY39" fmla="*/ 190161 h 319304"/>
              <a:gd name="connsiteX40" fmla="*/ 78760 w 319314"/>
              <a:gd name="connsiteY40" fmla="*/ 190161 h 319304"/>
              <a:gd name="connsiteX41" fmla="*/ 158372 w 319314"/>
              <a:gd name="connsiteY41" fmla="*/ 317937 h 319304"/>
              <a:gd name="connsiteX42" fmla="*/ 271252 w 319314"/>
              <a:gd name="connsiteY42" fmla="*/ 270995 h 319304"/>
              <a:gd name="connsiteX43" fmla="*/ 271778 w 319314"/>
              <a:gd name="connsiteY43" fmla="*/ 270380 h 319304"/>
              <a:gd name="connsiteX44" fmla="*/ 317944 w 319314"/>
              <a:gd name="connsiteY44" fmla="*/ 158284 h 319304"/>
              <a:gd name="connsiteX45" fmla="*/ 310015 w 319314"/>
              <a:gd name="connsiteY45" fmla="*/ 108811 h 319304"/>
              <a:gd name="connsiteX46" fmla="*/ 289544 w 319314"/>
              <a:gd name="connsiteY46" fmla="*/ 67612 h 319304"/>
              <a:gd name="connsiteX47" fmla="*/ 289544 w 319314"/>
              <a:gd name="connsiteY47" fmla="*/ 10914 h 319304"/>
              <a:gd name="connsiteX48" fmla="*/ 277353 w 319314"/>
              <a:gd name="connsiteY48" fmla="*/ -1368 h 319304"/>
              <a:gd name="connsiteX49" fmla="*/ 277004 w 319314"/>
              <a:gd name="connsiteY49" fmla="*/ -1368 h 319304"/>
              <a:gd name="connsiteX50" fmla="*/ 158372 w 319314"/>
              <a:gd name="connsiteY50" fmla="*/ -1368 h 319304"/>
              <a:gd name="connsiteX51" fmla="*/ 45491 w 319314"/>
              <a:gd name="connsiteY51" fmla="*/ 45225 h 319304"/>
              <a:gd name="connsiteX52" fmla="*/ 45491 w 319314"/>
              <a:gd name="connsiteY52" fmla="*/ 45405 h 319304"/>
              <a:gd name="connsiteX53" fmla="*/ 45313 w 319314"/>
              <a:gd name="connsiteY53" fmla="*/ 45225 h 319304"/>
              <a:gd name="connsiteX54" fmla="*/ -1370 w 319314"/>
              <a:gd name="connsiteY54" fmla="*/ 158284 h 319304"/>
              <a:gd name="connsiteX55" fmla="*/ 45491 w 319314"/>
              <a:gd name="connsiteY55" fmla="*/ 270995 h 319304"/>
              <a:gd name="connsiteX56" fmla="*/ 45313 w 319314"/>
              <a:gd name="connsiteY56" fmla="*/ 270995 h 319304"/>
              <a:gd name="connsiteX57" fmla="*/ 158372 w 319314"/>
              <a:gd name="connsiteY57" fmla="*/ 317937 h 319304"/>
              <a:gd name="connsiteX58" fmla="*/ 158372 w 319314"/>
              <a:gd name="connsiteY58" fmla="*/ 317937 h 319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19314" h="319304">
                <a:moveTo>
                  <a:pt x="253744" y="253745"/>
                </a:moveTo>
                <a:lnTo>
                  <a:pt x="253744" y="253745"/>
                </a:lnTo>
                <a:cubicBezTo>
                  <a:pt x="229270" y="278219"/>
                  <a:pt x="195653" y="293382"/>
                  <a:pt x="158372" y="293382"/>
                </a:cubicBezTo>
                <a:cubicBezTo>
                  <a:pt x="121090" y="293382"/>
                  <a:pt x="87295" y="278219"/>
                  <a:pt x="62732" y="253745"/>
                </a:cubicBezTo>
                <a:lnTo>
                  <a:pt x="62732" y="253834"/>
                </a:lnTo>
                <a:lnTo>
                  <a:pt x="62732" y="253745"/>
                </a:lnTo>
                <a:cubicBezTo>
                  <a:pt x="38258" y="229360"/>
                  <a:pt x="23194" y="195566"/>
                  <a:pt x="23194" y="158284"/>
                </a:cubicBezTo>
                <a:cubicBezTo>
                  <a:pt x="23194" y="120832"/>
                  <a:pt x="38258" y="87038"/>
                  <a:pt x="62732" y="62823"/>
                </a:cubicBezTo>
                <a:cubicBezTo>
                  <a:pt x="87295" y="38348"/>
                  <a:pt x="120920" y="23195"/>
                  <a:pt x="158372" y="23195"/>
                </a:cubicBezTo>
                <a:lnTo>
                  <a:pt x="264983" y="23195"/>
                </a:lnTo>
                <a:lnTo>
                  <a:pt x="264983" y="71447"/>
                </a:lnTo>
                <a:lnTo>
                  <a:pt x="265161" y="71447"/>
                </a:lnTo>
                <a:cubicBezTo>
                  <a:pt x="265161" y="73883"/>
                  <a:pt x="265856" y="76407"/>
                  <a:pt x="267417" y="78503"/>
                </a:cubicBezTo>
                <a:cubicBezTo>
                  <a:pt x="275783" y="89999"/>
                  <a:pt x="282401" y="102718"/>
                  <a:pt x="286754" y="116302"/>
                </a:cubicBezTo>
                <a:cubicBezTo>
                  <a:pt x="291026" y="129538"/>
                  <a:pt x="293381" y="143478"/>
                  <a:pt x="293381" y="158284"/>
                </a:cubicBezTo>
                <a:cubicBezTo>
                  <a:pt x="293381" y="195299"/>
                  <a:pt x="278396" y="228923"/>
                  <a:pt x="254360" y="253228"/>
                </a:cubicBezTo>
                <a:lnTo>
                  <a:pt x="253744" y="253745"/>
                </a:lnTo>
                <a:close/>
                <a:moveTo>
                  <a:pt x="78760" y="111601"/>
                </a:moveTo>
                <a:lnTo>
                  <a:pt x="78760" y="111601"/>
                </a:lnTo>
                <a:cubicBezTo>
                  <a:pt x="74577" y="111601"/>
                  <a:pt x="71357" y="114910"/>
                  <a:pt x="71357" y="119094"/>
                </a:cubicBezTo>
                <a:cubicBezTo>
                  <a:pt x="71357" y="122921"/>
                  <a:pt x="74577" y="126317"/>
                  <a:pt x="78760" y="126317"/>
                </a:cubicBezTo>
                <a:lnTo>
                  <a:pt x="237806" y="126317"/>
                </a:lnTo>
                <a:cubicBezTo>
                  <a:pt x="241990" y="126317"/>
                  <a:pt x="245119" y="122921"/>
                  <a:pt x="245119" y="119094"/>
                </a:cubicBezTo>
                <a:cubicBezTo>
                  <a:pt x="245119" y="114910"/>
                  <a:pt x="241990" y="111601"/>
                  <a:pt x="237806" y="111601"/>
                </a:cubicBezTo>
                <a:lnTo>
                  <a:pt x="78760" y="111601"/>
                </a:lnTo>
                <a:close/>
                <a:moveTo>
                  <a:pt x="78760" y="150882"/>
                </a:moveTo>
                <a:lnTo>
                  <a:pt x="78760" y="150882"/>
                </a:lnTo>
                <a:cubicBezTo>
                  <a:pt x="74577" y="150882"/>
                  <a:pt x="71357" y="154103"/>
                  <a:pt x="71357" y="158284"/>
                </a:cubicBezTo>
                <a:cubicBezTo>
                  <a:pt x="71357" y="162289"/>
                  <a:pt x="74577" y="165687"/>
                  <a:pt x="78760" y="165687"/>
                </a:cubicBezTo>
                <a:lnTo>
                  <a:pt x="237806" y="165687"/>
                </a:lnTo>
                <a:cubicBezTo>
                  <a:pt x="241990" y="165687"/>
                  <a:pt x="245119" y="162289"/>
                  <a:pt x="245119" y="158284"/>
                </a:cubicBezTo>
                <a:cubicBezTo>
                  <a:pt x="245119" y="154103"/>
                  <a:pt x="241990" y="150882"/>
                  <a:pt x="237806" y="150882"/>
                </a:cubicBezTo>
                <a:lnTo>
                  <a:pt x="78760" y="150882"/>
                </a:lnTo>
                <a:close/>
                <a:moveTo>
                  <a:pt x="78760" y="190161"/>
                </a:moveTo>
                <a:lnTo>
                  <a:pt x="78760" y="190161"/>
                </a:lnTo>
                <a:cubicBezTo>
                  <a:pt x="74577" y="190161"/>
                  <a:pt x="71357" y="193470"/>
                  <a:pt x="71357" y="197564"/>
                </a:cubicBezTo>
                <a:cubicBezTo>
                  <a:pt x="71357" y="201578"/>
                  <a:pt x="74577" y="204966"/>
                  <a:pt x="78760" y="204966"/>
                </a:cubicBezTo>
                <a:lnTo>
                  <a:pt x="237806" y="204966"/>
                </a:lnTo>
                <a:cubicBezTo>
                  <a:pt x="241990" y="204966"/>
                  <a:pt x="245119" y="201578"/>
                  <a:pt x="245119" y="197564"/>
                </a:cubicBezTo>
                <a:cubicBezTo>
                  <a:pt x="245119" y="193470"/>
                  <a:pt x="241990" y="190161"/>
                  <a:pt x="237806" y="190161"/>
                </a:cubicBezTo>
                <a:lnTo>
                  <a:pt x="78760" y="190161"/>
                </a:lnTo>
                <a:close/>
                <a:moveTo>
                  <a:pt x="158372" y="317937"/>
                </a:moveTo>
                <a:cubicBezTo>
                  <a:pt x="202440" y="317937"/>
                  <a:pt x="242337" y="300000"/>
                  <a:pt x="271252" y="270995"/>
                </a:cubicBezTo>
                <a:lnTo>
                  <a:pt x="271778" y="270380"/>
                </a:lnTo>
                <a:cubicBezTo>
                  <a:pt x="300346" y="241553"/>
                  <a:pt x="317944" y="201836"/>
                  <a:pt x="317944" y="158284"/>
                </a:cubicBezTo>
                <a:cubicBezTo>
                  <a:pt x="317944" y="141035"/>
                  <a:pt x="315152" y="124400"/>
                  <a:pt x="310015" y="108811"/>
                </a:cubicBezTo>
                <a:cubicBezTo>
                  <a:pt x="305224" y="94004"/>
                  <a:pt x="298250" y="80152"/>
                  <a:pt x="289544" y="67612"/>
                </a:cubicBezTo>
                <a:lnTo>
                  <a:pt x="289544" y="10914"/>
                </a:lnTo>
                <a:cubicBezTo>
                  <a:pt x="289544" y="4117"/>
                  <a:pt x="284140" y="-1368"/>
                  <a:pt x="277353" y="-1368"/>
                </a:cubicBezTo>
                <a:lnTo>
                  <a:pt x="277004" y="-1368"/>
                </a:lnTo>
                <a:lnTo>
                  <a:pt x="158372" y="-1368"/>
                </a:lnTo>
                <a:cubicBezTo>
                  <a:pt x="114293" y="-1368"/>
                  <a:pt x="74407" y="16658"/>
                  <a:pt x="45491" y="45225"/>
                </a:cubicBezTo>
                <a:lnTo>
                  <a:pt x="45491" y="45405"/>
                </a:lnTo>
                <a:lnTo>
                  <a:pt x="45313" y="45225"/>
                </a:lnTo>
                <a:cubicBezTo>
                  <a:pt x="16567" y="74230"/>
                  <a:pt x="-1370" y="114215"/>
                  <a:pt x="-1370" y="158284"/>
                </a:cubicBezTo>
                <a:cubicBezTo>
                  <a:pt x="-1370" y="202184"/>
                  <a:pt x="16567" y="242079"/>
                  <a:pt x="45491" y="270995"/>
                </a:cubicBezTo>
                <a:lnTo>
                  <a:pt x="45313" y="270995"/>
                </a:lnTo>
                <a:cubicBezTo>
                  <a:pt x="74407" y="300000"/>
                  <a:pt x="114293" y="317937"/>
                  <a:pt x="158372" y="317937"/>
                </a:cubicBezTo>
                <a:lnTo>
                  <a:pt x="158372" y="317937"/>
                </a:lnTo>
              </a:path>
            </a:pathLst>
          </a:custGeom>
          <a:solidFill>
            <a:schemeClr val="bg1"/>
          </a:solidFill>
          <a:ln w="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13" name="图形 65"/>
          <p:cNvSpPr/>
          <p:nvPr/>
        </p:nvSpPr>
        <p:spPr>
          <a:xfrm flipV="1">
            <a:off x="9660977" y="3666603"/>
            <a:ext cx="319313" cy="276893"/>
          </a:xfrm>
          <a:custGeom>
            <a:avLst/>
            <a:gdLst>
              <a:gd name="connsiteX0" fmla="*/ 190425 w 319313"/>
              <a:gd name="connsiteY0" fmla="*/ 48804 h 276893"/>
              <a:gd name="connsiteX1" fmla="*/ 190425 w 319313"/>
              <a:gd name="connsiteY1" fmla="*/ 48804 h 276893"/>
              <a:gd name="connsiteX2" fmla="*/ 190425 w 319313"/>
              <a:gd name="connsiteY2" fmla="*/ 48367 h 276893"/>
              <a:gd name="connsiteX3" fmla="*/ 192253 w 319313"/>
              <a:gd name="connsiteY3" fmla="*/ 43667 h 276893"/>
              <a:gd name="connsiteX4" fmla="*/ 192253 w 319313"/>
              <a:gd name="connsiteY4" fmla="*/ 43488 h 276893"/>
              <a:gd name="connsiteX5" fmla="*/ 192522 w 319313"/>
              <a:gd name="connsiteY5" fmla="*/ 43310 h 276893"/>
              <a:gd name="connsiteX6" fmla="*/ 197748 w 319313"/>
              <a:gd name="connsiteY6" fmla="*/ 41222 h 276893"/>
              <a:gd name="connsiteX7" fmla="*/ 202975 w 319313"/>
              <a:gd name="connsiteY7" fmla="*/ 43310 h 276893"/>
              <a:gd name="connsiteX8" fmla="*/ 202975 w 319313"/>
              <a:gd name="connsiteY8" fmla="*/ 43310 h 276893"/>
              <a:gd name="connsiteX9" fmla="*/ 205232 w 319313"/>
              <a:gd name="connsiteY9" fmla="*/ 48367 h 276893"/>
              <a:gd name="connsiteX10" fmla="*/ 205232 w 319313"/>
              <a:gd name="connsiteY10" fmla="*/ 48456 h 276893"/>
              <a:gd name="connsiteX11" fmla="*/ 205232 w 319313"/>
              <a:gd name="connsiteY11" fmla="*/ 48626 h 276893"/>
              <a:gd name="connsiteX12" fmla="*/ 205232 w 319313"/>
              <a:gd name="connsiteY12" fmla="*/ 48804 h 276893"/>
              <a:gd name="connsiteX13" fmla="*/ 202975 w 319313"/>
              <a:gd name="connsiteY13" fmla="*/ 53763 h 276893"/>
              <a:gd name="connsiteX14" fmla="*/ 202975 w 319313"/>
              <a:gd name="connsiteY14" fmla="*/ 53763 h 276893"/>
              <a:gd name="connsiteX15" fmla="*/ 202975 w 319313"/>
              <a:gd name="connsiteY15" fmla="*/ 53763 h 276893"/>
              <a:gd name="connsiteX16" fmla="*/ 197748 w 319313"/>
              <a:gd name="connsiteY16" fmla="*/ 55859 h 276893"/>
              <a:gd name="connsiteX17" fmla="*/ 192522 w 319313"/>
              <a:gd name="connsiteY17" fmla="*/ 53763 h 276893"/>
              <a:gd name="connsiteX18" fmla="*/ 190425 w 319313"/>
              <a:gd name="connsiteY18" fmla="*/ 48804 h 276893"/>
              <a:gd name="connsiteX19" fmla="*/ 130676 w 319313"/>
              <a:gd name="connsiteY19" fmla="*/ 170658 h 276893"/>
              <a:gd name="connsiteX20" fmla="*/ 130676 w 319313"/>
              <a:gd name="connsiteY20" fmla="*/ 170658 h 276893"/>
              <a:gd name="connsiteX21" fmla="*/ 130676 w 319313"/>
              <a:gd name="connsiteY21" fmla="*/ 121183 h 276893"/>
              <a:gd name="connsiteX22" fmla="*/ 173702 w 319313"/>
              <a:gd name="connsiteY22" fmla="*/ 145745 h 276893"/>
              <a:gd name="connsiteX23" fmla="*/ 130676 w 319313"/>
              <a:gd name="connsiteY23" fmla="*/ 170658 h 276893"/>
              <a:gd name="connsiteX24" fmla="*/ 124843 w 319313"/>
              <a:gd name="connsiteY24" fmla="*/ 202187 h 276893"/>
              <a:gd name="connsiteX25" fmla="*/ 124843 w 319313"/>
              <a:gd name="connsiteY25" fmla="*/ 202187 h 276893"/>
              <a:gd name="connsiteX26" fmla="*/ 204277 w 319313"/>
              <a:gd name="connsiteY26" fmla="*/ 156368 h 276893"/>
              <a:gd name="connsiteX27" fmla="*/ 208718 w 319313"/>
              <a:gd name="connsiteY27" fmla="*/ 139646 h 276893"/>
              <a:gd name="connsiteX28" fmla="*/ 204277 w 319313"/>
              <a:gd name="connsiteY28" fmla="*/ 135293 h 276893"/>
              <a:gd name="connsiteX29" fmla="*/ 164381 w 319313"/>
              <a:gd name="connsiteY29" fmla="*/ 112121 h 276893"/>
              <a:gd name="connsiteX30" fmla="*/ 124584 w 319313"/>
              <a:gd name="connsiteY30" fmla="*/ 89127 h 276893"/>
              <a:gd name="connsiteX31" fmla="*/ 107861 w 319313"/>
              <a:gd name="connsiteY31" fmla="*/ 93659 h 276893"/>
              <a:gd name="connsiteX32" fmla="*/ 106112 w 319313"/>
              <a:gd name="connsiteY32" fmla="*/ 99758 h 276893"/>
              <a:gd name="connsiteX33" fmla="*/ 106024 w 319313"/>
              <a:gd name="connsiteY33" fmla="*/ 99758 h 276893"/>
              <a:gd name="connsiteX34" fmla="*/ 106112 w 319313"/>
              <a:gd name="connsiteY34" fmla="*/ 191911 h 276893"/>
              <a:gd name="connsiteX35" fmla="*/ 118394 w 319313"/>
              <a:gd name="connsiteY35" fmla="*/ 204104 h 276893"/>
              <a:gd name="connsiteX36" fmla="*/ 124843 w 319313"/>
              <a:gd name="connsiteY36" fmla="*/ 202187 h 276893"/>
              <a:gd name="connsiteX37" fmla="*/ 277698 w 319313"/>
              <a:gd name="connsiteY37" fmla="*/ 251045 h 276893"/>
              <a:gd name="connsiteX38" fmla="*/ 277698 w 319313"/>
              <a:gd name="connsiteY38" fmla="*/ 251045 h 276893"/>
              <a:gd name="connsiteX39" fmla="*/ 38702 w 319313"/>
              <a:gd name="connsiteY39" fmla="*/ 251045 h 276893"/>
              <a:gd name="connsiteX40" fmla="*/ 28248 w 319313"/>
              <a:gd name="connsiteY40" fmla="*/ 247041 h 276893"/>
              <a:gd name="connsiteX41" fmla="*/ 27722 w 319313"/>
              <a:gd name="connsiteY41" fmla="*/ 246604 h 276893"/>
              <a:gd name="connsiteX42" fmla="*/ 23191 w 319313"/>
              <a:gd name="connsiteY42" fmla="*/ 235454 h 276893"/>
              <a:gd name="connsiteX43" fmla="*/ 23191 w 319313"/>
              <a:gd name="connsiteY43" fmla="*/ 38699 h 276893"/>
              <a:gd name="connsiteX44" fmla="*/ 27553 w 319313"/>
              <a:gd name="connsiteY44" fmla="*/ 27898 h 276893"/>
              <a:gd name="connsiteX45" fmla="*/ 27722 w 319313"/>
              <a:gd name="connsiteY45" fmla="*/ 27809 h 276893"/>
              <a:gd name="connsiteX46" fmla="*/ 27722 w 319313"/>
              <a:gd name="connsiteY46" fmla="*/ 27720 h 276893"/>
              <a:gd name="connsiteX47" fmla="*/ 38702 w 319313"/>
              <a:gd name="connsiteY47" fmla="*/ 23196 h 276893"/>
              <a:gd name="connsiteX48" fmla="*/ 277698 w 319313"/>
              <a:gd name="connsiteY48" fmla="*/ 23196 h 276893"/>
              <a:gd name="connsiteX49" fmla="*/ 288329 w 319313"/>
              <a:gd name="connsiteY49" fmla="*/ 27292 h 276893"/>
              <a:gd name="connsiteX50" fmla="*/ 288847 w 319313"/>
              <a:gd name="connsiteY50" fmla="*/ 27809 h 276893"/>
              <a:gd name="connsiteX51" fmla="*/ 293379 w 319313"/>
              <a:gd name="connsiteY51" fmla="*/ 38699 h 276893"/>
              <a:gd name="connsiteX52" fmla="*/ 293379 w 319313"/>
              <a:gd name="connsiteY52" fmla="*/ 235454 h 276893"/>
              <a:gd name="connsiteX53" fmla="*/ 288847 w 319313"/>
              <a:gd name="connsiteY53" fmla="*/ 246256 h 276893"/>
              <a:gd name="connsiteX54" fmla="*/ 288847 w 319313"/>
              <a:gd name="connsiteY54" fmla="*/ 246604 h 276893"/>
              <a:gd name="connsiteX55" fmla="*/ 288847 w 319313"/>
              <a:gd name="connsiteY55" fmla="*/ 246604 h 276893"/>
              <a:gd name="connsiteX56" fmla="*/ 277698 w 319313"/>
              <a:gd name="connsiteY56" fmla="*/ 251045 h 276893"/>
              <a:gd name="connsiteX57" fmla="*/ 38702 w 319313"/>
              <a:gd name="connsiteY57" fmla="*/ 275528 h 276893"/>
              <a:gd name="connsiteX58" fmla="*/ 38702 w 319313"/>
              <a:gd name="connsiteY58" fmla="*/ 275528 h 276893"/>
              <a:gd name="connsiteX59" fmla="*/ 277698 w 319313"/>
              <a:gd name="connsiteY59" fmla="*/ 275528 h 276893"/>
              <a:gd name="connsiteX60" fmla="*/ 306098 w 319313"/>
              <a:gd name="connsiteY60" fmla="*/ 263942 h 276893"/>
              <a:gd name="connsiteX61" fmla="*/ 306098 w 319313"/>
              <a:gd name="connsiteY61" fmla="*/ 263764 h 276893"/>
              <a:gd name="connsiteX62" fmla="*/ 317942 w 319313"/>
              <a:gd name="connsiteY62" fmla="*/ 235454 h 276893"/>
              <a:gd name="connsiteX63" fmla="*/ 317942 w 319313"/>
              <a:gd name="connsiteY63" fmla="*/ 38699 h 276893"/>
              <a:gd name="connsiteX64" fmla="*/ 306098 w 319313"/>
              <a:gd name="connsiteY64" fmla="*/ 10389 h 276893"/>
              <a:gd name="connsiteX65" fmla="*/ 305223 w 319313"/>
              <a:gd name="connsiteY65" fmla="*/ 9693 h 276893"/>
              <a:gd name="connsiteX66" fmla="*/ 277698 w 319313"/>
              <a:gd name="connsiteY66" fmla="*/ -1366 h 276893"/>
              <a:gd name="connsiteX67" fmla="*/ 38702 w 319313"/>
              <a:gd name="connsiteY67" fmla="*/ -1366 h 276893"/>
              <a:gd name="connsiteX68" fmla="*/ 10482 w 319313"/>
              <a:gd name="connsiteY68" fmla="*/ 10389 h 276893"/>
              <a:gd name="connsiteX69" fmla="*/ 10392 w 319313"/>
              <a:gd name="connsiteY69" fmla="*/ 10569 h 276893"/>
              <a:gd name="connsiteX70" fmla="*/ -1372 w 319313"/>
              <a:gd name="connsiteY70" fmla="*/ 38699 h 276893"/>
              <a:gd name="connsiteX71" fmla="*/ -1372 w 319313"/>
              <a:gd name="connsiteY71" fmla="*/ 235454 h 276893"/>
              <a:gd name="connsiteX72" fmla="*/ 10392 w 319313"/>
              <a:gd name="connsiteY72" fmla="*/ 263942 h 276893"/>
              <a:gd name="connsiteX73" fmla="*/ 11177 w 319313"/>
              <a:gd name="connsiteY73" fmla="*/ 264549 h 276893"/>
              <a:gd name="connsiteX74" fmla="*/ 38702 w 319313"/>
              <a:gd name="connsiteY74" fmla="*/ 275528 h 276893"/>
              <a:gd name="connsiteX75" fmla="*/ 67618 w 319313"/>
              <a:gd name="connsiteY75" fmla="*/ 41222 h 276893"/>
              <a:gd name="connsiteX76" fmla="*/ 60214 w 319313"/>
              <a:gd name="connsiteY76" fmla="*/ 48626 h 276893"/>
              <a:gd name="connsiteX77" fmla="*/ 67618 w 319313"/>
              <a:gd name="connsiteY77" fmla="*/ 55859 h 276893"/>
              <a:gd name="connsiteX78" fmla="*/ 176840 w 319313"/>
              <a:gd name="connsiteY78" fmla="*/ 55859 h 276893"/>
              <a:gd name="connsiteX79" fmla="*/ 182068 w 319313"/>
              <a:gd name="connsiteY79" fmla="*/ 64216 h 276893"/>
              <a:gd name="connsiteX80" fmla="*/ 197748 w 319313"/>
              <a:gd name="connsiteY80" fmla="*/ 70666 h 276893"/>
              <a:gd name="connsiteX81" fmla="*/ 213419 w 319313"/>
              <a:gd name="connsiteY81" fmla="*/ 64216 h 276893"/>
              <a:gd name="connsiteX82" fmla="*/ 213419 w 319313"/>
              <a:gd name="connsiteY82" fmla="*/ 64216 h 276893"/>
              <a:gd name="connsiteX83" fmla="*/ 218644 w 319313"/>
              <a:gd name="connsiteY83" fmla="*/ 55859 h 276893"/>
              <a:gd name="connsiteX84" fmla="*/ 248962 w 319313"/>
              <a:gd name="connsiteY84" fmla="*/ 55859 h 276893"/>
              <a:gd name="connsiteX85" fmla="*/ 256275 w 319313"/>
              <a:gd name="connsiteY85" fmla="*/ 48626 h 276893"/>
              <a:gd name="connsiteX86" fmla="*/ 248962 w 319313"/>
              <a:gd name="connsiteY86" fmla="*/ 41222 h 276893"/>
              <a:gd name="connsiteX87" fmla="*/ 218644 w 319313"/>
              <a:gd name="connsiteY87" fmla="*/ 41222 h 276893"/>
              <a:gd name="connsiteX88" fmla="*/ 213419 w 319313"/>
              <a:gd name="connsiteY88" fmla="*/ 32866 h 276893"/>
              <a:gd name="connsiteX89" fmla="*/ 213419 w 319313"/>
              <a:gd name="connsiteY89" fmla="*/ 32866 h 276893"/>
              <a:gd name="connsiteX90" fmla="*/ 197748 w 319313"/>
              <a:gd name="connsiteY90" fmla="*/ 26417 h 276893"/>
              <a:gd name="connsiteX91" fmla="*/ 182068 w 319313"/>
              <a:gd name="connsiteY91" fmla="*/ 32866 h 276893"/>
              <a:gd name="connsiteX92" fmla="*/ 181721 w 319313"/>
              <a:gd name="connsiteY92" fmla="*/ 33561 h 276893"/>
              <a:gd name="connsiteX93" fmla="*/ 176840 w 319313"/>
              <a:gd name="connsiteY93" fmla="*/ 41222 h 276893"/>
              <a:gd name="connsiteX94" fmla="*/ 67618 w 319313"/>
              <a:gd name="connsiteY94" fmla="*/ 41222 h 276893"/>
              <a:gd name="connsiteX95" fmla="*/ 67618 w 319313"/>
              <a:gd name="connsiteY95" fmla="*/ 41222 h 276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319313" h="276893">
                <a:moveTo>
                  <a:pt x="190425" y="48804"/>
                </a:moveTo>
                <a:lnTo>
                  <a:pt x="190425" y="48804"/>
                </a:lnTo>
                <a:lnTo>
                  <a:pt x="190425" y="48367"/>
                </a:lnTo>
                <a:cubicBezTo>
                  <a:pt x="190425" y="46539"/>
                  <a:pt x="191122" y="44880"/>
                  <a:pt x="192253" y="43667"/>
                </a:cubicBezTo>
                <a:lnTo>
                  <a:pt x="192253" y="43488"/>
                </a:lnTo>
                <a:lnTo>
                  <a:pt x="192522" y="43310"/>
                </a:lnTo>
                <a:cubicBezTo>
                  <a:pt x="193823" y="42008"/>
                  <a:pt x="195651" y="41222"/>
                  <a:pt x="197748" y="41222"/>
                </a:cubicBezTo>
                <a:cubicBezTo>
                  <a:pt x="199835" y="41222"/>
                  <a:pt x="201753" y="42008"/>
                  <a:pt x="202975" y="43310"/>
                </a:cubicBezTo>
                <a:lnTo>
                  <a:pt x="202975" y="43310"/>
                </a:lnTo>
                <a:cubicBezTo>
                  <a:pt x="204277" y="44622"/>
                  <a:pt x="205062" y="46449"/>
                  <a:pt x="205232" y="48367"/>
                </a:cubicBezTo>
                <a:lnTo>
                  <a:pt x="205232" y="48456"/>
                </a:lnTo>
                <a:lnTo>
                  <a:pt x="205232" y="48626"/>
                </a:lnTo>
                <a:lnTo>
                  <a:pt x="205232" y="48804"/>
                </a:lnTo>
                <a:cubicBezTo>
                  <a:pt x="205062" y="50721"/>
                  <a:pt x="204277" y="52550"/>
                  <a:pt x="202975" y="53763"/>
                </a:cubicBezTo>
                <a:lnTo>
                  <a:pt x="202975" y="53763"/>
                </a:lnTo>
                <a:lnTo>
                  <a:pt x="202975" y="53763"/>
                </a:lnTo>
                <a:cubicBezTo>
                  <a:pt x="201753" y="55164"/>
                  <a:pt x="199835" y="55859"/>
                  <a:pt x="197748" y="55859"/>
                </a:cubicBezTo>
                <a:cubicBezTo>
                  <a:pt x="195651" y="55859"/>
                  <a:pt x="193823" y="55164"/>
                  <a:pt x="192522" y="53763"/>
                </a:cubicBezTo>
                <a:cubicBezTo>
                  <a:pt x="191299" y="52550"/>
                  <a:pt x="190425" y="50721"/>
                  <a:pt x="190425" y="48804"/>
                </a:cubicBezTo>
                <a:close/>
                <a:moveTo>
                  <a:pt x="130676" y="170658"/>
                </a:moveTo>
                <a:lnTo>
                  <a:pt x="130676" y="170658"/>
                </a:lnTo>
                <a:lnTo>
                  <a:pt x="130676" y="121183"/>
                </a:lnTo>
                <a:cubicBezTo>
                  <a:pt x="144963" y="129371"/>
                  <a:pt x="159245" y="137558"/>
                  <a:pt x="173702" y="145745"/>
                </a:cubicBezTo>
                <a:lnTo>
                  <a:pt x="130676" y="170658"/>
                </a:lnTo>
                <a:close/>
                <a:moveTo>
                  <a:pt x="124843" y="202187"/>
                </a:moveTo>
                <a:lnTo>
                  <a:pt x="124843" y="202187"/>
                </a:lnTo>
                <a:lnTo>
                  <a:pt x="204277" y="156368"/>
                </a:lnTo>
                <a:cubicBezTo>
                  <a:pt x="210109" y="153149"/>
                  <a:pt x="212206" y="145567"/>
                  <a:pt x="208718" y="139646"/>
                </a:cubicBezTo>
                <a:cubicBezTo>
                  <a:pt x="207674" y="137906"/>
                  <a:pt x="206104" y="136248"/>
                  <a:pt x="204277" y="135293"/>
                </a:cubicBezTo>
                <a:lnTo>
                  <a:pt x="164381" y="112121"/>
                </a:lnTo>
                <a:lnTo>
                  <a:pt x="124584" y="89127"/>
                </a:lnTo>
                <a:cubicBezTo>
                  <a:pt x="118653" y="85907"/>
                  <a:pt x="111170" y="87905"/>
                  <a:pt x="107861" y="93659"/>
                </a:cubicBezTo>
                <a:cubicBezTo>
                  <a:pt x="106638" y="95577"/>
                  <a:pt x="106112" y="97663"/>
                  <a:pt x="106112" y="99758"/>
                </a:cubicBezTo>
                <a:lnTo>
                  <a:pt x="106024" y="99758"/>
                </a:lnTo>
                <a:lnTo>
                  <a:pt x="106112" y="191911"/>
                </a:lnTo>
                <a:cubicBezTo>
                  <a:pt x="106112" y="198700"/>
                  <a:pt x="111687" y="204104"/>
                  <a:pt x="118394" y="204104"/>
                </a:cubicBezTo>
                <a:cubicBezTo>
                  <a:pt x="120748" y="204104"/>
                  <a:pt x="122925" y="203488"/>
                  <a:pt x="124843" y="202187"/>
                </a:cubicBezTo>
                <a:close/>
                <a:moveTo>
                  <a:pt x="277698" y="251045"/>
                </a:moveTo>
                <a:lnTo>
                  <a:pt x="277698" y="251045"/>
                </a:lnTo>
                <a:lnTo>
                  <a:pt x="38702" y="251045"/>
                </a:lnTo>
                <a:cubicBezTo>
                  <a:pt x="34688" y="251045"/>
                  <a:pt x="31031" y="249564"/>
                  <a:pt x="28248" y="247041"/>
                </a:cubicBezTo>
                <a:lnTo>
                  <a:pt x="27722" y="246604"/>
                </a:lnTo>
                <a:cubicBezTo>
                  <a:pt x="24939" y="243643"/>
                  <a:pt x="23191" y="239638"/>
                  <a:pt x="23191" y="235454"/>
                </a:cubicBezTo>
                <a:lnTo>
                  <a:pt x="23191" y="38699"/>
                </a:lnTo>
                <a:cubicBezTo>
                  <a:pt x="23191" y="34516"/>
                  <a:pt x="24850" y="30601"/>
                  <a:pt x="27553" y="27898"/>
                </a:cubicBezTo>
                <a:lnTo>
                  <a:pt x="27722" y="27809"/>
                </a:lnTo>
                <a:lnTo>
                  <a:pt x="27722" y="27720"/>
                </a:lnTo>
                <a:cubicBezTo>
                  <a:pt x="30595" y="25025"/>
                  <a:pt x="34519" y="23196"/>
                  <a:pt x="38702" y="23196"/>
                </a:cubicBezTo>
                <a:lnTo>
                  <a:pt x="277698" y="23196"/>
                </a:lnTo>
                <a:cubicBezTo>
                  <a:pt x="281794" y="23196"/>
                  <a:pt x="285539" y="24678"/>
                  <a:pt x="288329" y="27292"/>
                </a:cubicBezTo>
                <a:lnTo>
                  <a:pt x="288847" y="27809"/>
                </a:lnTo>
                <a:cubicBezTo>
                  <a:pt x="291640" y="30421"/>
                  <a:pt x="293379" y="34516"/>
                  <a:pt x="293379" y="38699"/>
                </a:cubicBezTo>
                <a:lnTo>
                  <a:pt x="293379" y="235454"/>
                </a:lnTo>
                <a:cubicBezTo>
                  <a:pt x="293379" y="239638"/>
                  <a:pt x="291640" y="243563"/>
                  <a:pt x="288847" y="246256"/>
                </a:cubicBezTo>
                <a:lnTo>
                  <a:pt x="288847" y="246604"/>
                </a:lnTo>
                <a:lnTo>
                  <a:pt x="288847" y="246604"/>
                </a:lnTo>
                <a:cubicBezTo>
                  <a:pt x="285887" y="249395"/>
                  <a:pt x="282060" y="251045"/>
                  <a:pt x="277698" y="251045"/>
                </a:cubicBezTo>
                <a:close/>
                <a:moveTo>
                  <a:pt x="38702" y="275528"/>
                </a:moveTo>
                <a:lnTo>
                  <a:pt x="38702" y="275528"/>
                </a:lnTo>
                <a:lnTo>
                  <a:pt x="277698" y="275528"/>
                </a:lnTo>
                <a:cubicBezTo>
                  <a:pt x="288679" y="275528"/>
                  <a:pt x="298783" y="271167"/>
                  <a:pt x="306098" y="263942"/>
                </a:cubicBezTo>
                <a:lnTo>
                  <a:pt x="306098" y="263764"/>
                </a:lnTo>
                <a:cubicBezTo>
                  <a:pt x="313410" y="256540"/>
                  <a:pt x="317942" y="246604"/>
                  <a:pt x="317942" y="235454"/>
                </a:cubicBezTo>
                <a:lnTo>
                  <a:pt x="317942" y="38699"/>
                </a:lnTo>
                <a:cubicBezTo>
                  <a:pt x="317942" y="27720"/>
                  <a:pt x="313410" y="17622"/>
                  <a:pt x="306098" y="10389"/>
                </a:cubicBezTo>
                <a:lnTo>
                  <a:pt x="305223" y="9693"/>
                </a:lnTo>
                <a:cubicBezTo>
                  <a:pt x="298088" y="2807"/>
                  <a:pt x="288329" y="-1366"/>
                  <a:pt x="277698" y="-1366"/>
                </a:cubicBezTo>
                <a:lnTo>
                  <a:pt x="38702" y="-1366"/>
                </a:lnTo>
                <a:cubicBezTo>
                  <a:pt x="27722" y="-1366"/>
                  <a:pt x="17795" y="3155"/>
                  <a:pt x="10482" y="10389"/>
                </a:cubicBezTo>
                <a:lnTo>
                  <a:pt x="10392" y="10569"/>
                </a:lnTo>
                <a:cubicBezTo>
                  <a:pt x="3159" y="17792"/>
                  <a:pt x="-1372" y="27809"/>
                  <a:pt x="-1372" y="38699"/>
                </a:cubicBezTo>
                <a:lnTo>
                  <a:pt x="-1372" y="235454"/>
                </a:lnTo>
                <a:cubicBezTo>
                  <a:pt x="-1372" y="246604"/>
                  <a:pt x="3159" y="256540"/>
                  <a:pt x="10392" y="263942"/>
                </a:cubicBezTo>
                <a:lnTo>
                  <a:pt x="11177" y="264549"/>
                </a:lnTo>
                <a:cubicBezTo>
                  <a:pt x="18401" y="271345"/>
                  <a:pt x="28248" y="275528"/>
                  <a:pt x="38702" y="275528"/>
                </a:cubicBezTo>
                <a:close/>
                <a:moveTo>
                  <a:pt x="67618" y="41222"/>
                </a:moveTo>
                <a:cubicBezTo>
                  <a:pt x="63613" y="41222"/>
                  <a:pt x="60214" y="44531"/>
                  <a:pt x="60214" y="48626"/>
                </a:cubicBezTo>
                <a:cubicBezTo>
                  <a:pt x="60214" y="52629"/>
                  <a:pt x="63613" y="55859"/>
                  <a:pt x="67618" y="55859"/>
                </a:cubicBezTo>
                <a:lnTo>
                  <a:pt x="176840" y="55859"/>
                </a:lnTo>
                <a:cubicBezTo>
                  <a:pt x="178064" y="59080"/>
                  <a:pt x="179802" y="61782"/>
                  <a:pt x="182068" y="64216"/>
                </a:cubicBezTo>
                <a:cubicBezTo>
                  <a:pt x="186072" y="68221"/>
                  <a:pt x="191558" y="70666"/>
                  <a:pt x="197748" y="70666"/>
                </a:cubicBezTo>
                <a:cubicBezTo>
                  <a:pt x="203839" y="70666"/>
                  <a:pt x="209413" y="68221"/>
                  <a:pt x="213419" y="64216"/>
                </a:cubicBezTo>
                <a:lnTo>
                  <a:pt x="213419" y="64216"/>
                </a:lnTo>
                <a:cubicBezTo>
                  <a:pt x="215684" y="61782"/>
                  <a:pt x="217602" y="59080"/>
                  <a:pt x="218644" y="55859"/>
                </a:cubicBezTo>
                <a:lnTo>
                  <a:pt x="248962" y="55859"/>
                </a:lnTo>
                <a:cubicBezTo>
                  <a:pt x="252966" y="55859"/>
                  <a:pt x="256275" y="52629"/>
                  <a:pt x="256275" y="48626"/>
                </a:cubicBezTo>
                <a:cubicBezTo>
                  <a:pt x="256275" y="44531"/>
                  <a:pt x="252966" y="41222"/>
                  <a:pt x="248962" y="41222"/>
                </a:cubicBezTo>
                <a:lnTo>
                  <a:pt x="218644" y="41222"/>
                </a:lnTo>
                <a:cubicBezTo>
                  <a:pt x="217602" y="38093"/>
                  <a:pt x="215684" y="35300"/>
                  <a:pt x="213419" y="32866"/>
                </a:cubicBezTo>
                <a:lnTo>
                  <a:pt x="213419" y="32866"/>
                </a:lnTo>
                <a:cubicBezTo>
                  <a:pt x="209413" y="28852"/>
                  <a:pt x="203839" y="26417"/>
                  <a:pt x="197748" y="26417"/>
                </a:cubicBezTo>
                <a:cubicBezTo>
                  <a:pt x="191558" y="26417"/>
                  <a:pt x="186072" y="28852"/>
                  <a:pt x="182068" y="32866"/>
                </a:cubicBezTo>
                <a:lnTo>
                  <a:pt x="181721" y="33561"/>
                </a:lnTo>
                <a:cubicBezTo>
                  <a:pt x="179624" y="35648"/>
                  <a:pt x="178064" y="38350"/>
                  <a:pt x="176840" y="41222"/>
                </a:cubicBezTo>
                <a:lnTo>
                  <a:pt x="67618" y="41222"/>
                </a:lnTo>
                <a:lnTo>
                  <a:pt x="67618" y="41222"/>
                </a:lnTo>
              </a:path>
            </a:pathLst>
          </a:custGeom>
          <a:solidFill>
            <a:schemeClr val="bg1"/>
          </a:solidFill>
          <a:ln w="1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1555" y="4875566"/>
            <a:ext cx="3038988" cy="1932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280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alpha val="20000"/>
                      </a:schemeClr>
                    </a:gs>
                  </a:gsLst>
                  <a:lin ang="16200000" scaled="1"/>
                  <a:tileRect/>
                </a:gra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rPr>
              <a:t>FUTURE</a:t>
            </a:r>
          </a:p>
          <a:p>
            <a:pPr algn="dist">
              <a:lnSpc>
                <a:spcPct val="130000"/>
              </a:lnSpc>
            </a:pPr>
            <a:r>
              <a:rPr lang="en-US" altLang="zh-CN" sz="280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alpha val="20000"/>
                      </a:schemeClr>
                    </a:gs>
                  </a:gsLst>
                  <a:lin ang="16200000" scaled="1"/>
                  <a:tileRect/>
                </a:gra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rPr>
              <a:t>     COMES</a:t>
            </a:r>
          </a:p>
          <a:p>
            <a:pPr algn="dist">
              <a:lnSpc>
                <a:spcPct val="130000"/>
              </a:lnSpc>
            </a:pPr>
            <a:endParaRPr lang="en-US" altLang="zh-CN" sz="3600" dirty="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alpha val="20000"/>
                    </a:schemeClr>
                  </a:gs>
                </a:gsLst>
                <a:lin ang="16200000" scaled="1"/>
                <a:tileRect/>
              </a:gradFill>
              <a:latin typeface="方正正大黑简体" pitchFamily="2" charset="-122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801457" y="1628718"/>
            <a:ext cx="270474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lnSpc>
                <a:spcPct val="250000"/>
              </a:lnSpc>
            </a:pPr>
            <a:r>
              <a:rPr lang="en-US" altLang="zh-CN" sz="280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alpha val="20000"/>
                      </a:schemeClr>
                    </a:gs>
                  </a:gsLst>
                  <a:lin ang="16200000" scaled="1"/>
                  <a:tileRect/>
                </a:gra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rPr>
              <a:t>COMES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238248" y="3190081"/>
            <a:ext cx="20383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effectLst/>
                <a:latin typeface="方正正大黑简体" pitchFamily="2" charset="-122"/>
                <a:ea typeface="方正正大黑简体" pitchFamily="2" charset="-122"/>
                <a:cs typeface="黑体" panose="02010609060101010101" charset="-122"/>
              </a:rPr>
              <a:t>Add title text</a:t>
            </a:r>
            <a:endParaRPr lang="zh-CN" altLang="en-US" sz="2000" dirty="0">
              <a:solidFill>
                <a:schemeClr val="bg1"/>
              </a:solidFill>
              <a:effectLst/>
              <a:latin typeface="方正正大黑简体" pitchFamily="2" charset="-122"/>
              <a:ea typeface="方正正大黑简体" pitchFamily="2" charset="-122"/>
              <a:cs typeface="黑体" panose="0201060906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393882" y="3638548"/>
            <a:ext cx="1727086" cy="78758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12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黑体" panose="02010609060101010101" charset="-122"/>
              </a:rPr>
              <a:t>Click here to add content, content to match the title. 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759317" y="4254148"/>
            <a:ext cx="20383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effectLst/>
                <a:latin typeface="方正正大黑简体" pitchFamily="2" charset="-122"/>
                <a:ea typeface="方正正大黑简体" pitchFamily="2" charset="-122"/>
                <a:cs typeface="黑体" panose="02010609060101010101" charset="-122"/>
              </a:rPr>
              <a:t>Add title text</a:t>
            </a:r>
            <a:endParaRPr lang="zh-CN" altLang="en-US" sz="2000" dirty="0">
              <a:solidFill>
                <a:schemeClr val="bg1"/>
              </a:solidFill>
              <a:effectLst/>
              <a:latin typeface="方正正大黑简体" pitchFamily="2" charset="-122"/>
              <a:ea typeface="方正正大黑简体" pitchFamily="2" charset="-122"/>
              <a:cs typeface="黑体" panose="0201060906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914951" y="4702615"/>
            <a:ext cx="1727086" cy="78758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12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黑体" panose="02010609060101010101" charset="-122"/>
              </a:rPr>
              <a:t>Click here to add content, content to match the title. 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801456" y="4254148"/>
            <a:ext cx="20383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effectLst/>
                <a:latin typeface="方正正大黑简体" pitchFamily="2" charset="-122"/>
                <a:ea typeface="方正正大黑简体" pitchFamily="2" charset="-122"/>
                <a:cs typeface="黑体" panose="02010609060101010101" charset="-122"/>
              </a:rPr>
              <a:t>Add title text</a:t>
            </a:r>
            <a:endParaRPr lang="zh-CN" altLang="en-US" sz="2000" dirty="0">
              <a:solidFill>
                <a:schemeClr val="bg1"/>
              </a:solidFill>
              <a:effectLst/>
              <a:latin typeface="方正正大黑简体" pitchFamily="2" charset="-122"/>
              <a:ea typeface="方正正大黑简体" pitchFamily="2" charset="-122"/>
              <a:cs typeface="黑体" panose="02010609060101010101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957090" y="4702615"/>
            <a:ext cx="1727086" cy="78758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12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黑体" panose="02010609060101010101" charset="-122"/>
              </a:rPr>
              <a:t>Click here to add content, content to match the title. 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280386" y="3190081"/>
            <a:ext cx="20383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effectLst/>
                <a:latin typeface="方正正大黑简体" pitchFamily="2" charset="-122"/>
                <a:ea typeface="方正正大黑简体" pitchFamily="2" charset="-122"/>
                <a:cs typeface="黑体" panose="02010609060101010101" charset="-122"/>
              </a:rPr>
              <a:t>Add title text</a:t>
            </a:r>
            <a:endParaRPr lang="zh-CN" altLang="en-US" sz="2000" dirty="0">
              <a:solidFill>
                <a:schemeClr val="bg1"/>
              </a:solidFill>
              <a:effectLst/>
              <a:latin typeface="方正正大黑简体" pitchFamily="2" charset="-122"/>
              <a:ea typeface="方正正大黑简体" pitchFamily="2" charset="-122"/>
              <a:cs typeface="黑体" panose="02010609060101010101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436020" y="3638548"/>
            <a:ext cx="1727086" cy="78758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12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黑体" panose="02010609060101010101" charset="-122"/>
              </a:rPr>
              <a:t>Click here to add content, content to match the title. 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300374" y="270309"/>
            <a:ext cx="12579240" cy="1200329"/>
            <a:chOff x="300374" y="270309"/>
            <a:chExt cx="12579240" cy="1200329"/>
          </a:xfrm>
        </p:grpSpPr>
        <p:grpSp>
          <p:nvGrpSpPr>
            <p:cNvPr id="30" name="组合 29"/>
            <p:cNvGrpSpPr/>
            <p:nvPr/>
          </p:nvGrpSpPr>
          <p:grpSpPr>
            <a:xfrm>
              <a:off x="300374" y="270309"/>
              <a:ext cx="3585007" cy="1200329"/>
              <a:chOff x="9683679" y="2465600"/>
              <a:chExt cx="5112642" cy="1200329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9683679" y="2465600"/>
                <a:ext cx="482138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  <a:effectLst/>
                    <a:latin typeface="方正正大黑简体" pitchFamily="2" charset="-122"/>
                    <a:ea typeface="方正正大黑简体" pitchFamily="2" charset="-122"/>
                    <a:cs typeface="黑体" panose="02010609060101010101" charset="-122"/>
                  </a:rPr>
                  <a:t>Add title text</a:t>
                </a:r>
                <a:endParaRPr lang="zh-CN" altLang="en-US" sz="3600" dirty="0">
                  <a:solidFill>
                    <a:schemeClr val="bg1"/>
                  </a:solidFill>
                  <a:effectLst/>
                  <a:latin typeface="方正正大黑简体" pitchFamily="2" charset="-122"/>
                  <a:ea typeface="方正正大黑简体" pitchFamily="2" charset="-122"/>
                  <a:cs typeface="黑体" panose="02010609060101010101" charset="-122"/>
                </a:endParaRPr>
              </a:p>
              <a:p>
                <a:endParaRPr lang="zh-CN" altLang="en-US" sz="3600" dirty="0">
                  <a:solidFill>
                    <a:schemeClr val="bg1"/>
                  </a:solidFill>
                  <a:latin typeface="方正正大黑简体" pitchFamily="2" charset="-122"/>
                  <a:ea typeface="方正正大黑简体" pitchFamily="2" charset="-122"/>
                  <a:cs typeface="黑体" panose="02010609060101010101" charset="-122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9688849" y="2604813"/>
                <a:ext cx="51074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ln>
                      <a:gradFill flip="none" rotWithShape="1">
                        <a:gsLst>
                          <a:gs pos="0">
                            <a:schemeClr val="bg1">
                              <a:alpha val="39000"/>
                            </a:schemeClr>
                          </a:gs>
                          <a:gs pos="100000">
                            <a:schemeClr val="bg1">
                              <a:alpha val="0"/>
                            </a:schemeClr>
                          </a:gs>
                        </a:gsLst>
                        <a:lin ang="16200000" scaled="1"/>
                        <a:tileRect/>
                      </a:gradFill>
                    </a:ln>
                    <a:noFill/>
                    <a:latin typeface="方正正大黑简体" pitchFamily="2" charset="-122"/>
                    <a:ea typeface="方正正大黑简体" pitchFamily="2" charset="-122"/>
                    <a:cs typeface="黑体" panose="02010609060101010101" charset="-122"/>
                  </a:rPr>
                  <a:t>Add title text</a:t>
                </a:r>
                <a:endParaRPr lang="zh-CN" altLang="en-US" sz="3600" dirty="0">
                  <a:ln>
                    <a:gradFill flip="none" rotWithShape="1">
                      <a:gsLst>
                        <a:gs pos="0">
                          <a:schemeClr val="bg1">
                            <a:alpha val="39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16200000" scaled="1"/>
                      <a:tileRect/>
                    </a:gradFill>
                  </a:ln>
                  <a:noFill/>
                  <a:latin typeface="方正正大黑简体" pitchFamily="2" charset="-122"/>
                  <a:ea typeface="方正正大黑简体" pitchFamily="2" charset="-122"/>
                  <a:cs typeface="黑体" panose="02010609060101010101" charset="-122"/>
                </a:endParaRPr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9298621" y="410623"/>
              <a:ext cx="358099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黑体" panose="02010609060101010101" charset="-122"/>
                </a:rPr>
                <a:t>ACTIVITY OF DESIRED RESULTS</a:t>
              </a: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3408202" y="806683"/>
              <a:ext cx="876478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人, 男人, 穿着, 看着&#10;&#10;描述已自动生成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896" t="25178" b="46771"/>
          <a:stretch>
            <a:fillRect/>
          </a:stretch>
        </p:blipFill>
        <p:spPr>
          <a:xfrm>
            <a:off x="1" y="96414"/>
            <a:ext cx="9035751" cy="6761586"/>
          </a:xfrm>
          <a:custGeom>
            <a:avLst/>
            <a:gdLst>
              <a:gd name="connsiteX0" fmla="*/ 0 w 9035751"/>
              <a:gd name="connsiteY0" fmla="*/ 0 h 6761586"/>
              <a:gd name="connsiteX1" fmla="*/ 9035751 w 9035751"/>
              <a:gd name="connsiteY1" fmla="*/ 0 h 6761586"/>
              <a:gd name="connsiteX2" fmla="*/ 9035751 w 9035751"/>
              <a:gd name="connsiteY2" fmla="*/ 6761586 h 6761586"/>
              <a:gd name="connsiteX3" fmla="*/ 0 w 9035751"/>
              <a:gd name="connsiteY3" fmla="*/ 6761586 h 676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35751" h="6761586">
                <a:moveTo>
                  <a:pt x="0" y="0"/>
                </a:moveTo>
                <a:lnTo>
                  <a:pt x="9035751" y="0"/>
                </a:lnTo>
                <a:lnTo>
                  <a:pt x="9035751" y="6761586"/>
                </a:lnTo>
                <a:lnTo>
                  <a:pt x="0" y="6761586"/>
                </a:lnTo>
                <a:close/>
              </a:path>
            </a:pathLst>
          </a:custGeom>
        </p:spPr>
      </p:pic>
      <p:sp>
        <p:nvSpPr>
          <p:cNvPr id="10" name="任意多边形: 形状 9"/>
          <p:cNvSpPr/>
          <p:nvPr/>
        </p:nvSpPr>
        <p:spPr>
          <a:xfrm flipH="1"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43000">
                <a:schemeClr val="tx1">
                  <a:alpha val="0"/>
                </a:schemeClr>
              </a:gs>
            </a:gsLst>
            <a:lin ang="10800000" scaled="1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graphicFrame>
        <p:nvGraphicFramePr>
          <p:cNvPr id="7" name="图表 6"/>
          <p:cNvGraphicFramePr/>
          <p:nvPr>
            <p:extLst>
              <p:ext uri="{D42A27DB-BD31-4B8C-83A1-F6EECF244321}">
                <p14:modId xmlns:p14="http://schemas.microsoft.com/office/powerpoint/2010/main" val="1623081695"/>
              </p:ext>
            </p:extLst>
          </p:nvPr>
        </p:nvGraphicFramePr>
        <p:xfrm>
          <a:off x="6276382" y="3207657"/>
          <a:ext cx="4999849" cy="3531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2" name="组合 11"/>
          <p:cNvGrpSpPr/>
          <p:nvPr/>
        </p:nvGrpSpPr>
        <p:grpSpPr>
          <a:xfrm>
            <a:off x="9395729" y="3365538"/>
            <a:ext cx="1768237" cy="357021"/>
            <a:chOff x="9841407" y="2884243"/>
            <a:chExt cx="1768237" cy="357021"/>
          </a:xfrm>
        </p:grpSpPr>
        <p:sp>
          <p:nvSpPr>
            <p:cNvPr id="13" name="矩形 12"/>
            <p:cNvSpPr/>
            <p:nvPr/>
          </p:nvSpPr>
          <p:spPr>
            <a:xfrm>
              <a:off x="9927479" y="2884243"/>
              <a:ext cx="1682165" cy="3570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方正正大黑简体" pitchFamily="2" charset="-122"/>
                  <a:ea typeface="方正正大黑简体" pitchFamily="2" charset="-122"/>
                  <a:cs typeface="黑体" panose="02010609060101010101" charset="-122"/>
                </a:rPr>
                <a:t>Add title text</a:t>
              </a:r>
              <a:endParaRPr lang="zh-CN" altLang="en-US" sz="1600" dirty="0">
                <a:solidFill>
                  <a:schemeClr val="bg1"/>
                </a:solidFill>
                <a:latin typeface="方正正大黑简体" pitchFamily="2" charset="-122"/>
                <a:ea typeface="方正正大黑简体" pitchFamily="2" charset="-122"/>
                <a:cs typeface="黑体" panose="02010609060101010101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9841407" y="2884243"/>
              <a:ext cx="0" cy="3477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矩形 14"/>
          <p:cNvSpPr/>
          <p:nvPr/>
        </p:nvSpPr>
        <p:spPr>
          <a:xfrm>
            <a:off x="6161660" y="2195945"/>
            <a:ext cx="4607940" cy="54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黑体" panose="02010609060101010101" charset="-122"/>
              </a:rPr>
              <a:t>We provide professional-quality free PowerPoint templates to help you with your business presentations - freeppt7.com</a:t>
            </a:r>
            <a:endParaRPr lang="zh-CN" altLang="en-US" sz="120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180897" y="1671896"/>
            <a:ext cx="3698614" cy="470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方正正大黑简体" pitchFamily="2" charset="-122"/>
                <a:ea typeface="方正正大黑简体" pitchFamily="2" charset="-122"/>
                <a:cs typeface="黑体" panose="02010609060101010101" charset="-122"/>
              </a:rPr>
              <a:t>Add title text</a:t>
            </a:r>
            <a:endParaRPr lang="zh-CN" altLang="en-US" sz="2400" dirty="0">
              <a:solidFill>
                <a:schemeClr val="bg1"/>
              </a:solidFill>
              <a:latin typeface="方正正大黑简体" pitchFamily="2" charset="-122"/>
              <a:ea typeface="方正正大黑简体" pitchFamily="2" charset="-122"/>
              <a:cs typeface="黑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19175" y="4080710"/>
            <a:ext cx="38924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lnSpc>
                <a:spcPct val="2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rPr>
              <a:t>FUTURE</a:t>
            </a:r>
          </a:p>
          <a:p>
            <a:pPr algn="dist">
              <a:lnSpc>
                <a:spcPct val="2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rPr>
              <a:t>COMES</a:t>
            </a:r>
            <a:endParaRPr lang="zh-CN" altLang="en-US" sz="2400" dirty="0">
              <a:solidFill>
                <a:schemeClr val="bg1"/>
              </a:solidFill>
              <a:latin typeface="方正正大黑简体" pitchFamily="2" charset="-122"/>
              <a:ea typeface="微软雅黑" pitchFamily="34" charset="-122"/>
              <a:cs typeface="黑体" panose="02010609060101010101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00374" y="270309"/>
            <a:ext cx="12579240" cy="1200329"/>
            <a:chOff x="300374" y="270309"/>
            <a:chExt cx="12579240" cy="1200329"/>
          </a:xfrm>
        </p:grpSpPr>
        <p:grpSp>
          <p:nvGrpSpPr>
            <p:cNvPr id="9" name="组合 8"/>
            <p:cNvGrpSpPr/>
            <p:nvPr/>
          </p:nvGrpSpPr>
          <p:grpSpPr>
            <a:xfrm>
              <a:off x="300374" y="270309"/>
              <a:ext cx="3585007" cy="1200329"/>
              <a:chOff x="9683679" y="2465600"/>
              <a:chExt cx="5112642" cy="1200329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9683679" y="2465600"/>
                <a:ext cx="482138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  <a:effectLst/>
                    <a:latin typeface="方正正大黑简体" pitchFamily="2" charset="-122"/>
                    <a:ea typeface="方正正大黑简体" pitchFamily="2" charset="-122"/>
                    <a:cs typeface="黑体" panose="02010609060101010101" charset="-122"/>
                  </a:rPr>
                  <a:t>Add title text</a:t>
                </a:r>
                <a:endParaRPr lang="zh-CN" altLang="en-US" sz="3600" dirty="0">
                  <a:solidFill>
                    <a:schemeClr val="bg1"/>
                  </a:solidFill>
                  <a:effectLst/>
                  <a:latin typeface="方正正大黑简体" pitchFamily="2" charset="-122"/>
                  <a:ea typeface="方正正大黑简体" pitchFamily="2" charset="-122"/>
                  <a:cs typeface="黑体" panose="02010609060101010101" charset="-122"/>
                </a:endParaRPr>
              </a:p>
              <a:p>
                <a:endParaRPr lang="zh-CN" altLang="en-US" sz="3600" dirty="0">
                  <a:solidFill>
                    <a:schemeClr val="bg1"/>
                  </a:solidFill>
                  <a:latin typeface="方正正大黑简体" pitchFamily="2" charset="-122"/>
                  <a:ea typeface="方正正大黑简体" pitchFamily="2" charset="-122"/>
                  <a:cs typeface="黑体" panose="02010609060101010101" charset="-122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9688849" y="2604813"/>
                <a:ext cx="51074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ln>
                      <a:gradFill flip="none" rotWithShape="1">
                        <a:gsLst>
                          <a:gs pos="0">
                            <a:schemeClr val="bg1">
                              <a:alpha val="39000"/>
                            </a:schemeClr>
                          </a:gs>
                          <a:gs pos="100000">
                            <a:schemeClr val="bg1">
                              <a:alpha val="0"/>
                            </a:schemeClr>
                          </a:gs>
                        </a:gsLst>
                        <a:lin ang="16200000" scaled="1"/>
                        <a:tileRect/>
                      </a:gradFill>
                    </a:ln>
                    <a:noFill/>
                    <a:latin typeface="方正正大黑简体" pitchFamily="2" charset="-122"/>
                    <a:ea typeface="方正正大黑简体" pitchFamily="2" charset="-122"/>
                    <a:cs typeface="黑体" panose="02010609060101010101" charset="-122"/>
                  </a:rPr>
                  <a:t>Add title text</a:t>
                </a:r>
                <a:endParaRPr lang="zh-CN" altLang="en-US" sz="3600" dirty="0">
                  <a:ln>
                    <a:gradFill flip="none" rotWithShape="1">
                      <a:gsLst>
                        <a:gs pos="0">
                          <a:schemeClr val="bg1">
                            <a:alpha val="39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16200000" scaled="1"/>
                      <a:tileRect/>
                    </a:gradFill>
                  </a:ln>
                  <a:noFill/>
                  <a:latin typeface="方正正大黑简体" pitchFamily="2" charset="-122"/>
                  <a:ea typeface="方正正大黑简体" pitchFamily="2" charset="-122"/>
                  <a:cs typeface="黑体" panose="02010609060101010101" charset="-122"/>
                </a:endParaRPr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9298621" y="410623"/>
              <a:ext cx="358099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黑体" panose="02010609060101010101" charset="-122"/>
                </a:rPr>
                <a:t>ACTIVITY OF DESIRED RESULTS</a:t>
              </a: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3408202" y="806683"/>
              <a:ext cx="876478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图片包含 水, 黑暗, 灯光, 骑&#10;&#10;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3" t="4035" r="17188" b="4137"/>
          <a:stretch>
            <a:fillRect/>
          </a:stretch>
        </p:blipFill>
        <p:spPr>
          <a:xfrm>
            <a:off x="6035931" y="1527397"/>
            <a:ext cx="4240904" cy="4205498"/>
          </a:xfrm>
          <a:custGeom>
            <a:avLst/>
            <a:gdLst>
              <a:gd name="connsiteX0" fmla="*/ 2120452 w 4240904"/>
              <a:gd name="connsiteY0" fmla="*/ 0 h 4205498"/>
              <a:gd name="connsiteX1" fmla="*/ 4240904 w 4240904"/>
              <a:gd name="connsiteY1" fmla="*/ 2102749 h 4205498"/>
              <a:gd name="connsiteX2" fmla="*/ 2120452 w 4240904"/>
              <a:gd name="connsiteY2" fmla="*/ 4205498 h 4205498"/>
              <a:gd name="connsiteX3" fmla="*/ 0 w 4240904"/>
              <a:gd name="connsiteY3" fmla="*/ 2102749 h 4205498"/>
              <a:gd name="connsiteX4" fmla="*/ 2120452 w 4240904"/>
              <a:gd name="connsiteY4" fmla="*/ 0 h 4205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0904" h="4205498">
                <a:moveTo>
                  <a:pt x="2120452" y="0"/>
                </a:moveTo>
                <a:cubicBezTo>
                  <a:pt x="3291545" y="0"/>
                  <a:pt x="4240904" y="941433"/>
                  <a:pt x="4240904" y="2102749"/>
                </a:cubicBezTo>
                <a:cubicBezTo>
                  <a:pt x="4240904" y="3264065"/>
                  <a:pt x="3291545" y="4205498"/>
                  <a:pt x="2120452" y="4205498"/>
                </a:cubicBezTo>
                <a:cubicBezTo>
                  <a:pt x="949359" y="4205498"/>
                  <a:pt x="0" y="3264065"/>
                  <a:pt x="0" y="2102749"/>
                </a:cubicBezTo>
                <a:cubicBezTo>
                  <a:pt x="0" y="941433"/>
                  <a:pt x="949359" y="0"/>
                  <a:pt x="2120452" y="0"/>
                </a:cubicBezTo>
                <a:close/>
              </a:path>
            </a:pathLst>
          </a:custGeom>
          <a:effectLst>
            <a:outerShdw blurRad="203200" sx="102000" sy="102000" algn="ctr" rotWithShape="0">
              <a:schemeClr val="bg1">
                <a:alpha val="20000"/>
              </a:schemeClr>
            </a:outerShdw>
          </a:effectLst>
        </p:spPr>
      </p:pic>
      <p:sp>
        <p:nvSpPr>
          <p:cNvPr id="5" name="椭圆 4"/>
          <p:cNvSpPr/>
          <p:nvPr/>
        </p:nvSpPr>
        <p:spPr>
          <a:xfrm>
            <a:off x="5682566" y="1174031"/>
            <a:ext cx="4947634" cy="4947634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70431" y="4632006"/>
            <a:ext cx="4864222" cy="1096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12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黑体" panose="02010609060101010101" charset="-122"/>
              </a:rPr>
              <a:t>Click here to add content, content to match the title. </a:t>
            </a:r>
          </a:p>
          <a:p>
            <a:pPr algn="just">
              <a:lnSpc>
                <a:spcPct val="130000"/>
              </a:lnSpc>
              <a:spcBef>
                <a:spcPts val="12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黑体" panose="02010609060101010101" charset="-122"/>
              </a:rPr>
              <a:t>Click here to add content, content to match the title. </a:t>
            </a:r>
          </a:p>
          <a:p>
            <a:pPr algn="just">
              <a:lnSpc>
                <a:spcPct val="130000"/>
              </a:lnSpc>
              <a:spcBef>
                <a:spcPts val="12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黑体" panose="02010609060101010101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70431" y="3702139"/>
            <a:ext cx="42561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方正正大黑简体" pitchFamily="2" charset="-122"/>
                <a:ea typeface="方正正大黑简体" pitchFamily="2" charset="-122"/>
                <a:cs typeface="黑体" panose="02010609060101010101" charset="-122"/>
              </a:rPr>
              <a:t>Add title text</a:t>
            </a:r>
            <a:endParaRPr lang="zh-CN" altLang="en-US" sz="2000" dirty="0">
              <a:solidFill>
                <a:schemeClr val="bg1"/>
              </a:solidFill>
              <a:latin typeface="方正正大黑简体" pitchFamily="2" charset="-122"/>
              <a:ea typeface="方正正大黑简体" pitchFamily="2" charset="-122"/>
              <a:cs typeface="黑体" panose="02010609060101010101" charset="-122"/>
            </a:endParaRPr>
          </a:p>
          <a:p>
            <a:pPr algn="just">
              <a:lnSpc>
                <a:spcPct val="110000"/>
              </a:lnSpc>
            </a:pPr>
            <a:endParaRPr lang="zh-CN" altLang="en-US" sz="2000" dirty="0">
              <a:solidFill>
                <a:schemeClr val="bg1"/>
              </a:solidFill>
              <a:latin typeface="方正正大黑简体" pitchFamily="2" charset="-122"/>
              <a:ea typeface="方正正大黑简体" pitchFamily="2" charset="-122"/>
              <a:cs typeface="黑体" panose="02010609060101010101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122671" y="614136"/>
            <a:ext cx="6067425" cy="6067425"/>
          </a:xfrm>
          <a:prstGeom prst="ellipse">
            <a:avLst/>
          </a:prstGeom>
          <a:noFill/>
          <a:ln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22" name="任意多边形: 形状 21"/>
          <p:cNvSpPr/>
          <p:nvPr/>
        </p:nvSpPr>
        <p:spPr>
          <a:xfrm>
            <a:off x="4504925" y="0"/>
            <a:ext cx="7302916" cy="6858000"/>
          </a:xfrm>
          <a:custGeom>
            <a:avLst/>
            <a:gdLst>
              <a:gd name="connsiteX0" fmla="*/ 3508731 w 7302916"/>
              <a:gd name="connsiteY0" fmla="*/ 0 h 6858000"/>
              <a:gd name="connsiteX1" fmla="*/ 3794186 w 7302916"/>
              <a:gd name="connsiteY1" fmla="*/ 0 h 6858000"/>
              <a:gd name="connsiteX2" fmla="*/ 3839362 w 7302916"/>
              <a:gd name="connsiteY2" fmla="*/ 1142 h 6858000"/>
              <a:gd name="connsiteX3" fmla="*/ 7302916 w 7302916"/>
              <a:gd name="connsiteY3" fmla="*/ 3647849 h 6858000"/>
              <a:gd name="connsiteX4" fmla="*/ 5693023 w 7302916"/>
              <a:gd name="connsiteY4" fmla="*/ 6675696 h 6858000"/>
              <a:gd name="connsiteX5" fmla="*/ 5392941 w 7302916"/>
              <a:gd name="connsiteY5" fmla="*/ 6858000 h 6858000"/>
              <a:gd name="connsiteX6" fmla="*/ 1909976 w 7302916"/>
              <a:gd name="connsiteY6" fmla="*/ 6858000 h 6858000"/>
              <a:gd name="connsiteX7" fmla="*/ 1609893 w 7302916"/>
              <a:gd name="connsiteY7" fmla="*/ 6675696 h 6858000"/>
              <a:gd name="connsiteX8" fmla="*/ 0 w 7302916"/>
              <a:gd name="connsiteY8" fmla="*/ 3647849 h 6858000"/>
              <a:gd name="connsiteX9" fmla="*/ 3463555 w 7302916"/>
              <a:gd name="connsiteY9" fmla="*/ 11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02916" h="6858000">
                <a:moveTo>
                  <a:pt x="3508731" y="0"/>
                </a:moveTo>
                <a:lnTo>
                  <a:pt x="3794186" y="0"/>
                </a:lnTo>
                <a:lnTo>
                  <a:pt x="3839362" y="1142"/>
                </a:lnTo>
                <a:cubicBezTo>
                  <a:pt x="5768682" y="98940"/>
                  <a:pt x="7302916" y="1694224"/>
                  <a:pt x="7302916" y="3647849"/>
                </a:cubicBezTo>
                <a:cubicBezTo>
                  <a:pt x="7302916" y="4908252"/>
                  <a:pt x="6664317" y="6019502"/>
                  <a:pt x="5693023" y="6675696"/>
                </a:cubicBezTo>
                <a:lnTo>
                  <a:pt x="5392941" y="6858000"/>
                </a:lnTo>
                <a:lnTo>
                  <a:pt x="1909976" y="6858000"/>
                </a:lnTo>
                <a:lnTo>
                  <a:pt x="1609893" y="6675696"/>
                </a:lnTo>
                <a:cubicBezTo>
                  <a:pt x="638599" y="6019502"/>
                  <a:pt x="0" y="4908252"/>
                  <a:pt x="0" y="3647849"/>
                </a:cubicBezTo>
                <a:cubicBezTo>
                  <a:pt x="0" y="1694224"/>
                  <a:pt x="1534234" y="98940"/>
                  <a:pt x="3463555" y="1142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77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20" name="任意多边形: 形状 19"/>
          <p:cNvSpPr/>
          <p:nvPr/>
        </p:nvSpPr>
        <p:spPr>
          <a:xfrm>
            <a:off x="3752312" y="0"/>
            <a:ext cx="8439688" cy="6858000"/>
          </a:xfrm>
          <a:custGeom>
            <a:avLst/>
            <a:gdLst>
              <a:gd name="connsiteX0" fmla="*/ 1935981 w 8439688"/>
              <a:gd name="connsiteY0" fmla="*/ 0 h 6858000"/>
              <a:gd name="connsiteX1" fmla="*/ 6872162 w 8439688"/>
              <a:gd name="connsiteY1" fmla="*/ 0 h 6858000"/>
              <a:gd name="connsiteX2" fmla="*/ 7039097 w 8439688"/>
              <a:gd name="connsiteY2" fmla="*/ 118710 h 6858000"/>
              <a:gd name="connsiteX3" fmla="*/ 8276594 w 8439688"/>
              <a:gd name="connsiteY3" fmla="*/ 1548607 h 6858000"/>
              <a:gd name="connsiteX4" fmla="*/ 8439688 w 8439688"/>
              <a:gd name="connsiteY4" fmla="*/ 1887168 h 6858000"/>
              <a:gd name="connsiteX5" fmla="*/ 8439688 w 8439688"/>
              <a:gd name="connsiteY5" fmla="*/ 5408528 h 6858000"/>
              <a:gd name="connsiteX6" fmla="*/ 8276594 w 8439688"/>
              <a:gd name="connsiteY6" fmla="*/ 5747090 h 6858000"/>
              <a:gd name="connsiteX7" fmla="*/ 7518219 w 8439688"/>
              <a:gd name="connsiteY7" fmla="*/ 6761997 h 6858000"/>
              <a:gd name="connsiteX8" fmla="*/ 7417524 w 8439688"/>
              <a:gd name="connsiteY8" fmla="*/ 6858000 h 6858000"/>
              <a:gd name="connsiteX9" fmla="*/ 1390618 w 8439688"/>
              <a:gd name="connsiteY9" fmla="*/ 6858000 h 6858000"/>
              <a:gd name="connsiteX10" fmla="*/ 1289923 w 8439688"/>
              <a:gd name="connsiteY10" fmla="*/ 6761997 h 6858000"/>
              <a:gd name="connsiteX11" fmla="*/ 0 w 8439688"/>
              <a:gd name="connsiteY11" fmla="*/ 3647848 h 6858000"/>
              <a:gd name="connsiteX12" fmla="*/ 1769046 w 8439688"/>
              <a:gd name="connsiteY12" fmla="*/ 11871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39688" h="6858000">
                <a:moveTo>
                  <a:pt x="1935981" y="0"/>
                </a:moveTo>
                <a:lnTo>
                  <a:pt x="6872162" y="0"/>
                </a:lnTo>
                <a:lnTo>
                  <a:pt x="7039097" y="118710"/>
                </a:lnTo>
                <a:cubicBezTo>
                  <a:pt x="7547795" y="499143"/>
                  <a:pt x="7971502" y="986982"/>
                  <a:pt x="8276594" y="1548607"/>
                </a:cubicBezTo>
                <a:lnTo>
                  <a:pt x="8439688" y="1887168"/>
                </a:lnTo>
                <a:lnTo>
                  <a:pt x="8439688" y="5408528"/>
                </a:lnTo>
                <a:lnTo>
                  <a:pt x="8276594" y="5747090"/>
                </a:lnTo>
                <a:cubicBezTo>
                  <a:pt x="8073199" y="6121506"/>
                  <a:pt x="7817087" y="6463129"/>
                  <a:pt x="7518219" y="6761997"/>
                </a:cubicBezTo>
                <a:lnTo>
                  <a:pt x="7417524" y="6858000"/>
                </a:lnTo>
                <a:lnTo>
                  <a:pt x="1390618" y="6858000"/>
                </a:lnTo>
                <a:lnTo>
                  <a:pt x="1289923" y="6761997"/>
                </a:lnTo>
                <a:cubicBezTo>
                  <a:pt x="492943" y="5965017"/>
                  <a:pt x="0" y="4863999"/>
                  <a:pt x="0" y="3647848"/>
                </a:cubicBezTo>
                <a:cubicBezTo>
                  <a:pt x="0" y="2203670"/>
                  <a:pt x="695126" y="921846"/>
                  <a:pt x="1769046" y="118710"/>
                </a:cubicBezTo>
                <a:close/>
              </a:path>
            </a:pathLst>
          </a:custGeom>
          <a:noFill/>
          <a:ln>
            <a:gradFill flip="none" rotWithShape="1">
              <a:gsLst>
                <a:gs pos="0">
                  <a:schemeClr val="bg1">
                    <a:alpha val="40000"/>
                  </a:schemeClr>
                </a:gs>
                <a:gs pos="77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253399" y="4507330"/>
            <a:ext cx="3334326" cy="1511759"/>
            <a:chOff x="7956511" y="5601831"/>
            <a:chExt cx="3334326" cy="1511759"/>
          </a:xfrm>
        </p:grpSpPr>
        <p:sp>
          <p:nvSpPr>
            <p:cNvPr id="11" name="矩形: 圆角 10"/>
            <p:cNvSpPr/>
            <p:nvPr/>
          </p:nvSpPr>
          <p:spPr>
            <a:xfrm>
              <a:off x="8102303" y="5601831"/>
              <a:ext cx="3188534" cy="1511759"/>
            </a:xfrm>
            <a:prstGeom prst="roundRect">
              <a:avLst>
                <a:gd name="adj" fmla="val 3436"/>
              </a:avLst>
            </a:prstGeom>
            <a:solidFill>
              <a:schemeClr val="bg1"/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itchFamily="34" charset="0"/>
                <a:ea typeface="微软雅黑" pitchFamily="34" charset="-122"/>
                <a:cs typeface="黑体" panose="02010609060101010101" charset="-122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7956511" y="5698557"/>
              <a:ext cx="3192825" cy="1397876"/>
              <a:chOff x="7956511" y="3808629"/>
              <a:chExt cx="3192825" cy="1397876"/>
            </a:xfrm>
          </p:grpSpPr>
          <p:graphicFrame>
            <p:nvGraphicFramePr>
              <p:cNvPr id="13" name="图表 12"/>
              <p:cNvGraphicFramePr/>
              <p:nvPr/>
            </p:nvGraphicFramePr>
            <p:xfrm>
              <a:off x="7956511" y="3808629"/>
              <a:ext cx="1977459" cy="131830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4" name="矩形 13"/>
              <p:cNvSpPr/>
              <p:nvPr/>
            </p:nvSpPr>
            <p:spPr>
              <a:xfrm>
                <a:off x="8559567" y="4259292"/>
                <a:ext cx="8266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正大黑简体" pitchFamily="2" charset="-122"/>
                    <a:ea typeface="方正正大黑简体" pitchFamily="2" charset="-122"/>
                    <a:cs typeface="黑体" panose="02010609060101010101" charset="-122"/>
                  </a:rPr>
                  <a:t>50%</a:t>
                </a:r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正大黑简体" pitchFamily="2" charset="-122"/>
                  <a:ea typeface="方正正大黑简体" pitchFamily="2" charset="-122"/>
                  <a:cs typeface="黑体" panose="02010609060101010101" charset="-122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9669634" y="4418917"/>
                <a:ext cx="1383036" cy="7875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  <a:ea typeface="微软雅黑" pitchFamily="34" charset="-122"/>
                    <a:cs typeface="黑体" panose="02010609060101010101" charset="-122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ea typeface="微软雅黑" pitchFamily="34" charset="-122"/>
                  <a:cs typeface="黑体" panose="02010609060101010101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9669634" y="3997578"/>
                <a:ext cx="14797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正大黑简体" pitchFamily="2" charset="-122"/>
                    <a:ea typeface="方正正大黑简体" pitchFamily="2" charset="-122"/>
                    <a:cs typeface="黑体" panose="02010609060101010101" charset="-122"/>
                  </a:rPr>
                  <a:t>25,457</a:t>
                </a:r>
                <a:endPara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正大黑简体" pitchFamily="2" charset="-122"/>
                  <a:ea typeface="方正正大黑简体" pitchFamily="2" charset="-122"/>
                  <a:cs typeface="黑体" panose="02010609060101010101" charset="-122"/>
                </a:endParaRPr>
              </a:p>
            </p:txBody>
          </p:sp>
        </p:grpSp>
      </p:grpSp>
      <p:sp>
        <p:nvSpPr>
          <p:cNvPr id="36" name="文本框 35"/>
          <p:cNvSpPr txBox="1"/>
          <p:nvPr/>
        </p:nvSpPr>
        <p:spPr>
          <a:xfrm>
            <a:off x="970431" y="2000288"/>
            <a:ext cx="5065500" cy="11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rPr>
              <a:t>GENERAL</a:t>
            </a:r>
          </a:p>
          <a:p>
            <a:pPr>
              <a:lnSpc>
                <a:spcPct val="13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rPr>
              <a:t>IDEA      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00374" y="270309"/>
            <a:ext cx="12579240" cy="1200329"/>
            <a:chOff x="300374" y="270309"/>
            <a:chExt cx="12579240" cy="1200329"/>
          </a:xfrm>
        </p:grpSpPr>
        <p:grpSp>
          <p:nvGrpSpPr>
            <p:cNvPr id="24" name="组合 23"/>
            <p:cNvGrpSpPr/>
            <p:nvPr/>
          </p:nvGrpSpPr>
          <p:grpSpPr>
            <a:xfrm>
              <a:off x="300374" y="270309"/>
              <a:ext cx="3585007" cy="1200329"/>
              <a:chOff x="9683679" y="2465600"/>
              <a:chExt cx="5112642" cy="1200329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9683679" y="2465600"/>
                <a:ext cx="482138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  <a:effectLst/>
                    <a:latin typeface="方正正大黑简体" pitchFamily="2" charset="-122"/>
                    <a:ea typeface="方正正大黑简体" pitchFamily="2" charset="-122"/>
                    <a:cs typeface="黑体" panose="02010609060101010101" charset="-122"/>
                  </a:rPr>
                  <a:t>Add title text</a:t>
                </a:r>
                <a:endParaRPr lang="zh-CN" altLang="en-US" sz="3600" dirty="0">
                  <a:solidFill>
                    <a:schemeClr val="bg1"/>
                  </a:solidFill>
                  <a:effectLst/>
                  <a:latin typeface="方正正大黑简体" pitchFamily="2" charset="-122"/>
                  <a:ea typeface="方正正大黑简体" pitchFamily="2" charset="-122"/>
                  <a:cs typeface="黑体" panose="02010609060101010101" charset="-122"/>
                </a:endParaRPr>
              </a:p>
              <a:p>
                <a:endParaRPr lang="zh-CN" altLang="en-US" sz="3600" dirty="0">
                  <a:solidFill>
                    <a:schemeClr val="bg1"/>
                  </a:solidFill>
                  <a:latin typeface="方正正大黑简体" pitchFamily="2" charset="-122"/>
                  <a:ea typeface="方正正大黑简体" pitchFamily="2" charset="-122"/>
                  <a:cs typeface="黑体" panose="02010609060101010101" charset="-122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9688849" y="2604813"/>
                <a:ext cx="51074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ln>
                      <a:gradFill flip="none" rotWithShape="1">
                        <a:gsLst>
                          <a:gs pos="0">
                            <a:schemeClr val="bg1">
                              <a:alpha val="39000"/>
                            </a:schemeClr>
                          </a:gs>
                          <a:gs pos="100000">
                            <a:schemeClr val="bg1">
                              <a:alpha val="0"/>
                            </a:schemeClr>
                          </a:gs>
                        </a:gsLst>
                        <a:lin ang="16200000" scaled="1"/>
                        <a:tileRect/>
                      </a:gradFill>
                    </a:ln>
                    <a:noFill/>
                    <a:latin typeface="方正正大黑简体" pitchFamily="2" charset="-122"/>
                    <a:ea typeface="方正正大黑简体" pitchFamily="2" charset="-122"/>
                    <a:cs typeface="黑体" panose="02010609060101010101" charset="-122"/>
                  </a:rPr>
                  <a:t>Add title text</a:t>
                </a:r>
                <a:endParaRPr lang="zh-CN" altLang="en-US" sz="3600" dirty="0">
                  <a:ln>
                    <a:gradFill flip="none" rotWithShape="1">
                      <a:gsLst>
                        <a:gs pos="0">
                          <a:schemeClr val="bg1">
                            <a:alpha val="39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16200000" scaled="1"/>
                      <a:tileRect/>
                    </a:gradFill>
                  </a:ln>
                  <a:noFill/>
                  <a:latin typeface="方正正大黑简体" pitchFamily="2" charset="-122"/>
                  <a:ea typeface="方正正大黑简体" pitchFamily="2" charset="-122"/>
                  <a:cs typeface="黑体" panose="02010609060101010101" charset="-122"/>
                </a:endParaRPr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9298621" y="410623"/>
              <a:ext cx="358099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黑体" panose="02010609060101010101" charset="-122"/>
                </a:rPr>
                <a:t>ACTIVITY OF DESIRED RESULTS</a:t>
              </a: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3408202" y="806683"/>
              <a:ext cx="876478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chemeClr val="tx1"/>
            </a:gs>
            <a:gs pos="0">
              <a:schemeClr val="tx1">
                <a:lumMod val="85000"/>
                <a:lumOff val="1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直接连接符 55"/>
          <p:cNvCxnSpPr/>
          <p:nvPr/>
        </p:nvCxnSpPr>
        <p:spPr>
          <a:xfrm flipV="1">
            <a:off x="826718" y="6075123"/>
            <a:ext cx="105844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3244242" y="665945"/>
            <a:ext cx="5849655" cy="5849655"/>
          </a:xfrm>
          <a:prstGeom prst="ellipse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6" name="圆: 空心 5"/>
          <p:cNvSpPr/>
          <p:nvPr/>
        </p:nvSpPr>
        <p:spPr>
          <a:xfrm>
            <a:off x="3732757" y="1027134"/>
            <a:ext cx="5086704" cy="5086707"/>
          </a:xfrm>
          <a:prstGeom prst="donut">
            <a:avLst>
              <a:gd name="adj" fmla="val 5736"/>
            </a:avLst>
          </a:prstGeom>
          <a:solidFill>
            <a:schemeClr val="bg1"/>
          </a:solidFill>
          <a:ln>
            <a:noFill/>
            <a:prstDash val="solid"/>
          </a:ln>
          <a:effectLst>
            <a:outerShdw blurRad="368300" sx="102000" sy="102000" algn="ctr" rotWithShape="0">
              <a:schemeClr val="bg1"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pic>
        <p:nvPicPr>
          <p:cNvPr id="33" name="图片 32" descr="图片包含 人, 站, 男人, 穿着&#10;&#10;描述已自动生成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96" t="11132" r="33938" b="48036"/>
          <a:stretch>
            <a:fillRect/>
          </a:stretch>
        </p:blipFill>
        <p:spPr>
          <a:xfrm>
            <a:off x="2592888" y="1459703"/>
            <a:ext cx="7632493" cy="5398297"/>
          </a:xfrm>
          <a:custGeom>
            <a:avLst/>
            <a:gdLst>
              <a:gd name="connsiteX0" fmla="*/ 0 w 7632493"/>
              <a:gd name="connsiteY0" fmla="*/ 0 h 5398297"/>
              <a:gd name="connsiteX1" fmla="*/ 7632493 w 7632493"/>
              <a:gd name="connsiteY1" fmla="*/ 0 h 5398297"/>
              <a:gd name="connsiteX2" fmla="*/ 7632493 w 7632493"/>
              <a:gd name="connsiteY2" fmla="*/ 5398297 h 5398297"/>
              <a:gd name="connsiteX3" fmla="*/ 0 w 7632493"/>
              <a:gd name="connsiteY3" fmla="*/ 5398297 h 539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32493" h="5398297">
                <a:moveTo>
                  <a:pt x="0" y="0"/>
                </a:moveTo>
                <a:lnTo>
                  <a:pt x="7632493" y="0"/>
                </a:lnTo>
                <a:lnTo>
                  <a:pt x="7632493" y="5398297"/>
                </a:lnTo>
                <a:lnTo>
                  <a:pt x="0" y="5398297"/>
                </a:lnTo>
                <a:close/>
              </a:path>
            </a:pathLst>
          </a:custGeom>
          <a:effectLst>
            <a:outerShdw blurRad="584200" sx="102000" sy="102000" algn="ctr" rotWithShape="0">
              <a:schemeClr val="bg1">
                <a:alpha val="6000"/>
              </a:schemeClr>
            </a:outerShdw>
          </a:effectLst>
        </p:spPr>
      </p:pic>
      <p:sp>
        <p:nvSpPr>
          <p:cNvPr id="18" name="文本框 6"/>
          <p:cNvSpPr txBox="1"/>
          <p:nvPr>
            <p:custDataLst>
              <p:tags r:id="rId1"/>
            </p:custDataLst>
          </p:nvPr>
        </p:nvSpPr>
        <p:spPr>
          <a:xfrm>
            <a:off x="415348" y="330348"/>
            <a:ext cx="1281120" cy="30777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方正正大黑简体" pitchFamily="2" charset="-122"/>
                <a:cs typeface="黑体" panose="02010609060101010101" charset="-122"/>
              </a:rPr>
              <a:t>YOUR LOGO</a:t>
            </a:r>
            <a:endParaRPr lang="zh-CN" altLang="en-US" sz="2000" b="1" dirty="0">
              <a:solidFill>
                <a:schemeClr val="bg1"/>
              </a:solidFill>
              <a:latin typeface="Arial" pitchFamily="34" charset="0"/>
              <a:ea typeface="方正正大黑简体" pitchFamily="2" charset="-122"/>
              <a:cs typeface="黑体" panose="02010609060101010101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409564" y="4055034"/>
            <a:ext cx="3892462" cy="1496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altLang="zh-CN" sz="4400" dirty="0">
                <a:solidFill>
                  <a:schemeClr val="bg1"/>
                </a:soli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rPr>
              <a:t>CONTENTS</a:t>
            </a:r>
            <a:endParaRPr lang="zh-CN" altLang="en-US" sz="4400" dirty="0">
              <a:solidFill>
                <a:schemeClr val="bg1"/>
              </a:solidFill>
              <a:latin typeface="方正正大黑简体" pitchFamily="2" charset="-122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0600429" y="310682"/>
            <a:ext cx="1591571" cy="430887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rPr>
              <a:t>TECHNOLOGY </a:t>
            </a:r>
          </a:p>
          <a:p>
            <a:r>
              <a:rPr lang="en-US" altLang="zh-CN" sz="1100" dirty="0">
                <a:solidFill>
                  <a:schemeClr val="bg1"/>
                </a:soli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rPr>
              <a:t>TEMPLATE</a:t>
            </a:r>
            <a:endParaRPr lang="zh-CN" altLang="en-US" sz="1100" dirty="0">
              <a:solidFill>
                <a:schemeClr val="bg1"/>
              </a:solidFill>
              <a:latin typeface="方正正大黑简体" pitchFamily="2" charset="-122"/>
              <a:ea typeface="微软雅黑" pitchFamily="34" charset="-122"/>
              <a:cs typeface="黑体" panose="02010609060101010101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663880" y="2104372"/>
            <a:ext cx="3181612" cy="1373762"/>
            <a:chOff x="488515" y="2104372"/>
            <a:chExt cx="3181612" cy="1373762"/>
          </a:xfrm>
        </p:grpSpPr>
        <p:grpSp>
          <p:nvGrpSpPr>
            <p:cNvPr id="24" name="组合 23"/>
            <p:cNvGrpSpPr/>
            <p:nvPr/>
          </p:nvGrpSpPr>
          <p:grpSpPr>
            <a:xfrm>
              <a:off x="578676" y="2104372"/>
              <a:ext cx="3091451" cy="789138"/>
              <a:chOff x="578676" y="2104372"/>
              <a:chExt cx="3091451" cy="789138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2880989" y="2104372"/>
                <a:ext cx="789138" cy="789138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chemeClr val="bg1"/>
                </a:solidFill>
                <a:prstDash val="solid"/>
              </a:ln>
              <a:effectLst>
                <a:outerShdw blurRad="203200" sx="102000" sy="102000" algn="ctr" rotWithShape="0">
                  <a:schemeClr val="bg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itchFamily="34" charset="0"/>
                  <a:ea typeface="微软雅黑" pitchFamily="34" charset="-122"/>
                  <a:cs typeface="黑体" panose="02010609060101010101" charset="-122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2907293" y="2254149"/>
                <a:ext cx="72525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方正正大黑简体" pitchFamily="2" charset="-122"/>
                    <a:ea typeface="微软雅黑" pitchFamily="34" charset="-122"/>
                    <a:cs typeface="黑体" panose="02010609060101010101" charset="-122"/>
                  </a:rPr>
                  <a:t>01</a:t>
                </a:r>
                <a:endParaRPr lang="zh-CN" altLang="en-US" sz="2800" dirty="0">
                  <a:solidFill>
                    <a:schemeClr val="bg1"/>
                  </a:solidFill>
                  <a:latin typeface="方正正大黑简体" pitchFamily="2" charset="-122"/>
                  <a:ea typeface="微软雅黑" pitchFamily="34" charset="-122"/>
                  <a:cs typeface="黑体" panose="02010609060101010101" charset="-122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578676" y="2157516"/>
                <a:ext cx="237746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>
                    <a:ln>
                      <a:noFill/>
                    </a:ln>
                    <a:gradFill>
                      <a:gsLst>
                        <a:gs pos="0">
                          <a:srgbClr val="CCA86F"/>
                        </a:gs>
                        <a:gs pos="97345">
                          <a:srgbClr val="CCA86F"/>
                        </a:gs>
                        <a:gs pos="50000">
                          <a:srgbClr val="F2E9D7"/>
                        </a:gs>
                      </a:gsLst>
                      <a:lin ang="0" scaled="1"/>
                    </a:gradFill>
                    <a:latin typeface="+mj-ea"/>
                    <a:ea typeface="+mj-ea"/>
                  </a:defRPr>
                </a:lvl1pPr>
              </a:lstStyle>
              <a:p>
                <a:r>
                  <a:rPr lang="en-US" altLang="zh-CN" sz="2600" dirty="0">
                    <a:solidFill>
                      <a:schemeClr val="bg1"/>
                    </a:solidFill>
                    <a:effectLst/>
                    <a:latin typeface="方正正大黑简体" pitchFamily="2" charset="-122"/>
                    <a:ea typeface="方正正大黑简体" pitchFamily="2" charset="-122"/>
                    <a:cs typeface="黑体" panose="02010609060101010101" charset="-122"/>
                  </a:rPr>
                  <a:t>Add title text</a:t>
                </a:r>
                <a:endParaRPr lang="zh-CN" altLang="en-US" sz="2600" dirty="0">
                  <a:solidFill>
                    <a:schemeClr val="bg1"/>
                  </a:solidFill>
                  <a:effectLst/>
                  <a:latin typeface="方正正大黑简体" pitchFamily="2" charset="-122"/>
                  <a:ea typeface="方正正大黑简体" pitchFamily="2" charset="-122"/>
                  <a:cs typeface="黑体" panose="02010609060101010101" charset="-122"/>
                </a:endParaRPr>
              </a:p>
            </p:txBody>
          </p:sp>
        </p:grpSp>
        <p:sp>
          <p:nvSpPr>
            <p:cNvPr id="30" name="文本框 15"/>
            <p:cNvSpPr txBox="1"/>
            <p:nvPr>
              <p:custDataLst>
                <p:tags r:id="rId5"/>
              </p:custDataLst>
            </p:nvPr>
          </p:nvSpPr>
          <p:spPr>
            <a:xfrm>
              <a:off x="488515" y="2587762"/>
              <a:ext cx="2306875" cy="890372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黑体" panose="02010609060101010101" charset="-122"/>
                </a:rPr>
                <a:t>Click here to add content, content to match the title. </a:t>
              </a:r>
            </a:p>
            <a:p>
              <a:pPr algn="r">
                <a:lnSpc>
                  <a:spcPct val="150000"/>
                </a:lnSpc>
              </a:pPr>
              <a:endParaRPr lang="zh-CN" altLang="en-US" sz="12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黑体" panose="02010609060101010101" charset="-122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891827" y="5147989"/>
            <a:ext cx="266080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altLang="zh-CN" dirty="0">
                <a:solidFill>
                  <a:srgbClr val="000000"/>
                </a:soli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rPr>
              <a:t>CLICK HERE TO ADD A TITLE</a:t>
            </a:r>
            <a:endParaRPr lang="zh-CN" altLang="en-US" dirty="0">
              <a:solidFill>
                <a:srgbClr val="000000"/>
              </a:solidFill>
              <a:latin typeface="方正正大黑简体" pitchFamily="2" charset="-122"/>
              <a:ea typeface="微软雅黑" pitchFamily="34" charset="-122"/>
              <a:cs typeface="黑体" panose="02010609060101010101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653442" y="4323566"/>
            <a:ext cx="3181612" cy="1373762"/>
            <a:chOff x="488515" y="2104372"/>
            <a:chExt cx="3181612" cy="1373762"/>
          </a:xfrm>
        </p:grpSpPr>
        <p:grpSp>
          <p:nvGrpSpPr>
            <p:cNvPr id="39" name="组合 38"/>
            <p:cNvGrpSpPr/>
            <p:nvPr/>
          </p:nvGrpSpPr>
          <p:grpSpPr>
            <a:xfrm>
              <a:off x="578676" y="2104372"/>
              <a:ext cx="3091451" cy="789138"/>
              <a:chOff x="578676" y="2104372"/>
              <a:chExt cx="3091451" cy="789138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2880989" y="2104372"/>
                <a:ext cx="789138" cy="789138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chemeClr val="bg1"/>
                </a:solidFill>
                <a:prstDash val="solid"/>
              </a:ln>
              <a:effectLst>
                <a:outerShdw blurRad="203200" sx="102000" sy="102000" algn="ctr" rotWithShape="0">
                  <a:schemeClr val="bg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itchFamily="34" charset="0"/>
                  <a:ea typeface="微软雅黑" pitchFamily="34" charset="-122"/>
                  <a:cs typeface="黑体" panose="02010609060101010101" charset="-122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2907293" y="2254149"/>
                <a:ext cx="72525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方正正大黑简体" pitchFamily="2" charset="-122"/>
                    <a:ea typeface="微软雅黑" pitchFamily="34" charset="-122"/>
                    <a:cs typeface="黑体" panose="02010609060101010101" charset="-122"/>
                  </a:rPr>
                  <a:t>03</a:t>
                </a:r>
                <a:endParaRPr lang="zh-CN" altLang="en-US" sz="2800" dirty="0">
                  <a:solidFill>
                    <a:schemeClr val="bg1"/>
                  </a:solidFill>
                  <a:latin typeface="方正正大黑简体" pitchFamily="2" charset="-122"/>
                  <a:ea typeface="微软雅黑" pitchFamily="34" charset="-122"/>
                  <a:cs typeface="黑体" panose="02010609060101010101" charset="-122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578676" y="2157516"/>
                <a:ext cx="237746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>
                    <a:ln>
                      <a:noFill/>
                    </a:ln>
                    <a:gradFill>
                      <a:gsLst>
                        <a:gs pos="0">
                          <a:srgbClr val="CCA86F"/>
                        </a:gs>
                        <a:gs pos="97345">
                          <a:srgbClr val="CCA86F"/>
                        </a:gs>
                        <a:gs pos="50000">
                          <a:srgbClr val="F2E9D7"/>
                        </a:gs>
                      </a:gsLst>
                      <a:lin ang="0" scaled="1"/>
                    </a:gradFill>
                    <a:latin typeface="+mj-ea"/>
                    <a:ea typeface="+mj-ea"/>
                  </a:defRPr>
                </a:lvl1pPr>
              </a:lstStyle>
              <a:p>
                <a:r>
                  <a:rPr lang="en-US" altLang="zh-CN" sz="2600" dirty="0">
                    <a:solidFill>
                      <a:schemeClr val="bg1"/>
                    </a:solidFill>
                    <a:effectLst/>
                    <a:latin typeface="方正正大黑简体" pitchFamily="2" charset="-122"/>
                    <a:ea typeface="方正正大黑简体" pitchFamily="2" charset="-122"/>
                    <a:cs typeface="黑体" panose="02010609060101010101" charset="-122"/>
                  </a:rPr>
                  <a:t>Add title text</a:t>
                </a:r>
                <a:endParaRPr lang="zh-CN" altLang="en-US" sz="2600" dirty="0">
                  <a:solidFill>
                    <a:schemeClr val="bg1"/>
                  </a:solidFill>
                  <a:effectLst/>
                  <a:latin typeface="方正正大黑简体" pitchFamily="2" charset="-122"/>
                  <a:ea typeface="方正正大黑简体" pitchFamily="2" charset="-122"/>
                  <a:cs typeface="黑体" panose="02010609060101010101" charset="-122"/>
                </a:endParaRPr>
              </a:p>
            </p:txBody>
          </p:sp>
        </p:grpSp>
        <p:sp>
          <p:nvSpPr>
            <p:cNvPr id="40" name="文本框 15"/>
            <p:cNvSpPr txBox="1"/>
            <p:nvPr>
              <p:custDataLst>
                <p:tags r:id="rId4"/>
              </p:custDataLst>
            </p:nvPr>
          </p:nvSpPr>
          <p:spPr>
            <a:xfrm>
              <a:off x="488515" y="2587762"/>
              <a:ext cx="2306875" cy="890372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黑体" panose="02010609060101010101" charset="-122"/>
                </a:rPr>
                <a:t>Click here to add content, content to match the title. </a:t>
              </a:r>
            </a:p>
            <a:p>
              <a:pPr algn="r">
                <a:lnSpc>
                  <a:spcPct val="150000"/>
                </a:lnSpc>
              </a:pPr>
              <a:endParaRPr lang="zh-CN" altLang="en-US" sz="12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黑体" panose="02010609060101010101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8544839" y="2056355"/>
            <a:ext cx="3195955" cy="1373762"/>
            <a:chOff x="474172" y="2104372"/>
            <a:chExt cx="3195955" cy="1373762"/>
          </a:xfrm>
        </p:grpSpPr>
        <p:grpSp>
          <p:nvGrpSpPr>
            <p:cNvPr id="45" name="组合 44"/>
            <p:cNvGrpSpPr/>
            <p:nvPr/>
          </p:nvGrpSpPr>
          <p:grpSpPr>
            <a:xfrm>
              <a:off x="474172" y="2104372"/>
              <a:ext cx="3195955" cy="789138"/>
              <a:chOff x="474172" y="2104372"/>
              <a:chExt cx="3195955" cy="789138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2880989" y="2104372"/>
                <a:ext cx="789138" cy="789138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chemeClr val="bg1"/>
                </a:solidFill>
                <a:prstDash val="solid"/>
              </a:ln>
              <a:effectLst>
                <a:outerShdw blurRad="203200" sx="102000" sy="102000" algn="ctr" rotWithShape="0">
                  <a:schemeClr val="bg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itchFamily="34" charset="0"/>
                  <a:ea typeface="微软雅黑" pitchFamily="34" charset="-122"/>
                  <a:cs typeface="黑体" panose="02010609060101010101" charset="-122"/>
                </a:endParaRP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2907293" y="2254149"/>
                <a:ext cx="72525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方正正大黑简体" pitchFamily="2" charset="-122"/>
                    <a:ea typeface="微软雅黑" pitchFamily="34" charset="-122"/>
                    <a:cs typeface="黑体" panose="02010609060101010101" charset="-122"/>
                  </a:rPr>
                  <a:t>02</a:t>
                </a:r>
                <a:endParaRPr lang="zh-CN" altLang="en-US" sz="2800" dirty="0">
                  <a:solidFill>
                    <a:schemeClr val="bg1"/>
                  </a:solidFill>
                  <a:latin typeface="方正正大黑简体" pitchFamily="2" charset="-122"/>
                  <a:ea typeface="微软雅黑" pitchFamily="34" charset="-122"/>
                  <a:cs typeface="黑体" panose="02010609060101010101" charset="-122"/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474172" y="2157516"/>
                <a:ext cx="237746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>
                    <a:ln>
                      <a:noFill/>
                    </a:ln>
                    <a:gradFill>
                      <a:gsLst>
                        <a:gs pos="0">
                          <a:srgbClr val="CCA86F"/>
                        </a:gs>
                        <a:gs pos="97345">
                          <a:srgbClr val="CCA86F"/>
                        </a:gs>
                        <a:gs pos="50000">
                          <a:srgbClr val="F2E9D7"/>
                        </a:gs>
                      </a:gsLst>
                      <a:lin ang="0" scaled="1"/>
                    </a:gradFill>
                    <a:latin typeface="+mj-ea"/>
                    <a:ea typeface="+mj-ea"/>
                  </a:defRPr>
                </a:lvl1pPr>
              </a:lstStyle>
              <a:p>
                <a:r>
                  <a:rPr lang="en-US" altLang="zh-CN" sz="2600" dirty="0">
                    <a:solidFill>
                      <a:schemeClr val="bg1"/>
                    </a:solidFill>
                    <a:effectLst/>
                    <a:latin typeface="方正正大黑简体" pitchFamily="2" charset="-122"/>
                    <a:ea typeface="方正正大黑简体" pitchFamily="2" charset="-122"/>
                    <a:cs typeface="黑体" panose="02010609060101010101" charset="-122"/>
                  </a:rPr>
                  <a:t>Add title text</a:t>
                </a:r>
                <a:endParaRPr lang="zh-CN" altLang="en-US" sz="2600" dirty="0">
                  <a:solidFill>
                    <a:schemeClr val="bg1"/>
                  </a:solidFill>
                  <a:effectLst/>
                  <a:latin typeface="方正正大黑简体" pitchFamily="2" charset="-122"/>
                  <a:ea typeface="方正正大黑简体" pitchFamily="2" charset="-122"/>
                  <a:cs typeface="黑体" panose="02010609060101010101" charset="-122"/>
                </a:endParaRPr>
              </a:p>
            </p:txBody>
          </p:sp>
        </p:grpSp>
        <p:sp>
          <p:nvSpPr>
            <p:cNvPr id="46" name="文本框 15"/>
            <p:cNvSpPr txBox="1"/>
            <p:nvPr>
              <p:custDataLst>
                <p:tags r:id="rId3"/>
              </p:custDataLst>
            </p:nvPr>
          </p:nvSpPr>
          <p:spPr>
            <a:xfrm>
              <a:off x="488515" y="2587762"/>
              <a:ext cx="2306875" cy="890372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黑体" panose="02010609060101010101" charset="-122"/>
                </a:rPr>
                <a:t>Click here to add content, content to match the title. </a:t>
              </a:r>
            </a:p>
            <a:p>
              <a:pPr algn="r">
                <a:lnSpc>
                  <a:spcPct val="150000"/>
                </a:lnSpc>
              </a:pPr>
              <a:endParaRPr lang="zh-CN" altLang="en-US" sz="12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黑体" panose="02010609060101010101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 flipH="1">
            <a:off x="8534401" y="4275549"/>
            <a:ext cx="3195955" cy="1373762"/>
            <a:chOff x="474172" y="2104372"/>
            <a:chExt cx="3195955" cy="1373762"/>
          </a:xfrm>
        </p:grpSpPr>
        <p:grpSp>
          <p:nvGrpSpPr>
            <p:cNvPr id="51" name="组合 50"/>
            <p:cNvGrpSpPr/>
            <p:nvPr/>
          </p:nvGrpSpPr>
          <p:grpSpPr>
            <a:xfrm>
              <a:off x="474172" y="2104372"/>
              <a:ext cx="3195955" cy="789138"/>
              <a:chOff x="474172" y="2104372"/>
              <a:chExt cx="3195955" cy="789138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2880989" y="2104372"/>
                <a:ext cx="789138" cy="789138"/>
              </a:xfrm>
              <a:prstGeom prst="ellipse">
                <a:avLst/>
              </a:prstGeom>
              <a:solidFill>
                <a:srgbClr val="000000"/>
              </a:solidFill>
              <a:ln>
                <a:solidFill>
                  <a:schemeClr val="bg1"/>
                </a:solidFill>
                <a:prstDash val="solid"/>
              </a:ln>
              <a:effectLst>
                <a:outerShdw blurRad="203200" sx="102000" sy="102000" algn="ctr" rotWithShape="0">
                  <a:schemeClr val="bg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itchFamily="34" charset="0"/>
                  <a:ea typeface="微软雅黑" pitchFamily="34" charset="-122"/>
                  <a:cs typeface="黑体" panose="02010609060101010101" charset="-122"/>
                </a:endParaRPr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2907293" y="2254149"/>
                <a:ext cx="72525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方正正大黑简体" pitchFamily="2" charset="-122"/>
                    <a:ea typeface="微软雅黑" pitchFamily="34" charset="-122"/>
                    <a:cs typeface="黑体" panose="02010609060101010101" charset="-122"/>
                  </a:rPr>
                  <a:t>04</a:t>
                </a:r>
                <a:endParaRPr lang="zh-CN" altLang="en-US" sz="2800" dirty="0">
                  <a:solidFill>
                    <a:schemeClr val="bg1"/>
                  </a:solidFill>
                  <a:latin typeface="方正正大黑简体" pitchFamily="2" charset="-122"/>
                  <a:ea typeface="微软雅黑" pitchFamily="34" charset="-122"/>
                  <a:cs typeface="黑体" panose="02010609060101010101" charset="-122"/>
                </a:endParaRPr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474172" y="2157516"/>
                <a:ext cx="237746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>
                    <a:ln>
                      <a:noFill/>
                    </a:ln>
                    <a:gradFill>
                      <a:gsLst>
                        <a:gs pos="0">
                          <a:srgbClr val="CCA86F"/>
                        </a:gs>
                        <a:gs pos="97345">
                          <a:srgbClr val="CCA86F"/>
                        </a:gs>
                        <a:gs pos="50000">
                          <a:srgbClr val="F2E9D7"/>
                        </a:gs>
                      </a:gsLst>
                      <a:lin ang="0" scaled="1"/>
                    </a:gradFill>
                    <a:latin typeface="+mj-ea"/>
                    <a:ea typeface="+mj-ea"/>
                  </a:defRPr>
                </a:lvl1pPr>
              </a:lstStyle>
              <a:p>
                <a:r>
                  <a:rPr lang="en-US" altLang="zh-CN" sz="2600" dirty="0">
                    <a:solidFill>
                      <a:schemeClr val="bg1"/>
                    </a:solidFill>
                    <a:effectLst/>
                    <a:latin typeface="方正正大黑简体" pitchFamily="2" charset="-122"/>
                    <a:ea typeface="方正正大黑简体" pitchFamily="2" charset="-122"/>
                    <a:cs typeface="黑体" panose="02010609060101010101" charset="-122"/>
                  </a:rPr>
                  <a:t>Add title text</a:t>
                </a:r>
                <a:endParaRPr lang="zh-CN" altLang="en-US" sz="2600" dirty="0">
                  <a:solidFill>
                    <a:schemeClr val="bg1"/>
                  </a:solidFill>
                  <a:effectLst/>
                  <a:latin typeface="方正正大黑简体" pitchFamily="2" charset="-122"/>
                  <a:ea typeface="方正正大黑简体" pitchFamily="2" charset="-122"/>
                  <a:cs typeface="黑体" panose="02010609060101010101" charset="-122"/>
                </a:endParaRPr>
              </a:p>
            </p:txBody>
          </p:sp>
        </p:grpSp>
        <p:sp>
          <p:nvSpPr>
            <p:cNvPr id="52" name="文本框 15"/>
            <p:cNvSpPr txBox="1"/>
            <p:nvPr>
              <p:custDataLst>
                <p:tags r:id="rId2"/>
              </p:custDataLst>
            </p:nvPr>
          </p:nvSpPr>
          <p:spPr>
            <a:xfrm>
              <a:off x="488515" y="2587762"/>
              <a:ext cx="2306875" cy="890372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黑体" panose="02010609060101010101" charset="-122"/>
                </a:rPr>
                <a:t>Click here to add content, content to match the title. </a:t>
              </a:r>
            </a:p>
            <a:p>
              <a:pPr algn="r">
                <a:lnSpc>
                  <a:spcPct val="150000"/>
                </a:lnSpc>
              </a:pPr>
              <a:endParaRPr lang="zh-CN" altLang="en-US" sz="12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黑体" panose="02010609060101010101" charset="-122"/>
              </a:endParaRPr>
            </a:p>
          </p:txBody>
        </p:sp>
      </p:grpSp>
      <p:sp>
        <p:nvSpPr>
          <p:cNvPr id="58" name="圆: 空心 57"/>
          <p:cNvSpPr/>
          <p:nvPr/>
        </p:nvSpPr>
        <p:spPr>
          <a:xfrm>
            <a:off x="11601191" y="5949862"/>
            <a:ext cx="216167" cy="216167"/>
          </a:xfrm>
          <a:prstGeom prst="donut">
            <a:avLst>
              <a:gd name="adj" fmla="val 24312"/>
            </a:avLst>
          </a:prstGeom>
          <a:solidFill>
            <a:schemeClr val="bg1"/>
          </a:solidFill>
          <a:ln>
            <a:noFill/>
            <a:prstDash val="solid"/>
          </a:ln>
          <a:effectLst>
            <a:outerShdw blurRad="368300" sx="102000" sy="102000" algn="ctr" rotWithShape="0">
              <a:schemeClr val="bg1"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59" name="圆: 空心 58"/>
          <p:cNvSpPr/>
          <p:nvPr/>
        </p:nvSpPr>
        <p:spPr>
          <a:xfrm>
            <a:off x="455114" y="5964476"/>
            <a:ext cx="216167" cy="216167"/>
          </a:xfrm>
          <a:prstGeom prst="donut">
            <a:avLst>
              <a:gd name="adj" fmla="val 24312"/>
            </a:avLst>
          </a:prstGeom>
          <a:solidFill>
            <a:schemeClr val="bg1"/>
          </a:solidFill>
          <a:ln>
            <a:noFill/>
            <a:prstDash val="solid"/>
          </a:ln>
          <a:effectLst>
            <a:outerShdw blurRad="368300" sx="102000" sy="102000" algn="ctr" rotWithShape="0">
              <a:schemeClr val="bg1"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36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: 形状 13"/>
          <p:cNvSpPr/>
          <p:nvPr/>
        </p:nvSpPr>
        <p:spPr>
          <a:xfrm>
            <a:off x="0" y="0"/>
            <a:ext cx="6025021" cy="5976053"/>
          </a:xfrm>
          <a:custGeom>
            <a:avLst/>
            <a:gdLst>
              <a:gd name="connsiteX0" fmla="*/ 5270251 w 6025021"/>
              <a:gd name="connsiteY0" fmla="*/ 0 h 5976053"/>
              <a:gd name="connsiteX1" fmla="*/ 5831537 w 6025021"/>
              <a:gd name="connsiteY1" fmla="*/ 0 h 5976053"/>
              <a:gd name="connsiteX2" fmla="*/ 5930480 w 6025021"/>
              <a:gd name="connsiteY2" fmla="*/ 384806 h 5976053"/>
              <a:gd name="connsiteX3" fmla="*/ 6025021 w 6025021"/>
              <a:gd name="connsiteY3" fmla="*/ 1322632 h 5976053"/>
              <a:gd name="connsiteX4" fmla="*/ 1371601 w 6025021"/>
              <a:gd name="connsiteY4" fmla="*/ 5976053 h 5976053"/>
              <a:gd name="connsiteX5" fmla="*/ 208639 w 6025021"/>
              <a:gd name="connsiteY5" fmla="*/ 5829551 h 5976053"/>
              <a:gd name="connsiteX6" fmla="*/ 0 w 6025021"/>
              <a:gd name="connsiteY6" fmla="*/ 5770304 h 5976053"/>
              <a:gd name="connsiteX7" fmla="*/ 0 w 6025021"/>
              <a:gd name="connsiteY7" fmla="*/ 5207413 h 5976053"/>
              <a:gd name="connsiteX8" fmla="*/ 146563 w 6025021"/>
              <a:gd name="connsiteY8" fmla="*/ 5257004 h 5976053"/>
              <a:gd name="connsiteX9" fmla="*/ 1371600 w 6025021"/>
              <a:gd name="connsiteY9" fmla="*/ 5442212 h 5976053"/>
              <a:gd name="connsiteX10" fmla="*/ 5491179 w 6025021"/>
              <a:gd name="connsiteY10" fmla="*/ 1322632 h 5976053"/>
              <a:gd name="connsiteX11" fmla="*/ 5305971 w 6025021"/>
              <a:gd name="connsiteY11" fmla="*/ 97595 h 5976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25021" h="5976053">
                <a:moveTo>
                  <a:pt x="5270251" y="0"/>
                </a:moveTo>
                <a:lnTo>
                  <a:pt x="5831537" y="0"/>
                </a:lnTo>
                <a:lnTo>
                  <a:pt x="5930480" y="384806"/>
                </a:lnTo>
                <a:cubicBezTo>
                  <a:pt x="5992468" y="687732"/>
                  <a:pt x="6025021" y="1001381"/>
                  <a:pt x="6025021" y="1322632"/>
                </a:cubicBezTo>
                <a:cubicBezTo>
                  <a:pt x="6025021" y="3892645"/>
                  <a:pt x="3941614" y="5976053"/>
                  <a:pt x="1371601" y="5976053"/>
                </a:cubicBezTo>
                <a:cubicBezTo>
                  <a:pt x="970037" y="5976053"/>
                  <a:pt x="580352" y="5925189"/>
                  <a:pt x="208639" y="5829551"/>
                </a:cubicBezTo>
                <a:lnTo>
                  <a:pt x="0" y="5770304"/>
                </a:lnTo>
                <a:lnTo>
                  <a:pt x="0" y="5207413"/>
                </a:lnTo>
                <a:lnTo>
                  <a:pt x="146563" y="5257004"/>
                </a:lnTo>
                <a:cubicBezTo>
                  <a:pt x="533552" y="5377370"/>
                  <a:pt x="945004" y="5442212"/>
                  <a:pt x="1371600" y="5442212"/>
                </a:cubicBezTo>
                <a:cubicBezTo>
                  <a:pt x="3646781" y="5442212"/>
                  <a:pt x="5491179" y="3597813"/>
                  <a:pt x="5491179" y="1322632"/>
                </a:cubicBezTo>
                <a:cubicBezTo>
                  <a:pt x="5491179" y="896036"/>
                  <a:pt x="5426337" y="484584"/>
                  <a:pt x="5305971" y="97595"/>
                </a:cubicBezTo>
                <a:close/>
              </a:path>
            </a:pathLst>
          </a:custGeom>
          <a:solidFill>
            <a:schemeClr val="bg1"/>
          </a:solidFill>
          <a:ln>
            <a:noFill/>
            <a:prstDash val="solid"/>
          </a:ln>
          <a:effectLst>
            <a:outerShdw blurRad="368300" sx="102000" sy="102000" algn="ctr" rotWithShape="0">
              <a:schemeClr val="bg1"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pic>
        <p:nvPicPr>
          <p:cNvPr id="24" name="图片 23" descr="图片包含 人, 站, 男人, 穿着&#10;&#10;描述已自动生成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16" t="11132" r="33938" b="45272"/>
          <a:stretch>
            <a:fillRect/>
          </a:stretch>
        </p:blipFill>
        <p:spPr>
          <a:xfrm>
            <a:off x="0" y="152826"/>
            <a:ext cx="7615823" cy="6705175"/>
          </a:xfrm>
          <a:custGeom>
            <a:avLst/>
            <a:gdLst>
              <a:gd name="connsiteX0" fmla="*/ 0 w 7615823"/>
              <a:gd name="connsiteY0" fmla="*/ 0 h 6705175"/>
              <a:gd name="connsiteX1" fmla="*/ 7615823 w 7615823"/>
              <a:gd name="connsiteY1" fmla="*/ 0 h 6705175"/>
              <a:gd name="connsiteX2" fmla="*/ 7615823 w 7615823"/>
              <a:gd name="connsiteY2" fmla="*/ 6705175 h 6705175"/>
              <a:gd name="connsiteX3" fmla="*/ 0 w 7615823"/>
              <a:gd name="connsiteY3" fmla="*/ 6705175 h 670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15823" h="6705175">
                <a:moveTo>
                  <a:pt x="0" y="0"/>
                </a:moveTo>
                <a:lnTo>
                  <a:pt x="7615823" y="0"/>
                </a:lnTo>
                <a:lnTo>
                  <a:pt x="7615823" y="6705175"/>
                </a:lnTo>
                <a:lnTo>
                  <a:pt x="0" y="6705175"/>
                </a:lnTo>
                <a:close/>
              </a:path>
            </a:pathLst>
          </a:custGeom>
          <a:effectLst>
            <a:outerShdw blurRad="584200" sx="102000" sy="102000" algn="ctr" rotWithShape="0">
              <a:schemeClr val="bg1">
                <a:alpha val="6000"/>
              </a:schemeClr>
            </a:outerShdw>
          </a:effectLst>
        </p:spPr>
      </p:pic>
      <p:sp>
        <p:nvSpPr>
          <p:cNvPr id="15" name="文本框 14"/>
          <p:cNvSpPr txBox="1"/>
          <p:nvPr/>
        </p:nvSpPr>
        <p:spPr>
          <a:xfrm>
            <a:off x="6096000" y="2416128"/>
            <a:ext cx="54789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rPr>
              <a:t>THANK YOU</a:t>
            </a:r>
            <a:endParaRPr lang="zh-CN" altLang="en-US" sz="6000" dirty="0">
              <a:solidFill>
                <a:schemeClr val="bg1"/>
              </a:solidFill>
              <a:latin typeface="方正正大黑简体" pitchFamily="2" charset="-122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18" name="文本框 6"/>
          <p:cNvSpPr txBox="1"/>
          <p:nvPr>
            <p:custDataLst>
              <p:tags r:id="rId1"/>
            </p:custDataLst>
          </p:nvPr>
        </p:nvSpPr>
        <p:spPr>
          <a:xfrm>
            <a:off x="415348" y="330348"/>
            <a:ext cx="1281120" cy="30777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方正正大黑简体" pitchFamily="2" charset="-122"/>
                <a:cs typeface="黑体" panose="02010609060101010101" charset="-122"/>
              </a:rPr>
              <a:t>YOUR LOGO</a:t>
            </a:r>
            <a:endParaRPr lang="zh-CN" altLang="en-US" sz="2000" b="1" dirty="0">
              <a:solidFill>
                <a:schemeClr val="bg1"/>
              </a:solidFill>
              <a:latin typeface="Arial" pitchFamily="34" charset="0"/>
              <a:ea typeface="方正正大黑简体" pitchFamily="2" charset="-122"/>
              <a:cs typeface="黑体" panose="0201060906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302430" y="5525816"/>
            <a:ext cx="3108781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rgbClr val="A0DD6D"/>
                </a:solidFill>
                <a:latin typeface="+mj-ea"/>
                <a:ea typeface="+mj-ea"/>
              </a:defRPr>
            </a:lvl1pPr>
          </a:lstStyle>
          <a:p>
            <a:pPr algn="r"/>
            <a:r>
              <a:rPr lang="en-US" altLang="zh-CN" sz="1600" dirty="0">
                <a:solidFill>
                  <a:schemeClr val="bg1"/>
                </a:solidFill>
                <a:latin typeface="方正正大黑简体" pitchFamily="2" charset="-122"/>
                <a:ea typeface="方正正大黑简体" pitchFamily="2" charset="-122"/>
                <a:cs typeface="黑体" panose="02010609060101010101" charset="-122"/>
              </a:rPr>
              <a:t>Report </a:t>
            </a:r>
            <a:r>
              <a:rPr lang="zh-CN" altLang="en-US" sz="1600" dirty="0">
                <a:solidFill>
                  <a:schemeClr val="bg1"/>
                </a:solidFill>
                <a:latin typeface="方正正大黑简体" pitchFamily="2" charset="-122"/>
                <a:ea typeface="方正正大黑简体" pitchFamily="2" charset="-122"/>
                <a:cs typeface="黑体" panose="02010609060101010101" charset="-122"/>
              </a:rPr>
              <a:t>：</a:t>
            </a:r>
            <a:r>
              <a:rPr lang="en-US" altLang="zh-CN" sz="1600" dirty="0">
                <a:solidFill>
                  <a:schemeClr val="bg1"/>
                </a:solidFill>
                <a:latin typeface="方正正大黑简体" pitchFamily="2" charset="-122"/>
                <a:ea typeface="方正正大黑简体" pitchFamily="2" charset="-122"/>
                <a:cs typeface="黑体" panose="02010609060101010101" charset="-122"/>
              </a:rPr>
              <a:t>www.freeppt7.com</a:t>
            </a:r>
            <a:endParaRPr lang="zh-CN" altLang="en-US" sz="1600" dirty="0">
              <a:solidFill>
                <a:schemeClr val="bg1"/>
              </a:solidFill>
              <a:latin typeface="方正正大黑简体" pitchFamily="2" charset="-122"/>
              <a:ea typeface="方正正大黑简体" pitchFamily="2" charset="-122"/>
              <a:cs typeface="黑体" panose="02010609060101010101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6059488" y="6075123"/>
            <a:ext cx="535172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圆: 空心 22"/>
          <p:cNvSpPr/>
          <p:nvPr/>
        </p:nvSpPr>
        <p:spPr>
          <a:xfrm>
            <a:off x="11601191" y="5949862"/>
            <a:ext cx="216167" cy="216167"/>
          </a:xfrm>
          <a:prstGeom prst="donut">
            <a:avLst>
              <a:gd name="adj" fmla="val 24312"/>
            </a:avLst>
          </a:prstGeom>
          <a:solidFill>
            <a:schemeClr val="bg1"/>
          </a:solidFill>
          <a:ln>
            <a:noFill/>
            <a:prstDash val="solid"/>
          </a:ln>
          <a:effectLst>
            <a:outerShdw blurRad="368300" sx="102000" sy="102000" algn="ctr" rotWithShape="0">
              <a:schemeClr val="bg1"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193105" y="3341412"/>
            <a:ext cx="389246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lnSpc>
                <a:spcPct val="25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rPr>
              <a:t>THANKS</a:t>
            </a:r>
          </a:p>
          <a:p>
            <a:pPr algn="dist">
              <a:lnSpc>
                <a:spcPct val="25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rPr>
              <a:t>WATCH</a:t>
            </a:r>
            <a:endParaRPr lang="zh-CN" altLang="en-US" sz="2800" dirty="0">
              <a:solidFill>
                <a:schemeClr val="bg1"/>
              </a:solidFill>
              <a:latin typeface="方正正大黑简体" pitchFamily="2" charset="-122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12593" y="899405"/>
            <a:ext cx="1591571" cy="430887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rPr>
              <a:t>TECHNOLOGY </a:t>
            </a:r>
          </a:p>
          <a:p>
            <a:r>
              <a:rPr lang="en-US" altLang="zh-CN" sz="1100" dirty="0">
                <a:solidFill>
                  <a:schemeClr val="bg1"/>
                </a:soli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rPr>
              <a:t>TEMPLATE</a:t>
            </a:r>
            <a:endParaRPr lang="zh-CN" altLang="en-US" sz="1100" dirty="0">
              <a:solidFill>
                <a:schemeClr val="bg1"/>
              </a:solidFill>
              <a:latin typeface="方正正大黑简体" pitchFamily="2" charset="-122"/>
              <a:ea typeface="微软雅黑" pitchFamily="34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EC14D3F-85A8-8A6E-EAE9-779019D7513F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900C74F4-B3D4-5491-135B-8A403C05A62E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AFE0EC78-3157-8652-AB7B-48309714767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19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924660B9-D923-CA5A-A18B-82A6EE3E70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310100B8-6CF3-F05C-7893-6329506F2B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B7D29C62-034A-B167-FB47-8F079371C2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8EE656F1-470F-1525-366E-507F68AB23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425F7F39-FC78-88C5-7BD0-26D2D231F1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038CA053-8ACE-47F4-BEDE-4521998F9DDF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18" name="Rectangle 6">
              <a:extLst>
                <a:ext uri="{FF2B5EF4-FFF2-40B4-BE49-F238E27FC236}">
                  <a16:creationId xmlns:a16="http://schemas.microsoft.com/office/drawing/2014/main" id="{5741943C-E9A6-5ECF-EB3C-31EFE20478C6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30" name="TextBox 3">
            <a:hlinkClick r:id="rId13"/>
            <a:extLst>
              <a:ext uri="{FF2B5EF4-FFF2-40B4-BE49-F238E27FC236}">
                <a16:creationId xmlns:a16="http://schemas.microsoft.com/office/drawing/2014/main" id="{7B480F9F-A88E-5669-643E-BD1BEFB7A6BC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375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60A6DE21-E0EA-0D26-68FF-2F35BDACC83B}"/>
              </a:ext>
            </a:extLst>
          </p:cNvPr>
          <p:cNvSpPr>
            <a:spLocks/>
          </p:cNvSpPr>
          <p:nvPr/>
        </p:nvSpPr>
        <p:spPr bwMode="auto">
          <a:xfrm>
            <a:off x="1229785" y="1570567"/>
            <a:ext cx="402167" cy="400051"/>
          </a:xfrm>
          <a:custGeom>
            <a:avLst/>
            <a:gdLst>
              <a:gd name="T0" fmla="*/ 669133150 w 117"/>
              <a:gd name="T1" fmla="*/ 276783773 h 117"/>
              <a:gd name="T2" fmla="*/ 669133150 w 117"/>
              <a:gd name="T3" fmla="*/ 32950327 h 117"/>
              <a:gd name="T4" fmla="*/ 530006685 w 117"/>
              <a:gd name="T5" fmla="*/ 32950327 h 117"/>
              <a:gd name="T6" fmla="*/ 530006685 w 117"/>
              <a:gd name="T7" fmla="*/ 138391886 h 117"/>
              <a:gd name="T8" fmla="*/ 384254782 w 117"/>
              <a:gd name="T9" fmla="*/ 0 h 117"/>
              <a:gd name="T10" fmla="*/ 0 w 117"/>
              <a:gd name="T11" fmla="*/ 382225332 h 117"/>
              <a:gd name="T12" fmla="*/ 66251802 w 117"/>
              <a:gd name="T13" fmla="*/ 382225332 h 117"/>
              <a:gd name="T14" fmla="*/ 66251802 w 117"/>
              <a:gd name="T15" fmla="*/ 771038678 h 117"/>
              <a:gd name="T16" fmla="*/ 278252929 w 117"/>
              <a:gd name="T17" fmla="*/ 771038678 h 117"/>
              <a:gd name="T18" fmla="*/ 278252929 w 117"/>
              <a:gd name="T19" fmla="*/ 454714000 h 117"/>
              <a:gd name="T20" fmla="*/ 490256635 w 117"/>
              <a:gd name="T21" fmla="*/ 454714000 h 117"/>
              <a:gd name="T22" fmla="*/ 490256635 w 117"/>
              <a:gd name="T23" fmla="*/ 771038678 h 117"/>
              <a:gd name="T24" fmla="*/ 702260340 w 117"/>
              <a:gd name="T25" fmla="*/ 771038678 h 117"/>
              <a:gd name="T26" fmla="*/ 702260340 w 117"/>
              <a:gd name="T27" fmla="*/ 382225332 h 117"/>
              <a:gd name="T28" fmla="*/ 775135002 w 117"/>
              <a:gd name="T29" fmla="*/ 382225332 h 117"/>
              <a:gd name="T30" fmla="*/ 669133150 w 117"/>
              <a:gd name="T31" fmla="*/ 276783773 h 1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17" h="117">
                <a:moveTo>
                  <a:pt x="101" y="42"/>
                </a:moveTo>
                <a:lnTo>
                  <a:pt x="101" y="5"/>
                </a:lnTo>
                <a:lnTo>
                  <a:pt x="80" y="5"/>
                </a:lnTo>
                <a:lnTo>
                  <a:pt x="80" y="21"/>
                </a:lnTo>
                <a:lnTo>
                  <a:pt x="58" y="0"/>
                </a:lnTo>
                <a:lnTo>
                  <a:pt x="0" y="58"/>
                </a:lnTo>
                <a:lnTo>
                  <a:pt x="10" y="58"/>
                </a:lnTo>
                <a:lnTo>
                  <a:pt x="10" y="117"/>
                </a:lnTo>
                <a:lnTo>
                  <a:pt x="42" y="117"/>
                </a:lnTo>
                <a:lnTo>
                  <a:pt x="42" y="69"/>
                </a:lnTo>
                <a:lnTo>
                  <a:pt x="74" y="69"/>
                </a:lnTo>
                <a:lnTo>
                  <a:pt x="74" y="117"/>
                </a:lnTo>
                <a:lnTo>
                  <a:pt x="106" y="117"/>
                </a:lnTo>
                <a:lnTo>
                  <a:pt x="106" y="58"/>
                </a:lnTo>
                <a:lnTo>
                  <a:pt x="117" y="58"/>
                </a:lnTo>
                <a:lnTo>
                  <a:pt x="101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D5AC7FE-7EC6-D2E5-8A3F-F4E09C6A5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4885" y="1824567"/>
            <a:ext cx="71967" cy="14605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F623164-21CA-363E-5175-CEFEA23B8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4885" y="1824567"/>
            <a:ext cx="71967" cy="14605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CA5D3E5-20A2-7809-64CC-00871196F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4885" y="1824567"/>
            <a:ext cx="71967" cy="14605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2B8EDC18-6EBB-06E5-895A-463F052F0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4885" y="1824567"/>
            <a:ext cx="71967" cy="14605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DE0B2619-3399-4DE9-5A54-D4CD6CD16A56}"/>
              </a:ext>
            </a:extLst>
          </p:cNvPr>
          <p:cNvSpPr>
            <a:spLocks/>
          </p:cNvSpPr>
          <p:nvPr/>
        </p:nvSpPr>
        <p:spPr bwMode="auto">
          <a:xfrm>
            <a:off x="2110318" y="5617634"/>
            <a:ext cx="448733" cy="448733"/>
          </a:xfrm>
          <a:custGeom>
            <a:avLst/>
            <a:gdLst>
              <a:gd name="T0" fmla="*/ 752646547 w 131"/>
              <a:gd name="T1" fmla="*/ 316896508 h 131"/>
              <a:gd name="T2" fmla="*/ 752646547 w 131"/>
              <a:gd name="T3" fmla="*/ 39612706 h 131"/>
              <a:gd name="T4" fmla="*/ 594195724 w 131"/>
              <a:gd name="T5" fmla="*/ 39612706 h 131"/>
              <a:gd name="T6" fmla="*/ 594195724 w 131"/>
              <a:gd name="T7" fmla="*/ 158448254 h 131"/>
              <a:gd name="T8" fmla="*/ 435742332 w 131"/>
              <a:gd name="T9" fmla="*/ 0 h 131"/>
              <a:gd name="T10" fmla="*/ 0 w 131"/>
              <a:gd name="T11" fmla="*/ 435734625 h 131"/>
              <a:gd name="T12" fmla="*/ 79225411 w 131"/>
              <a:gd name="T13" fmla="*/ 435734625 h 131"/>
              <a:gd name="T14" fmla="*/ 79225411 w 131"/>
              <a:gd name="T15" fmla="*/ 864866704 h 131"/>
              <a:gd name="T16" fmla="*/ 316904215 w 131"/>
              <a:gd name="T17" fmla="*/ 864866704 h 131"/>
              <a:gd name="T18" fmla="*/ 316904215 w 131"/>
              <a:gd name="T19" fmla="*/ 514960036 h 131"/>
              <a:gd name="T20" fmla="*/ 547980473 w 131"/>
              <a:gd name="T21" fmla="*/ 514960036 h 131"/>
              <a:gd name="T22" fmla="*/ 547980473 w 131"/>
              <a:gd name="T23" fmla="*/ 864866704 h 131"/>
              <a:gd name="T24" fmla="*/ 792261822 w 131"/>
              <a:gd name="T25" fmla="*/ 864866704 h 131"/>
              <a:gd name="T26" fmla="*/ 792261822 w 131"/>
              <a:gd name="T27" fmla="*/ 435734625 h 131"/>
              <a:gd name="T28" fmla="*/ 864884687 w 131"/>
              <a:gd name="T29" fmla="*/ 435734625 h 131"/>
              <a:gd name="T30" fmla="*/ 752646547 w 131"/>
              <a:gd name="T31" fmla="*/ 316896508 h 13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31" h="131">
                <a:moveTo>
                  <a:pt x="114" y="48"/>
                </a:moveTo>
                <a:lnTo>
                  <a:pt x="114" y="6"/>
                </a:lnTo>
                <a:lnTo>
                  <a:pt x="90" y="6"/>
                </a:lnTo>
                <a:lnTo>
                  <a:pt x="90" y="24"/>
                </a:lnTo>
                <a:lnTo>
                  <a:pt x="66" y="0"/>
                </a:lnTo>
                <a:lnTo>
                  <a:pt x="0" y="66"/>
                </a:lnTo>
                <a:lnTo>
                  <a:pt x="12" y="66"/>
                </a:lnTo>
                <a:lnTo>
                  <a:pt x="12" y="131"/>
                </a:lnTo>
                <a:lnTo>
                  <a:pt x="48" y="131"/>
                </a:lnTo>
                <a:lnTo>
                  <a:pt x="48" y="78"/>
                </a:lnTo>
                <a:lnTo>
                  <a:pt x="83" y="78"/>
                </a:lnTo>
                <a:lnTo>
                  <a:pt x="83" y="131"/>
                </a:lnTo>
                <a:lnTo>
                  <a:pt x="120" y="131"/>
                </a:lnTo>
                <a:lnTo>
                  <a:pt x="120" y="66"/>
                </a:lnTo>
                <a:lnTo>
                  <a:pt x="131" y="66"/>
                </a:lnTo>
                <a:lnTo>
                  <a:pt x="114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F4632C4F-BBEA-7B25-0EEE-9345B095C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2351" y="5905500"/>
            <a:ext cx="82549" cy="1608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E8BEF700-B9C5-E906-6892-12BAC8BFB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2351" y="5905500"/>
            <a:ext cx="82549" cy="1608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E7500F99-04B7-70F7-201A-A841E68F4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2351" y="5905500"/>
            <a:ext cx="82549" cy="1608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9A869908-2A4A-BB6D-6EE7-366F2DF73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2351" y="5905500"/>
            <a:ext cx="82549" cy="1608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EDCDF24F-ECB3-4759-CAB1-24635CF86582}"/>
              </a:ext>
            </a:extLst>
          </p:cNvPr>
          <p:cNvSpPr>
            <a:spLocks noEditPoints="1"/>
          </p:cNvSpPr>
          <p:nvPr/>
        </p:nvSpPr>
        <p:spPr bwMode="auto">
          <a:xfrm>
            <a:off x="2114552" y="1581152"/>
            <a:ext cx="400049" cy="400049"/>
          </a:xfrm>
          <a:custGeom>
            <a:avLst/>
            <a:gdLst>
              <a:gd name="T0" fmla="*/ 559173502 w 132"/>
              <a:gd name="T1" fmla="*/ 0 h 132"/>
              <a:gd name="T2" fmla="*/ 124260778 w 132"/>
              <a:gd name="T3" fmla="*/ 0 h 132"/>
              <a:gd name="T4" fmla="*/ 0 w 132"/>
              <a:gd name="T5" fmla="*/ 124258505 h 132"/>
              <a:gd name="T6" fmla="*/ 0 w 132"/>
              <a:gd name="T7" fmla="*/ 559159864 h 132"/>
              <a:gd name="T8" fmla="*/ 124260778 w 132"/>
              <a:gd name="T9" fmla="*/ 683418369 h 132"/>
              <a:gd name="T10" fmla="*/ 559173502 w 132"/>
              <a:gd name="T11" fmla="*/ 683418369 h 132"/>
              <a:gd name="T12" fmla="*/ 683434280 w 132"/>
              <a:gd name="T13" fmla="*/ 559159864 h 132"/>
              <a:gd name="T14" fmla="*/ 683434280 w 132"/>
              <a:gd name="T15" fmla="*/ 124258505 h 132"/>
              <a:gd name="T16" fmla="*/ 559173502 w 132"/>
              <a:gd name="T17" fmla="*/ 0 h 132"/>
              <a:gd name="T18" fmla="*/ 559173502 w 132"/>
              <a:gd name="T19" fmla="*/ 403838437 h 132"/>
              <a:gd name="T20" fmla="*/ 403847529 w 132"/>
              <a:gd name="T21" fmla="*/ 403838437 h 132"/>
              <a:gd name="T22" fmla="*/ 403847529 w 132"/>
              <a:gd name="T23" fmla="*/ 559159864 h 132"/>
              <a:gd name="T24" fmla="*/ 279586751 w 132"/>
              <a:gd name="T25" fmla="*/ 559159864 h 132"/>
              <a:gd name="T26" fmla="*/ 279586751 w 132"/>
              <a:gd name="T27" fmla="*/ 403838437 h 132"/>
              <a:gd name="T28" fmla="*/ 124260778 w 132"/>
              <a:gd name="T29" fmla="*/ 403838437 h 132"/>
              <a:gd name="T30" fmla="*/ 124260778 w 132"/>
              <a:gd name="T31" fmla="*/ 279579932 h 132"/>
              <a:gd name="T32" fmla="*/ 279586751 w 132"/>
              <a:gd name="T33" fmla="*/ 279579932 h 132"/>
              <a:gd name="T34" fmla="*/ 279586751 w 132"/>
              <a:gd name="T35" fmla="*/ 124258505 h 132"/>
              <a:gd name="T36" fmla="*/ 403847529 w 132"/>
              <a:gd name="T37" fmla="*/ 124258505 h 132"/>
              <a:gd name="T38" fmla="*/ 403847529 w 132"/>
              <a:gd name="T39" fmla="*/ 279579932 h 132"/>
              <a:gd name="T40" fmla="*/ 559173502 w 132"/>
              <a:gd name="T41" fmla="*/ 279579932 h 132"/>
              <a:gd name="T42" fmla="*/ 559173502 w 132"/>
              <a:gd name="T43" fmla="*/ 403838437 h 13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32" h="132">
                <a:moveTo>
                  <a:pt x="108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21"/>
                  <a:pt x="11" y="132"/>
                  <a:pt x="24" y="132"/>
                </a:cubicBezTo>
                <a:cubicBezTo>
                  <a:pt x="108" y="132"/>
                  <a:pt x="108" y="132"/>
                  <a:pt x="108" y="132"/>
                </a:cubicBezTo>
                <a:cubicBezTo>
                  <a:pt x="121" y="132"/>
                  <a:pt x="132" y="121"/>
                  <a:pt x="132" y="108"/>
                </a:cubicBezTo>
                <a:cubicBezTo>
                  <a:pt x="132" y="24"/>
                  <a:pt x="132" y="24"/>
                  <a:pt x="132" y="24"/>
                </a:cubicBezTo>
                <a:cubicBezTo>
                  <a:pt x="132" y="11"/>
                  <a:pt x="121" y="0"/>
                  <a:pt x="108" y="0"/>
                </a:cubicBezTo>
                <a:moveTo>
                  <a:pt x="108" y="78"/>
                </a:moveTo>
                <a:cubicBezTo>
                  <a:pt x="78" y="78"/>
                  <a:pt x="78" y="78"/>
                  <a:pt x="78" y="78"/>
                </a:cubicBezTo>
                <a:cubicBezTo>
                  <a:pt x="78" y="108"/>
                  <a:pt x="78" y="108"/>
                  <a:pt x="78" y="108"/>
                </a:cubicBezTo>
                <a:cubicBezTo>
                  <a:pt x="54" y="108"/>
                  <a:pt x="54" y="108"/>
                  <a:pt x="54" y="108"/>
                </a:cubicBezTo>
                <a:cubicBezTo>
                  <a:pt x="54" y="78"/>
                  <a:pt x="54" y="78"/>
                  <a:pt x="54" y="78"/>
                </a:cubicBezTo>
                <a:cubicBezTo>
                  <a:pt x="24" y="78"/>
                  <a:pt x="24" y="78"/>
                  <a:pt x="24" y="78"/>
                </a:cubicBezTo>
                <a:cubicBezTo>
                  <a:pt x="24" y="54"/>
                  <a:pt x="24" y="54"/>
                  <a:pt x="24" y="54"/>
                </a:cubicBezTo>
                <a:cubicBezTo>
                  <a:pt x="54" y="54"/>
                  <a:pt x="54" y="54"/>
                  <a:pt x="54" y="54"/>
                </a:cubicBezTo>
                <a:cubicBezTo>
                  <a:pt x="54" y="24"/>
                  <a:pt x="54" y="24"/>
                  <a:pt x="54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54"/>
                  <a:pt x="78" y="54"/>
                  <a:pt x="78" y="54"/>
                </a:cubicBezTo>
                <a:cubicBezTo>
                  <a:pt x="108" y="54"/>
                  <a:pt x="108" y="54"/>
                  <a:pt x="108" y="54"/>
                </a:cubicBezTo>
                <a:lnTo>
                  <a:pt x="108" y="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A30D2081-FBB2-2582-1819-2E412BF7E480}"/>
              </a:ext>
            </a:extLst>
          </p:cNvPr>
          <p:cNvSpPr>
            <a:spLocks noEditPoints="1"/>
          </p:cNvSpPr>
          <p:nvPr/>
        </p:nvSpPr>
        <p:spPr bwMode="auto">
          <a:xfrm>
            <a:off x="2995084" y="1587501"/>
            <a:ext cx="438149" cy="436033"/>
          </a:xfrm>
          <a:custGeom>
            <a:avLst/>
            <a:gdLst>
              <a:gd name="T0" fmla="*/ 719773594 w 145"/>
              <a:gd name="T1" fmla="*/ 638236979 h 144"/>
              <a:gd name="T2" fmla="*/ 544972407 w 145"/>
              <a:gd name="T3" fmla="*/ 458089353 h 144"/>
              <a:gd name="T4" fmla="*/ 539830196 w 145"/>
              <a:gd name="T5" fmla="*/ 452940980 h 144"/>
              <a:gd name="T6" fmla="*/ 586101032 w 145"/>
              <a:gd name="T7" fmla="*/ 293382303 h 144"/>
              <a:gd name="T8" fmla="*/ 293051649 w 145"/>
              <a:gd name="T9" fmla="*/ 0 h 144"/>
              <a:gd name="T10" fmla="*/ 0 w 145"/>
              <a:gd name="T11" fmla="*/ 293382303 h 144"/>
              <a:gd name="T12" fmla="*/ 293051649 w 145"/>
              <a:gd name="T13" fmla="*/ 586764606 h 144"/>
              <a:gd name="T14" fmla="*/ 452428469 w 145"/>
              <a:gd name="T15" fmla="*/ 540440607 h 144"/>
              <a:gd name="T16" fmla="*/ 457570680 w 145"/>
              <a:gd name="T17" fmla="*/ 545588979 h 144"/>
              <a:gd name="T18" fmla="*/ 637514079 w 145"/>
              <a:gd name="T19" fmla="*/ 720588232 h 144"/>
              <a:gd name="T20" fmla="*/ 678644970 w 145"/>
              <a:gd name="T21" fmla="*/ 741177181 h 144"/>
              <a:gd name="T22" fmla="*/ 719773594 w 145"/>
              <a:gd name="T23" fmla="*/ 720588232 h 144"/>
              <a:gd name="T24" fmla="*/ 719773594 w 145"/>
              <a:gd name="T25" fmla="*/ 638236979 h 144"/>
              <a:gd name="T26" fmla="*/ 293051649 w 145"/>
              <a:gd name="T27" fmla="*/ 494118878 h 144"/>
              <a:gd name="T28" fmla="*/ 92541672 w 145"/>
              <a:gd name="T29" fmla="*/ 293382303 h 144"/>
              <a:gd name="T30" fmla="*/ 293051649 w 145"/>
              <a:gd name="T31" fmla="*/ 92647999 h 144"/>
              <a:gd name="T32" fmla="*/ 493559360 w 145"/>
              <a:gd name="T33" fmla="*/ 293382303 h 144"/>
              <a:gd name="T34" fmla="*/ 293051649 w 145"/>
              <a:gd name="T35" fmla="*/ 494118878 h 14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45" h="144">
                <a:moveTo>
                  <a:pt x="140" y="124"/>
                </a:moveTo>
                <a:cubicBezTo>
                  <a:pt x="106" y="89"/>
                  <a:pt x="106" y="89"/>
                  <a:pt x="106" y="89"/>
                </a:cubicBezTo>
                <a:cubicBezTo>
                  <a:pt x="106" y="89"/>
                  <a:pt x="105" y="88"/>
                  <a:pt x="105" y="88"/>
                </a:cubicBezTo>
                <a:cubicBezTo>
                  <a:pt x="111" y="79"/>
                  <a:pt x="114" y="68"/>
                  <a:pt x="114" y="57"/>
                </a:cubicBezTo>
                <a:cubicBezTo>
                  <a:pt x="114" y="26"/>
                  <a:pt x="88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88"/>
                  <a:pt x="26" y="114"/>
                  <a:pt x="57" y="114"/>
                </a:cubicBezTo>
                <a:cubicBezTo>
                  <a:pt x="68" y="114"/>
                  <a:pt x="79" y="111"/>
                  <a:pt x="88" y="105"/>
                </a:cubicBezTo>
                <a:cubicBezTo>
                  <a:pt x="88" y="105"/>
                  <a:pt x="89" y="106"/>
                  <a:pt x="89" y="106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6" y="143"/>
                  <a:pt x="129" y="144"/>
                  <a:pt x="132" y="144"/>
                </a:cubicBezTo>
                <a:cubicBezTo>
                  <a:pt x="135" y="144"/>
                  <a:pt x="138" y="143"/>
                  <a:pt x="140" y="140"/>
                </a:cubicBezTo>
                <a:cubicBezTo>
                  <a:pt x="145" y="136"/>
                  <a:pt x="145" y="128"/>
                  <a:pt x="140" y="124"/>
                </a:cubicBezTo>
                <a:moveTo>
                  <a:pt x="57" y="96"/>
                </a:moveTo>
                <a:cubicBezTo>
                  <a:pt x="36" y="96"/>
                  <a:pt x="18" y="78"/>
                  <a:pt x="18" y="57"/>
                </a:cubicBezTo>
                <a:cubicBezTo>
                  <a:pt x="18" y="35"/>
                  <a:pt x="36" y="18"/>
                  <a:pt x="57" y="18"/>
                </a:cubicBezTo>
                <a:cubicBezTo>
                  <a:pt x="78" y="18"/>
                  <a:pt x="96" y="35"/>
                  <a:pt x="96" y="57"/>
                </a:cubicBezTo>
                <a:cubicBezTo>
                  <a:pt x="96" y="78"/>
                  <a:pt x="78" y="96"/>
                  <a:pt x="57" y="96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CC7B6308-366B-8474-525D-6BA3EAB5F475}"/>
              </a:ext>
            </a:extLst>
          </p:cNvPr>
          <p:cNvSpPr>
            <a:spLocks noEditPoints="1"/>
          </p:cNvSpPr>
          <p:nvPr/>
        </p:nvSpPr>
        <p:spPr bwMode="auto">
          <a:xfrm>
            <a:off x="3915834" y="1547284"/>
            <a:ext cx="292100" cy="472016"/>
          </a:xfrm>
          <a:custGeom>
            <a:avLst/>
            <a:gdLst>
              <a:gd name="T0" fmla="*/ 498484624 w 96"/>
              <a:gd name="T1" fmla="*/ 247622317 h 156"/>
              <a:gd name="T2" fmla="*/ 249243453 w 96"/>
              <a:gd name="T3" fmla="*/ 0 h 156"/>
              <a:gd name="T4" fmla="*/ 0 w 96"/>
              <a:gd name="T5" fmla="*/ 247622317 h 156"/>
              <a:gd name="T6" fmla="*/ 31154291 w 96"/>
              <a:gd name="T7" fmla="*/ 371433475 h 156"/>
              <a:gd name="T8" fmla="*/ 31154291 w 96"/>
              <a:gd name="T9" fmla="*/ 371433475 h 156"/>
              <a:gd name="T10" fmla="*/ 249243453 w 96"/>
              <a:gd name="T11" fmla="*/ 804771395 h 156"/>
              <a:gd name="T12" fmla="*/ 467330334 w 96"/>
              <a:gd name="T13" fmla="*/ 371433475 h 156"/>
              <a:gd name="T14" fmla="*/ 467330334 w 96"/>
              <a:gd name="T15" fmla="*/ 371433475 h 156"/>
              <a:gd name="T16" fmla="*/ 498484624 w 96"/>
              <a:gd name="T17" fmla="*/ 247622317 h 156"/>
              <a:gd name="T18" fmla="*/ 249243453 w 96"/>
              <a:gd name="T19" fmla="*/ 371433475 h 156"/>
              <a:gd name="T20" fmla="*/ 124621727 w 96"/>
              <a:gd name="T21" fmla="*/ 247622317 h 156"/>
              <a:gd name="T22" fmla="*/ 249243453 w 96"/>
              <a:gd name="T23" fmla="*/ 123811158 h 156"/>
              <a:gd name="T24" fmla="*/ 373862898 w 96"/>
              <a:gd name="T25" fmla="*/ 247622317 h 156"/>
              <a:gd name="T26" fmla="*/ 249243453 w 96"/>
              <a:gd name="T27" fmla="*/ 371433475 h 1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96" h="156">
                <a:moveTo>
                  <a:pt x="96" y="48"/>
                </a:moveTo>
                <a:cubicBezTo>
                  <a:pt x="96" y="21"/>
                  <a:pt x="75" y="0"/>
                  <a:pt x="48" y="0"/>
                </a:cubicBezTo>
                <a:cubicBezTo>
                  <a:pt x="21" y="0"/>
                  <a:pt x="0" y="21"/>
                  <a:pt x="0" y="48"/>
                </a:cubicBezTo>
                <a:cubicBezTo>
                  <a:pt x="0" y="57"/>
                  <a:pt x="2" y="65"/>
                  <a:pt x="6" y="72"/>
                </a:cubicBezTo>
                <a:cubicBezTo>
                  <a:pt x="6" y="72"/>
                  <a:pt x="6" y="72"/>
                  <a:pt x="6" y="72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90" y="72"/>
                  <a:pt x="90" y="72"/>
                  <a:pt x="90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94" y="65"/>
                  <a:pt x="96" y="57"/>
                  <a:pt x="96" y="48"/>
                </a:cubicBezTo>
                <a:moveTo>
                  <a:pt x="48" y="72"/>
                </a:moveTo>
                <a:cubicBezTo>
                  <a:pt x="35" y="72"/>
                  <a:pt x="24" y="61"/>
                  <a:pt x="24" y="48"/>
                </a:cubicBezTo>
                <a:cubicBezTo>
                  <a:pt x="24" y="35"/>
                  <a:pt x="35" y="24"/>
                  <a:pt x="48" y="24"/>
                </a:cubicBezTo>
                <a:cubicBezTo>
                  <a:pt x="61" y="24"/>
                  <a:pt x="72" y="35"/>
                  <a:pt x="72" y="48"/>
                </a:cubicBezTo>
                <a:cubicBezTo>
                  <a:pt x="72" y="61"/>
                  <a:pt x="61" y="72"/>
                  <a:pt x="48" y="7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2" name="Freeform 18">
            <a:extLst>
              <a:ext uri="{FF2B5EF4-FFF2-40B4-BE49-F238E27FC236}">
                <a16:creationId xmlns:a16="http://schemas.microsoft.com/office/drawing/2014/main" id="{05ACA299-4A0E-8212-4D45-9E5ACC5509BD}"/>
              </a:ext>
            </a:extLst>
          </p:cNvPr>
          <p:cNvSpPr>
            <a:spLocks/>
          </p:cNvSpPr>
          <p:nvPr/>
        </p:nvSpPr>
        <p:spPr bwMode="auto">
          <a:xfrm>
            <a:off x="4671485" y="1619252"/>
            <a:ext cx="433916" cy="400049"/>
          </a:xfrm>
          <a:custGeom>
            <a:avLst/>
            <a:gdLst>
              <a:gd name="T0" fmla="*/ 553195440 w 144"/>
              <a:gd name="T1" fmla="*/ 0 h 132"/>
              <a:gd name="T2" fmla="*/ 184398480 w 144"/>
              <a:gd name="T3" fmla="*/ 0 h 132"/>
              <a:gd name="T4" fmla="*/ 0 w 144"/>
              <a:gd name="T5" fmla="*/ 186386621 h 132"/>
              <a:gd name="T6" fmla="*/ 0 w 144"/>
              <a:gd name="T7" fmla="*/ 310645126 h 132"/>
              <a:gd name="T8" fmla="*/ 184398480 w 144"/>
              <a:gd name="T9" fmla="*/ 497031748 h 132"/>
              <a:gd name="T10" fmla="*/ 215131937 w 144"/>
              <a:gd name="T11" fmla="*/ 497031748 h 132"/>
              <a:gd name="T12" fmla="*/ 215131937 w 144"/>
              <a:gd name="T13" fmla="*/ 683418369 h 132"/>
              <a:gd name="T14" fmla="*/ 425140501 w 144"/>
              <a:gd name="T15" fmla="*/ 497031748 h 132"/>
              <a:gd name="T16" fmla="*/ 553195440 w 144"/>
              <a:gd name="T17" fmla="*/ 497031748 h 132"/>
              <a:gd name="T18" fmla="*/ 737593921 w 144"/>
              <a:gd name="T19" fmla="*/ 310645126 h 132"/>
              <a:gd name="T20" fmla="*/ 737593921 w 144"/>
              <a:gd name="T21" fmla="*/ 186386621 h 132"/>
              <a:gd name="T22" fmla="*/ 553195440 w 144"/>
              <a:gd name="T23" fmla="*/ 0 h 13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4" h="132">
                <a:moveTo>
                  <a:pt x="108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80"/>
                  <a:pt x="16" y="96"/>
                  <a:pt x="36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2" y="132"/>
                  <a:pt x="42" y="132"/>
                  <a:pt x="42" y="132"/>
                </a:cubicBezTo>
                <a:cubicBezTo>
                  <a:pt x="83" y="96"/>
                  <a:pt x="83" y="96"/>
                  <a:pt x="83" y="96"/>
                </a:cubicBezTo>
                <a:cubicBezTo>
                  <a:pt x="108" y="96"/>
                  <a:pt x="108" y="96"/>
                  <a:pt x="108" y="96"/>
                </a:cubicBezTo>
                <a:cubicBezTo>
                  <a:pt x="128" y="96"/>
                  <a:pt x="144" y="80"/>
                  <a:pt x="144" y="60"/>
                </a:cubicBezTo>
                <a:cubicBezTo>
                  <a:pt x="144" y="36"/>
                  <a:pt x="144" y="36"/>
                  <a:pt x="144" y="36"/>
                </a:cubicBezTo>
                <a:cubicBezTo>
                  <a:pt x="144" y="16"/>
                  <a:pt x="128" y="0"/>
                  <a:pt x="108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4" name="Freeform 19">
            <a:extLst>
              <a:ext uri="{FF2B5EF4-FFF2-40B4-BE49-F238E27FC236}">
                <a16:creationId xmlns:a16="http://schemas.microsoft.com/office/drawing/2014/main" id="{FA62E6A4-2193-69B4-9FDF-68563DA745F8}"/>
              </a:ext>
            </a:extLst>
          </p:cNvPr>
          <p:cNvSpPr>
            <a:spLocks noEditPoints="1"/>
          </p:cNvSpPr>
          <p:nvPr/>
        </p:nvSpPr>
        <p:spPr bwMode="auto">
          <a:xfrm>
            <a:off x="5496985" y="1619252"/>
            <a:ext cx="433916" cy="400049"/>
          </a:xfrm>
          <a:custGeom>
            <a:avLst/>
            <a:gdLst>
              <a:gd name="T0" fmla="*/ 553195440 w 144"/>
              <a:gd name="T1" fmla="*/ 0 h 132"/>
              <a:gd name="T2" fmla="*/ 184398480 w 144"/>
              <a:gd name="T3" fmla="*/ 0 h 132"/>
              <a:gd name="T4" fmla="*/ 0 w 144"/>
              <a:gd name="T5" fmla="*/ 186386621 h 132"/>
              <a:gd name="T6" fmla="*/ 0 w 144"/>
              <a:gd name="T7" fmla="*/ 310645126 h 132"/>
              <a:gd name="T8" fmla="*/ 184398480 w 144"/>
              <a:gd name="T9" fmla="*/ 497031748 h 132"/>
              <a:gd name="T10" fmla="*/ 215131937 w 144"/>
              <a:gd name="T11" fmla="*/ 497031748 h 132"/>
              <a:gd name="T12" fmla="*/ 215131937 w 144"/>
              <a:gd name="T13" fmla="*/ 683418369 h 132"/>
              <a:gd name="T14" fmla="*/ 425140501 w 144"/>
              <a:gd name="T15" fmla="*/ 497031748 h 132"/>
              <a:gd name="T16" fmla="*/ 553195440 w 144"/>
              <a:gd name="T17" fmla="*/ 497031748 h 132"/>
              <a:gd name="T18" fmla="*/ 737593921 w 144"/>
              <a:gd name="T19" fmla="*/ 310645126 h 132"/>
              <a:gd name="T20" fmla="*/ 737593921 w 144"/>
              <a:gd name="T21" fmla="*/ 186386621 h 132"/>
              <a:gd name="T22" fmla="*/ 553195440 w 144"/>
              <a:gd name="T23" fmla="*/ 0 h 132"/>
              <a:gd name="T24" fmla="*/ 184398480 w 144"/>
              <a:gd name="T25" fmla="*/ 310645126 h 132"/>
              <a:gd name="T26" fmla="*/ 122931567 w 144"/>
              <a:gd name="T27" fmla="*/ 248514737 h 132"/>
              <a:gd name="T28" fmla="*/ 184398480 w 144"/>
              <a:gd name="T29" fmla="*/ 186386621 h 132"/>
              <a:gd name="T30" fmla="*/ 245865394 w 144"/>
              <a:gd name="T31" fmla="*/ 248514737 h 132"/>
              <a:gd name="T32" fmla="*/ 184398480 w 144"/>
              <a:gd name="T33" fmla="*/ 310645126 h 132"/>
              <a:gd name="T34" fmla="*/ 368796960 w 144"/>
              <a:gd name="T35" fmla="*/ 310645126 h 132"/>
              <a:gd name="T36" fmla="*/ 307330047 w 144"/>
              <a:gd name="T37" fmla="*/ 248514737 h 132"/>
              <a:gd name="T38" fmla="*/ 368796960 w 144"/>
              <a:gd name="T39" fmla="*/ 186386621 h 132"/>
              <a:gd name="T40" fmla="*/ 430263874 w 144"/>
              <a:gd name="T41" fmla="*/ 248514737 h 132"/>
              <a:gd name="T42" fmla="*/ 368796960 w 144"/>
              <a:gd name="T43" fmla="*/ 310645126 h 132"/>
              <a:gd name="T44" fmla="*/ 553195440 w 144"/>
              <a:gd name="T45" fmla="*/ 310645126 h 132"/>
              <a:gd name="T46" fmla="*/ 491728527 w 144"/>
              <a:gd name="T47" fmla="*/ 248514737 h 132"/>
              <a:gd name="T48" fmla="*/ 553195440 w 144"/>
              <a:gd name="T49" fmla="*/ 186386621 h 132"/>
              <a:gd name="T50" fmla="*/ 614662354 w 144"/>
              <a:gd name="T51" fmla="*/ 248514737 h 132"/>
              <a:gd name="T52" fmla="*/ 553195440 w 144"/>
              <a:gd name="T53" fmla="*/ 310645126 h 13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44" h="132">
                <a:moveTo>
                  <a:pt x="108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80"/>
                  <a:pt x="16" y="96"/>
                  <a:pt x="36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2" y="132"/>
                  <a:pt x="42" y="132"/>
                  <a:pt x="42" y="132"/>
                </a:cubicBezTo>
                <a:cubicBezTo>
                  <a:pt x="83" y="96"/>
                  <a:pt x="83" y="96"/>
                  <a:pt x="83" y="96"/>
                </a:cubicBezTo>
                <a:cubicBezTo>
                  <a:pt x="108" y="96"/>
                  <a:pt x="108" y="96"/>
                  <a:pt x="108" y="96"/>
                </a:cubicBezTo>
                <a:cubicBezTo>
                  <a:pt x="128" y="96"/>
                  <a:pt x="144" y="80"/>
                  <a:pt x="144" y="60"/>
                </a:cubicBezTo>
                <a:cubicBezTo>
                  <a:pt x="144" y="36"/>
                  <a:pt x="144" y="36"/>
                  <a:pt x="144" y="36"/>
                </a:cubicBezTo>
                <a:cubicBezTo>
                  <a:pt x="144" y="16"/>
                  <a:pt x="128" y="0"/>
                  <a:pt x="108" y="0"/>
                </a:cubicBezTo>
                <a:moveTo>
                  <a:pt x="36" y="60"/>
                </a:moveTo>
                <a:cubicBezTo>
                  <a:pt x="29" y="60"/>
                  <a:pt x="24" y="55"/>
                  <a:pt x="24" y="48"/>
                </a:cubicBezTo>
                <a:cubicBezTo>
                  <a:pt x="24" y="41"/>
                  <a:pt x="29" y="36"/>
                  <a:pt x="36" y="36"/>
                </a:cubicBezTo>
                <a:cubicBezTo>
                  <a:pt x="43" y="36"/>
                  <a:pt x="48" y="41"/>
                  <a:pt x="48" y="48"/>
                </a:cubicBezTo>
                <a:cubicBezTo>
                  <a:pt x="48" y="55"/>
                  <a:pt x="43" y="60"/>
                  <a:pt x="36" y="60"/>
                </a:cubicBezTo>
                <a:moveTo>
                  <a:pt x="72" y="60"/>
                </a:moveTo>
                <a:cubicBezTo>
                  <a:pt x="65" y="60"/>
                  <a:pt x="60" y="55"/>
                  <a:pt x="60" y="48"/>
                </a:cubicBezTo>
                <a:cubicBezTo>
                  <a:pt x="60" y="41"/>
                  <a:pt x="65" y="36"/>
                  <a:pt x="72" y="36"/>
                </a:cubicBezTo>
                <a:cubicBezTo>
                  <a:pt x="79" y="36"/>
                  <a:pt x="84" y="41"/>
                  <a:pt x="84" y="48"/>
                </a:cubicBezTo>
                <a:cubicBezTo>
                  <a:pt x="84" y="55"/>
                  <a:pt x="79" y="60"/>
                  <a:pt x="72" y="60"/>
                </a:cubicBezTo>
                <a:moveTo>
                  <a:pt x="108" y="60"/>
                </a:moveTo>
                <a:cubicBezTo>
                  <a:pt x="101" y="60"/>
                  <a:pt x="96" y="55"/>
                  <a:pt x="96" y="48"/>
                </a:cubicBezTo>
                <a:cubicBezTo>
                  <a:pt x="96" y="41"/>
                  <a:pt x="101" y="36"/>
                  <a:pt x="108" y="36"/>
                </a:cubicBezTo>
                <a:cubicBezTo>
                  <a:pt x="115" y="36"/>
                  <a:pt x="120" y="41"/>
                  <a:pt x="120" y="48"/>
                </a:cubicBezTo>
                <a:cubicBezTo>
                  <a:pt x="120" y="55"/>
                  <a:pt x="115" y="60"/>
                  <a:pt x="108" y="6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5" name="Freeform 20">
            <a:extLst>
              <a:ext uri="{FF2B5EF4-FFF2-40B4-BE49-F238E27FC236}">
                <a16:creationId xmlns:a16="http://schemas.microsoft.com/office/drawing/2014/main" id="{AF1748D4-1455-4504-8C98-2D5BC0B10DAF}"/>
              </a:ext>
            </a:extLst>
          </p:cNvPr>
          <p:cNvSpPr>
            <a:spLocks noEditPoints="1"/>
          </p:cNvSpPr>
          <p:nvPr/>
        </p:nvSpPr>
        <p:spPr bwMode="auto">
          <a:xfrm>
            <a:off x="6538385" y="1509184"/>
            <a:ext cx="188383" cy="150283"/>
          </a:xfrm>
          <a:custGeom>
            <a:avLst/>
            <a:gdLst>
              <a:gd name="T0" fmla="*/ 202607837 w 62"/>
              <a:gd name="T1" fmla="*/ 61173311 h 50"/>
              <a:gd name="T2" fmla="*/ 202607837 w 62"/>
              <a:gd name="T3" fmla="*/ 61173311 h 50"/>
              <a:gd name="T4" fmla="*/ 233777572 w 62"/>
              <a:gd name="T5" fmla="*/ 71369238 h 50"/>
              <a:gd name="T6" fmla="*/ 238973288 w 62"/>
              <a:gd name="T7" fmla="*/ 91761093 h 50"/>
              <a:gd name="T8" fmla="*/ 207801273 w 62"/>
              <a:gd name="T9" fmla="*/ 147837568 h 50"/>
              <a:gd name="T10" fmla="*/ 103900637 w 62"/>
              <a:gd name="T11" fmla="*/ 193718114 h 50"/>
              <a:gd name="T12" fmla="*/ 88315769 w 62"/>
              <a:gd name="T13" fmla="*/ 193718114 h 50"/>
              <a:gd name="T14" fmla="*/ 88315769 w 62"/>
              <a:gd name="T15" fmla="*/ 193718114 h 50"/>
              <a:gd name="T16" fmla="*/ 135070372 w 62"/>
              <a:gd name="T17" fmla="*/ 91761093 h 50"/>
              <a:gd name="T18" fmla="*/ 202607837 w 62"/>
              <a:gd name="T19" fmla="*/ 61173311 h 50"/>
              <a:gd name="T20" fmla="*/ 202607837 w 62"/>
              <a:gd name="T21" fmla="*/ 0 h 50"/>
              <a:gd name="T22" fmla="*/ 88315769 w 62"/>
              <a:gd name="T23" fmla="*/ 45880547 h 50"/>
              <a:gd name="T24" fmla="*/ 41561166 w 62"/>
              <a:gd name="T25" fmla="*/ 239598661 h 50"/>
              <a:gd name="T26" fmla="*/ 103900637 w 62"/>
              <a:gd name="T27" fmla="*/ 254891425 h 50"/>
              <a:gd name="T28" fmla="*/ 254558155 w 62"/>
              <a:gd name="T29" fmla="*/ 193718114 h 50"/>
              <a:gd name="T30" fmla="*/ 275338738 w 62"/>
              <a:gd name="T31" fmla="*/ 25488692 h 50"/>
              <a:gd name="T32" fmla="*/ 202607837 w 62"/>
              <a:gd name="T33" fmla="*/ 0 h 5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2" h="50">
                <a:moveTo>
                  <a:pt x="39" y="12"/>
                </a:moveTo>
                <a:cubicBezTo>
                  <a:pt x="39" y="12"/>
                  <a:pt x="39" y="12"/>
                  <a:pt x="39" y="12"/>
                </a:cubicBezTo>
                <a:cubicBezTo>
                  <a:pt x="41" y="12"/>
                  <a:pt x="43" y="12"/>
                  <a:pt x="45" y="14"/>
                </a:cubicBezTo>
                <a:cubicBezTo>
                  <a:pt x="45" y="14"/>
                  <a:pt x="46" y="15"/>
                  <a:pt x="46" y="18"/>
                </a:cubicBezTo>
                <a:cubicBezTo>
                  <a:pt x="46" y="21"/>
                  <a:pt x="45" y="25"/>
                  <a:pt x="40" y="29"/>
                </a:cubicBezTo>
                <a:cubicBezTo>
                  <a:pt x="35" y="34"/>
                  <a:pt x="26" y="38"/>
                  <a:pt x="20" y="38"/>
                </a:cubicBezTo>
                <a:cubicBezTo>
                  <a:pt x="18" y="38"/>
                  <a:pt x="17" y="38"/>
                  <a:pt x="17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6" y="35"/>
                  <a:pt x="18" y="25"/>
                  <a:pt x="26" y="18"/>
                </a:cubicBezTo>
                <a:cubicBezTo>
                  <a:pt x="30" y="14"/>
                  <a:pt x="35" y="12"/>
                  <a:pt x="39" y="12"/>
                </a:cubicBezTo>
                <a:moveTo>
                  <a:pt x="39" y="0"/>
                </a:moveTo>
                <a:cubicBezTo>
                  <a:pt x="32" y="0"/>
                  <a:pt x="24" y="3"/>
                  <a:pt x="17" y="9"/>
                </a:cubicBezTo>
                <a:cubicBezTo>
                  <a:pt x="6" y="19"/>
                  <a:pt x="0" y="38"/>
                  <a:pt x="8" y="47"/>
                </a:cubicBezTo>
                <a:cubicBezTo>
                  <a:pt x="11" y="49"/>
                  <a:pt x="15" y="50"/>
                  <a:pt x="20" y="50"/>
                </a:cubicBezTo>
                <a:cubicBezTo>
                  <a:pt x="29" y="50"/>
                  <a:pt x="41" y="45"/>
                  <a:pt x="49" y="38"/>
                </a:cubicBezTo>
                <a:cubicBezTo>
                  <a:pt x="60" y="28"/>
                  <a:pt x="62" y="13"/>
                  <a:pt x="53" y="5"/>
                </a:cubicBezTo>
                <a:cubicBezTo>
                  <a:pt x="50" y="1"/>
                  <a:pt x="45" y="0"/>
                  <a:pt x="39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8" name="Freeform 21">
            <a:extLst>
              <a:ext uri="{FF2B5EF4-FFF2-40B4-BE49-F238E27FC236}">
                <a16:creationId xmlns:a16="http://schemas.microsoft.com/office/drawing/2014/main" id="{E5748C07-25CC-ECCE-E1E4-AA208EEBD685}"/>
              </a:ext>
            </a:extLst>
          </p:cNvPr>
          <p:cNvSpPr>
            <a:spLocks noEditPoints="1"/>
          </p:cNvSpPr>
          <p:nvPr/>
        </p:nvSpPr>
        <p:spPr bwMode="auto">
          <a:xfrm>
            <a:off x="6396567" y="1509184"/>
            <a:ext cx="188384" cy="150283"/>
          </a:xfrm>
          <a:custGeom>
            <a:avLst/>
            <a:gdLst>
              <a:gd name="T0" fmla="*/ 119486350 w 62"/>
              <a:gd name="T1" fmla="*/ 61173311 h 50"/>
              <a:gd name="T2" fmla="*/ 187024293 w 62"/>
              <a:gd name="T3" fmla="*/ 91761093 h 50"/>
              <a:gd name="T4" fmla="*/ 233779227 w 62"/>
              <a:gd name="T5" fmla="*/ 193718114 h 50"/>
              <a:gd name="T6" fmla="*/ 218194249 w 62"/>
              <a:gd name="T7" fmla="*/ 193718114 h 50"/>
              <a:gd name="T8" fmla="*/ 114292877 w 62"/>
              <a:gd name="T9" fmla="*/ 147837568 h 50"/>
              <a:gd name="T10" fmla="*/ 83120642 w 62"/>
              <a:gd name="T11" fmla="*/ 91761093 h 50"/>
              <a:gd name="T12" fmla="*/ 88316394 w 62"/>
              <a:gd name="T13" fmla="*/ 71369238 h 50"/>
              <a:gd name="T14" fmla="*/ 119486350 w 62"/>
              <a:gd name="T15" fmla="*/ 61173311 h 50"/>
              <a:gd name="T16" fmla="*/ 119486350 w 62"/>
              <a:gd name="T17" fmla="*/ 0 h 50"/>
              <a:gd name="T18" fmla="*/ 46754934 w 62"/>
              <a:gd name="T19" fmla="*/ 25488692 h 50"/>
              <a:gd name="T20" fmla="*/ 67535664 w 62"/>
              <a:gd name="T21" fmla="*/ 193718114 h 50"/>
              <a:gd name="T22" fmla="*/ 218194249 w 62"/>
              <a:gd name="T23" fmla="*/ 254891425 h 50"/>
              <a:gd name="T24" fmla="*/ 280534161 w 62"/>
              <a:gd name="T25" fmla="*/ 239598661 h 50"/>
              <a:gd name="T26" fmla="*/ 233779227 w 62"/>
              <a:gd name="T27" fmla="*/ 45880547 h 50"/>
              <a:gd name="T28" fmla="*/ 119486350 w 62"/>
              <a:gd name="T29" fmla="*/ 0 h 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2" h="50">
                <a:moveTo>
                  <a:pt x="23" y="12"/>
                </a:moveTo>
                <a:cubicBezTo>
                  <a:pt x="27" y="12"/>
                  <a:pt x="32" y="14"/>
                  <a:pt x="36" y="18"/>
                </a:cubicBezTo>
                <a:cubicBezTo>
                  <a:pt x="44" y="25"/>
                  <a:pt x="46" y="35"/>
                  <a:pt x="45" y="38"/>
                </a:cubicBezTo>
                <a:cubicBezTo>
                  <a:pt x="45" y="38"/>
                  <a:pt x="45" y="38"/>
                  <a:pt x="42" y="38"/>
                </a:cubicBezTo>
                <a:cubicBezTo>
                  <a:pt x="36" y="38"/>
                  <a:pt x="27" y="34"/>
                  <a:pt x="22" y="29"/>
                </a:cubicBezTo>
                <a:cubicBezTo>
                  <a:pt x="17" y="25"/>
                  <a:pt x="16" y="21"/>
                  <a:pt x="16" y="18"/>
                </a:cubicBezTo>
                <a:cubicBezTo>
                  <a:pt x="16" y="15"/>
                  <a:pt x="17" y="14"/>
                  <a:pt x="17" y="14"/>
                </a:cubicBezTo>
                <a:cubicBezTo>
                  <a:pt x="19" y="12"/>
                  <a:pt x="21" y="12"/>
                  <a:pt x="23" y="12"/>
                </a:cubicBezTo>
                <a:moveTo>
                  <a:pt x="23" y="0"/>
                </a:moveTo>
                <a:cubicBezTo>
                  <a:pt x="17" y="0"/>
                  <a:pt x="12" y="1"/>
                  <a:pt x="9" y="5"/>
                </a:cubicBezTo>
                <a:cubicBezTo>
                  <a:pt x="0" y="13"/>
                  <a:pt x="2" y="28"/>
                  <a:pt x="13" y="38"/>
                </a:cubicBezTo>
                <a:cubicBezTo>
                  <a:pt x="21" y="45"/>
                  <a:pt x="33" y="50"/>
                  <a:pt x="42" y="50"/>
                </a:cubicBezTo>
                <a:cubicBezTo>
                  <a:pt x="47" y="50"/>
                  <a:pt x="51" y="49"/>
                  <a:pt x="54" y="47"/>
                </a:cubicBezTo>
                <a:cubicBezTo>
                  <a:pt x="62" y="38"/>
                  <a:pt x="56" y="19"/>
                  <a:pt x="45" y="9"/>
                </a:cubicBezTo>
                <a:cubicBezTo>
                  <a:pt x="38" y="3"/>
                  <a:pt x="30" y="0"/>
                  <a:pt x="23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9" name="Freeform 22">
            <a:extLst>
              <a:ext uri="{FF2B5EF4-FFF2-40B4-BE49-F238E27FC236}">
                <a16:creationId xmlns:a16="http://schemas.microsoft.com/office/drawing/2014/main" id="{84C0A892-579A-62D4-C7FD-9CA28E45040F}"/>
              </a:ext>
            </a:extLst>
          </p:cNvPr>
          <p:cNvSpPr>
            <a:spLocks/>
          </p:cNvSpPr>
          <p:nvPr/>
        </p:nvSpPr>
        <p:spPr bwMode="auto">
          <a:xfrm>
            <a:off x="6582834" y="1642534"/>
            <a:ext cx="198967" cy="165100"/>
          </a:xfrm>
          <a:custGeom>
            <a:avLst/>
            <a:gdLst>
              <a:gd name="T0" fmla="*/ 337004314 w 66"/>
              <a:gd name="T1" fmla="*/ 282850696 h 54"/>
              <a:gd name="T2" fmla="*/ 337004314 w 66"/>
              <a:gd name="T3" fmla="*/ 62854946 h 54"/>
              <a:gd name="T4" fmla="*/ 275731624 w 66"/>
              <a:gd name="T5" fmla="*/ 0 h 54"/>
              <a:gd name="T6" fmla="*/ 0 w 66"/>
              <a:gd name="T7" fmla="*/ 0 h 54"/>
              <a:gd name="T8" fmla="*/ 0 w 66"/>
              <a:gd name="T9" fmla="*/ 282850696 h 54"/>
              <a:gd name="T10" fmla="*/ 337004314 w 66"/>
              <a:gd name="T11" fmla="*/ 282850696 h 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6" h="54">
                <a:moveTo>
                  <a:pt x="66" y="54"/>
                </a:moveTo>
                <a:cubicBezTo>
                  <a:pt x="66" y="12"/>
                  <a:pt x="66" y="12"/>
                  <a:pt x="66" y="12"/>
                </a:cubicBezTo>
                <a:cubicBezTo>
                  <a:pt x="66" y="6"/>
                  <a:pt x="61" y="0"/>
                  <a:pt x="5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4"/>
                  <a:pt x="0" y="54"/>
                  <a:pt x="0" y="54"/>
                </a:cubicBezTo>
                <a:lnTo>
                  <a:pt x="66" y="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id="{30AE424E-69AF-995E-1261-F73397D5004E}"/>
              </a:ext>
            </a:extLst>
          </p:cNvPr>
          <p:cNvSpPr>
            <a:spLocks/>
          </p:cNvSpPr>
          <p:nvPr/>
        </p:nvSpPr>
        <p:spPr bwMode="auto">
          <a:xfrm>
            <a:off x="6582834" y="1841501"/>
            <a:ext cx="198967" cy="165100"/>
          </a:xfrm>
          <a:custGeom>
            <a:avLst/>
            <a:gdLst>
              <a:gd name="T0" fmla="*/ 0 w 66"/>
              <a:gd name="T1" fmla="*/ 0 h 54"/>
              <a:gd name="T2" fmla="*/ 0 w 66"/>
              <a:gd name="T3" fmla="*/ 282850696 h 54"/>
              <a:gd name="T4" fmla="*/ 275731624 w 66"/>
              <a:gd name="T5" fmla="*/ 282850696 h 54"/>
              <a:gd name="T6" fmla="*/ 337004314 w 66"/>
              <a:gd name="T7" fmla="*/ 219995750 h 54"/>
              <a:gd name="T8" fmla="*/ 337004314 w 66"/>
              <a:gd name="T9" fmla="*/ 0 h 54"/>
              <a:gd name="T10" fmla="*/ 0 w 66"/>
              <a:gd name="T11" fmla="*/ 0 h 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6" h="54">
                <a:moveTo>
                  <a:pt x="0" y="0"/>
                </a:moveTo>
                <a:cubicBezTo>
                  <a:pt x="0" y="54"/>
                  <a:pt x="0" y="54"/>
                  <a:pt x="0" y="54"/>
                </a:cubicBezTo>
                <a:cubicBezTo>
                  <a:pt x="54" y="54"/>
                  <a:pt x="54" y="54"/>
                  <a:pt x="54" y="54"/>
                </a:cubicBezTo>
                <a:cubicBezTo>
                  <a:pt x="61" y="54"/>
                  <a:pt x="66" y="49"/>
                  <a:pt x="66" y="42"/>
                </a:cubicBezTo>
                <a:cubicBezTo>
                  <a:pt x="66" y="0"/>
                  <a:pt x="66" y="0"/>
                  <a:pt x="6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2" name="Freeform 24">
            <a:extLst>
              <a:ext uri="{FF2B5EF4-FFF2-40B4-BE49-F238E27FC236}">
                <a16:creationId xmlns:a16="http://schemas.microsoft.com/office/drawing/2014/main" id="{579378CF-51C0-04C8-E660-F32B61FDBE10}"/>
              </a:ext>
            </a:extLst>
          </p:cNvPr>
          <p:cNvSpPr>
            <a:spLocks/>
          </p:cNvSpPr>
          <p:nvPr/>
        </p:nvSpPr>
        <p:spPr bwMode="auto">
          <a:xfrm>
            <a:off x="6345767" y="1642534"/>
            <a:ext cx="198967" cy="165100"/>
          </a:xfrm>
          <a:custGeom>
            <a:avLst/>
            <a:gdLst>
              <a:gd name="T0" fmla="*/ 337004314 w 66"/>
              <a:gd name="T1" fmla="*/ 282850696 h 54"/>
              <a:gd name="T2" fmla="*/ 337004314 w 66"/>
              <a:gd name="T3" fmla="*/ 0 h 54"/>
              <a:gd name="T4" fmla="*/ 61272689 w 66"/>
              <a:gd name="T5" fmla="*/ 0 h 54"/>
              <a:gd name="T6" fmla="*/ 0 w 66"/>
              <a:gd name="T7" fmla="*/ 62854946 h 54"/>
              <a:gd name="T8" fmla="*/ 0 w 66"/>
              <a:gd name="T9" fmla="*/ 282850696 h 54"/>
              <a:gd name="T10" fmla="*/ 337004314 w 66"/>
              <a:gd name="T11" fmla="*/ 282850696 h 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6" h="54">
                <a:moveTo>
                  <a:pt x="66" y="54"/>
                </a:moveTo>
                <a:cubicBezTo>
                  <a:pt x="66" y="0"/>
                  <a:pt x="66" y="0"/>
                  <a:pt x="66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6"/>
                  <a:pt x="0" y="12"/>
                </a:cubicBezTo>
                <a:cubicBezTo>
                  <a:pt x="0" y="54"/>
                  <a:pt x="0" y="54"/>
                  <a:pt x="0" y="54"/>
                </a:cubicBezTo>
                <a:lnTo>
                  <a:pt x="66" y="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3" name="Freeform 25">
            <a:extLst>
              <a:ext uri="{FF2B5EF4-FFF2-40B4-BE49-F238E27FC236}">
                <a16:creationId xmlns:a16="http://schemas.microsoft.com/office/drawing/2014/main" id="{95D02F6C-D0FB-EA39-BEB4-1DA235B03796}"/>
              </a:ext>
            </a:extLst>
          </p:cNvPr>
          <p:cNvSpPr>
            <a:spLocks/>
          </p:cNvSpPr>
          <p:nvPr/>
        </p:nvSpPr>
        <p:spPr bwMode="auto">
          <a:xfrm>
            <a:off x="6345767" y="1841501"/>
            <a:ext cx="198967" cy="165100"/>
          </a:xfrm>
          <a:custGeom>
            <a:avLst/>
            <a:gdLst>
              <a:gd name="T0" fmla="*/ 0 w 66"/>
              <a:gd name="T1" fmla="*/ 0 h 54"/>
              <a:gd name="T2" fmla="*/ 0 w 66"/>
              <a:gd name="T3" fmla="*/ 219995750 h 54"/>
              <a:gd name="T4" fmla="*/ 61272689 w 66"/>
              <a:gd name="T5" fmla="*/ 282850696 h 54"/>
              <a:gd name="T6" fmla="*/ 337004314 w 66"/>
              <a:gd name="T7" fmla="*/ 282850696 h 54"/>
              <a:gd name="T8" fmla="*/ 337004314 w 66"/>
              <a:gd name="T9" fmla="*/ 0 h 54"/>
              <a:gd name="T10" fmla="*/ 0 w 66"/>
              <a:gd name="T11" fmla="*/ 0 h 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6" h="54">
                <a:moveTo>
                  <a:pt x="0" y="0"/>
                </a:moveTo>
                <a:cubicBezTo>
                  <a:pt x="0" y="42"/>
                  <a:pt x="0" y="42"/>
                  <a:pt x="0" y="42"/>
                </a:cubicBezTo>
                <a:cubicBezTo>
                  <a:pt x="0" y="49"/>
                  <a:pt x="5" y="54"/>
                  <a:pt x="12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6" y="0"/>
                  <a:pt x="66" y="0"/>
                  <a:pt x="6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4" name="Freeform 26">
            <a:extLst>
              <a:ext uri="{FF2B5EF4-FFF2-40B4-BE49-F238E27FC236}">
                <a16:creationId xmlns:a16="http://schemas.microsoft.com/office/drawing/2014/main" id="{6CEA1A10-12E3-77F7-2B91-8EB2816675D4}"/>
              </a:ext>
            </a:extLst>
          </p:cNvPr>
          <p:cNvSpPr>
            <a:spLocks/>
          </p:cNvSpPr>
          <p:nvPr/>
        </p:nvSpPr>
        <p:spPr bwMode="auto">
          <a:xfrm>
            <a:off x="7321551" y="1809752"/>
            <a:ext cx="190500" cy="232833"/>
          </a:xfrm>
          <a:custGeom>
            <a:avLst/>
            <a:gdLst>
              <a:gd name="T0" fmla="*/ 0 w 55"/>
              <a:gd name="T1" fmla="*/ 448747730 h 68"/>
              <a:gd name="T2" fmla="*/ 160220025 w 55"/>
              <a:gd name="T3" fmla="*/ 217775351 h 68"/>
              <a:gd name="T4" fmla="*/ 6676159 w 55"/>
              <a:gd name="T5" fmla="*/ 131985684 h 68"/>
              <a:gd name="T6" fmla="*/ 186922064 w 55"/>
              <a:gd name="T7" fmla="*/ 0 h 68"/>
              <a:gd name="T8" fmla="*/ 186922064 w 55"/>
              <a:gd name="T9" fmla="*/ 0 h 68"/>
              <a:gd name="T10" fmla="*/ 293735414 w 55"/>
              <a:gd name="T11" fmla="*/ 98989263 h 68"/>
              <a:gd name="T12" fmla="*/ 213624102 w 55"/>
              <a:gd name="T13" fmla="*/ 131985684 h 68"/>
              <a:gd name="T14" fmla="*/ 367167968 w 55"/>
              <a:gd name="T15" fmla="*/ 217775351 h 68"/>
              <a:gd name="T16" fmla="*/ 0 w 55"/>
              <a:gd name="T17" fmla="*/ 448747730 h 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5" h="68">
                <a:moveTo>
                  <a:pt x="0" y="68"/>
                </a:moveTo>
                <a:lnTo>
                  <a:pt x="24" y="33"/>
                </a:lnTo>
                <a:lnTo>
                  <a:pt x="1" y="20"/>
                </a:lnTo>
                <a:lnTo>
                  <a:pt x="28" y="0"/>
                </a:lnTo>
                <a:lnTo>
                  <a:pt x="44" y="15"/>
                </a:lnTo>
                <a:lnTo>
                  <a:pt x="32" y="20"/>
                </a:lnTo>
                <a:lnTo>
                  <a:pt x="55" y="33"/>
                </a:lnTo>
                <a:lnTo>
                  <a:pt x="0" y="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5" name="Freeform 27">
            <a:extLst>
              <a:ext uri="{FF2B5EF4-FFF2-40B4-BE49-F238E27FC236}">
                <a16:creationId xmlns:a16="http://schemas.microsoft.com/office/drawing/2014/main" id="{BD90C9E6-2AAB-86B0-8CF1-7C106DBED579}"/>
              </a:ext>
            </a:extLst>
          </p:cNvPr>
          <p:cNvSpPr>
            <a:spLocks/>
          </p:cNvSpPr>
          <p:nvPr/>
        </p:nvSpPr>
        <p:spPr bwMode="auto">
          <a:xfrm>
            <a:off x="7205134" y="1570568"/>
            <a:ext cx="436033" cy="283633"/>
          </a:xfrm>
          <a:custGeom>
            <a:avLst/>
            <a:gdLst>
              <a:gd name="T0" fmla="*/ 612513283 w 144"/>
              <a:gd name="T1" fmla="*/ 225938843 h 94"/>
              <a:gd name="T2" fmla="*/ 607367181 w 144"/>
              <a:gd name="T3" fmla="*/ 225938843 h 94"/>
              <a:gd name="T4" fmla="*/ 612513283 w 144"/>
              <a:gd name="T5" fmla="*/ 189995107 h 94"/>
              <a:gd name="T6" fmla="*/ 416920539 w 144"/>
              <a:gd name="T7" fmla="*/ 0 h 94"/>
              <a:gd name="T8" fmla="*/ 231622269 w 144"/>
              <a:gd name="T9" fmla="*/ 138644650 h 94"/>
              <a:gd name="T10" fmla="*/ 175003795 w 144"/>
              <a:gd name="T11" fmla="*/ 128375011 h 94"/>
              <a:gd name="T12" fmla="*/ 0 w 144"/>
              <a:gd name="T13" fmla="*/ 302963398 h 94"/>
              <a:gd name="T14" fmla="*/ 0 w 144"/>
              <a:gd name="T15" fmla="*/ 354313855 h 94"/>
              <a:gd name="T16" fmla="*/ 128679795 w 144"/>
              <a:gd name="T17" fmla="*/ 482688866 h 94"/>
              <a:gd name="T18" fmla="*/ 175003795 w 144"/>
              <a:gd name="T19" fmla="*/ 482688866 h 94"/>
              <a:gd name="T20" fmla="*/ 175003795 w 144"/>
              <a:gd name="T21" fmla="*/ 482688866 h 94"/>
              <a:gd name="T22" fmla="*/ 180152168 w 144"/>
              <a:gd name="T23" fmla="*/ 482688866 h 94"/>
              <a:gd name="T24" fmla="*/ 195592744 w 144"/>
              <a:gd name="T25" fmla="*/ 482688866 h 94"/>
              <a:gd name="T26" fmla="*/ 329418641 w 144"/>
              <a:gd name="T27" fmla="*/ 379990215 h 94"/>
              <a:gd name="T28" fmla="*/ 391185488 w 144"/>
              <a:gd name="T29" fmla="*/ 385125034 h 94"/>
              <a:gd name="T30" fmla="*/ 483833488 w 144"/>
              <a:gd name="T31" fmla="*/ 477554047 h 94"/>
              <a:gd name="T32" fmla="*/ 483833488 w 144"/>
              <a:gd name="T33" fmla="*/ 482688866 h 94"/>
              <a:gd name="T34" fmla="*/ 612513283 w 144"/>
              <a:gd name="T35" fmla="*/ 482688866 h 94"/>
              <a:gd name="T36" fmla="*/ 741193078 w 144"/>
              <a:gd name="T37" fmla="*/ 354313855 h 94"/>
              <a:gd name="T38" fmla="*/ 612513283 w 144"/>
              <a:gd name="T39" fmla="*/ 225938843 h 9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44" h="94">
                <a:moveTo>
                  <a:pt x="119" y="44"/>
                </a:moveTo>
                <a:cubicBezTo>
                  <a:pt x="118" y="44"/>
                  <a:pt x="118" y="44"/>
                  <a:pt x="118" y="44"/>
                </a:cubicBezTo>
                <a:cubicBezTo>
                  <a:pt x="119" y="42"/>
                  <a:pt x="119" y="40"/>
                  <a:pt x="119" y="37"/>
                </a:cubicBezTo>
                <a:cubicBezTo>
                  <a:pt x="119" y="17"/>
                  <a:pt x="102" y="0"/>
                  <a:pt x="81" y="0"/>
                </a:cubicBezTo>
                <a:cubicBezTo>
                  <a:pt x="64" y="0"/>
                  <a:pt x="50" y="11"/>
                  <a:pt x="45" y="27"/>
                </a:cubicBezTo>
                <a:cubicBezTo>
                  <a:pt x="42" y="26"/>
                  <a:pt x="38" y="25"/>
                  <a:pt x="34" y="25"/>
                </a:cubicBezTo>
                <a:cubicBezTo>
                  <a:pt x="15" y="25"/>
                  <a:pt x="0" y="40"/>
                  <a:pt x="0" y="5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82"/>
                  <a:pt x="11" y="94"/>
                  <a:pt x="25" y="94"/>
                </a:cubicBezTo>
                <a:cubicBezTo>
                  <a:pt x="34" y="94"/>
                  <a:pt x="34" y="94"/>
                  <a:pt x="34" y="94"/>
                </a:cubicBezTo>
                <a:cubicBezTo>
                  <a:pt x="34" y="94"/>
                  <a:pt x="34" y="94"/>
                  <a:pt x="34" y="94"/>
                </a:cubicBezTo>
                <a:cubicBezTo>
                  <a:pt x="34" y="94"/>
                  <a:pt x="35" y="94"/>
                  <a:pt x="35" y="94"/>
                </a:cubicBezTo>
                <a:cubicBezTo>
                  <a:pt x="38" y="94"/>
                  <a:pt x="38" y="94"/>
                  <a:pt x="38" y="94"/>
                </a:cubicBezTo>
                <a:cubicBezTo>
                  <a:pt x="64" y="74"/>
                  <a:pt x="64" y="74"/>
                  <a:pt x="64" y="74"/>
                </a:cubicBezTo>
                <a:cubicBezTo>
                  <a:pt x="67" y="71"/>
                  <a:pt x="73" y="72"/>
                  <a:pt x="76" y="75"/>
                </a:cubicBezTo>
                <a:cubicBezTo>
                  <a:pt x="94" y="93"/>
                  <a:pt x="94" y="93"/>
                  <a:pt x="94" y="93"/>
                </a:cubicBezTo>
                <a:cubicBezTo>
                  <a:pt x="94" y="93"/>
                  <a:pt x="94" y="93"/>
                  <a:pt x="94" y="94"/>
                </a:cubicBezTo>
                <a:cubicBezTo>
                  <a:pt x="119" y="94"/>
                  <a:pt x="119" y="94"/>
                  <a:pt x="119" y="94"/>
                </a:cubicBezTo>
                <a:cubicBezTo>
                  <a:pt x="133" y="94"/>
                  <a:pt x="144" y="82"/>
                  <a:pt x="144" y="69"/>
                </a:cubicBezTo>
                <a:cubicBezTo>
                  <a:pt x="144" y="55"/>
                  <a:pt x="133" y="44"/>
                  <a:pt x="119" y="44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6" name="Freeform 28">
            <a:extLst>
              <a:ext uri="{FF2B5EF4-FFF2-40B4-BE49-F238E27FC236}">
                <a16:creationId xmlns:a16="http://schemas.microsoft.com/office/drawing/2014/main" id="{828D3AD0-6D6B-AED7-648E-122820FE8CAB}"/>
              </a:ext>
            </a:extLst>
          </p:cNvPr>
          <p:cNvSpPr>
            <a:spLocks noEditPoints="1"/>
          </p:cNvSpPr>
          <p:nvPr/>
        </p:nvSpPr>
        <p:spPr bwMode="auto">
          <a:xfrm>
            <a:off x="8066618" y="1564218"/>
            <a:ext cx="438149" cy="433916"/>
          </a:xfrm>
          <a:custGeom>
            <a:avLst/>
            <a:gdLst>
              <a:gd name="T0" fmla="*/ 688102118 w 144"/>
              <a:gd name="T1" fmla="*/ 312446640 h 144"/>
              <a:gd name="T2" fmla="*/ 630759324 w 144"/>
              <a:gd name="T3" fmla="*/ 235614128 h 144"/>
              <a:gd name="T4" fmla="*/ 662036797 w 144"/>
              <a:gd name="T5" fmla="*/ 169028362 h 144"/>
              <a:gd name="T6" fmla="*/ 620335021 w 144"/>
              <a:gd name="T7" fmla="*/ 87074737 h 144"/>
              <a:gd name="T8" fmla="*/ 552567924 w 144"/>
              <a:gd name="T9" fmla="*/ 112684821 h 144"/>
              <a:gd name="T10" fmla="*/ 458735506 w 144"/>
              <a:gd name="T11" fmla="*/ 97319223 h 144"/>
              <a:gd name="T12" fmla="*/ 432670185 w 144"/>
              <a:gd name="T13" fmla="*/ 30733457 h 144"/>
              <a:gd name="T14" fmla="*/ 344052200 w 144"/>
              <a:gd name="T15" fmla="*/ 0 h 144"/>
              <a:gd name="T16" fmla="*/ 317986879 w 144"/>
              <a:gd name="T17" fmla="*/ 61464653 h 144"/>
              <a:gd name="T18" fmla="*/ 239793197 w 144"/>
              <a:gd name="T19" fmla="*/ 117808194 h 144"/>
              <a:gd name="T20" fmla="*/ 172026100 w 144"/>
              <a:gd name="T21" fmla="*/ 87074737 h 144"/>
              <a:gd name="T22" fmla="*/ 88620267 w 144"/>
              <a:gd name="T23" fmla="*/ 128052680 h 144"/>
              <a:gd name="T24" fmla="*/ 114683306 w 144"/>
              <a:gd name="T25" fmla="*/ 194638446 h 144"/>
              <a:gd name="T26" fmla="*/ 99044570 w 144"/>
              <a:gd name="T27" fmla="*/ 286836556 h 144"/>
              <a:gd name="T28" fmla="*/ 31277473 w 144"/>
              <a:gd name="T29" fmla="*/ 312446640 h 144"/>
              <a:gd name="T30" fmla="*/ 0 w 144"/>
              <a:gd name="T31" fmla="*/ 399521377 h 144"/>
              <a:gd name="T32" fmla="*/ 62554945 w 144"/>
              <a:gd name="T33" fmla="*/ 425131461 h 144"/>
              <a:gd name="T34" fmla="*/ 119897739 w 144"/>
              <a:gd name="T35" fmla="*/ 501963973 h 144"/>
              <a:gd name="T36" fmla="*/ 88620267 w 144"/>
              <a:gd name="T37" fmla="*/ 568549739 h 144"/>
              <a:gd name="T38" fmla="*/ 130322042 w 144"/>
              <a:gd name="T39" fmla="*/ 650503363 h 144"/>
              <a:gd name="T40" fmla="*/ 198089139 w 144"/>
              <a:gd name="T41" fmla="*/ 624893280 h 144"/>
              <a:gd name="T42" fmla="*/ 291921557 w 144"/>
              <a:gd name="T43" fmla="*/ 640258878 h 144"/>
              <a:gd name="T44" fmla="*/ 317986879 w 144"/>
              <a:gd name="T45" fmla="*/ 706844644 h 144"/>
              <a:gd name="T46" fmla="*/ 406604863 w 144"/>
              <a:gd name="T47" fmla="*/ 737578101 h 144"/>
              <a:gd name="T48" fmla="*/ 432670185 w 144"/>
              <a:gd name="T49" fmla="*/ 676113447 h 144"/>
              <a:gd name="T50" fmla="*/ 510863866 w 144"/>
              <a:gd name="T51" fmla="*/ 619769907 h 144"/>
              <a:gd name="T52" fmla="*/ 578630963 w 144"/>
              <a:gd name="T53" fmla="*/ 650503363 h 144"/>
              <a:gd name="T54" fmla="*/ 662036797 w 144"/>
              <a:gd name="T55" fmla="*/ 609525421 h 144"/>
              <a:gd name="T56" fmla="*/ 635973757 w 144"/>
              <a:gd name="T57" fmla="*/ 542939655 h 144"/>
              <a:gd name="T58" fmla="*/ 651612494 w 144"/>
              <a:gd name="T59" fmla="*/ 450741545 h 144"/>
              <a:gd name="T60" fmla="*/ 719379591 w 144"/>
              <a:gd name="T61" fmla="*/ 425131461 h 144"/>
              <a:gd name="T62" fmla="*/ 750657063 w 144"/>
              <a:gd name="T63" fmla="*/ 338056724 h 144"/>
              <a:gd name="T64" fmla="*/ 521290451 w 144"/>
              <a:gd name="T65" fmla="*/ 368790180 h 144"/>
              <a:gd name="T66" fmla="*/ 229366612 w 144"/>
              <a:gd name="T67" fmla="*/ 368790180 h 144"/>
              <a:gd name="T68" fmla="*/ 521290451 w 144"/>
              <a:gd name="T69" fmla="*/ 368790180 h 14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44" h="144">
                <a:moveTo>
                  <a:pt x="138" y="61"/>
                </a:moveTo>
                <a:cubicBezTo>
                  <a:pt x="132" y="61"/>
                  <a:pt x="132" y="61"/>
                  <a:pt x="132" y="61"/>
                </a:cubicBezTo>
                <a:cubicBezTo>
                  <a:pt x="129" y="61"/>
                  <a:pt x="126" y="59"/>
                  <a:pt x="125" y="56"/>
                </a:cubicBezTo>
                <a:cubicBezTo>
                  <a:pt x="121" y="46"/>
                  <a:pt x="121" y="46"/>
                  <a:pt x="121" y="46"/>
                </a:cubicBezTo>
                <a:cubicBezTo>
                  <a:pt x="119" y="44"/>
                  <a:pt x="120" y="40"/>
                  <a:pt x="122" y="38"/>
                </a:cubicBezTo>
                <a:cubicBezTo>
                  <a:pt x="127" y="33"/>
                  <a:pt x="127" y="33"/>
                  <a:pt x="127" y="33"/>
                </a:cubicBezTo>
                <a:cubicBezTo>
                  <a:pt x="129" y="31"/>
                  <a:pt x="129" y="27"/>
                  <a:pt x="127" y="25"/>
                </a:cubicBezTo>
                <a:cubicBezTo>
                  <a:pt x="119" y="17"/>
                  <a:pt x="119" y="17"/>
                  <a:pt x="119" y="17"/>
                </a:cubicBezTo>
                <a:cubicBezTo>
                  <a:pt x="117" y="15"/>
                  <a:pt x="113" y="15"/>
                  <a:pt x="111" y="17"/>
                </a:cubicBezTo>
                <a:cubicBezTo>
                  <a:pt x="106" y="22"/>
                  <a:pt x="106" y="22"/>
                  <a:pt x="106" y="22"/>
                </a:cubicBezTo>
                <a:cubicBezTo>
                  <a:pt x="104" y="24"/>
                  <a:pt x="100" y="25"/>
                  <a:pt x="98" y="23"/>
                </a:cubicBezTo>
                <a:cubicBezTo>
                  <a:pt x="88" y="19"/>
                  <a:pt x="88" y="19"/>
                  <a:pt x="88" y="19"/>
                </a:cubicBezTo>
                <a:cubicBezTo>
                  <a:pt x="85" y="18"/>
                  <a:pt x="83" y="15"/>
                  <a:pt x="83" y="12"/>
                </a:cubicBezTo>
                <a:cubicBezTo>
                  <a:pt x="83" y="6"/>
                  <a:pt x="83" y="6"/>
                  <a:pt x="83" y="6"/>
                </a:cubicBezTo>
                <a:cubicBezTo>
                  <a:pt x="83" y="2"/>
                  <a:pt x="81" y="0"/>
                  <a:pt x="78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3" y="0"/>
                  <a:pt x="61" y="2"/>
                  <a:pt x="61" y="6"/>
                </a:cubicBezTo>
                <a:cubicBezTo>
                  <a:pt x="61" y="12"/>
                  <a:pt x="61" y="12"/>
                  <a:pt x="61" y="12"/>
                </a:cubicBezTo>
                <a:cubicBezTo>
                  <a:pt x="61" y="15"/>
                  <a:pt x="59" y="18"/>
                  <a:pt x="56" y="19"/>
                </a:cubicBezTo>
                <a:cubicBezTo>
                  <a:pt x="46" y="23"/>
                  <a:pt x="46" y="23"/>
                  <a:pt x="46" y="23"/>
                </a:cubicBezTo>
                <a:cubicBezTo>
                  <a:pt x="44" y="25"/>
                  <a:pt x="40" y="24"/>
                  <a:pt x="38" y="22"/>
                </a:cubicBezTo>
                <a:cubicBezTo>
                  <a:pt x="33" y="17"/>
                  <a:pt x="33" y="17"/>
                  <a:pt x="33" y="17"/>
                </a:cubicBezTo>
                <a:cubicBezTo>
                  <a:pt x="31" y="15"/>
                  <a:pt x="27" y="15"/>
                  <a:pt x="25" y="17"/>
                </a:cubicBezTo>
                <a:cubicBezTo>
                  <a:pt x="17" y="25"/>
                  <a:pt x="17" y="25"/>
                  <a:pt x="17" y="25"/>
                </a:cubicBezTo>
                <a:cubicBezTo>
                  <a:pt x="15" y="27"/>
                  <a:pt x="15" y="31"/>
                  <a:pt x="17" y="33"/>
                </a:cubicBezTo>
                <a:cubicBezTo>
                  <a:pt x="22" y="38"/>
                  <a:pt x="22" y="38"/>
                  <a:pt x="22" y="38"/>
                </a:cubicBezTo>
                <a:cubicBezTo>
                  <a:pt x="24" y="40"/>
                  <a:pt x="25" y="44"/>
                  <a:pt x="23" y="46"/>
                </a:cubicBezTo>
                <a:cubicBezTo>
                  <a:pt x="19" y="56"/>
                  <a:pt x="19" y="56"/>
                  <a:pt x="19" y="56"/>
                </a:cubicBezTo>
                <a:cubicBezTo>
                  <a:pt x="18" y="59"/>
                  <a:pt x="15" y="61"/>
                  <a:pt x="12" y="61"/>
                </a:cubicBezTo>
                <a:cubicBezTo>
                  <a:pt x="6" y="61"/>
                  <a:pt x="6" y="61"/>
                  <a:pt x="6" y="61"/>
                </a:cubicBezTo>
                <a:cubicBezTo>
                  <a:pt x="2" y="61"/>
                  <a:pt x="0" y="63"/>
                  <a:pt x="0" y="66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1"/>
                  <a:pt x="2" y="83"/>
                  <a:pt x="6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5" y="83"/>
                  <a:pt x="18" y="85"/>
                  <a:pt x="19" y="88"/>
                </a:cubicBezTo>
                <a:cubicBezTo>
                  <a:pt x="23" y="98"/>
                  <a:pt x="23" y="98"/>
                  <a:pt x="23" y="98"/>
                </a:cubicBezTo>
                <a:cubicBezTo>
                  <a:pt x="25" y="100"/>
                  <a:pt x="24" y="104"/>
                  <a:pt x="22" y="106"/>
                </a:cubicBezTo>
                <a:cubicBezTo>
                  <a:pt x="17" y="111"/>
                  <a:pt x="17" y="111"/>
                  <a:pt x="17" y="111"/>
                </a:cubicBezTo>
                <a:cubicBezTo>
                  <a:pt x="15" y="113"/>
                  <a:pt x="15" y="117"/>
                  <a:pt x="17" y="119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27" y="129"/>
                  <a:pt x="31" y="129"/>
                  <a:pt x="33" y="127"/>
                </a:cubicBezTo>
                <a:cubicBezTo>
                  <a:pt x="38" y="122"/>
                  <a:pt x="38" y="122"/>
                  <a:pt x="38" y="122"/>
                </a:cubicBezTo>
                <a:cubicBezTo>
                  <a:pt x="40" y="120"/>
                  <a:pt x="44" y="119"/>
                  <a:pt x="46" y="121"/>
                </a:cubicBezTo>
                <a:cubicBezTo>
                  <a:pt x="56" y="125"/>
                  <a:pt x="56" y="125"/>
                  <a:pt x="56" y="125"/>
                </a:cubicBezTo>
                <a:cubicBezTo>
                  <a:pt x="59" y="126"/>
                  <a:pt x="61" y="129"/>
                  <a:pt x="61" y="132"/>
                </a:cubicBezTo>
                <a:cubicBezTo>
                  <a:pt x="61" y="138"/>
                  <a:pt x="61" y="138"/>
                  <a:pt x="61" y="138"/>
                </a:cubicBezTo>
                <a:cubicBezTo>
                  <a:pt x="61" y="142"/>
                  <a:pt x="63" y="144"/>
                  <a:pt x="66" y="144"/>
                </a:cubicBezTo>
                <a:cubicBezTo>
                  <a:pt x="78" y="144"/>
                  <a:pt x="78" y="144"/>
                  <a:pt x="78" y="144"/>
                </a:cubicBezTo>
                <a:cubicBezTo>
                  <a:pt x="81" y="144"/>
                  <a:pt x="83" y="142"/>
                  <a:pt x="83" y="138"/>
                </a:cubicBezTo>
                <a:cubicBezTo>
                  <a:pt x="83" y="132"/>
                  <a:pt x="83" y="132"/>
                  <a:pt x="83" y="132"/>
                </a:cubicBezTo>
                <a:cubicBezTo>
                  <a:pt x="83" y="129"/>
                  <a:pt x="85" y="126"/>
                  <a:pt x="88" y="125"/>
                </a:cubicBezTo>
                <a:cubicBezTo>
                  <a:pt x="98" y="121"/>
                  <a:pt x="98" y="121"/>
                  <a:pt x="98" y="121"/>
                </a:cubicBezTo>
                <a:cubicBezTo>
                  <a:pt x="100" y="119"/>
                  <a:pt x="104" y="120"/>
                  <a:pt x="106" y="122"/>
                </a:cubicBezTo>
                <a:cubicBezTo>
                  <a:pt x="111" y="127"/>
                  <a:pt x="111" y="127"/>
                  <a:pt x="111" y="127"/>
                </a:cubicBezTo>
                <a:cubicBezTo>
                  <a:pt x="113" y="129"/>
                  <a:pt x="117" y="129"/>
                  <a:pt x="119" y="127"/>
                </a:cubicBezTo>
                <a:cubicBezTo>
                  <a:pt x="127" y="119"/>
                  <a:pt x="127" y="119"/>
                  <a:pt x="127" y="119"/>
                </a:cubicBezTo>
                <a:cubicBezTo>
                  <a:pt x="129" y="117"/>
                  <a:pt x="129" y="113"/>
                  <a:pt x="127" y="111"/>
                </a:cubicBezTo>
                <a:cubicBezTo>
                  <a:pt x="122" y="106"/>
                  <a:pt x="122" y="106"/>
                  <a:pt x="122" y="106"/>
                </a:cubicBezTo>
                <a:cubicBezTo>
                  <a:pt x="120" y="104"/>
                  <a:pt x="119" y="100"/>
                  <a:pt x="121" y="98"/>
                </a:cubicBezTo>
                <a:cubicBezTo>
                  <a:pt x="125" y="88"/>
                  <a:pt x="125" y="88"/>
                  <a:pt x="125" y="88"/>
                </a:cubicBezTo>
                <a:cubicBezTo>
                  <a:pt x="126" y="85"/>
                  <a:pt x="129" y="83"/>
                  <a:pt x="132" y="83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42" y="83"/>
                  <a:pt x="144" y="81"/>
                  <a:pt x="144" y="78"/>
                </a:cubicBezTo>
                <a:cubicBezTo>
                  <a:pt x="144" y="66"/>
                  <a:pt x="144" y="66"/>
                  <a:pt x="144" y="66"/>
                </a:cubicBezTo>
                <a:cubicBezTo>
                  <a:pt x="144" y="63"/>
                  <a:pt x="142" y="61"/>
                  <a:pt x="138" y="61"/>
                </a:cubicBezTo>
                <a:moveTo>
                  <a:pt x="100" y="72"/>
                </a:moveTo>
                <a:cubicBezTo>
                  <a:pt x="100" y="87"/>
                  <a:pt x="87" y="100"/>
                  <a:pt x="72" y="100"/>
                </a:cubicBezTo>
                <a:cubicBezTo>
                  <a:pt x="57" y="100"/>
                  <a:pt x="44" y="87"/>
                  <a:pt x="44" y="72"/>
                </a:cubicBezTo>
                <a:cubicBezTo>
                  <a:pt x="44" y="57"/>
                  <a:pt x="57" y="44"/>
                  <a:pt x="72" y="44"/>
                </a:cubicBezTo>
                <a:cubicBezTo>
                  <a:pt x="87" y="44"/>
                  <a:pt x="100" y="57"/>
                  <a:pt x="100" y="7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7" name="Freeform 29">
            <a:extLst>
              <a:ext uri="{FF2B5EF4-FFF2-40B4-BE49-F238E27FC236}">
                <a16:creationId xmlns:a16="http://schemas.microsoft.com/office/drawing/2014/main" id="{187266C0-063C-C372-759A-C53125379623}"/>
              </a:ext>
            </a:extLst>
          </p:cNvPr>
          <p:cNvSpPr>
            <a:spLocks noEditPoints="1"/>
          </p:cNvSpPr>
          <p:nvPr/>
        </p:nvSpPr>
        <p:spPr bwMode="auto">
          <a:xfrm>
            <a:off x="8936567" y="1538817"/>
            <a:ext cx="364067" cy="364067"/>
          </a:xfrm>
          <a:custGeom>
            <a:avLst/>
            <a:gdLst>
              <a:gd name="T0" fmla="*/ 588843702 w 120"/>
              <a:gd name="T1" fmla="*/ 361561433 h 120"/>
              <a:gd name="T2" fmla="*/ 619834877 w 120"/>
              <a:gd name="T3" fmla="*/ 330570258 h 120"/>
              <a:gd name="T4" fmla="*/ 619834877 w 120"/>
              <a:gd name="T5" fmla="*/ 289250967 h 120"/>
              <a:gd name="T6" fmla="*/ 588843702 w 120"/>
              <a:gd name="T7" fmla="*/ 258259792 h 120"/>
              <a:gd name="T8" fmla="*/ 568182919 w 120"/>
              <a:gd name="T9" fmla="*/ 258259792 h 120"/>
              <a:gd name="T10" fmla="*/ 526859077 w 120"/>
              <a:gd name="T11" fmla="*/ 232433812 h 120"/>
              <a:gd name="T12" fmla="*/ 526859077 w 120"/>
              <a:gd name="T13" fmla="*/ 165286267 h 120"/>
              <a:gd name="T14" fmla="*/ 542354664 w 120"/>
              <a:gd name="T15" fmla="*/ 149790679 h 120"/>
              <a:gd name="T16" fmla="*/ 542354664 w 120"/>
              <a:gd name="T17" fmla="*/ 103303917 h 120"/>
              <a:gd name="T18" fmla="*/ 516528685 w 120"/>
              <a:gd name="T19" fmla="*/ 77477938 h 120"/>
              <a:gd name="T20" fmla="*/ 470041922 w 120"/>
              <a:gd name="T21" fmla="*/ 77477938 h 120"/>
              <a:gd name="T22" fmla="*/ 454546335 w 120"/>
              <a:gd name="T23" fmla="*/ 92973525 h 120"/>
              <a:gd name="T24" fmla="*/ 408057297 w 120"/>
              <a:gd name="T25" fmla="*/ 103303917 h 120"/>
              <a:gd name="T26" fmla="*/ 361570535 w 120"/>
              <a:gd name="T27" fmla="*/ 51651958 h 120"/>
              <a:gd name="T28" fmla="*/ 361570535 w 120"/>
              <a:gd name="T29" fmla="*/ 30991175 h 120"/>
              <a:gd name="T30" fmla="*/ 330579360 w 120"/>
              <a:gd name="T31" fmla="*/ 0 h 120"/>
              <a:gd name="T32" fmla="*/ 289255518 w 120"/>
              <a:gd name="T33" fmla="*/ 0 h 120"/>
              <a:gd name="T34" fmla="*/ 258264342 w 120"/>
              <a:gd name="T35" fmla="*/ 30991175 h 120"/>
              <a:gd name="T36" fmla="*/ 258264342 w 120"/>
              <a:gd name="T37" fmla="*/ 51651958 h 120"/>
              <a:gd name="T38" fmla="*/ 232438363 w 120"/>
              <a:gd name="T39" fmla="*/ 92973525 h 120"/>
              <a:gd name="T40" fmla="*/ 165288542 w 120"/>
              <a:gd name="T41" fmla="*/ 92973525 h 120"/>
              <a:gd name="T42" fmla="*/ 149792955 w 120"/>
              <a:gd name="T43" fmla="*/ 77477938 h 120"/>
              <a:gd name="T44" fmla="*/ 103306192 w 120"/>
              <a:gd name="T45" fmla="*/ 77477938 h 120"/>
              <a:gd name="T46" fmla="*/ 77480213 w 120"/>
              <a:gd name="T47" fmla="*/ 103303917 h 120"/>
              <a:gd name="T48" fmla="*/ 77480213 w 120"/>
              <a:gd name="T49" fmla="*/ 149790679 h 120"/>
              <a:gd name="T50" fmla="*/ 92975800 w 120"/>
              <a:gd name="T51" fmla="*/ 165286267 h 120"/>
              <a:gd name="T52" fmla="*/ 103306192 w 120"/>
              <a:gd name="T53" fmla="*/ 211773029 h 120"/>
              <a:gd name="T54" fmla="*/ 51651958 w 120"/>
              <a:gd name="T55" fmla="*/ 258259792 h 120"/>
              <a:gd name="T56" fmla="*/ 30991175 w 120"/>
              <a:gd name="T57" fmla="*/ 258259792 h 120"/>
              <a:gd name="T58" fmla="*/ 0 w 120"/>
              <a:gd name="T59" fmla="*/ 289250967 h 120"/>
              <a:gd name="T60" fmla="*/ 0 w 120"/>
              <a:gd name="T61" fmla="*/ 330570258 h 120"/>
              <a:gd name="T62" fmla="*/ 30991175 w 120"/>
              <a:gd name="T63" fmla="*/ 361561433 h 120"/>
              <a:gd name="T64" fmla="*/ 51651958 w 120"/>
              <a:gd name="T65" fmla="*/ 361561433 h 120"/>
              <a:gd name="T66" fmla="*/ 92975800 w 120"/>
              <a:gd name="T67" fmla="*/ 387387412 h 120"/>
              <a:gd name="T68" fmla="*/ 92975800 w 120"/>
              <a:gd name="T69" fmla="*/ 454534958 h 120"/>
              <a:gd name="T70" fmla="*/ 77480213 w 120"/>
              <a:gd name="T71" fmla="*/ 470030545 h 120"/>
              <a:gd name="T72" fmla="*/ 77480213 w 120"/>
              <a:gd name="T73" fmla="*/ 516517308 h 120"/>
              <a:gd name="T74" fmla="*/ 103306192 w 120"/>
              <a:gd name="T75" fmla="*/ 542343287 h 120"/>
              <a:gd name="T76" fmla="*/ 149792955 w 120"/>
              <a:gd name="T77" fmla="*/ 542343287 h 120"/>
              <a:gd name="T78" fmla="*/ 165288542 w 120"/>
              <a:gd name="T79" fmla="*/ 526847700 h 120"/>
              <a:gd name="T80" fmla="*/ 211777580 w 120"/>
              <a:gd name="T81" fmla="*/ 516517308 h 120"/>
              <a:gd name="T82" fmla="*/ 258264342 w 120"/>
              <a:gd name="T83" fmla="*/ 568169266 h 120"/>
              <a:gd name="T84" fmla="*/ 258264342 w 120"/>
              <a:gd name="T85" fmla="*/ 588830050 h 120"/>
              <a:gd name="T86" fmla="*/ 289255518 w 120"/>
              <a:gd name="T87" fmla="*/ 619821225 h 120"/>
              <a:gd name="T88" fmla="*/ 330579360 w 120"/>
              <a:gd name="T89" fmla="*/ 619821225 h 120"/>
              <a:gd name="T90" fmla="*/ 361570535 w 120"/>
              <a:gd name="T91" fmla="*/ 588830050 h 120"/>
              <a:gd name="T92" fmla="*/ 361570535 w 120"/>
              <a:gd name="T93" fmla="*/ 568169266 h 120"/>
              <a:gd name="T94" fmla="*/ 387396514 w 120"/>
              <a:gd name="T95" fmla="*/ 526847700 h 120"/>
              <a:gd name="T96" fmla="*/ 454546335 w 120"/>
              <a:gd name="T97" fmla="*/ 526847700 h 120"/>
              <a:gd name="T98" fmla="*/ 470041922 w 120"/>
              <a:gd name="T99" fmla="*/ 542343287 h 120"/>
              <a:gd name="T100" fmla="*/ 516528685 w 120"/>
              <a:gd name="T101" fmla="*/ 542343287 h 120"/>
              <a:gd name="T102" fmla="*/ 542354664 w 120"/>
              <a:gd name="T103" fmla="*/ 516517308 h 120"/>
              <a:gd name="T104" fmla="*/ 542354664 w 120"/>
              <a:gd name="T105" fmla="*/ 470030545 h 120"/>
              <a:gd name="T106" fmla="*/ 526859077 w 120"/>
              <a:gd name="T107" fmla="*/ 454534958 h 120"/>
              <a:gd name="T108" fmla="*/ 516528685 w 120"/>
              <a:gd name="T109" fmla="*/ 408048195 h 120"/>
              <a:gd name="T110" fmla="*/ 568182919 w 120"/>
              <a:gd name="T111" fmla="*/ 361561433 h 120"/>
              <a:gd name="T112" fmla="*/ 588843702 w 120"/>
              <a:gd name="T113" fmla="*/ 361561433 h 120"/>
              <a:gd name="T114" fmla="*/ 309918576 w 120"/>
              <a:gd name="T115" fmla="*/ 444204566 h 120"/>
              <a:gd name="T116" fmla="*/ 175618934 w 120"/>
              <a:gd name="T117" fmla="*/ 309911750 h 120"/>
              <a:gd name="T118" fmla="*/ 309918576 w 120"/>
              <a:gd name="T119" fmla="*/ 175616658 h 120"/>
              <a:gd name="T120" fmla="*/ 444215943 w 120"/>
              <a:gd name="T121" fmla="*/ 309911750 h 120"/>
              <a:gd name="T122" fmla="*/ 309918576 w 120"/>
              <a:gd name="T123" fmla="*/ 444204566 h 12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20" h="120">
                <a:moveTo>
                  <a:pt x="114" y="70"/>
                </a:moveTo>
                <a:cubicBezTo>
                  <a:pt x="117" y="70"/>
                  <a:pt x="120" y="67"/>
                  <a:pt x="120" y="64"/>
                </a:cubicBezTo>
                <a:cubicBezTo>
                  <a:pt x="120" y="56"/>
                  <a:pt x="120" y="56"/>
                  <a:pt x="120" y="56"/>
                </a:cubicBezTo>
                <a:cubicBezTo>
                  <a:pt x="120" y="53"/>
                  <a:pt x="117" y="50"/>
                  <a:pt x="114" y="50"/>
                </a:cubicBezTo>
                <a:cubicBezTo>
                  <a:pt x="110" y="50"/>
                  <a:pt x="110" y="50"/>
                  <a:pt x="110" y="50"/>
                </a:cubicBezTo>
                <a:cubicBezTo>
                  <a:pt x="107" y="50"/>
                  <a:pt x="103" y="48"/>
                  <a:pt x="102" y="45"/>
                </a:cubicBezTo>
                <a:cubicBezTo>
                  <a:pt x="101" y="42"/>
                  <a:pt x="100" y="34"/>
                  <a:pt x="102" y="32"/>
                </a:cubicBezTo>
                <a:cubicBezTo>
                  <a:pt x="105" y="29"/>
                  <a:pt x="105" y="29"/>
                  <a:pt x="105" y="29"/>
                </a:cubicBezTo>
                <a:cubicBezTo>
                  <a:pt x="108" y="27"/>
                  <a:pt x="108" y="23"/>
                  <a:pt x="105" y="20"/>
                </a:cubicBezTo>
                <a:cubicBezTo>
                  <a:pt x="100" y="15"/>
                  <a:pt x="100" y="15"/>
                  <a:pt x="100" y="15"/>
                </a:cubicBezTo>
                <a:cubicBezTo>
                  <a:pt x="97" y="12"/>
                  <a:pt x="93" y="12"/>
                  <a:pt x="91" y="15"/>
                </a:cubicBezTo>
                <a:cubicBezTo>
                  <a:pt x="88" y="18"/>
                  <a:pt x="88" y="18"/>
                  <a:pt x="88" y="18"/>
                </a:cubicBezTo>
                <a:cubicBezTo>
                  <a:pt x="86" y="20"/>
                  <a:pt x="82" y="21"/>
                  <a:pt x="79" y="20"/>
                </a:cubicBezTo>
                <a:cubicBezTo>
                  <a:pt x="77" y="18"/>
                  <a:pt x="70" y="13"/>
                  <a:pt x="70" y="10"/>
                </a:cubicBezTo>
                <a:cubicBezTo>
                  <a:pt x="70" y="6"/>
                  <a:pt x="70" y="6"/>
                  <a:pt x="70" y="6"/>
                </a:cubicBezTo>
                <a:cubicBezTo>
                  <a:pt x="70" y="3"/>
                  <a:pt x="67" y="0"/>
                  <a:pt x="64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3" y="0"/>
                  <a:pt x="50" y="3"/>
                  <a:pt x="50" y="6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13"/>
                  <a:pt x="48" y="17"/>
                  <a:pt x="45" y="18"/>
                </a:cubicBezTo>
                <a:cubicBezTo>
                  <a:pt x="42" y="19"/>
                  <a:pt x="34" y="20"/>
                  <a:pt x="32" y="18"/>
                </a:cubicBezTo>
                <a:cubicBezTo>
                  <a:pt x="29" y="15"/>
                  <a:pt x="29" y="15"/>
                  <a:pt x="29" y="15"/>
                </a:cubicBezTo>
                <a:cubicBezTo>
                  <a:pt x="27" y="12"/>
                  <a:pt x="23" y="12"/>
                  <a:pt x="20" y="15"/>
                </a:cubicBezTo>
                <a:cubicBezTo>
                  <a:pt x="15" y="20"/>
                  <a:pt x="15" y="20"/>
                  <a:pt x="15" y="20"/>
                </a:cubicBezTo>
                <a:cubicBezTo>
                  <a:pt x="12" y="23"/>
                  <a:pt x="12" y="27"/>
                  <a:pt x="15" y="29"/>
                </a:cubicBezTo>
                <a:cubicBezTo>
                  <a:pt x="18" y="32"/>
                  <a:pt x="18" y="32"/>
                  <a:pt x="18" y="32"/>
                </a:cubicBezTo>
                <a:cubicBezTo>
                  <a:pt x="20" y="34"/>
                  <a:pt x="21" y="38"/>
                  <a:pt x="20" y="41"/>
                </a:cubicBezTo>
                <a:cubicBezTo>
                  <a:pt x="18" y="43"/>
                  <a:pt x="13" y="50"/>
                  <a:pt x="10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3" y="50"/>
                  <a:pt x="0" y="53"/>
                  <a:pt x="0" y="56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7"/>
                  <a:pt x="3" y="70"/>
                  <a:pt x="6" y="70"/>
                </a:cubicBezTo>
                <a:cubicBezTo>
                  <a:pt x="10" y="70"/>
                  <a:pt x="10" y="70"/>
                  <a:pt x="10" y="70"/>
                </a:cubicBezTo>
                <a:cubicBezTo>
                  <a:pt x="13" y="70"/>
                  <a:pt x="17" y="72"/>
                  <a:pt x="18" y="75"/>
                </a:cubicBezTo>
                <a:cubicBezTo>
                  <a:pt x="19" y="78"/>
                  <a:pt x="20" y="86"/>
                  <a:pt x="18" y="88"/>
                </a:cubicBezTo>
                <a:cubicBezTo>
                  <a:pt x="15" y="91"/>
                  <a:pt x="15" y="91"/>
                  <a:pt x="15" y="91"/>
                </a:cubicBezTo>
                <a:cubicBezTo>
                  <a:pt x="12" y="93"/>
                  <a:pt x="12" y="97"/>
                  <a:pt x="15" y="100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3" y="108"/>
                  <a:pt x="27" y="108"/>
                  <a:pt x="29" y="105"/>
                </a:cubicBezTo>
                <a:cubicBezTo>
                  <a:pt x="32" y="102"/>
                  <a:pt x="32" y="102"/>
                  <a:pt x="32" y="102"/>
                </a:cubicBezTo>
                <a:cubicBezTo>
                  <a:pt x="34" y="100"/>
                  <a:pt x="38" y="99"/>
                  <a:pt x="41" y="100"/>
                </a:cubicBezTo>
                <a:cubicBezTo>
                  <a:pt x="43" y="102"/>
                  <a:pt x="50" y="107"/>
                  <a:pt x="50" y="110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50" y="117"/>
                  <a:pt x="53" y="120"/>
                  <a:pt x="56" y="120"/>
                </a:cubicBezTo>
                <a:cubicBezTo>
                  <a:pt x="64" y="120"/>
                  <a:pt x="64" y="120"/>
                  <a:pt x="64" y="120"/>
                </a:cubicBezTo>
                <a:cubicBezTo>
                  <a:pt x="67" y="120"/>
                  <a:pt x="70" y="117"/>
                  <a:pt x="70" y="114"/>
                </a:cubicBezTo>
                <a:cubicBezTo>
                  <a:pt x="70" y="110"/>
                  <a:pt x="70" y="110"/>
                  <a:pt x="70" y="110"/>
                </a:cubicBezTo>
                <a:cubicBezTo>
                  <a:pt x="70" y="107"/>
                  <a:pt x="72" y="103"/>
                  <a:pt x="75" y="102"/>
                </a:cubicBezTo>
                <a:cubicBezTo>
                  <a:pt x="78" y="101"/>
                  <a:pt x="86" y="100"/>
                  <a:pt x="88" y="102"/>
                </a:cubicBezTo>
                <a:cubicBezTo>
                  <a:pt x="91" y="105"/>
                  <a:pt x="91" y="105"/>
                  <a:pt x="91" y="105"/>
                </a:cubicBezTo>
                <a:cubicBezTo>
                  <a:pt x="93" y="108"/>
                  <a:pt x="97" y="108"/>
                  <a:pt x="100" y="105"/>
                </a:cubicBezTo>
                <a:cubicBezTo>
                  <a:pt x="105" y="100"/>
                  <a:pt x="105" y="100"/>
                  <a:pt x="105" y="100"/>
                </a:cubicBezTo>
                <a:cubicBezTo>
                  <a:pt x="108" y="97"/>
                  <a:pt x="108" y="93"/>
                  <a:pt x="105" y="91"/>
                </a:cubicBezTo>
                <a:cubicBezTo>
                  <a:pt x="102" y="88"/>
                  <a:pt x="102" y="88"/>
                  <a:pt x="102" y="88"/>
                </a:cubicBezTo>
                <a:cubicBezTo>
                  <a:pt x="100" y="86"/>
                  <a:pt x="99" y="82"/>
                  <a:pt x="100" y="79"/>
                </a:cubicBezTo>
                <a:cubicBezTo>
                  <a:pt x="102" y="77"/>
                  <a:pt x="107" y="70"/>
                  <a:pt x="110" y="70"/>
                </a:cubicBezTo>
                <a:lnTo>
                  <a:pt x="114" y="70"/>
                </a:lnTo>
                <a:close/>
                <a:moveTo>
                  <a:pt x="60" y="86"/>
                </a:moveTo>
                <a:cubicBezTo>
                  <a:pt x="46" y="86"/>
                  <a:pt x="34" y="74"/>
                  <a:pt x="34" y="60"/>
                </a:cubicBezTo>
                <a:cubicBezTo>
                  <a:pt x="34" y="46"/>
                  <a:pt x="46" y="34"/>
                  <a:pt x="60" y="34"/>
                </a:cubicBezTo>
                <a:cubicBezTo>
                  <a:pt x="74" y="34"/>
                  <a:pt x="86" y="46"/>
                  <a:pt x="86" y="60"/>
                </a:cubicBezTo>
                <a:cubicBezTo>
                  <a:pt x="86" y="74"/>
                  <a:pt x="74" y="86"/>
                  <a:pt x="60" y="86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8" name="Freeform 30">
            <a:extLst>
              <a:ext uri="{FF2B5EF4-FFF2-40B4-BE49-F238E27FC236}">
                <a16:creationId xmlns:a16="http://schemas.microsoft.com/office/drawing/2014/main" id="{C530CB22-3B45-59AB-FBBE-071308FC17B9}"/>
              </a:ext>
            </a:extLst>
          </p:cNvPr>
          <p:cNvSpPr>
            <a:spLocks noEditPoints="1"/>
          </p:cNvSpPr>
          <p:nvPr/>
        </p:nvSpPr>
        <p:spPr bwMode="auto">
          <a:xfrm>
            <a:off x="9228667" y="1864784"/>
            <a:ext cx="179917" cy="186267"/>
          </a:xfrm>
          <a:custGeom>
            <a:avLst/>
            <a:gdLst>
              <a:gd name="T0" fmla="*/ 290998295 w 60"/>
              <a:gd name="T1" fmla="*/ 188478583 h 60"/>
              <a:gd name="T2" fmla="*/ 306313758 w 60"/>
              <a:gd name="T3" fmla="*/ 172322278 h 60"/>
              <a:gd name="T4" fmla="*/ 306313758 w 60"/>
              <a:gd name="T5" fmla="*/ 150782867 h 60"/>
              <a:gd name="T6" fmla="*/ 290998295 w 60"/>
              <a:gd name="T7" fmla="*/ 134626562 h 60"/>
              <a:gd name="T8" fmla="*/ 280787986 w 60"/>
              <a:gd name="T9" fmla="*/ 134626562 h 60"/>
              <a:gd name="T10" fmla="*/ 260367369 w 60"/>
              <a:gd name="T11" fmla="*/ 123858020 h 60"/>
              <a:gd name="T12" fmla="*/ 260367369 w 60"/>
              <a:gd name="T13" fmla="*/ 86162303 h 60"/>
              <a:gd name="T14" fmla="*/ 270577678 w 60"/>
              <a:gd name="T15" fmla="*/ 75391433 h 60"/>
              <a:gd name="T16" fmla="*/ 270577678 w 60"/>
              <a:gd name="T17" fmla="*/ 53852022 h 60"/>
              <a:gd name="T18" fmla="*/ 255262215 w 60"/>
              <a:gd name="T19" fmla="*/ 37695717 h 60"/>
              <a:gd name="T20" fmla="*/ 234841597 w 60"/>
              <a:gd name="T21" fmla="*/ 37695717 h 60"/>
              <a:gd name="T22" fmla="*/ 224629040 w 60"/>
              <a:gd name="T23" fmla="*/ 48466587 h 60"/>
              <a:gd name="T24" fmla="*/ 204208422 w 60"/>
              <a:gd name="T25" fmla="*/ 53852022 h 60"/>
              <a:gd name="T26" fmla="*/ 178682651 w 60"/>
              <a:gd name="T27" fmla="*/ 26924847 h 60"/>
              <a:gd name="T28" fmla="*/ 178682651 w 60"/>
              <a:gd name="T29" fmla="*/ 16156305 h 60"/>
              <a:gd name="T30" fmla="*/ 163367188 w 60"/>
              <a:gd name="T31" fmla="*/ 0 h 60"/>
              <a:gd name="T32" fmla="*/ 142946570 w 60"/>
              <a:gd name="T33" fmla="*/ 0 h 60"/>
              <a:gd name="T34" fmla="*/ 127631107 w 60"/>
              <a:gd name="T35" fmla="*/ 16156305 h 60"/>
              <a:gd name="T36" fmla="*/ 127631107 w 60"/>
              <a:gd name="T37" fmla="*/ 26924847 h 60"/>
              <a:gd name="T38" fmla="*/ 117420799 w 60"/>
              <a:gd name="T39" fmla="*/ 48466587 h 60"/>
              <a:gd name="T40" fmla="*/ 81684718 w 60"/>
              <a:gd name="T41" fmla="*/ 48466587 h 60"/>
              <a:gd name="T42" fmla="*/ 71472161 w 60"/>
              <a:gd name="T43" fmla="*/ 37695717 h 60"/>
              <a:gd name="T44" fmla="*/ 51051543 w 60"/>
              <a:gd name="T45" fmla="*/ 37695717 h 60"/>
              <a:gd name="T46" fmla="*/ 35736080 w 60"/>
              <a:gd name="T47" fmla="*/ 53852022 h 60"/>
              <a:gd name="T48" fmla="*/ 35736080 w 60"/>
              <a:gd name="T49" fmla="*/ 75391433 h 60"/>
              <a:gd name="T50" fmla="*/ 45946389 w 60"/>
              <a:gd name="T51" fmla="*/ 86162303 h 60"/>
              <a:gd name="T52" fmla="*/ 51051543 w 60"/>
              <a:gd name="T53" fmla="*/ 107701715 h 60"/>
              <a:gd name="T54" fmla="*/ 25525772 w 60"/>
              <a:gd name="T55" fmla="*/ 134626562 h 60"/>
              <a:gd name="T56" fmla="*/ 15315463 w 60"/>
              <a:gd name="T57" fmla="*/ 134626562 h 60"/>
              <a:gd name="T58" fmla="*/ 0 w 60"/>
              <a:gd name="T59" fmla="*/ 150782867 h 60"/>
              <a:gd name="T60" fmla="*/ 0 w 60"/>
              <a:gd name="T61" fmla="*/ 172322278 h 60"/>
              <a:gd name="T62" fmla="*/ 15315463 w 60"/>
              <a:gd name="T63" fmla="*/ 188478583 h 60"/>
              <a:gd name="T64" fmla="*/ 25525772 w 60"/>
              <a:gd name="T65" fmla="*/ 188478583 h 60"/>
              <a:gd name="T66" fmla="*/ 45946389 w 60"/>
              <a:gd name="T67" fmla="*/ 199247125 h 60"/>
              <a:gd name="T68" fmla="*/ 45946389 w 60"/>
              <a:gd name="T69" fmla="*/ 236942842 h 60"/>
              <a:gd name="T70" fmla="*/ 35736080 w 60"/>
              <a:gd name="T71" fmla="*/ 247713712 h 60"/>
              <a:gd name="T72" fmla="*/ 35736080 w 60"/>
              <a:gd name="T73" fmla="*/ 269255452 h 60"/>
              <a:gd name="T74" fmla="*/ 51051543 w 60"/>
              <a:gd name="T75" fmla="*/ 285409428 h 60"/>
              <a:gd name="T76" fmla="*/ 71472161 w 60"/>
              <a:gd name="T77" fmla="*/ 285409428 h 60"/>
              <a:gd name="T78" fmla="*/ 81684718 w 60"/>
              <a:gd name="T79" fmla="*/ 274638558 h 60"/>
              <a:gd name="T80" fmla="*/ 102105336 w 60"/>
              <a:gd name="T81" fmla="*/ 269255452 h 60"/>
              <a:gd name="T82" fmla="*/ 127631107 w 60"/>
              <a:gd name="T83" fmla="*/ 296180298 h 60"/>
              <a:gd name="T84" fmla="*/ 127631107 w 60"/>
              <a:gd name="T85" fmla="*/ 306948840 h 60"/>
              <a:gd name="T86" fmla="*/ 142946570 w 60"/>
              <a:gd name="T87" fmla="*/ 323105145 h 60"/>
              <a:gd name="T88" fmla="*/ 163367188 w 60"/>
              <a:gd name="T89" fmla="*/ 323105145 h 60"/>
              <a:gd name="T90" fmla="*/ 178682651 w 60"/>
              <a:gd name="T91" fmla="*/ 306948840 h 60"/>
              <a:gd name="T92" fmla="*/ 178682651 w 60"/>
              <a:gd name="T93" fmla="*/ 296180298 h 60"/>
              <a:gd name="T94" fmla="*/ 188892959 w 60"/>
              <a:gd name="T95" fmla="*/ 274638558 h 60"/>
              <a:gd name="T96" fmla="*/ 224629040 w 60"/>
              <a:gd name="T97" fmla="*/ 274638558 h 60"/>
              <a:gd name="T98" fmla="*/ 234841597 w 60"/>
              <a:gd name="T99" fmla="*/ 285409428 h 60"/>
              <a:gd name="T100" fmla="*/ 255262215 w 60"/>
              <a:gd name="T101" fmla="*/ 285409428 h 60"/>
              <a:gd name="T102" fmla="*/ 270577678 w 60"/>
              <a:gd name="T103" fmla="*/ 269255452 h 60"/>
              <a:gd name="T104" fmla="*/ 270577678 w 60"/>
              <a:gd name="T105" fmla="*/ 247713712 h 60"/>
              <a:gd name="T106" fmla="*/ 260367369 w 60"/>
              <a:gd name="T107" fmla="*/ 236942842 h 60"/>
              <a:gd name="T108" fmla="*/ 255262215 w 60"/>
              <a:gd name="T109" fmla="*/ 215403430 h 60"/>
              <a:gd name="T110" fmla="*/ 280787986 w 60"/>
              <a:gd name="T111" fmla="*/ 188478583 h 60"/>
              <a:gd name="T112" fmla="*/ 290998295 w 60"/>
              <a:gd name="T113" fmla="*/ 188478583 h 60"/>
              <a:gd name="T114" fmla="*/ 204208422 w 60"/>
              <a:gd name="T115" fmla="*/ 161553737 h 60"/>
              <a:gd name="T116" fmla="*/ 153156879 w 60"/>
              <a:gd name="T117" fmla="*/ 215403430 h 60"/>
              <a:gd name="T118" fmla="*/ 102105336 w 60"/>
              <a:gd name="T119" fmla="*/ 161553737 h 60"/>
              <a:gd name="T120" fmla="*/ 153156879 w 60"/>
              <a:gd name="T121" fmla="*/ 107701715 h 60"/>
              <a:gd name="T122" fmla="*/ 204208422 w 60"/>
              <a:gd name="T123" fmla="*/ 161553737 h 6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0" h="60">
                <a:moveTo>
                  <a:pt x="57" y="35"/>
                </a:moveTo>
                <a:cubicBezTo>
                  <a:pt x="59" y="35"/>
                  <a:pt x="60" y="34"/>
                  <a:pt x="60" y="32"/>
                </a:cubicBezTo>
                <a:cubicBezTo>
                  <a:pt x="60" y="28"/>
                  <a:pt x="60" y="28"/>
                  <a:pt x="60" y="28"/>
                </a:cubicBezTo>
                <a:cubicBezTo>
                  <a:pt x="60" y="26"/>
                  <a:pt x="59" y="25"/>
                  <a:pt x="57" y="25"/>
                </a:cubicBezTo>
                <a:cubicBezTo>
                  <a:pt x="55" y="25"/>
                  <a:pt x="55" y="25"/>
                  <a:pt x="55" y="25"/>
                </a:cubicBezTo>
                <a:cubicBezTo>
                  <a:pt x="53" y="25"/>
                  <a:pt x="52" y="24"/>
                  <a:pt x="51" y="23"/>
                </a:cubicBezTo>
                <a:cubicBezTo>
                  <a:pt x="51" y="21"/>
                  <a:pt x="50" y="17"/>
                  <a:pt x="51" y="16"/>
                </a:cubicBezTo>
                <a:cubicBezTo>
                  <a:pt x="53" y="14"/>
                  <a:pt x="53" y="14"/>
                  <a:pt x="53" y="14"/>
                </a:cubicBezTo>
                <a:cubicBezTo>
                  <a:pt x="54" y="13"/>
                  <a:pt x="54" y="11"/>
                  <a:pt x="53" y="10"/>
                </a:cubicBezTo>
                <a:cubicBezTo>
                  <a:pt x="50" y="7"/>
                  <a:pt x="50" y="7"/>
                  <a:pt x="50" y="7"/>
                </a:cubicBezTo>
                <a:cubicBezTo>
                  <a:pt x="49" y="6"/>
                  <a:pt x="47" y="6"/>
                  <a:pt x="46" y="7"/>
                </a:cubicBezTo>
                <a:cubicBezTo>
                  <a:pt x="44" y="9"/>
                  <a:pt x="44" y="9"/>
                  <a:pt x="44" y="9"/>
                </a:cubicBezTo>
                <a:cubicBezTo>
                  <a:pt x="43" y="10"/>
                  <a:pt x="41" y="10"/>
                  <a:pt x="40" y="10"/>
                </a:cubicBezTo>
                <a:cubicBezTo>
                  <a:pt x="39" y="9"/>
                  <a:pt x="35" y="7"/>
                  <a:pt x="35" y="5"/>
                </a:cubicBezTo>
                <a:cubicBezTo>
                  <a:pt x="35" y="3"/>
                  <a:pt x="35" y="3"/>
                  <a:pt x="35" y="3"/>
                </a:cubicBezTo>
                <a:cubicBezTo>
                  <a:pt x="35" y="1"/>
                  <a:pt x="34" y="0"/>
                  <a:pt x="32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5" y="1"/>
                  <a:pt x="25" y="3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7"/>
                  <a:pt x="24" y="8"/>
                  <a:pt x="23" y="9"/>
                </a:cubicBezTo>
                <a:cubicBezTo>
                  <a:pt x="21" y="9"/>
                  <a:pt x="17" y="10"/>
                  <a:pt x="16" y="9"/>
                </a:cubicBezTo>
                <a:cubicBezTo>
                  <a:pt x="14" y="7"/>
                  <a:pt x="14" y="7"/>
                  <a:pt x="14" y="7"/>
                </a:cubicBezTo>
                <a:cubicBezTo>
                  <a:pt x="13" y="6"/>
                  <a:pt x="11" y="6"/>
                  <a:pt x="10" y="7"/>
                </a:cubicBezTo>
                <a:cubicBezTo>
                  <a:pt x="7" y="10"/>
                  <a:pt x="7" y="10"/>
                  <a:pt x="7" y="10"/>
                </a:cubicBezTo>
                <a:cubicBezTo>
                  <a:pt x="6" y="11"/>
                  <a:pt x="6" y="13"/>
                  <a:pt x="7" y="14"/>
                </a:cubicBezTo>
                <a:cubicBezTo>
                  <a:pt x="9" y="16"/>
                  <a:pt x="9" y="16"/>
                  <a:pt x="9" y="16"/>
                </a:cubicBezTo>
                <a:cubicBezTo>
                  <a:pt x="10" y="17"/>
                  <a:pt x="10" y="19"/>
                  <a:pt x="10" y="20"/>
                </a:cubicBezTo>
                <a:cubicBezTo>
                  <a:pt x="9" y="21"/>
                  <a:pt x="7" y="25"/>
                  <a:pt x="5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1" y="25"/>
                  <a:pt x="0" y="26"/>
                  <a:pt x="0" y="28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4"/>
                  <a:pt x="1" y="35"/>
                  <a:pt x="3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7" y="35"/>
                  <a:pt x="8" y="36"/>
                  <a:pt x="9" y="37"/>
                </a:cubicBezTo>
                <a:cubicBezTo>
                  <a:pt x="9" y="39"/>
                  <a:pt x="10" y="43"/>
                  <a:pt x="9" y="44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7"/>
                  <a:pt x="6" y="49"/>
                  <a:pt x="7" y="50"/>
                </a:cubicBezTo>
                <a:cubicBezTo>
                  <a:pt x="10" y="53"/>
                  <a:pt x="10" y="53"/>
                  <a:pt x="10" y="53"/>
                </a:cubicBezTo>
                <a:cubicBezTo>
                  <a:pt x="11" y="54"/>
                  <a:pt x="13" y="54"/>
                  <a:pt x="14" y="53"/>
                </a:cubicBezTo>
                <a:cubicBezTo>
                  <a:pt x="16" y="51"/>
                  <a:pt x="16" y="51"/>
                  <a:pt x="16" y="51"/>
                </a:cubicBezTo>
                <a:cubicBezTo>
                  <a:pt x="17" y="50"/>
                  <a:pt x="19" y="50"/>
                  <a:pt x="20" y="50"/>
                </a:cubicBezTo>
                <a:cubicBezTo>
                  <a:pt x="21" y="51"/>
                  <a:pt x="25" y="53"/>
                  <a:pt x="25" y="55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9"/>
                  <a:pt x="26" y="60"/>
                  <a:pt x="28" y="60"/>
                </a:cubicBezTo>
                <a:cubicBezTo>
                  <a:pt x="32" y="60"/>
                  <a:pt x="32" y="60"/>
                  <a:pt x="32" y="60"/>
                </a:cubicBezTo>
                <a:cubicBezTo>
                  <a:pt x="34" y="60"/>
                  <a:pt x="35" y="59"/>
                  <a:pt x="35" y="57"/>
                </a:cubicBezTo>
                <a:cubicBezTo>
                  <a:pt x="35" y="55"/>
                  <a:pt x="35" y="55"/>
                  <a:pt x="35" y="55"/>
                </a:cubicBezTo>
                <a:cubicBezTo>
                  <a:pt x="35" y="53"/>
                  <a:pt x="36" y="52"/>
                  <a:pt x="37" y="51"/>
                </a:cubicBezTo>
                <a:cubicBezTo>
                  <a:pt x="39" y="51"/>
                  <a:pt x="43" y="50"/>
                  <a:pt x="44" y="51"/>
                </a:cubicBezTo>
                <a:cubicBezTo>
                  <a:pt x="46" y="53"/>
                  <a:pt x="46" y="53"/>
                  <a:pt x="46" y="53"/>
                </a:cubicBezTo>
                <a:cubicBezTo>
                  <a:pt x="47" y="54"/>
                  <a:pt x="49" y="54"/>
                  <a:pt x="50" y="53"/>
                </a:cubicBezTo>
                <a:cubicBezTo>
                  <a:pt x="53" y="50"/>
                  <a:pt x="53" y="50"/>
                  <a:pt x="53" y="50"/>
                </a:cubicBezTo>
                <a:cubicBezTo>
                  <a:pt x="54" y="49"/>
                  <a:pt x="54" y="47"/>
                  <a:pt x="53" y="46"/>
                </a:cubicBezTo>
                <a:cubicBezTo>
                  <a:pt x="51" y="44"/>
                  <a:pt x="51" y="44"/>
                  <a:pt x="51" y="44"/>
                </a:cubicBezTo>
                <a:cubicBezTo>
                  <a:pt x="50" y="43"/>
                  <a:pt x="50" y="41"/>
                  <a:pt x="50" y="40"/>
                </a:cubicBezTo>
                <a:cubicBezTo>
                  <a:pt x="51" y="39"/>
                  <a:pt x="53" y="35"/>
                  <a:pt x="55" y="35"/>
                </a:cubicBezTo>
                <a:lnTo>
                  <a:pt x="57" y="35"/>
                </a:lnTo>
                <a:close/>
                <a:moveTo>
                  <a:pt x="40" y="30"/>
                </a:moveTo>
                <a:cubicBezTo>
                  <a:pt x="40" y="36"/>
                  <a:pt x="36" y="40"/>
                  <a:pt x="30" y="40"/>
                </a:cubicBezTo>
                <a:cubicBezTo>
                  <a:pt x="24" y="40"/>
                  <a:pt x="20" y="36"/>
                  <a:pt x="20" y="30"/>
                </a:cubicBezTo>
                <a:cubicBezTo>
                  <a:pt x="20" y="24"/>
                  <a:pt x="24" y="20"/>
                  <a:pt x="30" y="20"/>
                </a:cubicBezTo>
                <a:cubicBezTo>
                  <a:pt x="36" y="20"/>
                  <a:pt x="40" y="24"/>
                  <a:pt x="40" y="3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39" name="Freeform 31">
            <a:extLst>
              <a:ext uri="{FF2B5EF4-FFF2-40B4-BE49-F238E27FC236}">
                <a16:creationId xmlns:a16="http://schemas.microsoft.com/office/drawing/2014/main" id="{D2EA3F4A-ED76-0AAF-4E26-24AA65EECDBC}"/>
              </a:ext>
            </a:extLst>
          </p:cNvPr>
          <p:cNvSpPr>
            <a:spLocks/>
          </p:cNvSpPr>
          <p:nvPr/>
        </p:nvSpPr>
        <p:spPr bwMode="auto">
          <a:xfrm>
            <a:off x="9838267" y="1559985"/>
            <a:ext cx="438151" cy="436033"/>
          </a:xfrm>
          <a:custGeom>
            <a:avLst/>
            <a:gdLst>
              <a:gd name="T0" fmla="*/ 375330815 w 144"/>
              <a:gd name="T1" fmla="*/ 185293728 h 144"/>
              <a:gd name="T2" fmla="*/ 0 w 144"/>
              <a:gd name="T3" fmla="*/ 313971252 h 144"/>
              <a:gd name="T4" fmla="*/ 218942975 w 144"/>
              <a:gd name="T5" fmla="*/ 617648030 h 144"/>
              <a:gd name="T6" fmla="*/ 375330815 w 144"/>
              <a:gd name="T7" fmla="*/ 741177181 h 144"/>
              <a:gd name="T8" fmla="*/ 531716372 w 144"/>
              <a:gd name="T9" fmla="*/ 617648030 h 144"/>
              <a:gd name="T10" fmla="*/ 750659348 w 144"/>
              <a:gd name="T11" fmla="*/ 308822879 h 144"/>
              <a:gd name="T12" fmla="*/ 375330815 w 144"/>
              <a:gd name="T13" fmla="*/ 185293728 h 1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4" h="144">
                <a:moveTo>
                  <a:pt x="72" y="36"/>
                </a:moveTo>
                <a:cubicBezTo>
                  <a:pt x="48" y="0"/>
                  <a:pt x="0" y="21"/>
                  <a:pt x="0" y="61"/>
                </a:cubicBezTo>
                <a:cubicBezTo>
                  <a:pt x="0" y="87"/>
                  <a:pt x="24" y="106"/>
                  <a:pt x="42" y="120"/>
                </a:cubicBezTo>
                <a:cubicBezTo>
                  <a:pt x="61" y="135"/>
                  <a:pt x="66" y="138"/>
                  <a:pt x="72" y="144"/>
                </a:cubicBezTo>
                <a:cubicBezTo>
                  <a:pt x="78" y="138"/>
                  <a:pt x="83" y="135"/>
                  <a:pt x="102" y="120"/>
                </a:cubicBezTo>
                <a:cubicBezTo>
                  <a:pt x="120" y="106"/>
                  <a:pt x="144" y="87"/>
                  <a:pt x="144" y="60"/>
                </a:cubicBezTo>
                <a:cubicBezTo>
                  <a:pt x="144" y="21"/>
                  <a:pt x="96" y="0"/>
                  <a:pt x="72" y="36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40" name="Freeform 32">
            <a:extLst>
              <a:ext uri="{FF2B5EF4-FFF2-40B4-BE49-F238E27FC236}">
                <a16:creationId xmlns:a16="http://schemas.microsoft.com/office/drawing/2014/main" id="{6D8F0B56-EE98-B901-7766-A80E48353110}"/>
              </a:ext>
            </a:extLst>
          </p:cNvPr>
          <p:cNvSpPr>
            <a:spLocks noEditPoints="1"/>
          </p:cNvSpPr>
          <p:nvPr/>
        </p:nvSpPr>
        <p:spPr bwMode="auto">
          <a:xfrm>
            <a:off x="10773834" y="1547284"/>
            <a:ext cx="218017" cy="472016"/>
          </a:xfrm>
          <a:custGeom>
            <a:avLst/>
            <a:gdLst>
              <a:gd name="T0" fmla="*/ 373518196 w 72"/>
              <a:gd name="T1" fmla="*/ 557149078 h 156"/>
              <a:gd name="T2" fmla="*/ 373518196 w 72"/>
              <a:gd name="T3" fmla="*/ 495244634 h 156"/>
              <a:gd name="T4" fmla="*/ 280138647 w 72"/>
              <a:gd name="T5" fmla="*/ 495244634 h 156"/>
              <a:gd name="T6" fmla="*/ 249012131 w 72"/>
              <a:gd name="T7" fmla="*/ 526195721 h 156"/>
              <a:gd name="T8" fmla="*/ 186759098 w 72"/>
              <a:gd name="T9" fmla="*/ 526195721 h 156"/>
              <a:gd name="T10" fmla="*/ 186759098 w 72"/>
              <a:gd name="T11" fmla="*/ 268257132 h 156"/>
              <a:gd name="T12" fmla="*/ 280138647 w 72"/>
              <a:gd name="T13" fmla="*/ 139287837 h 156"/>
              <a:gd name="T14" fmla="*/ 140069324 w 72"/>
              <a:gd name="T15" fmla="*/ 0 h 156"/>
              <a:gd name="T16" fmla="*/ 0 w 72"/>
              <a:gd name="T17" fmla="*/ 139287837 h 156"/>
              <a:gd name="T18" fmla="*/ 93379549 w 72"/>
              <a:gd name="T19" fmla="*/ 268257132 h 156"/>
              <a:gd name="T20" fmla="*/ 93379549 w 72"/>
              <a:gd name="T21" fmla="*/ 758341359 h 156"/>
              <a:gd name="T22" fmla="*/ 140069324 w 72"/>
              <a:gd name="T23" fmla="*/ 804771395 h 156"/>
              <a:gd name="T24" fmla="*/ 186759098 w 72"/>
              <a:gd name="T25" fmla="*/ 758341359 h 156"/>
              <a:gd name="T26" fmla="*/ 186759098 w 72"/>
              <a:gd name="T27" fmla="*/ 680960236 h 156"/>
              <a:gd name="T28" fmla="*/ 249012131 w 72"/>
              <a:gd name="T29" fmla="*/ 680960236 h 156"/>
              <a:gd name="T30" fmla="*/ 280138647 w 72"/>
              <a:gd name="T31" fmla="*/ 711913593 h 156"/>
              <a:gd name="T32" fmla="*/ 373518196 w 72"/>
              <a:gd name="T33" fmla="*/ 711913593 h 156"/>
              <a:gd name="T34" fmla="*/ 373518196 w 72"/>
              <a:gd name="T35" fmla="*/ 650006880 h 156"/>
              <a:gd name="T36" fmla="*/ 311265164 w 72"/>
              <a:gd name="T37" fmla="*/ 650006880 h 156"/>
              <a:gd name="T38" fmla="*/ 311265164 w 72"/>
              <a:gd name="T39" fmla="*/ 557149078 h 156"/>
              <a:gd name="T40" fmla="*/ 373518196 w 72"/>
              <a:gd name="T41" fmla="*/ 557149078 h 156"/>
              <a:gd name="T42" fmla="*/ 140069324 w 72"/>
              <a:gd name="T43" fmla="*/ 92857801 h 156"/>
              <a:gd name="T44" fmla="*/ 186759098 w 72"/>
              <a:gd name="T45" fmla="*/ 139287837 h 156"/>
              <a:gd name="T46" fmla="*/ 140069324 w 72"/>
              <a:gd name="T47" fmla="*/ 185715603 h 156"/>
              <a:gd name="T48" fmla="*/ 93379549 w 72"/>
              <a:gd name="T49" fmla="*/ 139287837 h 156"/>
              <a:gd name="T50" fmla="*/ 140069324 w 72"/>
              <a:gd name="T51" fmla="*/ 92857801 h 15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72" h="156">
                <a:moveTo>
                  <a:pt x="72" y="108"/>
                </a:moveTo>
                <a:cubicBezTo>
                  <a:pt x="72" y="96"/>
                  <a:pt x="72" y="96"/>
                  <a:pt x="72" y="96"/>
                </a:cubicBezTo>
                <a:cubicBezTo>
                  <a:pt x="54" y="96"/>
                  <a:pt x="54" y="96"/>
                  <a:pt x="54" y="96"/>
                </a:cubicBezTo>
                <a:cubicBezTo>
                  <a:pt x="48" y="96"/>
                  <a:pt x="48" y="102"/>
                  <a:pt x="48" y="102"/>
                </a:cubicBezTo>
                <a:cubicBezTo>
                  <a:pt x="36" y="102"/>
                  <a:pt x="36" y="102"/>
                  <a:pt x="36" y="102"/>
                </a:cubicBezTo>
                <a:cubicBezTo>
                  <a:pt x="36" y="52"/>
                  <a:pt x="36" y="52"/>
                  <a:pt x="36" y="52"/>
                </a:cubicBezTo>
                <a:cubicBezTo>
                  <a:pt x="46" y="49"/>
                  <a:pt x="54" y="39"/>
                  <a:pt x="54" y="27"/>
                </a:cubicBezTo>
                <a:cubicBezTo>
                  <a:pt x="54" y="12"/>
                  <a:pt x="42" y="0"/>
                  <a:pt x="27" y="0"/>
                </a:cubicBezTo>
                <a:cubicBezTo>
                  <a:pt x="12" y="0"/>
                  <a:pt x="0" y="12"/>
                  <a:pt x="0" y="27"/>
                </a:cubicBezTo>
                <a:cubicBezTo>
                  <a:pt x="0" y="39"/>
                  <a:pt x="8" y="49"/>
                  <a:pt x="18" y="52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18" y="152"/>
                  <a:pt x="22" y="156"/>
                  <a:pt x="27" y="156"/>
                </a:cubicBezTo>
                <a:cubicBezTo>
                  <a:pt x="32" y="156"/>
                  <a:pt x="36" y="152"/>
                  <a:pt x="36" y="147"/>
                </a:cubicBezTo>
                <a:cubicBezTo>
                  <a:pt x="36" y="132"/>
                  <a:pt x="36" y="132"/>
                  <a:pt x="36" y="132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32"/>
                  <a:pt x="48" y="138"/>
                  <a:pt x="54" y="138"/>
                </a:cubicBezTo>
                <a:cubicBezTo>
                  <a:pt x="72" y="138"/>
                  <a:pt x="72" y="138"/>
                  <a:pt x="72" y="138"/>
                </a:cubicBezTo>
                <a:cubicBezTo>
                  <a:pt x="72" y="126"/>
                  <a:pt x="72" y="126"/>
                  <a:pt x="72" y="126"/>
                </a:cubicBezTo>
                <a:cubicBezTo>
                  <a:pt x="60" y="126"/>
                  <a:pt x="60" y="126"/>
                  <a:pt x="60" y="126"/>
                </a:cubicBezTo>
                <a:cubicBezTo>
                  <a:pt x="60" y="108"/>
                  <a:pt x="60" y="108"/>
                  <a:pt x="60" y="108"/>
                </a:cubicBezTo>
                <a:lnTo>
                  <a:pt x="72" y="108"/>
                </a:lnTo>
                <a:close/>
                <a:moveTo>
                  <a:pt x="27" y="18"/>
                </a:moveTo>
                <a:cubicBezTo>
                  <a:pt x="32" y="18"/>
                  <a:pt x="36" y="22"/>
                  <a:pt x="36" y="27"/>
                </a:cubicBezTo>
                <a:cubicBezTo>
                  <a:pt x="36" y="32"/>
                  <a:pt x="32" y="36"/>
                  <a:pt x="27" y="36"/>
                </a:cubicBezTo>
                <a:cubicBezTo>
                  <a:pt x="22" y="36"/>
                  <a:pt x="18" y="32"/>
                  <a:pt x="18" y="27"/>
                </a:cubicBezTo>
                <a:cubicBezTo>
                  <a:pt x="18" y="22"/>
                  <a:pt x="22" y="18"/>
                  <a:pt x="27" y="1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41" name="Freeform 33">
            <a:extLst>
              <a:ext uri="{FF2B5EF4-FFF2-40B4-BE49-F238E27FC236}">
                <a16:creationId xmlns:a16="http://schemas.microsoft.com/office/drawing/2014/main" id="{CB03EB1E-903F-747E-0F68-3966C7163124}"/>
              </a:ext>
            </a:extLst>
          </p:cNvPr>
          <p:cNvSpPr>
            <a:spLocks noEditPoints="1"/>
          </p:cNvSpPr>
          <p:nvPr/>
        </p:nvSpPr>
        <p:spPr bwMode="auto">
          <a:xfrm>
            <a:off x="1236133" y="2366434"/>
            <a:ext cx="364067" cy="433917"/>
          </a:xfrm>
          <a:custGeom>
            <a:avLst/>
            <a:gdLst>
              <a:gd name="T0" fmla="*/ 526859077 w 120"/>
              <a:gd name="T1" fmla="*/ 307324211 h 144"/>
              <a:gd name="T2" fmla="*/ 526859077 w 120"/>
              <a:gd name="T3" fmla="*/ 215128078 h 144"/>
              <a:gd name="T4" fmla="*/ 309918576 w 120"/>
              <a:gd name="T5" fmla="*/ 0 h 144"/>
              <a:gd name="T6" fmla="*/ 92975800 w 120"/>
              <a:gd name="T7" fmla="*/ 215128078 h 144"/>
              <a:gd name="T8" fmla="*/ 92975800 w 120"/>
              <a:gd name="T9" fmla="*/ 307324211 h 144"/>
              <a:gd name="T10" fmla="*/ 0 w 120"/>
              <a:gd name="T11" fmla="*/ 307324211 h 144"/>
              <a:gd name="T12" fmla="*/ 0 w 120"/>
              <a:gd name="T13" fmla="*/ 737580367 h 144"/>
              <a:gd name="T14" fmla="*/ 619834877 w 120"/>
              <a:gd name="T15" fmla="*/ 737580367 h 144"/>
              <a:gd name="T16" fmla="*/ 619834877 w 120"/>
              <a:gd name="T17" fmla="*/ 307324211 h 144"/>
              <a:gd name="T18" fmla="*/ 526859077 w 120"/>
              <a:gd name="T19" fmla="*/ 307324211 h 144"/>
              <a:gd name="T20" fmla="*/ 340909751 w 120"/>
              <a:gd name="T21" fmla="*/ 542941323 h 144"/>
              <a:gd name="T22" fmla="*/ 340909751 w 120"/>
              <a:gd name="T23" fmla="*/ 645381974 h 144"/>
              <a:gd name="T24" fmla="*/ 278925126 w 120"/>
              <a:gd name="T25" fmla="*/ 645381974 h 144"/>
              <a:gd name="T26" fmla="*/ 278925126 w 120"/>
              <a:gd name="T27" fmla="*/ 542941323 h 144"/>
              <a:gd name="T28" fmla="*/ 247933951 w 120"/>
              <a:gd name="T29" fmla="*/ 491720998 h 144"/>
              <a:gd name="T30" fmla="*/ 309918576 w 120"/>
              <a:gd name="T31" fmla="*/ 430256156 h 144"/>
              <a:gd name="T32" fmla="*/ 371900926 w 120"/>
              <a:gd name="T33" fmla="*/ 491720998 h 144"/>
              <a:gd name="T34" fmla="*/ 340909751 w 120"/>
              <a:gd name="T35" fmla="*/ 542941323 h 144"/>
              <a:gd name="T36" fmla="*/ 464876727 w 120"/>
              <a:gd name="T37" fmla="*/ 307324211 h 144"/>
              <a:gd name="T38" fmla="*/ 154958150 w 120"/>
              <a:gd name="T39" fmla="*/ 307324211 h 144"/>
              <a:gd name="T40" fmla="*/ 154958150 w 120"/>
              <a:gd name="T41" fmla="*/ 215128078 h 144"/>
              <a:gd name="T42" fmla="*/ 309918576 w 120"/>
              <a:gd name="T43" fmla="*/ 61464842 h 144"/>
              <a:gd name="T44" fmla="*/ 464876727 w 120"/>
              <a:gd name="T45" fmla="*/ 215128078 h 144"/>
              <a:gd name="T46" fmla="*/ 464876727 w 120"/>
              <a:gd name="T47" fmla="*/ 307324211 h 14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20" h="144">
                <a:moveTo>
                  <a:pt x="102" y="60"/>
                </a:moveTo>
                <a:cubicBezTo>
                  <a:pt x="102" y="42"/>
                  <a:pt x="102" y="42"/>
                  <a:pt x="102" y="42"/>
                </a:cubicBezTo>
                <a:cubicBezTo>
                  <a:pt x="102" y="42"/>
                  <a:pt x="102" y="0"/>
                  <a:pt x="60" y="0"/>
                </a:cubicBezTo>
                <a:cubicBezTo>
                  <a:pt x="18" y="0"/>
                  <a:pt x="18" y="42"/>
                  <a:pt x="18" y="42"/>
                </a:cubicBezTo>
                <a:cubicBezTo>
                  <a:pt x="18" y="60"/>
                  <a:pt x="18" y="60"/>
                  <a:pt x="18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144"/>
                  <a:pt x="0" y="144"/>
                  <a:pt x="0" y="144"/>
                </a:cubicBezTo>
                <a:cubicBezTo>
                  <a:pt x="120" y="144"/>
                  <a:pt x="120" y="144"/>
                  <a:pt x="120" y="144"/>
                </a:cubicBezTo>
                <a:cubicBezTo>
                  <a:pt x="120" y="60"/>
                  <a:pt x="120" y="60"/>
                  <a:pt x="120" y="60"/>
                </a:cubicBezTo>
                <a:lnTo>
                  <a:pt x="102" y="60"/>
                </a:lnTo>
                <a:close/>
                <a:moveTo>
                  <a:pt x="66" y="106"/>
                </a:moveTo>
                <a:cubicBezTo>
                  <a:pt x="66" y="126"/>
                  <a:pt x="66" y="126"/>
                  <a:pt x="66" y="126"/>
                </a:cubicBezTo>
                <a:cubicBezTo>
                  <a:pt x="54" y="126"/>
                  <a:pt x="54" y="126"/>
                  <a:pt x="54" y="126"/>
                </a:cubicBezTo>
                <a:cubicBezTo>
                  <a:pt x="54" y="106"/>
                  <a:pt x="54" y="106"/>
                  <a:pt x="54" y="106"/>
                </a:cubicBezTo>
                <a:cubicBezTo>
                  <a:pt x="50" y="104"/>
                  <a:pt x="48" y="100"/>
                  <a:pt x="48" y="96"/>
                </a:cubicBezTo>
                <a:cubicBezTo>
                  <a:pt x="48" y="89"/>
                  <a:pt x="53" y="84"/>
                  <a:pt x="60" y="84"/>
                </a:cubicBezTo>
                <a:cubicBezTo>
                  <a:pt x="67" y="84"/>
                  <a:pt x="72" y="89"/>
                  <a:pt x="72" y="96"/>
                </a:cubicBezTo>
                <a:cubicBezTo>
                  <a:pt x="72" y="100"/>
                  <a:pt x="70" y="104"/>
                  <a:pt x="66" y="106"/>
                </a:cubicBezTo>
                <a:moveTo>
                  <a:pt x="90" y="60"/>
                </a:moveTo>
                <a:cubicBezTo>
                  <a:pt x="30" y="60"/>
                  <a:pt x="30" y="60"/>
                  <a:pt x="30" y="60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37"/>
                  <a:pt x="32" y="12"/>
                  <a:pt x="60" y="12"/>
                </a:cubicBezTo>
                <a:cubicBezTo>
                  <a:pt x="88" y="12"/>
                  <a:pt x="90" y="37"/>
                  <a:pt x="90" y="42"/>
                </a:cubicBezTo>
                <a:lnTo>
                  <a:pt x="90" y="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42" name="Freeform 34">
            <a:extLst>
              <a:ext uri="{FF2B5EF4-FFF2-40B4-BE49-F238E27FC236}">
                <a16:creationId xmlns:a16="http://schemas.microsoft.com/office/drawing/2014/main" id="{47685A48-B915-392B-7D4E-2D17BD15B562}"/>
              </a:ext>
            </a:extLst>
          </p:cNvPr>
          <p:cNvSpPr>
            <a:spLocks/>
          </p:cNvSpPr>
          <p:nvPr/>
        </p:nvSpPr>
        <p:spPr bwMode="auto">
          <a:xfrm>
            <a:off x="2131485" y="2355851"/>
            <a:ext cx="416983" cy="465667"/>
          </a:xfrm>
          <a:custGeom>
            <a:avLst/>
            <a:gdLst>
              <a:gd name="T0" fmla="*/ 664169538 w 138"/>
              <a:gd name="T1" fmla="*/ 391070975 h 153"/>
              <a:gd name="T2" fmla="*/ 617832339 w 138"/>
              <a:gd name="T3" fmla="*/ 437998306 h 153"/>
              <a:gd name="T4" fmla="*/ 355253369 w 138"/>
              <a:gd name="T5" fmla="*/ 703925930 h 153"/>
              <a:gd name="T6" fmla="*/ 92674398 w 138"/>
              <a:gd name="T7" fmla="*/ 437998306 h 153"/>
              <a:gd name="T8" fmla="*/ 355253369 w 138"/>
              <a:gd name="T9" fmla="*/ 172070681 h 153"/>
              <a:gd name="T10" fmla="*/ 355253369 w 138"/>
              <a:gd name="T11" fmla="*/ 172070681 h 153"/>
              <a:gd name="T12" fmla="*/ 355253369 w 138"/>
              <a:gd name="T13" fmla="*/ 250284420 h 153"/>
              <a:gd name="T14" fmla="*/ 540602164 w 138"/>
              <a:gd name="T15" fmla="*/ 125143351 h 153"/>
              <a:gd name="T16" fmla="*/ 355253369 w 138"/>
              <a:gd name="T17" fmla="*/ 0 h 153"/>
              <a:gd name="T18" fmla="*/ 355253369 w 138"/>
              <a:gd name="T19" fmla="*/ 78213739 h 153"/>
              <a:gd name="T20" fmla="*/ 355253369 w 138"/>
              <a:gd name="T21" fmla="*/ 78213739 h 153"/>
              <a:gd name="T22" fmla="*/ 0 w 138"/>
              <a:gd name="T23" fmla="*/ 437998306 h 153"/>
              <a:gd name="T24" fmla="*/ 355253369 w 138"/>
              <a:gd name="T25" fmla="*/ 797782873 h 153"/>
              <a:gd name="T26" fmla="*/ 710506737 w 138"/>
              <a:gd name="T27" fmla="*/ 437998306 h 153"/>
              <a:gd name="T28" fmla="*/ 664169538 w 138"/>
              <a:gd name="T29" fmla="*/ 391070975 h 15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38" h="153">
                <a:moveTo>
                  <a:pt x="129" y="75"/>
                </a:moveTo>
                <a:cubicBezTo>
                  <a:pt x="124" y="75"/>
                  <a:pt x="120" y="80"/>
                  <a:pt x="120" y="84"/>
                </a:cubicBezTo>
                <a:cubicBezTo>
                  <a:pt x="120" y="113"/>
                  <a:pt x="97" y="135"/>
                  <a:pt x="69" y="135"/>
                </a:cubicBezTo>
                <a:cubicBezTo>
                  <a:pt x="41" y="135"/>
                  <a:pt x="18" y="113"/>
                  <a:pt x="18" y="84"/>
                </a:cubicBezTo>
                <a:cubicBezTo>
                  <a:pt x="18" y="56"/>
                  <a:pt x="41" y="33"/>
                  <a:pt x="69" y="33"/>
                </a:cubicBezTo>
                <a:cubicBezTo>
                  <a:pt x="69" y="33"/>
                  <a:pt x="69" y="33"/>
                  <a:pt x="69" y="33"/>
                </a:cubicBezTo>
                <a:cubicBezTo>
                  <a:pt x="69" y="48"/>
                  <a:pt x="69" y="48"/>
                  <a:pt x="69" y="48"/>
                </a:cubicBezTo>
                <a:cubicBezTo>
                  <a:pt x="105" y="24"/>
                  <a:pt x="105" y="24"/>
                  <a:pt x="105" y="24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15"/>
                  <a:pt x="69" y="15"/>
                  <a:pt x="69" y="15"/>
                </a:cubicBezTo>
                <a:cubicBezTo>
                  <a:pt x="69" y="15"/>
                  <a:pt x="69" y="15"/>
                  <a:pt x="69" y="15"/>
                </a:cubicBezTo>
                <a:cubicBezTo>
                  <a:pt x="31" y="15"/>
                  <a:pt x="0" y="46"/>
                  <a:pt x="0" y="84"/>
                </a:cubicBezTo>
                <a:cubicBezTo>
                  <a:pt x="0" y="123"/>
                  <a:pt x="31" y="153"/>
                  <a:pt x="69" y="153"/>
                </a:cubicBezTo>
                <a:cubicBezTo>
                  <a:pt x="107" y="153"/>
                  <a:pt x="138" y="123"/>
                  <a:pt x="138" y="84"/>
                </a:cubicBezTo>
                <a:cubicBezTo>
                  <a:pt x="138" y="80"/>
                  <a:pt x="134" y="75"/>
                  <a:pt x="129" y="75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43" name="Freeform 35">
            <a:extLst>
              <a:ext uri="{FF2B5EF4-FFF2-40B4-BE49-F238E27FC236}">
                <a16:creationId xmlns:a16="http://schemas.microsoft.com/office/drawing/2014/main" id="{F5712277-D27D-A3A2-EEA0-DF9CC72622D5}"/>
              </a:ext>
            </a:extLst>
          </p:cNvPr>
          <p:cNvSpPr>
            <a:spLocks/>
          </p:cNvSpPr>
          <p:nvPr/>
        </p:nvSpPr>
        <p:spPr bwMode="auto">
          <a:xfrm>
            <a:off x="2929467" y="2491318"/>
            <a:ext cx="419100" cy="336549"/>
          </a:xfrm>
          <a:custGeom>
            <a:avLst/>
            <a:gdLst>
              <a:gd name="T0" fmla="*/ 636494459 w 138"/>
              <a:gd name="T1" fmla="*/ 428222643 h 111"/>
              <a:gd name="T2" fmla="*/ 460552179 w 138"/>
              <a:gd name="T3" fmla="*/ 479814746 h 111"/>
              <a:gd name="T4" fmla="*/ 439852283 w 138"/>
              <a:gd name="T5" fmla="*/ 479814746 h 111"/>
              <a:gd name="T6" fmla="*/ 429504613 w 138"/>
              <a:gd name="T7" fmla="*/ 474655081 h 111"/>
              <a:gd name="T8" fmla="*/ 408804717 w 138"/>
              <a:gd name="T9" fmla="*/ 474655081 h 111"/>
              <a:gd name="T10" fmla="*/ 398454770 w 138"/>
              <a:gd name="T11" fmla="*/ 469495416 h 111"/>
              <a:gd name="T12" fmla="*/ 382929848 w 138"/>
              <a:gd name="T13" fmla="*/ 469495416 h 111"/>
              <a:gd name="T14" fmla="*/ 372582178 w 138"/>
              <a:gd name="T15" fmla="*/ 464335751 h 111"/>
              <a:gd name="T16" fmla="*/ 351882282 w 138"/>
              <a:gd name="T17" fmla="*/ 459178360 h 111"/>
              <a:gd name="T18" fmla="*/ 346707308 w 138"/>
              <a:gd name="T19" fmla="*/ 454018695 h 111"/>
              <a:gd name="T20" fmla="*/ 326009690 w 138"/>
              <a:gd name="T21" fmla="*/ 443699364 h 111"/>
              <a:gd name="T22" fmla="*/ 326009690 w 138"/>
              <a:gd name="T23" fmla="*/ 443699364 h 111"/>
              <a:gd name="T24" fmla="*/ 258737307 w 138"/>
              <a:gd name="T25" fmla="*/ 392107261 h 111"/>
              <a:gd name="T26" fmla="*/ 258737307 w 138"/>
              <a:gd name="T27" fmla="*/ 392107261 h 111"/>
              <a:gd name="T28" fmla="*/ 238037411 w 138"/>
              <a:gd name="T29" fmla="*/ 371468601 h 111"/>
              <a:gd name="T30" fmla="*/ 232862438 w 138"/>
              <a:gd name="T31" fmla="*/ 366308936 h 111"/>
              <a:gd name="T32" fmla="*/ 170767306 w 138"/>
              <a:gd name="T33" fmla="*/ 185734300 h 111"/>
              <a:gd name="T34" fmla="*/ 248387359 w 138"/>
              <a:gd name="T35" fmla="*/ 185734300 h 111"/>
              <a:gd name="T36" fmla="*/ 124194818 w 138"/>
              <a:gd name="T37" fmla="*/ 0 h 111"/>
              <a:gd name="T38" fmla="*/ 0 w 138"/>
              <a:gd name="T39" fmla="*/ 185734300 h 111"/>
              <a:gd name="T40" fmla="*/ 77620053 w 138"/>
              <a:gd name="T41" fmla="*/ 185734300 h 111"/>
              <a:gd name="T42" fmla="*/ 144892436 w 138"/>
              <a:gd name="T43" fmla="*/ 402424317 h 111"/>
              <a:gd name="T44" fmla="*/ 150067410 w 138"/>
              <a:gd name="T45" fmla="*/ 407583982 h 111"/>
              <a:gd name="T46" fmla="*/ 160417358 w 138"/>
              <a:gd name="T47" fmla="*/ 428222643 h 111"/>
              <a:gd name="T48" fmla="*/ 165592332 w 138"/>
              <a:gd name="T49" fmla="*/ 433380034 h 111"/>
              <a:gd name="T50" fmla="*/ 191464924 w 138"/>
              <a:gd name="T51" fmla="*/ 459178360 h 111"/>
              <a:gd name="T52" fmla="*/ 191464924 w 138"/>
              <a:gd name="T53" fmla="*/ 459178360 h 111"/>
              <a:gd name="T54" fmla="*/ 279437203 w 138"/>
              <a:gd name="T55" fmla="*/ 526247184 h 111"/>
              <a:gd name="T56" fmla="*/ 279437203 w 138"/>
              <a:gd name="T57" fmla="*/ 526247184 h 111"/>
              <a:gd name="T58" fmla="*/ 310484768 w 138"/>
              <a:gd name="T59" fmla="*/ 541726180 h 111"/>
              <a:gd name="T60" fmla="*/ 315659742 w 138"/>
              <a:gd name="T61" fmla="*/ 541726180 h 111"/>
              <a:gd name="T62" fmla="*/ 341532334 w 138"/>
              <a:gd name="T63" fmla="*/ 552045510 h 111"/>
              <a:gd name="T64" fmla="*/ 351882282 w 138"/>
              <a:gd name="T65" fmla="*/ 557202901 h 111"/>
              <a:gd name="T66" fmla="*/ 377757152 w 138"/>
              <a:gd name="T67" fmla="*/ 562362566 h 111"/>
              <a:gd name="T68" fmla="*/ 393279796 w 138"/>
              <a:gd name="T69" fmla="*/ 567522231 h 111"/>
              <a:gd name="T70" fmla="*/ 398454770 w 138"/>
              <a:gd name="T71" fmla="*/ 567522231 h 111"/>
              <a:gd name="T72" fmla="*/ 419154665 w 138"/>
              <a:gd name="T73" fmla="*/ 567522231 h 111"/>
              <a:gd name="T74" fmla="*/ 429504613 w 138"/>
              <a:gd name="T75" fmla="*/ 572681896 h 111"/>
              <a:gd name="T76" fmla="*/ 465727153 w 138"/>
              <a:gd name="T77" fmla="*/ 572681896 h 111"/>
              <a:gd name="T78" fmla="*/ 688241920 w 138"/>
              <a:gd name="T79" fmla="*/ 500451133 h 111"/>
              <a:gd name="T80" fmla="*/ 698589590 w 138"/>
              <a:gd name="T81" fmla="*/ 438539699 h 111"/>
              <a:gd name="T82" fmla="*/ 636494459 w 138"/>
              <a:gd name="T83" fmla="*/ 428222643 h 11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38" h="111">
                <a:moveTo>
                  <a:pt x="123" y="83"/>
                </a:moveTo>
                <a:cubicBezTo>
                  <a:pt x="113" y="90"/>
                  <a:pt x="101" y="93"/>
                  <a:pt x="89" y="93"/>
                </a:cubicBezTo>
                <a:cubicBezTo>
                  <a:pt x="88" y="93"/>
                  <a:pt x="86" y="93"/>
                  <a:pt x="85" y="93"/>
                </a:cubicBezTo>
                <a:cubicBezTo>
                  <a:pt x="84" y="93"/>
                  <a:pt x="83" y="93"/>
                  <a:pt x="83" y="92"/>
                </a:cubicBezTo>
                <a:cubicBezTo>
                  <a:pt x="82" y="92"/>
                  <a:pt x="80" y="92"/>
                  <a:pt x="79" y="92"/>
                </a:cubicBezTo>
                <a:cubicBezTo>
                  <a:pt x="78" y="92"/>
                  <a:pt x="78" y="92"/>
                  <a:pt x="77" y="91"/>
                </a:cubicBezTo>
                <a:cubicBezTo>
                  <a:pt x="76" y="91"/>
                  <a:pt x="75" y="91"/>
                  <a:pt x="74" y="91"/>
                </a:cubicBezTo>
                <a:cubicBezTo>
                  <a:pt x="73" y="90"/>
                  <a:pt x="72" y="90"/>
                  <a:pt x="72" y="90"/>
                </a:cubicBezTo>
                <a:cubicBezTo>
                  <a:pt x="71" y="90"/>
                  <a:pt x="69" y="89"/>
                  <a:pt x="68" y="89"/>
                </a:cubicBezTo>
                <a:cubicBezTo>
                  <a:pt x="68" y="88"/>
                  <a:pt x="68" y="88"/>
                  <a:pt x="67" y="88"/>
                </a:cubicBezTo>
                <a:cubicBezTo>
                  <a:pt x="66" y="88"/>
                  <a:pt x="64" y="87"/>
                  <a:pt x="63" y="86"/>
                </a:cubicBezTo>
                <a:cubicBezTo>
                  <a:pt x="63" y="86"/>
                  <a:pt x="63" y="86"/>
                  <a:pt x="63" y="86"/>
                </a:cubicBezTo>
                <a:cubicBezTo>
                  <a:pt x="58" y="83"/>
                  <a:pt x="54" y="80"/>
                  <a:pt x="5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5"/>
                  <a:pt x="47" y="74"/>
                  <a:pt x="46" y="72"/>
                </a:cubicBezTo>
                <a:cubicBezTo>
                  <a:pt x="46" y="72"/>
                  <a:pt x="46" y="72"/>
                  <a:pt x="45" y="71"/>
                </a:cubicBezTo>
                <a:cubicBezTo>
                  <a:pt x="38" y="62"/>
                  <a:pt x="33" y="49"/>
                  <a:pt x="33" y="36"/>
                </a:cubicBezTo>
                <a:cubicBezTo>
                  <a:pt x="48" y="36"/>
                  <a:pt x="48" y="36"/>
                  <a:pt x="48" y="36"/>
                </a:cubicBezTo>
                <a:cubicBezTo>
                  <a:pt x="24" y="0"/>
                  <a:pt x="24" y="0"/>
                  <a:pt x="24" y="0"/>
                </a:cubicBezTo>
                <a:cubicBezTo>
                  <a:pt x="0" y="36"/>
                  <a:pt x="0" y="36"/>
                  <a:pt x="0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5" y="52"/>
                  <a:pt x="20" y="66"/>
                  <a:pt x="28" y="78"/>
                </a:cubicBezTo>
                <a:cubicBezTo>
                  <a:pt x="28" y="79"/>
                  <a:pt x="28" y="79"/>
                  <a:pt x="29" y="79"/>
                </a:cubicBezTo>
                <a:cubicBezTo>
                  <a:pt x="29" y="80"/>
                  <a:pt x="30" y="81"/>
                  <a:pt x="31" y="83"/>
                </a:cubicBezTo>
                <a:cubicBezTo>
                  <a:pt x="32" y="83"/>
                  <a:pt x="32" y="83"/>
                  <a:pt x="32" y="84"/>
                </a:cubicBezTo>
                <a:cubicBezTo>
                  <a:pt x="34" y="86"/>
                  <a:pt x="35" y="87"/>
                  <a:pt x="37" y="89"/>
                </a:cubicBezTo>
                <a:cubicBezTo>
                  <a:pt x="37" y="89"/>
                  <a:pt x="37" y="89"/>
                  <a:pt x="37" y="89"/>
                </a:cubicBezTo>
                <a:cubicBezTo>
                  <a:pt x="42" y="94"/>
                  <a:pt x="48" y="98"/>
                  <a:pt x="54" y="102"/>
                </a:cubicBezTo>
                <a:cubicBezTo>
                  <a:pt x="54" y="102"/>
                  <a:pt x="54" y="102"/>
                  <a:pt x="54" y="102"/>
                </a:cubicBezTo>
                <a:cubicBezTo>
                  <a:pt x="56" y="103"/>
                  <a:pt x="58" y="104"/>
                  <a:pt x="60" y="105"/>
                </a:cubicBezTo>
                <a:cubicBezTo>
                  <a:pt x="60" y="105"/>
                  <a:pt x="61" y="105"/>
                  <a:pt x="61" y="105"/>
                </a:cubicBezTo>
                <a:cubicBezTo>
                  <a:pt x="63" y="106"/>
                  <a:pt x="64" y="106"/>
                  <a:pt x="66" y="107"/>
                </a:cubicBezTo>
                <a:cubicBezTo>
                  <a:pt x="67" y="107"/>
                  <a:pt x="68" y="108"/>
                  <a:pt x="68" y="108"/>
                </a:cubicBezTo>
                <a:cubicBezTo>
                  <a:pt x="70" y="108"/>
                  <a:pt x="71" y="109"/>
                  <a:pt x="73" y="109"/>
                </a:cubicBezTo>
                <a:cubicBezTo>
                  <a:pt x="74" y="109"/>
                  <a:pt x="75" y="109"/>
                  <a:pt x="76" y="110"/>
                </a:cubicBezTo>
                <a:cubicBezTo>
                  <a:pt x="76" y="110"/>
                  <a:pt x="77" y="110"/>
                  <a:pt x="77" y="110"/>
                </a:cubicBezTo>
                <a:cubicBezTo>
                  <a:pt x="78" y="110"/>
                  <a:pt x="80" y="110"/>
                  <a:pt x="81" y="110"/>
                </a:cubicBezTo>
                <a:cubicBezTo>
                  <a:pt x="82" y="110"/>
                  <a:pt x="82" y="111"/>
                  <a:pt x="83" y="111"/>
                </a:cubicBezTo>
                <a:cubicBezTo>
                  <a:pt x="85" y="111"/>
                  <a:pt x="88" y="111"/>
                  <a:pt x="90" y="111"/>
                </a:cubicBezTo>
                <a:cubicBezTo>
                  <a:pt x="105" y="111"/>
                  <a:pt x="120" y="106"/>
                  <a:pt x="133" y="97"/>
                </a:cubicBezTo>
                <a:cubicBezTo>
                  <a:pt x="137" y="95"/>
                  <a:pt x="138" y="89"/>
                  <a:pt x="135" y="85"/>
                </a:cubicBezTo>
                <a:cubicBezTo>
                  <a:pt x="132" y="81"/>
                  <a:pt x="127" y="80"/>
                  <a:pt x="123" y="83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44" name="Freeform 36">
            <a:extLst>
              <a:ext uri="{FF2B5EF4-FFF2-40B4-BE49-F238E27FC236}">
                <a16:creationId xmlns:a16="http://schemas.microsoft.com/office/drawing/2014/main" id="{AEA367C5-424F-80DA-F085-297075C5B523}"/>
              </a:ext>
            </a:extLst>
          </p:cNvPr>
          <p:cNvSpPr>
            <a:spLocks/>
          </p:cNvSpPr>
          <p:nvPr/>
        </p:nvSpPr>
        <p:spPr bwMode="auto">
          <a:xfrm>
            <a:off x="3056467" y="2372784"/>
            <a:ext cx="419100" cy="338667"/>
          </a:xfrm>
          <a:custGeom>
            <a:avLst/>
            <a:gdLst>
              <a:gd name="T0" fmla="*/ 636494459 w 138"/>
              <a:gd name="T1" fmla="*/ 393354468 h 111"/>
              <a:gd name="T2" fmla="*/ 569222076 w 138"/>
              <a:gd name="T3" fmla="*/ 173076973 h 111"/>
              <a:gd name="T4" fmla="*/ 564047102 w 138"/>
              <a:gd name="T5" fmla="*/ 167832216 h 111"/>
              <a:gd name="T6" fmla="*/ 548522180 w 138"/>
              <a:gd name="T7" fmla="*/ 146853189 h 111"/>
              <a:gd name="T8" fmla="*/ 548522180 w 138"/>
              <a:gd name="T9" fmla="*/ 141608432 h 111"/>
              <a:gd name="T10" fmla="*/ 403629743 w 138"/>
              <a:gd name="T11" fmla="*/ 31468541 h 111"/>
              <a:gd name="T12" fmla="*/ 398454770 w 138"/>
              <a:gd name="T13" fmla="*/ 31468541 h 111"/>
              <a:gd name="T14" fmla="*/ 372582178 w 138"/>
              <a:gd name="T15" fmla="*/ 20979027 h 111"/>
              <a:gd name="T16" fmla="*/ 362232230 w 138"/>
              <a:gd name="T17" fmla="*/ 15734270 h 111"/>
              <a:gd name="T18" fmla="*/ 336357360 w 138"/>
              <a:gd name="T19" fmla="*/ 10489514 h 111"/>
              <a:gd name="T20" fmla="*/ 320834716 w 138"/>
              <a:gd name="T21" fmla="*/ 5244757 h 111"/>
              <a:gd name="T22" fmla="*/ 315659742 w 138"/>
              <a:gd name="T23" fmla="*/ 5244757 h 111"/>
              <a:gd name="T24" fmla="*/ 294959847 w 138"/>
              <a:gd name="T25" fmla="*/ 5244757 h 111"/>
              <a:gd name="T26" fmla="*/ 284609899 w 138"/>
              <a:gd name="T27" fmla="*/ 0 h 111"/>
              <a:gd name="T28" fmla="*/ 253562333 w 138"/>
              <a:gd name="T29" fmla="*/ 0 h 111"/>
              <a:gd name="T30" fmla="*/ 248387359 w 138"/>
              <a:gd name="T31" fmla="*/ 0 h 111"/>
              <a:gd name="T32" fmla="*/ 248387359 w 138"/>
              <a:gd name="T33" fmla="*/ 0 h 111"/>
              <a:gd name="T34" fmla="*/ 25872592 w 138"/>
              <a:gd name="T35" fmla="*/ 73426595 h 111"/>
              <a:gd name="T36" fmla="*/ 15524922 w 138"/>
              <a:gd name="T37" fmla="*/ 136363676 h 111"/>
              <a:gd name="T38" fmla="*/ 77620053 w 138"/>
              <a:gd name="T39" fmla="*/ 146853189 h 111"/>
              <a:gd name="T40" fmla="*/ 248387359 w 138"/>
              <a:gd name="T41" fmla="*/ 94405622 h 111"/>
              <a:gd name="T42" fmla="*/ 274262229 w 138"/>
              <a:gd name="T43" fmla="*/ 94405622 h 111"/>
              <a:gd name="T44" fmla="*/ 284609899 w 138"/>
              <a:gd name="T45" fmla="*/ 94405622 h 111"/>
              <a:gd name="T46" fmla="*/ 305309795 w 138"/>
              <a:gd name="T47" fmla="*/ 99650378 h 111"/>
              <a:gd name="T48" fmla="*/ 315659742 w 138"/>
              <a:gd name="T49" fmla="*/ 99650378 h 111"/>
              <a:gd name="T50" fmla="*/ 336357360 w 138"/>
              <a:gd name="T51" fmla="*/ 104895135 h 111"/>
              <a:gd name="T52" fmla="*/ 341532334 w 138"/>
              <a:gd name="T53" fmla="*/ 110139892 h 111"/>
              <a:gd name="T54" fmla="*/ 362232230 w 138"/>
              <a:gd name="T55" fmla="*/ 115384649 h 111"/>
              <a:gd name="T56" fmla="*/ 362232230 w 138"/>
              <a:gd name="T57" fmla="*/ 120629405 h 111"/>
              <a:gd name="T58" fmla="*/ 476077101 w 138"/>
              <a:gd name="T59" fmla="*/ 204545514 h 111"/>
              <a:gd name="T60" fmla="*/ 476077101 w 138"/>
              <a:gd name="T61" fmla="*/ 204545514 h 111"/>
              <a:gd name="T62" fmla="*/ 543347206 w 138"/>
              <a:gd name="T63" fmla="*/ 393354468 h 111"/>
              <a:gd name="T64" fmla="*/ 465727153 w 138"/>
              <a:gd name="T65" fmla="*/ 393354468 h 111"/>
              <a:gd name="T66" fmla="*/ 589919693 w 138"/>
              <a:gd name="T67" fmla="*/ 582165712 h 111"/>
              <a:gd name="T68" fmla="*/ 714114512 w 138"/>
              <a:gd name="T69" fmla="*/ 393354468 h 111"/>
              <a:gd name="T70" fmla="*/ 636494459 w 138"/>
              <a:gd name="T71" fmla="*/ 393354468 h 11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38" h="111">
                <a:moveTo>
                  <a:pt x="123" y="75"/>
                </a:moveTo>
                <a:cubicBezTo>
                  <a:pt x="123" y="59"/>
                  <a:pt x="118" y="45"/>
                  <a:pt x="110" y="33"/>
                </a:cubicBezTo>
                <a:cubicBezTo>
                  <a:pt x="110" y="32"/>
                  <a:pt x="110" y="32"/>
                  <a:pt x="109" y="32"/>
                </a:cubicBezTo>
                <a:cubicBezTo>
                  <a:pt x="108" y="30"/>
                  <a:pt x="107" y="29"/>
                  <a:pt x="106" y="28"/>
                </a:cubicBezTo>
                <a:cubicBezTo>
                  <a:pt x="106" y="28"/>
                  <a:pt x="106" y="27"/>
                  <a:pt x="106" y="27"/>
                </a:cubicBezTo>
                <a:cubicBezTo>
                  <a:pt x="98" y="18"/>
                  <a:pt x="89" y="11"/>
                  <a:pt x="78" y="6"/>
                </a:cubicBezTo>
                <a:cubicBezTo>
                  <a:pt x="77" y="6"/>
                  <a:pt x="77" y="6"/>
                  <a:pt x="77" y="6"/>
                </a:cubicBezTo>
                <a:cubicBezTo>
                  <a:pt x="75" y="5"/>
                  <a:pt x="73" y="4"/>
                  <a:pt x="72" y="4"/>
                </a:cubicBezTo>
                <a:cubicBezTo>
                  <a:pt x="71" y="4"/>
                  <a:pt x="70" y="3"/>
                  <a:pt x="70" y="3"/>
                </a:cubicBezTo>
                <a:cubicBezTo>
                  <a:pt x="68" y="3"/>
                  <a:pt x="67" y="2"/>
                  <a:pt x="65" y="2"/>
                </a:cubicBezTo>
                <a:cubicBezTo>
                  <a:pt x="64" y="2"/>
                  <a:pt x="63" y="2"/>
                  <a:pt x="62" y="1"/>
                </a:cubicBezTo>
                <a:cubicBezTo>
                  <a:pt x="62" y="1"/>
                  <a:pt x="61" y="1"/>
                  <a:pt x="61" y="1"/>
                </a:cubicBezTo>
                <a:cubicBezTo>
                  <a:pt x="60" y="1"/>
                  <a:pt x="59" y="1"/>
                  <a:pt x="57" y="1"/>
                </a:cubicBezTo>
                <a:cubicBezTo>
                  <a:pt x="57" y="1"/>
                  <a:pt x="56" y="0"/>
                  <a:pt x="55" y="0"/>
                </a:cubicBezTo>
                <a:cubicBezTo>
                  <a:pt x="53" y="0"/>
                  <a:pt x="51" y="0"/>
                  <a:pt x="49" y="0"/>
                </a:cubicBezTo>
                <a:cubicBezTo>
                  <a:pt x="49" y="0"/>
                  <a:pt x="48" y="0"/>
                  <a:pt x="48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33" y="0"/>
                  <a:pt x="18" y="5"/>
                  <a:pt x="5" y="14"/>
                </a:cubicBezTo>
                <a:cubicBezTo>
                  <a:pt x="1" y="16"/>
                  <a:pt x="0" y="22"/>
                  <a:pt x="3" y="26"/>
                </a:cubicBezTo>
                <a:cubicBezTo>
                  <a:pt x="6" y="30"/>
                  <a:pt x="11" y="31"/>
                  <a:pt x="15" y="28"/>
                </a:cubicBezTo>
                <a:cubicBezTo>
                  <a:pt x="25" y="21"/>
                  <a:pt x="37" y="18"/>
                  <a:pt x="48" y="18"/>
                </a:cubicBezTo>
                <a:cubicBezTo>
                  <a:pt x="50" y="18"/>
                  <a:pt x="52" y="18"/>
                  <a:pt x="53" y="18"/>
                </a:cubicBezTo>
                <a:cubicBezTo>
                  <a:pt x="54" y="18"/>
                  <a:pt x="54" y="18"/>
                  <a:pt x="55" y="18"/>
                </a:cubicBezTo>
                <a:cubicBezTo>
                  <a:pt x="56" y="19"/>
                  <a:pt x="58" y="19"/>
                  <a:pt x="59" y="19"/>
                </a:cubicBezTo>
                <a:cubicBezTo>
                  <a:pt x="60" y="19"/>
                  <a:pt x="60" y="19"/>
                  <a:pt x="61" y="19"/>
                </a:cubicBezTo>
                <a:cubicBezTo>
                  <a:pt x="62" y="20"/>
                  <a:pt x="63" y="20"/>
                  <a:pt x="65" y="20"/>
                </a:cubicBezTo>
                <a:cubicBezTo>
                  <a:pt x="65" y="21"/>
                  <a:pt x="65" y="21"/>
                  <a:pt x="66" y="21"/>
                </a:cubicBezTo>
                <a:cubicBezTo>
                  <a:pt x="67" y="21"/>
                  <a:pt x="69" y="22"/>
                  <a:pt x="70" y="22"/>
                </a:cubicBezTo>
                <a:cubicBezTo>
                  <a:pt x="70" y="22"/>
                  <a:pt x="70" y="23"/>
                  <a:pt x="70" y="23"/>
                </a:cubicBezTo>
                <a:cubicBezTo>
                  <a:pt x="79" y="26"/>
                  <a:pt x="86" y="32"/>
                  <a:pt x="92" y="39"/>
                </a:cubicBezTo>
                <a:cubicBezTo>
                  <a:pt x="92" y="39"/>
                  <a:pt x="92" y="39"/>
                  <a:pt x="92" y="39"/>
                </a:cubicBezTo>
                <a:cubicBezTo>
                  <a:pt x="100" y="49"/>
                  <a:pt x="105" y="61"/>
                  <a:pt x="105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114" y="111"/>
                  <a:pt x="114" y="111"/>
                  <a:pt x="114" y="111"/>
                </a:cubicBezTo>
                <a:cubicBezTo>
                  <a:pt x="138" y="75"/>
                  <a:pt x="138" y="75"/>
                  <a:pt x="138" y="75"/>
                </a:cubicBezTo>
                <a:lnTo>
                  <a:pt x="123" y="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45" name="Freeform 37">
            <a:extLst>
              <a:ext uri="{FF2B5EF4-FFF2-40B4-BE49-F238E27FC236}">
                <a16:creationId xmlns:a16="http://schemas.microsoft.com/office/drawing/2014/main" id="{0002711D-C435-BDF7-6693-75E68F4F2F9A}"/>
              </a:ext>
            </a:extLst>
          </p:cNvPr>
          <p:cNvSpPr>
            <a:spLocks/>
          </p:cNvSpPr>
          <p:nvPr/>
        </p:nvSpPr>
        <p:spPr bwMode="auto">
          <a:xfrm>
            <a:off x="3780367" y="2410885"/>
            <a:ext cx="565151" cy="383116"/>
          </a:xfrm>
          <a:custGeom>
            <a:avLst/>
            <a:gdLst>
              <a:gd name="T0" fmla="*/ 701336026 w 186"/>
              <a:gd name="T1" fmla="*/ 46881540 h 126"/>
              <a:gd name="T2" fmla="*/ 436387468 w 186"/>
              <a:gd name="T3" fmla="*/ 296921741 h 126"/>
              <a:gd name="T4" fmla="*/ 436387468 w 186"/>
              <a:gd name="T5" fmla="*/ 296921741 h 126"/>
              <a:gd name="T6" fmla="*/ 436387468 w 186"/>
              <a:gd name="T7" fmla="*/ 312549682 h 126"/>
              <a:gd name="T8" fmla="*/ 436387468 w 186"/>
              <a:gd name="T9" fmla="*/ 343803281 h 126"/>
              <a:gd name="T10" fmla="*/ 264948558 w 186"/>
              <a:gd name="T11" fmla="*/ 515706062 h 126"/>
              <a:gd name="T12" fmla="*/ 93511926 w 186"/>
              <a:gd name="T13" fmla="*/ 343803281 h 126"/>
              <a:gd name="T14" fmla="*/ 264948558 w 186"/>
              <a:gd name="T15" fmla="*/ 171902781 h 126"/>
              <a:gd name="T16" fmla="*/ 264948558 w 186"/>
              <a:gd name="T17" fmla="*/ 250040201 h 126"/>
              <a:gd name="T18" fmla="*/ 451972409 w 186"/>
              <a:gd name="T19" fmla="*/ 125018960 h 126"/>
              <a:gd name="T20" fmla="*/ 264948558 w 186"/>
              <a:gd name="T21" fmla="*/ 0 h 126"/>
              <a:gd name="T22" fmla="*/ 264948558 w 186"/>
              <a:gd name="T23" fmla="*/ 78137420 h 126"/>
              <a:gd name="T24" fmla="*/ 0 w 186"/>
              <a:gd name="T25" fmla="*/ 343803281 h 126"/>
              <a:gd name="T26" fmla="*/ 264948558 w 186"/>
              <a:gd name="T27" fmla="*/ 609471423 h 126"/>
              <a:gd name="T28" fmla="*/ 529897115 w 186"/>
              <a:gd name="T29" fmla="*/ 359431222 h 126"/>
              <a:gd name="T30" fmla="*/ 529897115 w 186"/>
              <a:gd name="T31" fmla="*/ 359431222 h 126"/>
              <a:gd name="T32" fmla="*/ 529897115 w 186"/>
              <a:gd name="T33" fmla="*/ 343803281 h 126"/>
              <a:gd name="T34" fmla="*/ 529897115 w 186"/>
              <a:gd name="T35" fmla="*/ 312549682 h 126"/>
              <a:gd name="T36" fmla="*/ 701336026 w 186"/>
              <a:gd name="T37" fmla="*/ 140646901 h 126"/>
              <a:gd name="T38" fmla="*/ 872772657 w 186"/>
              <a:gd name="T39" fmla="*/ 312549682 h 126"/>
              <a:gd name="T40" fmla="*/ 701336026 w 186"/>
              <a:gd name="T41" fmla="*/ 484450182 h 126"/>
              <a:gd name="T42" fmla="*/ 701336026 w 186"/>
              <a:gd name="T43" fmla="*/ 406312762 h 126"/>
              <a:gd name="T44" fmla="*/ 514312174 w 186"/>
              <a:gd name="T45" fmla="*/ 531334002 h 126"/>
              <a:gd name="T46" fmla="*/ 701336026 w 186"/>
              <a:gd name="T47" fmla="*/ 656352963 h 126"/>
              <a:gd name="T48" fmla="*/ 701336026 w 186"/>
              <a:gd name="T49" fmla="*/ 578215543 h 126"/>
              <a:gd name="T50" fmla="*/ 966284583 w 186"/>
              <a:gd name="T51" fmla="*/ 312549682 h 126"/>
              <a:gd name="T52" fmla="*/ 701336026 w 186"/>
              <a:gd name="T53" fmla="*/ 46881540 h 12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86" h="126">
                <a:moveTo>
                  <a:pt x="135" y="9"/>
                </a:moveTo>
                <a:cubicBezTo>
                  <a:pt x="108" y="9"/>
                  <a:pt x="86" y="30"/>
                  <a:pt x="84" y="57"/>
                </a:cubicBezTo>
                <a:cubicBezTo>
                  <a:pt x="84" y="57"/>
                  <a:pt x="84" y="57"/>
                  <a:pt x="84" y="57"/>
                </a:cubicBezTo>
                <a:cubicBezTo>
                  <a:pt x="84" y="60"/>
                  <a:pt x="84" y="60"/>
                  <a:pt x="84" y="60"/>
                </a:cubicBezTo>
                <a:cubicBezTo>
                  <a:pt x="84" y="66"/>
                  <a:pt x="84" y="66"/>
                  <a:pt x="84" y="66"/>
                </a:cubicBezTo>
                <a:cubicBezTo>
                  <a:pt x="84" y="84"/>
                  <a:pt x="69" y="99"/>
                  <a:pt x="51" y="99"/>
                </a:cubicBezTo>
                <a:cubicBezTo>
                  <a:pt x="33" y="99"/>
                  <a:pt x="18" y="84"/>
                  <a:pt x="18" y="66"/>
                </a:cubicBezTo>
                <a:cubicBezTo>
                  <a:pt x="18" y="48"/>
                  <a:pt x="33" y="33"/>
                  <a:pt x="51" y="33"/>
                </a:cubicBezTo>
                <a:cubicBezTo>
                  <a:pt x="51" y="48"/>
                  <a:pt x="51" y="48"/>
                  <a:pt x="51" y="48"/>
                </a:cubicBezTo>
                <a:cubicBezTo>
                  <a:pt x="87" y="24"/>
                  <a:pt x="87" y="24"/>
                  <a:pt x="87" y="24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15"/>
                  <a:pt x="51" y="15"/>
                  <a:pt x="51" y="15"/>
                </a:cubicBezTo>
                <a:cubicBezTo>
                  <a:pt x="23" y="15"/>
                  <a:pt x="0" y="38"/>
                  <a:pt x="0" y="66"/>
                </a:cubicBezTo>
                <a:cubicBezTo>
                  <a:pt x="0" y="94"/>
                  <a:pt x="23" y="117"/>
                  <a:pt x="51" y="117"/>
                </a:cubicBezTo>
                <a:cubicBezTo>
                  <a:pt x="78" y="117"/>
                  <a:pt x="100" y="96"/>
                  <a:pt x="102" y="69"/>
                </a:cubicBezTo>
                <a:cubicBezTo>
                  <a:pt x="102" y="69"/>
                  <a:pt x="102" y="69"/>
                  <a:pt x="102" y="69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2" y="60"/>
                  <a:pt x="102" y="60"/>
                  <a:pt x="102" y="60"/>
                </a:cubicBezTo>
                <a:cubicBezTo>
                  <a:pt x="102" y="42"/>
                  <a:pt x="117" y="27"/>
                  <a:pt x="135" y="27"/>
                </a:cubicBezTo>
                <a:cubicBezTo>
                  <a:pt x="153" y="27"/>
                  <a:pt x="168" y="42"/>
                  <a:pt x="168" y="60"/>
                </a:cubicBezTo>
                <a:cubicBezTo>
                  <a:pt x="168" y="78"/>
                  <a:pt x="153" y="93"/>
                  <a:pt x="135" y="93"/>
                </a:cubicBezTo>
                <a:cubicBezTo>
                  <a:pt x="135" y="78"/>
                  <a:pt x="135" y="78"/>
                  <a:pt x="135" y="78"/>
                </a:cubicBezTo>
                <a:cubicBezTo>
                  <a:pt x="99" y="102"/>
                  <a:pt x="99" y="102"/>
                  <a:pt x="99" y="102"/>
                </a:cubicBezTo>
                <a:cubicBezTo>
                  <a:pt x="135" y="126"/>
                  <a:pt x="135" y="126"/>
                  <a:pt x="135" y="126"/>
                </a:cubicBezTo>
                <a:cubicBezTo>
                  <a:pt x="135" y="111"/>
                  <a:pt x="135" y="111"/>
                  <a:pt x="135" y="111"/>
                </a:cubicBezTo>
                <a:cubicBezTo>
                  <a:pt x="163" y="111"/>
                  <a:pt x="186" y="88"/>
                  <a:pt x="186" y="60"/>
                </a:cubicBezTo>
                <a:cubicBezTo>
                  <a:pt x="186" y="32"/>
                  <a:pt x="163" y="9"/>
                  <a:pt x="135" y="9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46" name="Freeform 38">
            <a:extLst>
              <a:ext uri="{FF2B5EF4-FFF2-40B4-BE49-F238E27FC236}">
                <a16:creationId xmlns:a16="http://schemas.microsoft.com/office/drawing/2014/main" id="{180EA28D-39A5-72C1-FACD-C4CA265DA8AB}"/>
              </a:ext>
            </a:extLst>
          </p:cNvPr>
          <p:cNvSpPr>
            <a:spLocks/>
          </p:cNvSpPr>
          <p:nvPr/>
        </p:nvSpPr>
        <p:spPr bwMode="auto">
          <a:xfrm>
            <a:off x="4616451" y="2455333"/>
            <a:ext cx="571500" cy="289984"/>
          </a:xfrm>
          <a:custGeom>
            <a:avLst/>
            <a:gdLst>
              <a:gd name="T0" fmla="*/ 973291714 w 189"/>
              <a:gd name="T1" fmla="*/ 293821757 h 96"/>
              <a:gd name="T2" fmla="*/ 787903464 w 189"/>
              <a:gd name="T3" fmla="*/ 170107333 h 96"/>
              <a:gd name="T4" fmla="*/ 787903464 w 189"/>
              <a:gd name="T5" fmla="*/ 247428848 h 96"/>
              <a:gd name="T6" fmla="*/ 782753161 w 189"/>
              <a:gd name="T7" fmla="*/ 247428848 h 96"/>
              <a:gd name="T8" fmla="*/ 720956321 w 189"/>
              <a:gd name="T9" fmla="*/ 247428848 h 96"/>
              <a:gd name="T10" fmla="*/ 705507679 w 189"/>
              <a:gd name="T11" fmla="*/ 231964545 h 96"/>
              <a:gd name="T12" fmla="*/ 705507679 w 189"/>
              <a:gd name="T13" fmla="*/ 108250121 h 96"/>
              <a:gd name="T14" fmla="*/ 597364911 w 189"/>
              <a:gd name="T15" fmla="*/ 0 h 96"/>
              <a:gd name="T16" fmla="*/ 489219875 w 189"/>
              <a:gd name="T17" fmla="*/ 108250121 h 96"/>
              <a:gd name="T18" fmla="*/ 489219875 w 189"/>
              <a:gd name="T19" fmla="*/ 386607575 h 96"/>
              <a:gd name="T20" fmla="*/ 473771232 w 189"/>
              <a:gd name="T21" fmla="*/ 402071878 h 96"/>
              <a:gd name="T22" fmla="*/ 458322589 w 189"/>
              <a:gd name="T23" fmla="*/ 386607575 h 96"/>
              <a:gd name="T24" fmla="*/ 458322589 w 189"/>
              <a:gd name="T25" fmla="*/ 108250121 h 96"/>
              <a:gd name="T26" fmla="*/ 355327857 w 189"/>
              <a:gd name="T27" fmla="*/ 0 h 96"/>
              <a:gd name="T28" fmla="*/ 247185089 w 189"/>
              <a:gd name="T29" fmla="*/ 108250121 h 96"/>
              <a:gd name="T30" fmla="*/ 247185089 w 189"/>
              <a:gd name="T31" fmla="*/ 386607575 h 96"/>
              <a:gd name="T32" fmla="*/ 231736446 w 189"/>
              <a:gd name="T33" fmla="*/ 402071878 h 96"/>
              <a:gd name="T34" fmla="*/ 216287804 w 189"/>
              <a:gd name="T35" fmla="*/ 386607575 h 96"/>
              <a:gd name="T36" fmla="*/ 216287804 w 189"/>
              <a:gd name="T37" fmla="*/ 231964545 h 96"/>
              <a:gd name="T38" fmla="*/ 102994732 w 189"/>
              <a:gd name="T39" fmla="*/ 123714424 h 96"/>
              <a:gd name="T40" fmla="*/ 46348196 w 189"/>
              <a:gd name="T41" fmla="*/ 123714424 h 96"/>
              <a:gd name="T42" fmla="*/ 0 w 189"/>
              <a:gd name="T43" fmla="*/ 170107333 h 96"/>
              <a:gd name="T44" fmla="*/ 46348196 w 189"/>
              <a:gd name="T45" fmla="*/ 216500242 h 96"/>
              <a:gd name="T46" fmla="*/ 102994732 w 189"/>
              <a:gd name="T47" fmla="*/ 216500242 h 96"/>
              <a:gd name="T48" fmla="*/ 123593679 w 189"/>
              <a:gd name="T49" fmla="*/ 231964545 h 96"/>
              <a:gd name="T50" fmla="*/ 123593679 w 189"/>
              <a:gd name="T51" fmla="*/ 386607575 h 96"/>
              <a:gd name="T52" fmla="*/ 231736446 w 189"/>
              <a:gd name="T53" fmla="*/ 494857696 h 96"/>
              <a:gd name="T54" fmla="*/ 339879214 w 189"/>
              <a:gd name="T55" fmla="*/ 386607575 h 96"/>
              <a:gd name="T56" fmla="*/ 334728911 w 189"/>
              <a:gd name="T57" fmla="*/ 108250121 h 96"/>
              <a:gd name="T58" fmla="*/ 355327857 w 189"/>
              <a:gd name="T59" fmla="*/ 92785818 h 96"/>
              <a:gd name="T60" fmla="*/ 370778768 w 189"/>
              <a:gd name="T61" fmla="*/ 108250121 h 96"/>
              <a:gd name="T62" fmla="*/ 370778768 w 189"/>
              <a:gd name="T63" fmla="*/ 386607575 h 96"/>
              <a:gd name="T64" fmla="*/ 473771232 w 189"/>
              <a:gd name="T65" fmla="*/ 494857696 h 96"/>
              <a:gd name="T66" fmla="*/ 581916268 w 189"/>
              <a:gd name="T67" fmla="*/ 386607575 h 96"/>
              <a:gd name="T68" fmla="*/ 581916268 w 189"/>
              <a:gd name="T69" fmla="*/ 108250121 h 96"/>
              <a:gd name="T70" fmla="*/ 597364911 w 189"/>
              <a:gd name="T71" fmla="*/ 92785818 h 96"/>
              <a:gd name="T72" fmla="*/ 612813554 w 189"/>
              <a:gd name="T73" fmla="*/ 108250121 h 96"/>
              <a:gd name="T74" fmla="*/ 612813554 w 189"/>
              <a:gd name="T75" fmla="*/ 231964545 h 96"/>
              <a:gd name="T76" fmla="*/ 720956321 w 189"/>
              <a:gd name="T77" fmla="*/ 340214666 h 96"/>
              <a:gd name="T78" fmla="*/ 782753161 w 189"/>
              <a:gd name="T79" fmla="*/ 340214666 h 96"/>
              <a:gd name="T80" fmla="*/ 787903464 w 189"/>
              <a:gd name="T81" fmla="*/ 340214666 h 96"/>
              <a:gd name="T82" fmla="*/ 787903464 w 189"/>
              <a:gd name="T83" fmla="*/ 417536181 h 96"/>
              <a:gd name="T84" fmla="*/ 973291714 w 189"/>
              <a:gd name="T85" fmla="*/ 293821757 h 9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89" h="96">
                <a:moveTo>
                  <a:pt x="189" y="57"/>
                </a:moveTo>
                <a:cubicBezTo>
                  <a:pt x="153" y="33"/>
                  <a:pt x="153" y="33"/>
                  <a:pt x="153" y="33"/>
                </a:cubicBezTo>
                <a:cubicBezTo>
                  <a:pt x="153" y="48"/>
                  <a:pt x="153" y="48"/>
                  <a:pt x="153" y="48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39" y="48"/>
                  <a:pt x="138" y="48"/>
                  <a:pt x="137" y="45"/>
                </a:cubicBezTo>
                <a:cubicBezTo>
                  <a:pt x="137" y="21"/>
                  <a:pt x="137" y="21"/>
                  <a:pt x="137" y="21"/>
                </a:cubicBezTo>
                <a:cubicBezTo>
                  <a:pt x="137" y="13"/>
                  <a:pt x="132" y="0"/>
                  <a:pt x="116" y="0"/>
                </a:cubicBezTo>
                <a:cubicBezTo>
                  <a:pt x="101" y="0"/>
                  <a:pt x="95" y="13"/>
                  <a:pt x="95" y="21"/>
                </a:cubicBezTo>
                <a:cubicBezTo>
                  <a:pt x="95" y="75"/>
                  <a:pt x="95" y="75"/>
                  <a:pt x="95" y="75"/>
                </a:cubicBezTo>
                <a:cubicBezTo>
                  <a:pt x="95" y="78"/>
                  <a:pt x="94" y="78"/>
                  <a:pt x="92" y="78"/>
                </a:cubicBezTo>
                <a:cubicBezTo>
                  <a:pt x="91" y="78"/>
                  <a:pt x="90" y="78"/>
                  <a:pt x="89" y="75"/>
                </a:cubicBezTo>
                <a:cubicBezTo>
                  <a:pt x="89" y="21"/>
                  <a:pt x="89" y="21"/>
                  <a:pt x="89" y="21"/>
                </a:cubicBezTo>
                <a:cubicBezTo>
                  <a:pt x="89" y="13"/>
                  <a:pt x="84" y="0"/>
                  <a:pt x="69" y="0"/>
                </a:cubicBezTo>
                <a:cubicBezTo>
                  <a:pt x="53" y="0"/>
                  <a:pt x="48" y="13"/>
                  <a:pt x="48" y="21"/>
                </a:cubicBezTo>
                <a:cubicBezTo>
                  <a:pt x="48" y="75"/>
                  <a:pt x="48" y="75"/>
                  <a:pt x="48" y="75"/>
                </a:cubicBezTo>
                <a:cubicBezTo>
                  <a:pt x="47" y="78"/>
                  <a:pt x="46" y="78"/>
                  <a:pt x="45" y="78"/>
                </a:cubicBezTo>
                <a:cubicBezTo>
                  <a:pt x="43" y="78"/>
                  <a:pt x="42" y="78"/>
                  <a:pt x="42" y="75"/>
                </a:cubicBezTo>
                <a:cubicBezTo>
                  <a:pt x="42" y="45"/>
                  <a:pt x="42" y="45"/>
                  <a:pt x="42" y="45"/>
                </a:cubicBezTo>
                <a:cubicBezTo>
                  <a:pt x="42" y="30"/>
                  <a:pt x="29" y="24"/>
                  <a:pt x="20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4" y="24"/>
                  <a:pt x="0" y="28"/>
                  <a:pt x="0" y="33"/>
                </a:cubicBezTo>
                <a:cubicBezTo>
                  <a:pt x="0" y="38"/>
                  <a:pt x="4" y="42"/>
                  <a:pt x="9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4" y="42"/>
                  <a:pt x="24" y="44"/>
                  <a:pt x="24" y="45"/>
                </a:cubicBezTo>
                <a:cubicBezTo>
                  <a:pt x="24" y="75"/>
                  <a:pt x="24" y="75"/>
                  <a:pt x="24" y="75"/>
                </a:cubicBezTo>
                <a:cubicBezTo>
                  <a:pt x="24" y="83"/>
                  <a:pt x="29" y="96"/>
                  <a:pt x="45" y="96"/>
                </a:cubicBezTo>
                <a:cubicBezTo>
                  <a:pt x="60" y="96"/>
                  <a:pt x="66" y="83"/>
                  <a:pt x="66" y="75"/>
                </a:cubicBezTo>
                <a:cubicBezTo>
                  <a:pt x="65" y="21"/>
                  <a:pt x="65" y="21"/>
                  <a:pt x="65" y="21"/>
                </a:cubicBezTo>
                <a:cubicBezTo>
                  <a:pt x="66" y="18"/>
                  <a:pt x="67" y="18"/>
                  <a:pt x="69" y="18"/>
                </a:cubicBezTo>
                <a:cubicBezTo>
                  <a:pt x="70" y="18"/>
                  <a:pt x="71" y="18"/>
                  <a:pt x="72" y="21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83"/>
                  <a:pt x="77" y="96"/>
                  <a:pt x="92" y="96"/>
                </a:cubicBezTo>
                <a:cubicBezTo>
                  <a:pt x="108" y="96"/>
                  <a:pt x="113" y="83"/>
                  <a:pt x="113" y="75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4" y="18"/>
                  <a:pt x="115" y="18"/>
                  <a:pt x="116" y="18"/>
                </a:cubicBezTo>
                <a:cubicBezTo>
                  <a:pt x="118" y="18"/>
                  <a:pt x="119" y="18"/>
                  <a:pt x="119" y="21"/>
                </a:cubicBezTo>
                <a:cubicBezTo>
                  <a:pt x="119" y="45"/>
                  <a:pt x="119" y="45"/>
                  <a:pt x="119" y="45"/>
                </a:cubicBezTo>
                <a:cubicBezTo>
                  <a:pt x="119" y="53"/>
                  <a:pt x="125" y="66"/>
                  <a:pt x="140" y="66"/>
                </a:cubicBezTo>
                <a:cubicBezTo>
                  <a:pt x="152" y="66"/>
                  <a:pt x="152" y="66"/>
                  <a:pt x="152" y="66"/>
                </a:cubicBezTo>
                <a:cubicBezTo>
                  <a:pt x="152" y="66"/>
                  <a:pt x="152" y="66"/>
                  <a:pt x="153" y="66"/>
                </a:cubicBezTo>
                <a:cubicBezTo>
                  <a:pt x="153" y="81"/>
                  <a:pt x="153" y="81"/>
                  <a:pt x="153" y="81"/>
                </a:cubicBezTo>
                <a:lnTo>
                  <a:pt x="189" y="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47" name="Freeform 39">
            <a:extLst>
              <a:ext uri="{FF2B5EF4-FFF2-40B4-BE49-F238E27FC236}">
                <a16:creationId xmlns:a16="http://schemas.microsoft.com/office/drawing/2014/main" id="{DB270EC1-61A5-A3F7-90EE-F2A0426FF22B}"/>
              </a:ext>
            </a:extLst>
          </p:cNvPr>
          <p:cNvSpPr>
            <a:spLocks/>
          </p:cNvSpPr>
          <p:nvPr/>
        </p:nvSpPr>
        <p:spPr bwMode="auto">
          <a:xfrm>
            <a:off x="5708651" y="2628901"/>
            <a:ext cx="270933" cy="158751"/>
          </a:xfrm>
          <a:custGeom>
            <a:avLst/>
            <a:gdLst>
              <a:gd name="T0" fmla="*/ 458371787 w 90"/>
              <a:gd name="T1" fmla="*/ 145742271 h 52"/>
              <a:gd name="T2" fmla="*/ 275022169 w 90"/>
              <a:gd name="T3" fmla="*/ 20819997 h 52"/>
              <a:gd name="T4" fmla="*/ 275022169 w 90"/>
              <a:gd name="T5" fmla="*/ 98895560 h 52"/>
              <a:gd name="T6" fmla="*/ 269930880 w 90"/>
              <a:gd name="T7" fmla="*/ 98895560 h 52"/>
              <a:gd name="T8" fmla="*/ 142603502 w 90"/>
              <a:gd name="T9" fmla="*/ 98895560 h 52"/>
              <a:gd name="T10" fmla="*/ 61115787 w 90"/>
              <a:gd name="T11" fmla="*/ 0 h 52"/>
              <a:gd name="T12" fmla="*/ 0 w 90"/>
              <a:gd name="T13" fmla="*/ 72871135 h 52"/>
              <a:gd name="T14" fmla="*/ 86581262 w 90"/>
              <a:gd name="T15" fmla="*/ 176973411 h 52"/>
              <a:gd name="T16" fmla="*/ 122231573 w 90"/>
              <a:gd name="T17" fmla="*/ 192588982 h 52"/>
              <a:gd name="T18" fmla="*/ 269930880 w 90"/>
              <a:gd name="T19" fmla="*/ 192588982 h 52"/>
              <a:gd name="T20" fmla="*/ 275022169 w 90"/>
              <a:gd name="T21" fmla="*/ 192588982 h 52"/>
              <a:gd name="T22" fmla="*/ 275022169 w 90"/>
              <a:gd name="T23" fmla="*/ 270664544 h 52"/>
              <a:gd name="T24" fmla="*/ 458371787 w 90"/>
              <a:gd name="T25" fmla="*/ 145742271 h 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0" h="52">
                <a:moveTo>
                  <a:pt x="90" y="28"/>
                </a:moveTo>
                <a:cubicBezTo>
                  <a:pt x="54" y="4"/>
                  <a:pt x="54" y="4"/>
                  <a:pt x="54" y="4"/>
                </a:cubicBezTo>
                <a:cubicBezTo>
                  <a:pt x="54" y="19"/>
                  <a:pt x="54" y="19"/>
                  <a:pt x="54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12" y="0"/>
                  <a:pt x="12" y="0"/>
                  <a:pt x="12" y="0"/>
                </a:cubicBezTo>
                <a:cubicBezTo>
                  <a:pt x="0" y="14"/>
                  <a:pt x="0" y="14"/>
                  <a:pt x="0" y="14"/>
                </a:cubicBezTo>
                <a:cubicBezTo>
                  <a:pt x="17" y="34"/>
                  <a:pt x="17" y="34"/>
                  <a:pt x="17" y="34"/>
                </a:cubicBezTo>
                <a:cubicBezTo>
                  <a:pt x="18" y="36"/>
                  <a:pt x="21" y="37"/>
                  <a:pt x="24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4" y="37"/>
                  <a:pt x="54" y="37"/>
                  <a:pt x="54" y="37"/>
                </a:cubicBezTo>
                <a:cubicBezTo>
                  <a:pt x="54" y="52"/>
                  <a:pt x="54" y="52"/>
                  <a:pt x="54" y="52"/>
                </a:cubicBezTo>
                <a:lnTo>
                  <a:pt x="90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48" name="Freeform 40">
            <a:extLst>
              <a:ext uri="{FF2B5EF4-FFF2-40B4-BE49-F238E27FC236}">
                <a16:creationId xmlns:a16="http://schemas.microsoft.com/office/drawing/2014/main" id="{1BF7615F-A4AE-0912-3FD1-1F6E3142DF98}"/>
              </a:ext>
            </a:extLst>
          </p:cNvPr>
          <p:cNvSpPr>
            <a:spLocks/>
          </p:cNvSpPr>
          <p:nvPr/>
        </p:nvSpPr>
        <p:spPr bwMode="auto">
          <a:xfrm>
            <a:off x="5499100" y="2484967"/>
            <a:ext cx="186267" cy="114300"/>
          </a:xfrm>
          <a:custGeom>
            <a:avLst/>
            <a:gdLst>
              <a:gd name="T0" fmla="*/ 196690840 w 62"/>
              <a:gd name="T1" fmla="*/ 0 h 37"/>
              <a:gd name="T2" fmla="*/ 45388981 w 62"/>
              <a:gd name="T3" fmla="*/ 0 h 37"/>
              <a:gd name="T4" fmla="*/ 0 w 62"/>
              <a:gd name="T5" fmla="*/ 47792846 h 37"/>
              <a:gd name="T6" fmla="*/ 45388981 w 62"/>
              <a:gd name="T7" fmla="*/ 95585692 h 37"/>
              <a:gd name="T8" fmla="*/ 171472737 w 62"/>
              <a:gd name="T9" fmla="*/ 95585692 h 37"/>
              <a:gd name="T10" fmla="*/ 252167513 w 62"/>
              <a:gd name="T11" fmla="*/ 196481700 h 37"/>
              <a:gd name="T12" fmla="*/ 312686905 w 62"/>
              <a:gd name="T13" fmla="*/ 122137273 h 37"/>
              <a:gd name="T14" fmla="*/ 226949410 w 62"/>
              <a:gd name="T15" fmla="*/ 15930949 h 37"/>
              <a:gd name="T16" fmla="*/ 196690840 w 62"/>
              <a:gd name="T17" fmla="*/ 0 h 3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2" h="37">
                <a:moveTo>
                  <a:pt x="39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4"/>
                  <a:pt x="4" y="18"/>
                  <a:pt x="9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50" y="37"/>
                  <a:pt x="50" y="37"/>
                  <a:pt x="50" y="37"/>
                </a:cubicBezTo>
                <a:cubicBezTo>
                  <a:pt x="62" y="23"/>
                  <a:pt x="62" y="23"/>
                  <a:pt x="62" y="23"/>
                </a:cubicBezTo>
                <a:cubicBezTo>
                  <a:pt x="45" y="3"/>
                  <a:pt x="45" y="3"/>
                  <a:pt x="45" y="3"/>
                </a:cubicBezTo>
                <a:cubicBezTo>
                  <a:pt x="44" y="1"/>
                  <a:pt x="41" y="0"/>
                  <a:pt x="39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49" name="Freeform 41">
            <a:extLst>
              <a:ext uri="{FF2B5EF4-FFF2-40B4-BE49-F238E27FC236}">
                <a16:creationId xmlns:a16="http://schemas.microsoft.com/office/drawing/2014/main" id="{B8D10054-C2F7-6100-1746-DFDD8FC5EF9C}"/>
              </a:ext>
            </a:extLst>
          </p:cNvPr>
          <p:cNvSpPr>
            <a:spLocks/>
          </p:cNvSpPr>
          <p:nvPr/>
        </p:nvSpPr>
        <p:spPr bwMode="auto">
          <a:xfrm>
            <a:off x="5496984" y="2440517"/>
            <a:ext cx="482600" cy="302683"/>
          </a:xfrm>
          <a:custGeom>
            <a:avLst/>
            <a:gdLst>
              <a:gd name="T0" fmla="*/ 819703641 w 160"/>
              <a:gd name="T1" fmla="*/ 125711908 h 99"/>
              <a:gd name="T2" fmla="*/ 635269756 w 160"/>
              <a:gd name="T3" fmla="*/ 0 h 99"/>
              <a:gd name="T4" fmla="*/ 635269756 w 160"/>
              <a:gd name="T5" fmla="*/ 78569083 h 99"/>
              <a:gd name="T6" fmla="*/ 630148163 w 160"/>
              <a:gd name="T7" fmla="*/ 78569083 h 99"/>
              <a:gd name="T8" fmla="*/ 481576737 w 160"/>
              <a:gd name="T9" fmla="*/ 78569083 h 99"/>
              <a:gd name="T10" fmla="*/ 445714279 w 160"/>
              <a:gd name="T11" fmla="*/ 94283358 h 99"/>
              <a:gd name="T12" fmla="*/ 179310030 w 160"/>
              <a:gd name="T13" fmla="*/ 424273963 h 99"/>
              <a:gd name="T14" fmla="*/ 46107906 w 160"/>
              <a:gd name="T15" fmla="*/ 424273963 h 99"/>
              <a:gd name="T16" fmla="*/ 0 w 160"/>
              <a:gd name="T17" fmla="*/ 471416788 h 99"/>
              <a:gd name="T18" fmla="*/ 46107906 w 160"/>
              <a:gd name="T19" fmla="*/ 518557320 h 99"/>
              <a:gd name="T20" fmla="*/ 204927041 w 160"/>
              <a:gd name="T21" fmla="*/ 518557320 h 99"/>
              <a:gd name="T22" fmla="*/ 235665645 w 160"/>
              <a:gd name="T23" fmla="*/ 502843045 h 99"/>
              <a:gd name="T24" fmla="*/ 502067632 w 160"/>
              <a:gd name="T25" fmla="*/ 172852440 h 99"/>
              <a:gd name="T26" fmla="*/ 630148163 w 160"/>
              <a:gd name="T27" fmla="*/ 172852440 h 99"/>
              <a:gd name="T28" fmla="*/ 635269756 w 160"/>
              <a:gd name="T29" fmla="*/ 172852440 h 99"/>
              <a:gd name="T30" fmla="*/ 635269756 w 160"/>
              <a:gd name="T31" fmla="*/ 251421523 h 99"/>
              <a:gd name="T32" fmla="*/ 819703641 w 160"/>
              <a:gd name="T33" fmla="*/ 125711908 h 9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60" h="99">
                <a:moveTo>
                  <a:pt x="160" y="24"/>
                </a:moveTo>
                <a:cubicBezTo>
                  <a:pt x="124" y="0"/>
                  <a:pt x="124" y="0"/>
                  <a:pt x="124" y="0"/>
                </a:cubicBezTo>
                <a:cubicBezTo>
                  <a:pt x="124" y="15"/>
                  <a:pt x="124" y="15"/>
                  <a:pt x="124" y="15"/>
                </a:cubicBezTo>
                <a:cubicBezTo>
                  <a:pt x="123" y="15"/>
                  <a:pt x="123" y="15"/>
                  <a:pt x="123" y="15"/>
                </a:cubicBezTo>
                <a:cubicBezTo>
                  <a:pt x="94" y="15"/>
                  <a:pt x="94" y="15"/>
                  <a:pt x="94" y="15"/>
                </a:cubicBezTo>
                <a:cubicBezTo>
                  <a:pt x="91" y="15"/>
                  <a:pt x="88" y="16"/>
                  <a:pt x="87" y="18"/>
                </a:cubicBezTo>
                <a:cubicBezTo>
                  <a:pt x="35" y="81"/>
                  <a:pt x="35" y="81"/>
                  <a:pt x="35" y="81"/>
                </a:cubicBezTo>
                <a:cubicBezTo>
                  <a:pt x="9" y="81"/>
                  <a:pt x="9" y="81"/>
                  <a:pt x="9" y="81"/>
                </a:cubicBezTo>
                <a:cubicBezTo>
                  <a:pt x="5" y="81"/>
                  <a:pt x="0" y="85"/>
                  <a:pt x="0" y="90"/>
                </a:cubicBezTo>
                <a:cubicBezTo>
                  <a:pt x="0" y="95"/>
                  <a:pt x="5" y="99"/>
                  <a:pt x="9" y="99"/>
                </a:cubicBezTo>
                <a:cubicBezTo>
                  <a:pt x="40" y="99"/>
                  <a:pt x="40" y="99"/>
                  <a:pt x="40" y="99"/>
                </a:cubicBezTo>
                <a:cubicBezTo>
                  <a:pt x="42" y="99"/>
                  <a:pt x="45" y="98"/>
                  <a:pt x="46" y="96"/>
                </a:cubicBezTo>
                <a:cubicBezTo>
                  <a:pt x="98" y="33"/>
                  <a:pt x="98" y="33"/>
                  <a:pt x="98" y="33"/>
                </a:cubicBezTo>
                <a:cubicBezTo>
                  <a:pt x="123" y="33"/>
                  <a:pt x="123" y="33"/>
                  <a:pt x="123" y="33"/>
                </a:cubicBezTo>
                <a:cubicBezTo>
                  <a:pt x="124" y="33"/>
                  <a:pt x="124" y="33"/>
                  <a:pt x="124" y="33"/>
                </a:cubicBezTo>
                <a:cubicBezTo>
                  <a:pt x="124" y="48"/>
                  <a:pt x="124" y="48"/>
                  <a:pt x="124" y="48"/>
                </a:cubicBezTo>
                <a:lnTo>
                  <a:pt x="160" y="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0" name="Freeform 42">
            <a:extLst>
              <a:ext uri="{FF2B5EF4-FFF2-40B4-BE49-F238E27FC236}">
                <a16:creationId xmlns:a16="http://schemas.microsoft.com/office/drawing/2014/main" id="{A13B25C6-3D76-4020-6D87-B7CBE49E6428}"/>
              </a:ext>
            </a:extLst>
          </p:cNvPr>
          <p:cNvSpPr>
            <a:spLocks noEditPoints="1"/>
          </p:cNvSpPr>
          <p:nvPr/>
        </p:nvSpPr>
        <p:spPr bwMode="auto">
          <a:xfrm>
            <a:off x="6301318" y="2357967"/>
            <a:ext cx="520700" cy="520700"/>
          </a:xfrm>
          <a:custGeom>
            <a:avLst/>
            <a:gdLst>
              <a:gd name="T0" fmla="*/ 443447949 w 172"/>
              <a:gd name="T1" fmla="*/ 108282138 h 172"/>
              <a:gd name="T2" fmla="*/ 778613760 w 172"/>
              <a:gd name="T3" fmla="*/ 443438867 h 172"/>
              <a:gd name="T4" fmla="*/ 443447949 w 172"/>
              <a:gd name="T5" fmla="*/ 778593325 h 172"/>
              <a:gd name="T6" fmla="*/ 108284409 w 172"/>
              <a:gd name="T7" fmla="*/ 443438867 h 172"/>
              <a:gd name="T8" fmla="*/ 443447949 w 172"/>
              <a:gd name="T9" fmla="*/ 108282138 h 172"/>
              <a:gd name="T10" fmla="*/ 443447949 w 172"/>
              <a:gd name="T11" fmla="*/ 0 h 172"/>
              <a:gd name="T12" fmla="*/ 0 w 172"/>
              <a:gd name="T13" fmla="*/ 443438867 h 172"/>
              <a:gd name="T14" fmla="*/ 443447949 w 172"/>
              <a:gd name="T15" fmla="*/ 886875464 h 172"/>
              <a:gd name="T16" fmla="*/ 886898168 w 172"/>
              <a:gd name="T17" fmla="*/ 443438867 h 172"/>
              <a:gd name="T18" fmla="*/ 443447949 w 172"/>
              <a:gd name="T19" fmla="*/ 0 h 1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72" h="172">
                <a:moveTo>
                  <a:pt x="86" y="21"/>
                </a:moveTo>
                <a:cubicBezTo>
                  <a:pt x="122" y="21"/>
                  <a:pt x="151" y="50"/>
                  <a:pt x="151" y="86"/>
                </a:cubicBezTo>
                <a:cubicBezTo>
                  <a:pt x="151" y="122"/>
                  <a:pt x="122" y="151"/>
                  <a:pt x="86" y="151"/>
                </a:cubicBezTo>
                <a:cubicBezTo>
                  <a:pt x="50" y="151"/>
                  <a:pt x="21" y="122"/>
                  <a:pt x="21" y="86"/>
                </a:cubicBezTo>
                <a:cubicBezTo>
                  <a:pt x="21" y="50"/>
                  <a:pt x="50" y="21"/>
                  <a:pt x="86" y="21"/>
                </a:cubicBezTo>
                <a:moveTo>
                  <a:pt x="86" y="0"/>
                </a:moveTo>
                <a:cubicBezTo>
                  <a:pt x="38" y="0"/>
                  <a:pt x="0" y="38"/>
                  <a:pt x="0" y="86"/>
                </a:cubicBezTo>
                <a:cubicBezTo>
                  <a:pt x="0" y="134"/>
                  <a:pt x="38" y="172"/>
                  <a:pt x="86" y="172"/>
                </a:cubicBezTo>
                <a:cubicBezTo>
                  <a:pt x="134" y="172"/>
                  <a:pt x="172" y="134"/>
                  <a:pt x="172" y="86"/>
                </a:cubicBezTo>
                <a:cubicBezTo>
                  <a:pt x="172" y="38"/>
                  <a:pt x="134" y="0"/>
                  <a:pt x="86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1" name="Freeform 43">
            <a:extLst>
              <a:ext uri="{FF2B5EF4-FFF2-40B4-BE49-F238E27FC236}">
                <a16:creationId xmlns:a16="http://schemas.microsoft.com/office/drawing/2014/main" id="{67113C31-C00C-0EB8-3D27-1E1CADEC9268}"/>
              </a:ext>
            </a:extLst>
          </p:cNvPr>
          <p:cNvSpPr>
            <a:spLocks/>
          </p:cNvSpPr>
          <p:nvPr/>
        </p:nvSpPr>
        <p:spPr bwMode="auto">
          <a:xfrm>
            <a:off x="6532034" y="2455334"/>
            <a:ext cx="129117" cy="260351"/>
          </a:xfrm>
          <a:custGeom>
            <a:avLst/>
            <a:gdLst>
              <a:gd name="T0" fmla="*/ 161193454 w 44"/>
              <a:gd name="T1" fmla="*/ 443440003 h 86"/>
              <a:gd name="T2" fmla="*/ 122114919 w 44"/>
              <a:gd name="T3" fmla="*/ 427971086 h 86"/>
              <a:gd name="T4" fmla="*/ 14653350 w 44"/>
              <a:gd name="T5" fmla="*/ 319688671 h 86"/>
              <a:gd name="T6" fmla="*/ 0 w 44"/>
              <a:gd name="T7" fmla="*/ 278438227 h 86"/>
              <a:gd name="T8" fmla="*/ 0 w 44"/>
              <a:gd name="T9" fmla="*/ 278438227 h 86"/>
              <a:gd name="T10" fmla="*/ 0 w 44"/>
              <a:gd name="T11" fmla="*/ 278438227 h 86"/>
              <a:gd name="T12" fmla="*/ 0 w 44"/>
              <a:gd name="T13" fmla="*/ 56719361 h 86"/>
              <a:gd name="T14" fmla="*/ 53731885 w 44"/>
              <a:gd name="T15" fmla="*/ 0 h 86"/>
              <a:gd name="T16" fmla="*/ 107461569 w 44"/>
              <a:gd name="T17" fmla="*/ 56719361 h 86"/>
              <a:gd name="T18" fmla="*/ 107461569 w 44"/>
              <a:gd name="T19" fmla="*/ 257813005 h 86"/>
              <a:gd name="T20" fmla="*/ 195383870 w 44"/>
              <a:gd name="T21" fmla="*/ 350626504 h 86"/>
              <a:gd name="T22" fmla="*/ 195383870 w 44"/>
              <a:gd name="T23" fmla="*/ 427971086 h 86"/>
              <a:gd name="T24" fmla="*/ 161193454 w 44"/>
              <a:gd name="T25" fmla="*/ 443440003 h 8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4" h="86">
                <a:moveTo>
                  <a:pt x="33" y="86"/>
                </a:moveTo>
                <a:cubicBezTo>
                  <a:pt x="30" y="86"/>
                  <a:pt x="27" y="85"/>
                  <a:pt x="25" y="83"/>
                </a:cubicBezTo>
                <a:cubicBezTo>
                  <a:pt x="3" y="62"/>
                  <a:pt x="3" y="62"/>
                  <a:pt x="3" y="62"/>
                </a:cubicBezTo>
                <a:cubicBezTo>
                  <a:pt x="1" y="60"/>
                  <a:pt x="0" y="57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7" y="0"/>
                  <a:pt x="22" y="5"/>
                  <a:pt x="22" y="11"/>
                </a:cubicBezTo>
                <a:cubicBezTo>
                  <a:pt x="22" y="50"/>
                  <a:pt x="22" y="50"/>
                  <a:pt x="22" y="50"/>
                </a:cubicBezTo>
                <a:cubicBezTo>
                  <a:pt x="40" y="68"/>
                  <a:pt x="40" y="68"/>
                  <a:pt x="40" y="68"/>
                </a:cubicBezTo>
                <a:cubicBezTo>
                  <a:pt x="44" y="72"/>
                  <a:pt x="44" y="79"/>
                  <a:pt x="40" y="83"/>
                </a:cubicBezTo>
                <a:cubicBezTo>
                  <a:pt x="38" y="85"/>
                  <a:pt x="35" y="86"/>
                  <a:pt x="33" y="86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2" name="Freeform 44">
            <a:extLst>
              <a:ext uri="{FF2B5EF4-FFF2-40B4-BE49-F238E27FC236}">
                <a16:creationId xmlns:a16="http://schemas.microsoft.com/office/drawing/2014/main" id="{E4E3837D-DC8E-8944-A454-1779DAC126CC}"/>
              </a:ext>
            </a:extLst>
          </p:cNvPr>
          <p:cNvSpPr>
            <a:spLocks noEditPoints="1"/>
          </p:cNvSpPr>
          <p:nvPr/>
        </p:nvSpPr>
        <p:spPr bwMode="auto">
          <a:xfrm>
            <a:off x="7158567" y="2351618"/>
            <a:ext cx="510117" cy="510116"/>
          </a:xfrm>
          <a:custGeom>
            <a:avLst/>
            <a:gdLst>
              <a:gd name="T0" fmla="*/ 436002295 w 168"/>
              <a:gd name="T1" fmla="*/ 0 h 168"/>
              <a:gd name="T2" fmla="*/ 0 w 168"/>
              <a:gd name="T3" fmla="*/ 435992046 h 168"/>
              <a:gd name="T4" fmla="*/ 31142208 w 168"/>
              <a:gd name="T5" fmla="*/ 591702678 h 168"/>
              <a:gd name="T6" fmla="*/ 46714450 w 168"/>
              <a:gd name="T7" fmla="*/ 628034779 h 168"/>
              <a:gd name="T8" fmla="*/ 197237778 w 168"/>
              <a:gd name="T9" fmla="*/ 799317612 h 168"/>
              <a:gd name="T10" fmla="*/ 228382263 w 168"/>
              <a:gd name="T11" fmla="*/ 820077512 h 168"/>
              <a:gd name="T12" fmla="*/ 436002295 w 168"/>
              <a:gd name="T13" fmla="*/ 871981815 h 168"/>
              <a:gd name="T14" fmla="*/ 643620050 w 168"/>
              <a:gd name="T15" fmla="*/ 820077512 h 168"/>
              <a:gd name="T16" fmla="*/ 674764535 w 168"/>
              <a:gd name="T17" fmla="*/ 799317612 h 168"/>
              <a:gd name="T18" fmla="*/ 825287862 w 168"/>
              <a:gd name="T19" fmla="*/ 628034779 h 168"/>
              <a:gd name="T20" fmla="*/ 840860105 w 168"/>
              <a:gd name="T21" fmla="*/ 591702678 h 168"/>
              <a:gd name="T22" fmla="*/ 872002312 w 168"/>
              <a:gd name="T23" fmla="*/ 435992046 h 168"/>
              <a:gd name="T24" fmla="*/ 436002295 w 168"/>
              <a:gd name="T25" fmla="*/ 0 h 168"/>
              <a:gd name="T26" fmla="*/ 254334482 w 168"/>
              <a:gd name="T27" fmla="*/ 762983234 h 168"/>
              <a:gd name="T28" fmla="*/ 93428901 w 168"/>
              <a:gd name="T29" fmla="*/ 581320451 h 168"/>
              <a:gd name="T30" fmla="*/ 155715593 w 168"/>
              <a:gd name="T31" fmla="*/ 560560551 h 168"/>
              <a:gd name="T32" fmla="*/ 280286702 w 168"/>
              <a:gd name="T33" fmla="*/ 685129057 h 168"/>
              <a:gd name="T34" fmla="*/ 254334482 w 168"/>
              <a:gd name="T35" fmla="*/ 762983234 h 168"/>
              <a:gd name="T36" fmla="*/ 617667830 w 168"/>
              <a:gd name="T37" fmla="*/ 762983234 h 168"/>
              <a:gd name="T38" fmla="*/ 591715611 w 168"/>
              <a:gd name="T39" fmla="*/ 685129057 h 168"/>
              <a:gd name="T40" fmla="*/ 716286719 w 168"/>
              <a:gd name="T41" fmla="*/ 560560551 h 168"/>
              <a:gd name="T42" fmla="*/ 778573412 w 168"/>
              <a:gd name="T43" fmla="*/ 581320451 h 168"/>
              <a:gd name="T44" fmla="*/ 617667830 w 168"/>
              <a:gd name="T45" fmla="*/ 762983234 h 168"/>
              <a:gd name="T46" fmla="*/ 794145654 w 168"/>
              <a:gd name="T47" fmla="*/ 550178324 h 168"/>
              <a:gd name="T48" fmla="*/ 716286719 w 168"/>
              <a:gd name="T49" fmla="*/ 529418425 h 168"/>
              <a:gd name="T50" fmla="*/ 560573403 w 168"/>
              <a:gd name="T51" fmla="*/ 685129057 h 168"/>
              <a:gd name="T52" fmla="*/ 591715611 w 168"/>
              <a:gd name="T53" fmla="*/ 773365461 h 168"/>
              <a:gd name="T54" fmla="*/ 436002295 w 168"/>
              <a:gd name="T55" fmla="*/ 809697562 h 168"/>
              <a:gd name="T56" fmla="*/ 280286702 w 168"/>
              <a:gd name="T57" fmla="*/ 773365461 h 168"/>
              <a:gd name="T58" fmla="*/ 311428909 w 168"/>
              <a:gd name="T59" fmla="*/ 685129057 h 168"/>
              <a:gd name="T60" fmla="*/ 155715593 w 168"/>
              <a:gd name="T61" fmla="*/ 529418425 h 168"/>
              <a:gd name="T62" fmla="*/ 77856658 w 168"/>
              <a:gd name="T63" fmla="*/ 550178324 h 168"/>
              <a:gd name="T64" fmla="*/ 62286693 w 168"/>
              <a:gd name="T65" fmla="*/ 435992046 h 168"/>
              <a:gd name="T66" fmla="*/ 436002295 w 168"/>
              <a:gd name="T67" fmla="*/ 62284253 h 168"/>
              <a:gd name="T68" fmla="*/ 809715620 w 168"/>
              <a:gd name="T69" fmla="*/ 435992046 h 168"/>
              <a:gd name="T70" fmla="*/ 794145654 w 168"/>
              <a:gd name="T71" fmla="*/ 550178324 h 16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68" h="168">
                <a:moveTo>
                  <a:pt x="84" y="0"/>
                </a:moveTo>
                <a:cubicBezTo>
                  <a:pt x="38" y="0"/>
                  <a:pt x="0" y="38"/>
                  <a:pt x="0" y="84"/>
                </a:cubicBezTo>
                <a:cubicBezTo>
                  <a:pt x="0" y="95"/>
                  <a:pt x="2" y="105"/>
                  <a:pt x="6" y="114"/>
                </a:cubicBezTo>
                <a:cubicBezTo>
                  <a:pt x="7" y="117"/>
                  <a:pt x="8" y="119"/>
                  <a:pt x="9" y="121"/>
                </a:cubicBezTo>
                <a:cubicBezTo>
                  <a:pt x="15" y="135"/>
                  <a:pt x="26" y="146"/>
                  <a:pt x="38" y="154"/>
                </a:cubicBezTo>
                <a:cubicBezTo>
                  <a:pt x="40" y="156"/>
                  <a:pt x="42" y="157"/>
                  <a:pt x="44" y="158"/>
                </a:cubicBezTo>
                <a:cubicBezTo>
                  <a:pt x="56" y="164"/>
                  <a:pt x="70" y="168"/>
                  <a:pt x="84" y="168"/>
                </a:cubicBezTo>
                <a:cubicBezTo>
                  <a:pt x="98" y="168"/>
                  <a:pt x="112" y="164"/>
                  <a:pt x="124" y="158"/>
                </a:cubicBezTo>
                <a:cubicBezTo>
                  <a:pt x="126" y="157"/>
                  <a:pt x="128" y="156"/>
                  <a:pt x="130" y="154"/>
                </a:cubicBezTo>
                <a:cubicBezTo>
                  <a:pt x="142" y="146"/>
                  <a:pt x="153" y="135"/>
                  <a:pt x="159" y="121"/>
                </a:cubicBezTo>
                <a:cubicBezTo>
                  <a:pt x="160" y="119"/>
                  <a:pt x="161" y="117"/>
                  <a:pt x="162" y="114"/>
                </a:cubicBezTo>
                <a:cubicBezTo>
                  <a:pt x="166" y="105"/>
                  <a:pt x="168" y="95"/>
                  <a:pt x="168" y="84"/>
                </a:cubicBezTo>
                <a:cubicBezTo>
                  <a:pt x="168" y="38"/>
                  <a:pt x="130" y="0"/>
                  <a:pt x="84" y="0"/>
                </a:cubicBezTo>
                <a:moveTo>
                  <a:pt x="49" y="147"/>
                </a:moveTo>
                <a:cubicBezTo>
                  <a:pt x="35" y="139"/>
                  <a:pt x="24" y="127"/>
                  <a:pt x="18" y="112"/>
                </a:cubicBezTo>
                <a:cubicBezTo>
                  <a:pt x="21" y="109"/>
                  <a:pt x="25" y="108"/>
                  <a:pt x="30" y="108"/>
                </a:cubicBezTo>
                <a:cubicBezTo>
                  <a:pt x="43" y="108"/>
                  <a:pt x="54" y="119"/>
                  <a:pt x="54" y="132"/>
                </a:cubicBezTo>
                <a:cubicBezTo>
                  <a:pt x="54" y="138"/>
                  <a:pt x="52" y="143"/>
                  <a:pt x="49" y="147"/>
                </a:cubicBezTo>
                <a:moveTo>
                  <a:pt x="119" y="147"/>
                </a:moveTo>
                <a:cubicBezTo>
                  <a:pt x="116" y="143"/>
                  <a:pt x="114" y="138"/>
                  <a:pt x="114" y="132"/>
                </a:cubicBezTo>
                <a:cubicBezTo>
                  <a:pt x="114" y="119"/>
                  <a:pt x="125" y="108"/>
                  <a:pt x="138" y="108"/>
                </a:cubicBezTo>
                <a:cubicBezTo>
                  <a:pt x="143" y="108"/>
                  <a:pt x="147" y="109"/>
                  <a:pt x="150" y="112"/>
                </a:cubicBezTo>
                <a:cubicBezTo>
                  <a:pt x="144" y="127"/>
                  <a:pt x="133" y="139"/>
                  <a:pt x="119" y="147"/>
                </a:cubicBezTo>
                <a:moveTo>
                  <a:pt x="153" y="106"/>
                </a:moveTo>
                <a:cubicBezTo>
                  <a:pt x="148" y="103"/>
                  <a:pt x="143" y="102"/>
                  <a:pt x="138" y="102"/>
                </a:cubicBezTo>
                <a:cubicBezTo>
                  <a:pt x="121" y="102"/>
                  <a:pt x="108" y="115"/>
                  <a:pt x="108" y="132"/>
                </a:cubicBezTo>
                <a:cubicBezTo>
                  <a:pt x="108" y="139"/>
                  <a:pt x="110" y="145"/>
                  <a:pt x="114" y="149"/>
                </a:cubicBezTo>
                <a:cubicBezTo>
                  <a:pt x="105" y="154"/>
                  <a:pt x="95" y="156"/>
                  <a:pt x="84" y="156"/>
                </a:cubicBezTo>
                <a:cubicBezTo>
                  <a:pt x="73" y="156"/>
                  <a:pt x="63" y="154"/>
                  <a:pt x="54" y="149"/>
                </a:cubicBezTo>
                <a:cubicBezTo>
                  <a:pt x="58" y="145"/>
                  <a:pt x="60" y="139"/>
                  <a:pt x="60" y="132"/>
                </a:cubicBezTo>
                <a:cubicBezTo>
                  <a:pt x="60" y="115"/>
                  <a:pt x="47" y="102"/>
                  <a:pt x="30" y="102"/>
                </a:cubicBezTo>
                <a:cubicBezTo>
                  <a:pt x="25" y="102"/>
                  <a:pt x="20" y="103"/>
                  <a:pt x="15" y="106"/>
                </a:cubicBezTo>
                <a:cubicBezTo>
                  <a:pt x="13" y="99"/>
                  <a:pt x="12" y="92"/>
                  <a:pt x="12" y="84"/>
                </a:cubicBezTo>
                <a:cubicBezTo>
                  <a:pt x="12" y="44"/>
                  <a:pt x="44" y="12"/>
                  <a:pt x="84" y="12"/>
                </a:cubicBezTo>
                <a:cubicBezTo>
                  <a:pt x="124" y="12"/>
                  <a:pt x="156" y="44"/>
                  <a:pt x="156" y="84"/>
                </a:cubicBezTo>
                <a:cubicBezTo>
                  <a:pt x="156" y="92"/>
                  <a:pt x="155" y="99"/>
                  <a:pt x="153" y="106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3" name="Oval 45">
            <a:extLst>
              <a:ext uri="{FF2B5EF4-FFF2-40B4-BE49-F238E27FC236}">
                <a16:creationId xmlns:a16="http://schemas.microsoft.com/office/drawing/2014/main" id="{8B3AC548-5143-D84D-C64E-2DA8FA8BA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3518" y="2423585"/>
            <a:ext cx="35983" cy="381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4" name="Freeform 46">
            <a:extLst>
              <a:ext uri="{FF2B5EF4-FFF2-40B4-BE49-F238E27FC236}">
                <a16:creationId xmlns:a16="http://schemas.microsoft.com/office/drawing/2014/main" id="{10B88D07-83AE-5693-6B83-CDD8BA2714C6}"/>
              </a:ext>
            </a:extLst>
          </p:cNvPr>
          <p:cNvSpPr>
            <a:spLocks/>
          </p:cNvSpPr>
          <p:nvPr/>
        </p:nvSpPr>
        <p:spPr bwMode="auto">
          <a:xfrm>
            <a:off x="7473951" y="2444751"/>
            <a:ext cx="40216" cy="40216"/>
          </a:xfrm>
          <a:custGeom>
            <a:avLst/>
            <a:gdLst>
              <a:gd name="T0" fmla="*/ 47455598 w 14"/>
              <a:gd name="T1" fmla="*/ 9490258 h 14"/>
              <a:gd name="T2" fmla="*/ 9490258 w 14"/>
              <a:gd name="T3" fmla="*/ 18982670 h 14"/>
              <a:gd name="T4" fmla="*/ 18982670 w 14"/>
              <a:gd name="T5" fmla="*/ 56948010 h 14"/>
              <a:gd name="T6" fmla="*/ 56948010 w 14"/>
              <a:gd name="T7" fmla="*/ 47455598 h 14"/>
              <a:gd name="T8" fmla="*/ 47455598 w 14"/>
              <a:gd name="T9" fmla="*/ 9490258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14">
                <a:moveTo>
                  <a:pt x="10" y="2"/>
                </a:moveTo>
                <a:cubicBezTo>
                  <a:pt x="7" y="0"/>
                  <a:pt x="3" y="1"/>
                  <a:pt x="2" y="4"/>
                </a:cubicBezTo>
                <a:cubicBezTo>
                  <a:pt x="0" y="7"/>
                  <a:pt x="1" y="11"/>
                  <a:pt x="4" y="12"/>
                </a:cubicBezTo>
                <a:cubicBezTo>
                  <a:pt x="7" y="14"/>
                  <a:pt x="11" y="13"/>
                  <a:pt x="12" y="10"/>
                </a:cubicBezTo>
                <a:cubicBezTo>
                  <a:pt x="14" y="7"/>
                  <a:pt x="13" y="4"/>
                  <a:pt x="10" y="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5" name="Freeform 47">
            <a:extLst>
              <a:ext uri="{FF2B5EF4-FFF2-40B4-BE49-F238E27FC236}">
                <a16:creationId xmlns:a16="http://schemas.microsoft.com/office/drawing/2014/main" id="{EA765379-6718-621D-86D7-1A7A5573550E}"/>
              </a:ext>
            </a:extLst>
          </p:cNvPr>
          <p:cNvSpPr>
            <a:spLocks/>
          </p:cNvSpPr>
          <p:nvPr/>
        </p:nvSpPr>
        <p:spPr bwMode="auto">
          <a:xfrm>
            <a:off x="7535334" y="2501900"/>
            <a:ext cx="40217" cy="44451"/>
          </a:xfrm>
          <a:custGeom>
            <a:avLst/>
            <a:gdLst>
              <a:gd name="T0" fmla="*/ 18983300 w 14"/>
              <a:gd name="T1" fmla="*/ 11365877 h 14"/>
              <a:gd name="T2" fmla="*/ 9490573 w 14"/>
              <a:gd name="T3" fmla="*/ 56824621 h 14"/>
              <a:gd name="T4" fmla="*/ 47457172 w 14"/>
              <a:gd name="T5" fmla="*/ 68188116 h 14"/>
              <a:gd name="T6" fmla="*/ 56949899 w 14"/>
              <a:gd name="T7" fmla="*/ 22729372 h 14"/>
              <a:gd name="T8" fmla="*/ 18983300 w 14"/>
              <a:gd name="T9" fmla="*/ 11365877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14">
                <a:moveTo>
                  <a:pt x="4" y="2"/>
                </a:moveTo>
                <a:cubicBezTo>
                  <a:pt x="1" y="3"/>
                  <a:pt x="0" y="7"/>
                  <a:pt x="2" y="10"/>
                </a:cubicBezTo>
                <a:cubicBezTo>
                  <a:pt x="3" y="13"/>
                  <a:pt x="7" y="14"/>
                  <a:pt x="10" y="12"/>
                </a:cubicBezTo>
                <a:cubicBezTo>
                  <a:pt x="13" y="11"/>
                  <a:pt x="14" y="7"/>
                  <a:pt x="12" y="4"/>
                </a:cubicBezTo>
                <a:cubicBezTo>
                  <a:pt x="10" y="1"/>
                  <a:pt x="7" y="0"/>
                  <a:pt x="4" y="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6" name="Oval 48">
            <a:extLst>
              <a:ext uri="{FF2B5EF4-FFF2-40B4-BE49-F238E27FC236}">
                <a16:creationId xmlns:a16="http://schemas.microsoft.com/office/drawing/2014/main" id="{65046B65-4DDA-02F7-3820-F9D83D80F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8617" y="2588685"/>
            <a:ext cx="33867" cy="381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57" name="Freeform 49">
            <a:extLst>
              <a:ext uri="{FF2B5EF4-FFF2-40B4-BE49-F238E27FC236}">
                <a16:creationId xmlns:a16="http://schemas.microsoft.com/office/drawing/2014/main" id="{5727E8F5-553D-F160-FFD0-C57731822914}"/>
              </a:ext>
            </a:extLst>
          </p:cNvPr>
          <p:cNvSpPr>
            <a:spLocks/>
          </p:cNvSpPr>
          <p:nvPr/>
        </p:nvSpPr>
        <p:spPr bwMode="auto">
          <a:xfrm>
            <a:off x="7308851" y="2444751"/>
            <a:ext cx="40216" cy="40216"/>
          </a:xfrm>
          <a:custGeom>
            <a:avLst/>
            <a:gdLst>
              <a:gd name="T0" fmla="*/ 56948010 w 14"/>
              <a:gd name="T1" fmla="*/ 18982670 h 14"/>
              <a:gd name="T2" fmla="*/ 18982670 w 14"/>
              <a:gd name="T3" fmla="*/ 9490258 h 14"/>
              <a:gd name="T4" fmla="*/ 9490258 w 14"/>
              <a:gd name="T5" fmla="*/ 47455598 h 14"/>
              <a:gd name="T6" fmla="*/ 47455598 w 14"/>
              <a:gd name="T7" fmla="*/ 56948010 h 14"/>
              <a:gd name="T8" fmla="*/ 56948010 w 14"/>
              <a:gd name="T9" fmla="*/ 18982670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14">
                <a:moveTo>
                  <a:pt x="12" y="4"/>
                </a:moveTo>
                <a:cubicBezTo>
                  <a:pt x="11" y="1"/>
                  <a:pt x="7" y="0"/>
                  <a:pt x="4" y="2"/>
                </a:cubicBezTo>
                <a:cubicBezTo>
                  <a:pt x="1" y="4"/>
                  <a:pt x="0" y="7"/>
                  <a:pt x="2" y="10"/>
                </a:cubicBezTo>
                <a:cubicBezTo>
                  <a:pt x="3" y="13"/>
                  <a:pt x="7" y="14"/>
                  <a:pt x="10" y="12"/>
                </a:cubicBezTo>
                <a:cubicBezTo>
                  <a:pt x="13" y="11"/>
                  <a:pt x="14" y="7"/>
                  <a:pt x="12" y="4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8" name="Freeform 50">
            <a:extLst>
              <a:ext uri="{FF2B5EF4-FFF2-40B4-BE49-F238E27FC236}">
                <a16:creationId xmlns:a16="http://schemas.microsoft.com/office/drawing/2014/main" id="{B203FA9C-3F74-AD74-025D-07B8B4EE2B28}"/>
              </a:ext>
            </a:extLst>
          </p:cNvPr>
          <p:cNvSpPr>
            <a:spLocks/>
          </p:cNvSpPr>
          <p:nvPr/>
        </p:nvSpPr>
        <p:spPr bwMode="auto">
          <a:xfrm>
            <a:off x="7247467" y="2501900"/>
            <a:ext cx="44451" cy="44451"/>
          </a:xfrm>
          <a:custGeom>
            <a:avLst/>
            <a:gdLst>
              <a:gd name="T0" fmla="*/ 56827002 w 14"/>
              <a:gd name="T1" fmla="*/ 11365877 h 14"/>
              <a:gd name="T2" fmla="*/ 11365877 w 14"/>
              <a:gd name="T3" fmla="*/ 22729372 h 14"/>
              <a:gd name="T4" fmla="*/ 22729372 w 14"/>
              <a:gd name="T5" fmla="*/ 68188116 h 14"/>
              <a:gd name="T6" fmla="*/ 68190498 w 14"/>
              <a:gd name="T7" fmla="*/ 56824621 h 14"/>
              <a:gd name="T8" fmla="*/ 56827002 w 14"/>
              <a:gd name="T9" fmla="*/ 11365877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14">
                <a:moveTo>
                  <a:pt x="10" y="2"/>
                </a:moveTo>
                <a:cubicBezTo>
                  <a:pt x="7" y="0"/>
                  <a:pt x="4" y="1"/>
                  <a:pt x="2" y="4"/>
                </a:cubicBezTo>
                <a:cubicBezTo>
                  <a:pt x="0" y="7"/>
                  <a:pt x="1" y="11"/>
                  <a:pt x="4" y="12"/>
                </a:cubicBezTo>
                <a:cubicBezTo>
                  <a:pt x="7" y="14"/>
                  <a:pt x="11" y="13"/>
                  <a:pt x="12" y="10"/>
                </a:cubicBezTo>
                <a:cubicBezTo>
                  <a:pt x="14" y="7"/>
                  <a:pt x="13" y="3"/>
                  <a:pt x="10" y="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59" name="Oval 51">
            <a:extLst>
              <a:ext uri="{FF2B5EF4-FFF2-40B4-BE49-F238E27FC236}">
                <a16:creationId xmlns:a16="http://schemas.microsoft.com/office/drawing/2014/main" id="{B973F2CD-4D96-16D6-D666-41327B5FB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0534" y="2588685"/>
            <a:ext cx="38100" cy="381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60" name="Freeform 52">
            <a:extLst>
              <a:ext uri="{FF2B5EF4-FFF2-40B4-BE49-F238E27FC236}">
                <a16:creationId xmlns:a16="http://schemas.microsoft.com/office/drawing/2014/main" id="{84A7F29B-DAA8-E606-3963-BA48855B7CD9}"/>
              </a:ext>
            </a:extLst>
          </p:cNvPr>
          <p:cNvSpPr>
            <a:spLocks/>
          </p:cNvSpPr>
          <p:nvPr/>
        </p:nvSpPr>
        <p:spPr bwMode="auto">
          <a:xfrm>
            <a:off x="7342718" y="2518834"/>
            <a:ext cx="105833" cy="141817"/>
          </a:xfrm>
          <a:custGeom>
            <a:avLst/>
            <a:gdLst>
              <a:gd name="T0" fmla="*/ 123886232 w 35"/>
              <a:gd name="T1" fmla="*/ 116682474 h 47"/>
              <a:gd name="T2" fmla="*/ 0 w 35"/>
              <a:gd name="T3" fmla="*/ 0 h 47"/>
              <a:gd name="T4" fmla="*/ 61944250 w 35"/>
              <a:gd name="T5" fmla="*/ 157265616 h 47"/>
              <a:gd name="T6" fmla="*/ 56782607 w 35"/>
              <a:gd name="T7" fmla="*/ 177558319 h 47"/>
              <a:gd name="T8" fmla="*/ 118724589 w 35"/>
              <a:gd name="T9" fmla="*/ 238436426 h 47"/>
              <a:gd name="T10" fmla="*/ 149696714 w 35"/>
              <a:gd name="T11" fmla="*/ 228291207 h 47"/>
              <a:gd name="T12" fmla="*/ 154858357 w 35"/>
              <a:gd name="T13" fmla="*/ 228291207 h 47"/>
              <a:gd name="T14" fmla="*/ 154858357 w 35"/>
              <a:gd name="T15" fmla="*/ 228291207 h 47"/>
              <a:gd name="T16" fmla="*/ 180668839 w 35"/>
              <a:gd name="T17" fmla="*/ 177558319 h 47"/>
              <a:gd name="T18" fmla="*/ 123886232 w 35"/>
              <a:gd name="T19" fmla="*/ 116682474 h 4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5" h="47">
                <a:moveTo>
                  <a:pt x="24" y="23"/>
                </a:moveTo>
                <a:cubicBezTo>
                  <a:pt x="14" y="11"/>
                  <a:pt x="0" y="0"/>
                  <a:pt x="0" y="0"/>
                </a:cubicBezTo>
                <a:cubicBezTo>
                  <a:pt x="0" y="0"/>
                  <a:pt x="5" y="18"/>
                  <a:pt x="12" y="31"/>
                </a:cubicBezTo>
                <a:cubicBezTo>
                  <a:pt x="11" y="33"/>
                  <a:pt x="11" y="34"/>
                  <a:pt x="11" y="35"/>
                </a:cubicBezTo>
                <a:cubicBezTo>
                  <a:pt x="11" y="42"/>
                  <a:pt x="16" y="47"/>
                  <a:pt x="23" y="47"/>
                </a:cubicBezTo>
                <a:cubicBezTo>
                  <a:pt x="25" y="47"/>
                  <a:pt x="27" y="46"/>
                  <a:pt x="29" y="45"/>
                </a:cubicBezTo>
                <a:cubicBezTo>
                  <a:pt x="29" y="45"/>
                  <a:pt x="30" y="45"/>
                  <a:pt x="30" y="45"/>
                </a:cubicBezTo>
                <a:cubicBezTo>
                  <a:pt x="30" y="45"/>
                  <a:pt x="30" y="45"/>
                  <a:pt x="30" y="45"/>
                </a:cubicBezTo>
                <a:cubicBezTo>
                  <a:pt x="33" y="43"/>
                  <a:pt x="35" y="39"/>
                  <a:pt x="35" y="35"/>
                </a:cubicBezTo>
                <a:cubicBezTo>
                  <a:pt x="35" y="29"/>
                  <a:pt x="30" y="24"/>
                  <a:pt x="24" y="23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61" name="Freeform 53">
            <a:extLst>
              <a:ext uri="{FF2B5EF4-FFF2-40B4-BE49-F238E27FC236}">
                <a16:creationId xmlns:a16="http://schemas.microsoft.com/office/drawing/2014/main" id="{18B6890E-02BB-F391-7D7F-1579D461C811}"/>
              </a:ext>
            </a:extLst>
          </p:cNvPr>
          <p:cNvSpPr>
            <a:spLocks noEditPoints="1"/>
          </p:cNvSpPr>
          <p:nvPr/>
        </p:nvSpPr>
        <p:spPr bwMode="auto">
          <a:xfrm>
            <a:off x="8011584" y="2330452"/>
            <a:ext cx="550333" cy="552449"/>
          </a:xfrm>
          <a:custGeom>
            <a:avLst/>
            <a:gdLst>
              <a:gd name="T0" fmla="*/ 469160679 w 182"/>
              <a:gd name="T1" fmla="*/ 0 h 182"/>
              <a:gd name="T2" fmla="*/ 0 w 182"/>
              <a:gd name="T3" fmla="*/ 470955468 h 182"/>
              <a:gd name="T4" fmla="*/ 469160679 w 182"/>
              <a:gd name="T5" fmla="*/ 941908660 h 182"/>
              <a:gd name="T6" fmla="*/ 938319089 w 182"/>
              <a:gd name="T7" fmla="*/ 470955468 h 182"/>
              <a:gd name="T8" fmla="*/ 469160679 w 182"/>
              <a:gd name="T9" fmla="*/ 0 h 182"/>
              <a:gd name="T10" fmla="*/ 469160679 w 182"/>
              <a:gd name="T11" fmla="*/ 833227154 h 182"/>
              <a:gd name="T12" fmla="*/ 108267500 w 182"/>
              <a:gd name="T13" fmla="*/ 470955468 h 182"/>
              <a:gd name="T14" fmla="*/ 469160679 w 182"/>
              <a:gd name="T15" fmla="*/ 108681506 h 182"/>
              <a:gd name="T16" fmla="*/ 830051589 w 182"/>
              <a:gd name="T17" fmla="*/ 470955468 h 182"/>
              <a:gd name="T18" fmla="*/ 469160679 w 182"/>
              <a:gd name="T19" fmla="*/ 833227154 h 18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2" h="182">
                <a:moveTo>
                  <a:pt x="91" y="0"/>
                </a:moveTo>
                <a:cubicBezTo>
                  <a:pt x="41" y="0"/>
                  <a:pt x="0" y="41"/>
                  <a:pt x="0" y="91"/>
                </a:cubicBezTo>
                <a:cubicBezTo>
                  <a:pt x="0" y="141"/>
                  <a:pt x="41" y="182"/>
                  <a:pt x="91" y="182"/>
                </a:cubicBezTo>
                <a:cubicBezTo>
                  <a:pt x="141" y="182"/>
                  <a:pt x="182" y="141"/>
                  <a:pt x="182" y="91"/>
                </a:cubicBezTo>
                <a:cubicBezTo>
                  <a:pt x="182" y="41"/>
                  <a:pt x="141" y="0"/>
                  <a:pt x="91" y="0"/>
                </a:cubicBezTo>
                <a:moveTo>
                  <a:pt x="91" y="161"/>
                </a:moveTo>
                <a:cubicBezTo>
                  <a:pt x="52" y="161"/>
                  <a:pt x="21" y="130"/>
                  <a:pt x="21" y="91"/>
                </a:cubicBezTo>
                <a:cubicBezTo>
                  <a:pt x="21" y="52"/>
                  <a:pt x="52" y="21"/>
                  <a:pt x="91" y="21"/>
                </a:cubicBezTo>
                <a:cubicBezTo>
                  <a:pt x="130" y="21"/>
                  <a:pt x="161" y="52"/>
                  <a:pt x="161" y="91"/>
                </a:cubicBezTo>
                <a:cubicBezTo>
                  <a:pt x="161" y="130"/>
                  <a:pt x="130" y="161"/>
                  <a:pt x="91" y="16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62" name="Freeform 54">
            <a:extLst>
              <a:ext uri="{FF2B5EF4-FFF2-40B4-BE49-F238E27FC236}">
                <a16:creationId xmlns:a16="http://schemas.microsoft.com/office/drawing/2014/main" id="{0D5C6E61-7405-4254-E0D8-7F74FE0E156D}"/>
              </a:ext>
            </a:extLst>
          </p:cNvPr>
          <p:cNvSpPr>
            <a:spLocks noEditPoints="1"/>
          </p:cNvSpPr>
          <p:nvPr/>
        </p:nvSpPr>
        <p:spPr bwMode="auto">
          <a:xfrm>
            <a:off x="8166101" y="2484968"/>
            <a:ext cx="243417" cy="243417"/>
          </a:xfrm>
          <a:custGeom>
            <a:avLst/>
            <a:gdLst>
              <a:gd name="T0" fmla="*/ 0 w 71"/>
              <a:gd name="T1" fmla="*/ 469150912 h 71"/>
              <a:gd name="T2" fmla="*/ 317178785 w 71"/>
              <a:gd name="T3" fmla="*/ 323779337 h 71"/>
              <a:gd name="T4" fmla="*/ 469161197 w 71"/>
              <a:gd name="T5" fmla="*/ 0 h 71"/>
              <a:gd name="T6" fmla="*/ 145374146 w 71"/>
              <a:gd name="T7" fmla="*/ 145371574 h 71"/>
              <a:gd name="T8" fmla="*/ 0 w 71"/>
              <a:gd name="T9" fmla="*/ 469150912 h 71"/>
              <a:gd name="T10" fmla="*/ 290748291 w 71"/>
              <a:gd name="T11" fmla="*/ 290740577 h 71"/>
              <a:gd name="T12" fmla="*/ 59471826 w 71"/>
              <a:gd name="T13" fmla="*/ 409681657 h 71"/>
              <a:gd name="T14" fmla="*/ 171804640 w 71"/>
              <a:gd name="T15" fmla="*/ 178410335 h 71"/>
              <a:gd name="T16" fmla="*/ 290748291 w 71"/>
              <a:gd name="T17" fmla="*/ 290740577 h 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1" h="71">
                <a:moveTo>
                  <a:pt x="0" y="71"/>
                </a:moveTo>
                <a:lnTo>
                  <a:pt x="48" y="49"/>
                </a:lnTo>
                <a:lnTo>
                  <a:pt x="71" y="0"/>
                </a:lnTo>
                <a:lnTo>
                  <a:pt x="22" y="22"/>
                </a:lnTo>
                <a:lnTo>
                  <a:pt x="0" y="71"/>
                </a:lnTo>
                <a:close/>
                <a:moveTo>
                  <a:pt x="44" y="44"/>
                </a:moveTo>
                <a:lnTo>
                  <a:pt x="9" y="62"/>
                </a:lnTo>
                <a:lnTo>
                  <a:pt x="26" y="27"/>
                </a:lnTo>
                <a:lnTo>
                  <a:pt x="44" y="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63" name="Freeform 55">
            <a:extLst>
              <a:ext uri="{FF2B5EF4-FFF2-40B4-BE49-F238E27FC236}">
                <a16:creationId xmlns:a16="http://schemas.microsoft.com/office/drawing/2014/main" id="{B3840B6B-13A6-CCE2-AD82-9EB6692086EF}"/>
              </a:ext>
            </a:extLst>
          </p:cNvPr>
          <p:cNvSpPr>
            <a:spLocks noEditPoints="1"/>
          </p:cNvSpPr>
          <p:nvPr/>
        </p:nvSpPr>
        <p:spPr bwMode="auto">
          <a:xfrm>
            <a:off x="8917518" y="2400301"/>
            <a:ext cx="436033" cy="438151"/>
          </a:xfrm>
          <a:custGeom>
            <a:avLst/>
            <a:gdLst>
              <a:gd name="T0" fmla="*/ 370596539 w 144"/>
              <a:gd name="T1" fmla="*/ 0 h 144"/>
              <a:gd name="T2" fmla="*/ 0 w 144"/>
              <a:gd name="T3" fmla="*/ 375321687 h 144"/>
              <a:gd name="T4" fmla="*/ 370596539 w 144"/>
              <a:gd name="T5" fmla="*/ 750643373 h 144"/>
              <a:gd name="T6" fmla="*/ 741193078 w 144"/>
              <a:gd name="T7" fmla="*/ 375321687 h 144"/>
              <a:gd name="T8" fmla="*/ 370596539 w 144"/>
              <a:gd name="T9" fmla="*/ 0 h 144"/>
              <a:gd name="T10" fmla="*/ 406626064 w 144"/>
              <a:gd name="T11" fmla="*/ 672451736 h 144"/>
              <a:gd name="T12" fmla="*/ 406626064 w 144"/>
              <a:gd name="T13" fmla="*/ 562982530 h 144"/>
              <a:gd name="T14" fmla="*/ 334567014 w 144"/>
              <a:gd name="T15" fmla="*/ 562982530 h 144"/>
              <a:gd name="T16" fmla="*/ 334567014 w 144"/>
              <a:gd name="T17" fmla="*/ 672451736 h 144"/>
              <a:gd name="T18" fmla="*/ 77207423 w 144"/>
              <a:gd name="T19" fmla="*/ 411811422 h 144"/>
              <a:gd name="T20" fmla="*/ 185298270 w 144"/>
              <a:gd name="T21" fmla="*/ 411811422 h 144"/>
              <a:gd name="T22" fmla="*/ 185298270 w 144"/>
              <a:gd name="T23" fmla="*/ 338831951 h 144"/>
              <a:gd name="T24" fmla="*/ 77207423 w 144"/>
              <a:gd name="T25" fmla="*/ 338831951 h 144"/>
              <a:gd name="T26" fmla="*/ 334567014 w 144"/>
              <a:gd name="T27" fmla="*/ 78191638 h 144"/>
              <a:gd name="T28" fmla="*/ 334567014 w 144"/>
              <a:gd name="T29" fmla="*/ 187660843 h 144"/>
              <a:gd name="T30" fmla="*/ 406626064 w 144"/>
              <a:gd name="T31" fmla="*/ 187660843 h 144"/>
              <a:gd name="T32" fmla="*/ 406626064 w 144"/>
              <a:gd name="T33" fmla="*/ 78191638 h 144"/>
              <a:gd name="T34" fmla="*/ 663985655 w 144"/>
              <a:gd name="T35" fmla="*/ 338831951 h 144"/>
              <a:gd name="T36" fmla="*/ 555894809 w 144"/>
              <a:gd name="T37" fmla="*/ 338831951 h 144"/>
              <a:gd name="T38" fmla="*/ 555894809 w 144"/>
              <a:gd name="T39" fmla="*/ 411811422 h 144"/>
              <a:gd name="T40" fmla="*/ 663985655 w 144"/>
              <a:gd name="T41" fmla="*/ 411811422 h 144"/>
              <a:gd name="T42" fmla="*/ 406626064 w 144"/>
              <a:gd name="T43" fmla="*/ 672451736 h 14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moveTo>
                  <a:pt x="79" y="129"/>
                </a:moveTo>
                <a:cubicBezTo>
                  <a:pt x="79" y="108"/>
                  <a:pt x="79" y="108"/>
                  <a:pt x="79" y="108"/>
                </a:cubicBezTo>
                <a:cubicBezTo>
                  <a:pt x="65" y="108"/>
                  <a:pt x="65" y="108"/>
                  <a:pt x="65" y="108"/>
                </a:cubicBezTo>
                <a:cubicBezTo>
                  <a:pt x="65" y="129"/>
                  <a:pt x="65" y="129"/>
                  <a:pt x="65" y="129"/>
                </a:cubicBezTo>
                <a:cubicBezTo>
                  <a:pt x="39" y="126"/>
                  <a:pt x="18" y="105"/>
                  <a:pt x="15" y="79"/>
                </a:cubicBezTo>
                <a:cubicBezTo>
                  <a:pt x="36" y="79"/>
                  <a:pt x="36" y="79"/>
                  <a:pt x="36" y="79"/>
                </a:cubicBezTo>
                <a:cubicBezTo>
                  <a:pt x="36" y="65"/>
                  <a:pt x="36" y="65"/>
                  <a:pt x="36" y="65"/>
                </a:cubicBezTo>
                <a:cubicBezTo>
                  <a:pt x="15" y="65"/>
                  <a:pt x="15" y="65"/>
                  <a:pt x="15" y="65"/>
                </a:cubicBezTo>
                <a:cubicBezTo>
                  <a:pt x="18" y="39"/>
                  <a:pt x="39" y="18"/>
                  <a:pt x="65" y="15"/>
                </a:cubicBezTo>
                <a:cubicBezTo>
                  <a:pt x="65" y="36"/>
                  <a:pt x="65" y="36"/>
                  <a:pt x="65" y="36"/>
                </a:cubicBezTo>
                <a:cubicBezTo>
                  <a:pt x="79" y="36"/>
                  <a:pt x="79" y="36"/>
                  <a:pt x="79" y="36"/>
                </a:cubicBezTo>
                <a:cubicBezTo>
                  <a:pt x="79" y="15"/>
                  <a:pt x="79" y="15"/>
                  <a:pt x="79" y="15"/>
                </a:cubicBezTo>
                <a:cubicBezTo>
                  <a:pt x="105" y="18"/>
                  <a:pt x="126" y="39"/>
                  <a:pt x="129" y="65"/>
                </a:cubicBezTo>
                <a:cubicBezTo>
                  <a:pt x="108" y="65"/>
                  <a:pt x="108" y="65"/>
                  <a:pt x="108" y="65"/>
                </a:cubicBezTo>
                <a:cubicBezTo>
                  <a:pt x="108" y="79"/>
                  <a:pt x="108" y="79"/>
                  <a:pt x="108" y="79"/>
                </a:cubicBezTo>
                <a:cubicBezTo>
                  <a:pt x="129" y="79"/>
                  <a:pt x="129" y="79"/>
                  <a:pt x="129" y="79"/>
                </a:cubicBezTo>
                <a:cubicBezTo>
                  <a:pt x="126" y="105"/>
                  <a:pt x="105" y="126"/>
                  <a:pt x="79" y="129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64" name="Freeform 56">
            <a:extLst>
              <a:ext uri="{FF2B5EF4-FFF2-40B4-BE49-F238E27FC236}">
                <a16:creationId xmlns:a16="http://schemas.microsoft.com/office/drawing/2014/main" id="{43FBFF9B-90EB-959A-4740-544527A139DA}"/>
              </a:ext>
            </a:extLst>
          </p:cNvPr>
          <p:cNvSpPr>
            <a:spLocks/>
          </p:cNvSpPr>
          <p:nvPr/>
        </p:nvSpPr>
        <p:spPr bwMode="auto">
          <a:xfrm>
            <a:off x="9931401" y="2518833"/>
            <a:ext cx="82551" cy="196851"/>
          </a:xfrm>
          <a:custGeom>
            <a:avLst/>
            <a:gdLst>
              <a:gd name="T0" fmla="*/ 102282487 w 28"/>
              <a:gd name="T1" fmla="*/ 158674508 h 65"/>
              <a:gd name="T2" fmla="*/ 102282487 w 28"/>
              <a:gd name="T3" fmla="*/ 0 h 65"/>
              <a:gd name="T4" fmla="*/ 34094162 w 28"/>
              <a:gd name="T5" fmla="*/ 0 h 65"/>
              <a:gd name="T6" fmla="*/ 34094162 w 28"/>
              <a:gd name="T7" fmla="*/ 158674508 h 65"/>
              <a:gd name="T8" fmla="*/ 0 w 28"/>
              <a:gd name="T9" fmla="*/ 220096459 h 65"/>
              <a:gd name="T10" fmla="*/ 34094162 w 28"/>
              <a:gd name="T11" fmla="*/ 286635770 h 65"/>
              <a:gd name="T12" fmla="*/ 34094162 w 28"/>
              <a:gd name="T13" fmla="*/ 332703369 h 65"/>
              <a:gd name="T14" fmla="*/ 102282487 w 28"/>
              <a:gd name="T15" fmla="*/ 332703369 h 65"/>
              <a:gd name="T16" fmla="*/ 102282487 w 28"/>
              <a:gd name="T17" fmla="*/ 286635770 h 65"/>
              <a:gd name="T18" fmla="*/ 136376650 w 28"/>
              <a:gd name="T19" fmla="*/ 220096459 h 65"/>
              <a:gd name="T20" fmla="*/ 102282487 w 28"/>
              <a:gd name="T21" fmla="*/ 158674508 h 6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" h="65">
                <a:moveTo>
                  <a:pt x="21" y="31"/>
                </a:moveTo>
                <a:cubicBezTo>
                  <a:pt x="21" y="0"/>
                  <a:pt x="21" y="0"/>
                  <a:pt x="21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31"/>
                  <a:pt x="7" y="31"/>
                  <a:pt x="7" y="31"/>
                </a:cubicBezTo>
                <a:cubicBezTo>
                  <a:pt x="3" y="33"/>
                  <a:pt x="0" y="38"/>
                  <a:pt x="0" y="43"/>
                </a:cubicBezTo>
                <a:cubicBezTo>
                  <a:pt x="0" y="49"/>
                  <a:pt x="3" y="53"/>
                  <a:pt x="7" y="56"/>
                </a:cubicBezTo>
                <a:cubicBezTo>
                  <a:pt x="7" y="65"/>
                  <a:pt x="7" y="65"/>
                  <a:pt x="7" y="65"/>
                </a:cubicBezTo>
                <a:cubicBezTo>
                  <a:pt x="21" y="65"/>
                  <a:pt x="21" y="65"/>
                  <a:pt x="21" y="65"/>
                </a:cubicBezTo>
                <a:cubicBezTo>
                  <a:pt x="21" y="56"/>
                  <a:pt x="21" y="56"/>
                  <a:pt x="21" y="56"/>
                </a:cubicBezTo>
                <a:cubicBezTo>
                  <a:pt x="25" y="53"/>
                  <a:pt x="28" y="49"/>
                  <a:pt x="28" y="43"/>
                </a:cubicBezTo>
                <a:cubicBezTo>
                  <a:pt x="28" y="38"/>
                  <a:pt x="25" y="33"/>
                  <a:pt x="21" y="3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65" name="Freeform 57">
            <a:extLst>
              <a:ext uri="{FF2B5EF4-FFF2-40B4-BE49-F238E27FC236}">
                <a16:creationId xmlns:a16="http://schemas.microsoft.com/office/drawing/2014/main" id="{A6E8B3B2-E6B2-434E-3A73-821A77B90632}"/>
              </a:ext>
            </a:extLst>
          </p:cNvPr>
          <p:cNvSpPr>
            <a:spLocks noEditPoints="1"/>
          </p:cNvSpPr>
          <p:nvPr/>
        </p:nvSpPr>
        <p:spPr bwMode="auto">
          <a:xfrm>
            <a:off x="9734551" y="2319868"/>
            <a:ext cx="478367" cy="573617"/>
          </a:xfrm>
          <a:custGeom>
            <a:avLst/>
            <a:gdLst>
              <a:gd name="T0" fmla="*/ 734233038 w 158"/>
              <a:gd name="T1" fmla="*/ 318648243 h 188"/>
              <a:gd name="T2" fmla="*/ 816964736 w 158"/>
              <a:gd name="T3" fmla="*/ 235070214 h 188"/>
              <a:gd name="T4" fmla="*/ 739405756 w 158"/>
              <a:gd name="T5" fmla="*/ 156711950 h 188"/>
              <a:gd name="T6" fmla="*/ 656674057 w 158"/>
              <a:gd name="T7" fmla="*/ 235070214 h 188"/>
              <a:gd name="T8" fmla="*/ 444676634 w 158"/>
              <a:gd name="T9" fmla="*/ 156711950 h 188"/>
              <a:gd name="T10" fmla="*/ 444676634 w 158"/>
              <a:gd name="T11" fmla="*/ 78355975 h 188"/>
              <a:gd name="T12" fmla="*/ 480872036 w 158"/>
              <a:gd name="T13" fmla="*/ 78355975 h 188"/>
              <a:gd name="T14" fmla="*/ 480872036 w 158"/>
              <a:gd name="T15" fmla="*/ 0 h 188"/>
              <a:gd name="T16" fmla="*/ 336092700 w 158"/>
              <a:gd name="T17" fmla="*/ 0 h 188"/>
              <a:gd name="T18" fmla="*/ 336092700 w 158"/>
              <a:gd name="T19" fmla="*/ 78355975 h 188"/>
              <a:gd name="T20" fmla="*/ 372288101 w 158"/>
              <a:gd name="T21" fmla="*/ 78355975 h 188"/>
              <a:gd name="T22" fmla="*/ 372288101 w 158"/>
              <a:gd name="T23" fmla="*/ 156711950 h 188"/>
              <a:gd name="T24" fmla="*/ 0 w 158"/>
              <a:gd name="T25" fmla="*/ 564164852 h 188"/>
              <a:gd name="T26" fmla="*/ 408483503 w 158"/>
              <a:gd name="T27" fmla="*/ 982066437 h 188"/>
              <a:gd name="T28" fmla="*/ 816964736 w 158"/>
              <a:gd name="T29" fmla="*/ 564164852 h 188"/>
              <a:gd name="T30" fmla="*/ 734233038 w 158"/>
              <a:gd name="T31" fmla="*/ 318648243 h 188"/>
              <a:gd name="T32" fmla="*/ 408483503 w 158"/>
              <a:gd name="T33" fmla="*/ 903710462 h 188"/>
              <a:gd name="T34" fmla="*/ 72388533 w 158"/>
              <a:gd name="T35" fmla="*/ 564164852 h 188"/>
              <a:gd name="T36" fmla="*/ 408483503 w 158"/>
              <a:gd name="T37" fmla="*/ 229845872 h 188"/>
              <a:gd name="T38" fmla="*/ 744576203 w 158"/>
              <a:gd name="T39" fmla="*/ 564164852 h 188"/>
              <a:gd name="T40" fmla="*/ 408483503 w 158"/>
              <a:gd name="T41" fmla="*/ 903710462 h 1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58" h="188">
                <a:moveTo>
                  <a:pt x="142" y="61"/>
                </a:moveTo>
                <a:cubicBezTo>
                  <a:pt x="158" y="45"/>
                  <a:pt x="158" y="45"/>
                  <a:pt x="158" y="45"/>
                </a:cubicBezTo>
                <a:cubicBezTo>
                  <a:pt x="143" y="30"/>
                  <a:pt x="143" y="30"/>
                  <a:pt x="143" y="30"/>
                </a:cubicBezTo>
                <a:cubicBezTo>
                  <a:pt x="127" y="45"/>
                  <a:pt x="127" y="45"/>
                  <a:pt x="127" y="45"/>
                </a:cubicBezTo>
                <a:cubicBezTo>
                  <a:pt x="115" y="37"/>
                  <a:pt x="101" y="31"/>
                  <a:pt x="86" y="30"/>
                </a:cubicBezTo>
                <a:cubicBezTo>
                  <a:pt x="86" y="15"/>
                  <a:pt x="86" y="15"/>
                  <a:pt x="86" y="15"/>
                </a:cubicBezTo>
                <a:cubicBezTo>
                  <a:pt x="93" y="15"/>
                  <a:pt x="93" y="15"/>
                  <a:pt x="93" y="15"/>
                </a:cubicBezTo>
                <a:cubicBezTo>
                  <a:pt x="93" y="0"/>
                  <a:pt x="93" y="0"/>
                  <a:pt x="93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15"/>
                  <a:pt x="65" y="15"/>
                  <a:pt x="65" y="15"/>
                </a:cubicBezTo>
                <a:cubicBezTo>
                  <a:pt x="72" y="15"/>
                  <a:pt x="72" y="15"/>
                  <a:pt x="72" y="15"/>
                </a:cubicBezTo>
                <a:cubicBezTo>
                  <a:pt x="72" y="30"/>
                  <a:pt x="72" y="30"/>
                  <a:pt x="72" y="30"/>
                </a:cubicBezTo>
                <a:cubicBezTo>
                  <a:pt x="31" y="33"/>
                  <a:pt x="0" y="67"/>
                  <a:pt x="0" y="108"/>
                </a:cubicBezTo>
                <a:cubicBezTo>
                  <a:pt x="0" y="152"/>
                  <a:pt x="35" y="188"/>
                  <a:pt x="79" y="188"/>
                </a:cubicBezTo>
                <a:cubicBezTo>
                  <a:pt x="123" y="188"/>
                  <a:pt x="158" y="152"/>
                  <a:pt x="158" y="108"/>
                </a:cubicBezTo>
                <a:cubicBezTo>
                  <a:pt x="158" y="90"/>
                  <a:pt x="152" y="74"/>
                  <a:pt x="142" y="61"/>
                </a:cubicBezTo>
                <a:moveTo>
                  <a:pt x="79" y="173"/>
                </a:moveTo>
                <a:cubicBezTo>
                  <a:pt x="43" y="173"/>
                  <a:pt x="14" y="144"/>
                  <a:pt x="14" y="108"/>
                </a:cubicBezTo>
                <a:cubicBezTo>
                  <a:pt x="14" y="73"/>
                  <a:pt x="43" y="44"/>
                  <a:pt x="79" y="44"/>
                </a:cubicBezTo>
                <a:cubicBezTo>
                  <a:pt x="115" y="44"/>
                  <a:pt x="144" y="73"/>
                  <a:pt x="144" y="108"/>
                </a:cubicBezTo>
                <a:cubicBezTo>
                  <a:pt x="144" y="144"/>
                  <a:pt x="115" y="173"/>
                  <a:pt x="79" y="173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66" name="Freeform 58">
            <a:extLst>
              <a:ext uri="{FF2B5EF4-FFF2-40B4-BE49-F238E27FC236}">
                <a16:creationId xmlns:a16="http://schemas.microsoft.com/office/drawing/2014/main" id="{644762EA-963D-EEF3-8A68-2E6F30E5C48D}"/>
              </a:ext>
            </a:extLst>
          </p:cNvPr>
          <p:cNvSpPr>
            <a:spLocks/>
          </p:cNvSpPr>
          <p:nvPr/>
        </p:nvSpPr>
        <p:spPr bwMode="auto">
          <a:xfrm>
            <a:off x="1327151" y="3177118"/>
            <a:ext cx="179916" cy="275167"/>
          </a:xfrm>
          <a:custGeom>
            <a:avLst/>
            <a:gdLst>
              <a:gd name="T0" fmla="*/ 242082070 w 53"/>
              <a:gd name="T1" fmla="*/ 318207033 h 80"/>
              <a:gd name="T2" fmla="*/ 242082070 w 53"/>
              <a:gd name="T3" fmla="*/ 0 h 80"/>
              <a:gd name="T4" fmla="*/ 104685652 w 53"/>
              <a:gd name="T5" fmla="*/ 0 h 80"/>
              <a:gd name="T6" fmla="*/ 104685652 w 53"/>
              <a:gd name="T7" fmla="*/ 318207033 h 80"/>
              <a:gd name="T8" fmla="*/ 0 w 53"/>
              <a:gd name="T9" fmla="*/ 318207033 h 80"/>
              <a:gd name="T10" fmla="*/ 176655447 w 53"/>
              <a:gd name="T11" fmla="*/ 530345055 h 80"/>
              <a:gd name="T12" fmla="*/ 346767722 w 53"/>
              <a:gd name="T13" fmla="*/ 318207033 h 80"/>
              <a:gd name="T14" fmla="*/ 242082070 w 53"/>
              <a:gd name="T15" fmla="*/ 318207033 h 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3" h="80">
                <a:moveTo>
                  <a:pt x="37" y="48"/>
                </a:moveTo>
                <a:lnTo>
                  <a:pt x="37" y="0"/>
                </a:lnTo>
                <a:lnTo>
                  <a:pt x="16" y="0"/>
                </a:lnTo>
                <a:lnTo>
                  <a:pt x="16" y="48"/>
                </a:lnTo>
                <a:lnTo>
                  <a:pt x="0" y="48"/>
                </a:lnTo>
                <a:lnTo>
                  <a:pt x="27" y="80"/>
                </a:lnTo>
                <a:lnTo>
                  <a:pt x="53" y="48"/>
                </a:lnTo>
                <a:lnTo>
                  <a:pt x="37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67" name="Freeform 59">
            <a:extLst>
              <a:ext uri="{FF2B5EF4-FFF2-40B4-BE49-F238E27FC236}">
                <a16:creationId xmlns:a16="http://schemas.microsoft.com/office/drawing/2014/main" id="{E08CC10A-25FC-8A05-6E50-8DE19E594032}"/>
              </a:ext>
            </a:extLst>
          </p:cNvPr>
          <p:cNvSpPr>
            <a:spLocks/>
          </p:cNvSpPr>
          <p:nvPr/>
        </p:nvSpPr>
        <p:spPr bwMode="auto">
          <a:xfrm>
            <a:off x="1200151" y="3215218"/>
            <a:ext cx="433916" cy="400049"/>
          </a:xfrm>
          <a:custGeom>
            <a:avLst/>
            <a:gdLst>
              <a:gd name="T0" fmla="*/ 651939998 w 127"/>
              <a:gd name="T1" fmla="*/ 0 h 117"/>
              <a:gd name="T2" fmla="*/ 559746515 w 127"/>
              <a:gd name="T3" fmla="*/ 0 h 117"/>
              <a:gd name="T4" fmla="*/ 559746515 w 127"/>
              <a:gd name="T5" fmla="*/ 65900434 h 117"/>
              <a:gd name="T6" fmla="*/ 605843257 w 127"/>
              <a:gd name="T7" fmla="*/ 65900434 h 117"/>
              <a:gd name="T8" fmla="*/ 763890326 w 127"/>
              <a:gd name="T9" fmla="*/ 415174275 h 117"/>
              <a:gd name="T10" fmla="*/ 579503360 w 127"/>
              <a:gd name="T11" fmla="*/ 415174275 h 117"/>
              <a:gd name="T12" fmla="*/ 507064158 w 127"/>
              <a:gd name="T13" fmla="*/ 520612919 h 117"/>
              <a:gd name="T14" fmla="*/ 329262807 w 127"/>
              <a:gd name="T15" fmla="*/ 520612919 h 117"/>
              <a:gd name="T16" fmla="*/ 263409220 w 127"/>
              <a:gd name="T17" fmla="*/ 415174275 h 117"/>
              <a:gd name="T18" fmla="*/ 79022254 w 127"/>
              <a:gd name="T19" fmla="*/ 415174275 h 117"/>
              <a:gd name="T20" fmla="*/ 230483708 w 127"/>
              <a:gd name="T21" fmla="*/ 65900434 h 117"/>
              <a:gd name="T22" fmla="*/ 283166065 w 127"/>
              <a:gd name="T23" fmla="*/ 65900434 h 117"/>
              <a:gd name="T24" fmla="*/ 283166065 w 127"/>
              <a:gd name="T25" fmla="*/ 0 h 117"/>
              <a:gd name="T26" fmla="*/ 184386967 w 127"/>
              <a:gd name="T27" fmla="*/ 0 h 117"/>
              <a:gd name="T28" fmla="*/ 0 w 127"/>
              <a:gd name="T29" fmla="*/ 415174275 h 117"/>
              <a:gd name="T30" fmla="*/ 0 w 127"/>
              <a:gd name="T31" fmla="*/ 771036108 h 117"/>
              <a:gd name="T32" fmla="*/ 836326965 w 127"/>
              <a:gd name="T33" fmla="*/ 771036108 h 117"/>
              <a:gd name="T34" fmla="*/ 836326965 w 127"/>
              <a:gd name="T35" fmla="*/ 415174275 h 117"/>
              <a:gd name="T36" fmla="*/ 651939998 w 127"/>
              <a:gd name="T37" fmla="*/ 0 h 11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27" h="117">
                <a:moveTo>
                  <a:pt x="99" y="0"/>
                </a:moveTo>
                <a:lnTo>
                  <a:pt x="85" y="0"/>
                </a:lnTo>
                <a:lnTo>
                  <a:pt x="85" y="10"/>
                </a:lnTo>
                <a:lnTo>
                  <a:pt x="92" y="10"/>
                </a:lnTo>
                <a:lnTo>
                  <a:pt x="116" y="63"/>
                </a:lnTo>
                <a:lnTo>
                  <a:pt x="88" y="63"/>
                </a:lnTo>
                <a:lnTo>
                  <a:pt x="77" y="79"/>
                </a:lnTo>
                <a:lnTo>
                  <a:pt x="50" y="79"/>
                </a:lnTo>
                <a:lnTo>
                  <a:pt x="40" y="63"/>
                </a:lnTo>
                <a:lnTo>
                  <a:pt x="12" y="63"/>
                </a:lnTo>
                <a:lnTo>
                  <a:pt x="35" y="10"/>
                </a:lnTo>
                <a:lnTo>
                  <a:pt x="43" y="10"/>
                </a:lnTo>
                <a:lnTo>
                  <a:pt x="43" y="0"/>
                </a:lnTo>
                <a:lnTo>
                  <a:pt x="28" y="0"/>
                </a:lnTo>
                <a:lnTo>
                  <a:pt x="0" y="63"/>
                </a:lnTo>
                <a:lnTo>
                  <a:pt x="0" y="117"/>
                </a:lnTo>
                <a:lnTo>
                  <a:pt x="127" y="117"/>
                </a:lnTo>
                <a:lnTo>
                  <a:pt x="127" y="63"/>
                </a:lnTo>
                <a:lnTo>
                  <a:pt x="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68" name="Freeform 60">
            <a:extLst>
              <a:ext uri="{FF2B5EF4-FFF2-40B4-BE49-F238E27FC236}">
                <a16:creationId xmlns:a16="http://schemas.microsoft.com/office/drawing/2014/main" id="{5DB34AF4-39C3-E790-A343-8CCB2BBA9BE4}"/>
              </a:ext>
            </a:extLst>
          </p:cNvPr>
          <p:cNvSpPr>
            <a:spLocks/>
          </p:cNvSpPr>
          <p:nvPr/>
        </p:nvSpPr>
        <p:spPr bwMode="auto">
          <a:xfrm>
            <a:off x="2125133" y="3263901"/>
            <a:ext cx="406400" cy="167217"/>
          </a:xfrm>
          <a:custGeom>
            <a:avLst/>
            <a:gdLst>
              <a:gd name="T0" fmla="*/ 347806370 w 134"/>
              <a:gd name="T1" fmla="*/ 281997849 h 56"/>
              <a:gd name="T2" fmla="*/ 695610466 w 134"/>
              <a:gd name="T3" fmla="*/ 0 h 56"/>
              <a:gd name="T4" fmla="*/ 690419767 w 134"/>
              <a:gd name="T5" fmla="*/ 0 h 56"/>
              <a:gd name="T6" fmla="*/ 5190699 w 134"/>
              <a:gd name="T7" fmla="*/ 0 h 56"/>
              <a:gd name="T8" fmla="*/ 0 w 134"/>
              <a:gd name="T9" fmla="*/ 0 h 56"/>
              <a:gd name="T10" fmla="*/ 347806370 w 134"/>
              <a:gd name="T11" fmla="*/ 281997849 h 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4" h="56">
                <a:moveTo>
                  <a:pt x="67" y="56"/>
                </a:moveTo>
                <a:cubicBezTo>
                  <a:pt x="134" y="0"/>
                  <a:pt x="134" y="0"/>
                  <a:pt x="134" y="0"/>
                </a:cubicBezTo>
                <a:cubicBezTo>
                  <a:pt x="134" y="0"/>
                  <a:pt x="133" y="0"/>
                  <a:pt x="133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lnTo>
                  <a:pt x="67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69" name="Freeform 61">
            <a:extLst>
              <a:ext uri="{FF2B5EF4-FFF2-40B4-BE49-F238E27FC236}">
                <a16:creationId xmlns:a16="http://schemas.microsoft.com/office/drawing/2014/main" id="{02725BE6-9BAF-0D21-8825-E3E80F16694B}"/>
              </a:ext>
            </a:extLst>
          </p:cNvPr>
          <p:cNvSpPr>
            <a:spLocks/>
          </p:cNvSpPr>
          <p:nvPr/>
        </p:nvSpPr>
        <p:spPr bwMode="auto">
          <a:xfrm>
            <a:off x="2402418" y="3272367"/>
            <a:ext cx="143933" cy="264584"/>
          </a:xfrm>
          <a:custGeom>
            <a:avLst/>
            <a:gdLst>
              <a:gd name="T0" fmla="*/ 242741318 w 48"/>
              <a:gd name="T1" fmla="*/ 10375798 h 87"/>
              <a:gd name="T2" fmla="*/ 242741318 w 48"/>
              <a:gd name="T3" fmla="*/ 0 h 87"/>
              <a:gd name="T4" fmla="*/ 0 w 48"/>
              <a:gd name="T5" fmla="*/ 207509126 h 87"/>
              <a:gd name="T6" fmla="*/ 242741318 w 48"/>
              <a:gd name="T7" fmla="*/ 451334686 h 87"/>
              <a:gd name="T8" fmla="*/ 242741318 w 48"/>
              <a:gd name="T9" fmla="*/ 446147927 h 87"/>
              <a:gd name="T10" fmla="*/ 242741318 w 48"/>
              <a:gd name="T11" fmla="*/ 10375798 h 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" h="87">
                <a:moveTo>
                  <a:pt x="48" y="2"/>
                </a:moveTo>
                <a:cubicBezTo>
                  <a:pt x="48" y="1"/>
                  <a:pt x="48" y="1"/>
                  <a:pt x="48" y="0"/>
                </a:cubicBezTo>
                <a:cubicBezTo>
                  <a:pt x="0" y="40"/>
                  <a:pt x="0" y="40"/>
                  <a:pt x="0" y="40"/>
                </a:cubicBezTo>
                <a:cubicBezTo>
                  <a:pt x="48" y="87"/>
                  <a:pt x="48" y="87"/>
                  <a:pt x="48" y="87"/>
                </a:cubicBezTo>
                <a:cubicBezTo>
                  <a:pt x="48" y="87"/>
                  <a:pt x="48" y="87"/>
                  <a:pt x="48" y="86"/>
                </a:cubicBezTo>
                <a:lnTo>
                  <a:pt x="48" y="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70" name="Freeform 62">
            <a:extLst>
              <a:ext uri="{FF2B5EF4-FFF2-40B4-BE49-F238E27FC236}">
                <a16:creationId xmlns:a16="http://schemas.microsoft.com/office/drawing/2014/main" id="{E33A5DC8-443D-ABD2-3B06-091815FC675A}"/>
              </a:ext>
            </a:extLst>
          </p:cNvPr>
          <p:cNvSpPr>
            <a:spLocks/>
          </p:cNvSpPr>
          <p:nvPr/>
        </p:nvSpPr>
        <p:spPr bwMode="auto">
          <a:xfrm>
            <a:off x="2110318" y="3272367"/>
            <a:ext cx="143933" cy="264584"/>
          </a:xfrm>
          <a:custGeom>
            <a:avLst/>
            <a:gdLst>
              <a:gd name="T0" fmla="*/ 0 w 48"/>
              <a:gd name="T1" fmla="*/ 0 h 87"/>
              <a:gd name="T2" fmla="*/ 0 w 48"/>
              <a:gd name="T3" fmla="*/ 10375798 h 87"/>
              <a:gd name="T4" fmla="*/ 0 w 48"/>
              <a:gd name="T5" fmla="*/ 446147927 h 87"/>
              <a:gd name="T6" fmla="*/ 0 w 48"/>
              <a:gd name="T7" fmla="*/ 451334686 h 87"/>
              <a:gd name="T8" fmla="*/ 242741318 w 48"/>
              <a:gd name="T9" fmla="*/ 207509126 h 87"/>
              <a:gd name="T10" fmla="*/ 0 w 48"/>
              <a:gd name="T11" fmla="*/ 0 h 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" h="87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87"/>
                  <a:pt x="0" y="87"/>
                  <a:pt x="0" y="87"/>
                </a:cubicBezTo>
                <a:cubicBezTo>
                  <a:pt x="48" y="40"/>
                  <a:pt x="48" y="40"/>
                  <a:pt x="48" y="4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71" name="Freeform 63">
            <a:extLst>
              <a:ext uri="{FF2B5EF4-FFF2-40B4-BE49-F238E27FC236}">
                <a16:creationId xmlns:a16="http://schemas.microsoft.com/office/drawing/2014/main" id="{732869FA-4964-A0C5-F026-B677FE114DCA}"/>
              </a:ext>
            </a:extLst>
          </p:cNvPr>
          <p:cNvSpPr>
            <a:spLocks/>
          </p:cNvSpPr>
          <p:nvPr/>
        </p:nvSpPr>
        <p:spPr bwMode="auto">
          <a:xfrm>
            <a:off x="2125133" y="3407833"/>
            <a:ext cx="406400" cy="146051"/>
          </a:xfrm>
          <a:custGeom>
            <a:avLst/>
            <a:gdLst>
              <a:gd name="T0" fmla="*/ 446436466 w 134"/>
              <a:gd name="T1" fmla="*/ 0 h 48"/>
              <a:gd name="T2" fmla="*/ 358187767 w 134"/>
              <a:gd name="T3" fmla="*/ 73547921 h 48"/>
              <a:gd name="T4" fmla="*/ 347806370 w 134"/>
              <a:gd name="T5" fmla="*/ 78803463 h 48"/>
              <a:gd name="T6" fmla="*/ 337422699 w 134"/>
              <a:gd name="T7" fmla="*/ 73547921 h 48"/>
              <a:gd name="T8" fmla="*/ 249174000 w 134"/>
              <a:gd name="T9" fmla="*/ 0 h 48"/>
              <a:gd name="T10" fmla="*/ 0 w 134"/>
              <a:gd name="T11" fmla="*/ 252167886 h 48"/>
              <a:gd name="T12" fmla="*/ 5190699 w 134"/>
              <a:gd name="T13" fmla="*/ 252167886 h 48"/>
              <a:gd name="T14" fmla="*/ 690419767 w 134"/>
              <a:gd name="T15" fmla="*/ 252167886 h 48"/>
              <a:gd name="T16" fmla="*/ 695610466 w 134"/>
              <a:gd name="T17" fmla="*/ 252167886 h 48"/>
              <a:gd name="T18" fmla="*/ 446436466 w 134"/>
              <a:gd name="T19" fmla="*/ 0 h 4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34" h="48">
                <a:moveTo>
                  <a:pt x="86" y="0"/>
                </a:moveTo>
                <a:cubicBezTo>
                  <a:pt x="69" y="14"/>
                  <a:pt x="69" y="14"/>
                  <a:pt x="69" y="14"/>
                </a:cubicBezTo>
                <a:cubicBezTo>
                  <a:pt x="68" y="15"/>
                  <a:pt x="68" y="15"/>
                  <a:pt x="67" y="15"/>
                </a:cubicBezTo>
                <a:cubicBezTo>
                  <a:pt x="66" y="15"/>
                  <a:pt x="66" y="15"/>
                  <a:pt x="65" y="14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1" y="48"/>
                </a:cubicBezTo>
                <a:cubicBezTo>
                  <a:pt x="133" y="48"/>
                  <a:pt x="133" y="48"/>
                  <a:pt x="133" y="48"/>
                </a:cubicBezTo>
                <a:cubicBezTo>
                  <a:pt x="134" y="48"/>
                  <a:pt x="134" y="48"/>
                  <a:pt x="134" y="48"/>
                </a:cubicBezTo>
                <a:lnTo>
                  <a:pt x="8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72" name="Freeform 64">
            <a:extLst>
              <a:ext uri="{FF2B5EF4-FFF2-40B4-BE49-F238E27FC236}">
                <a16:creationId xmlns:a16="http://schemas.microsoft.com/office/drawing/2014/main" id="{0FC7985A-4DA9-8938-4C7A-B3881516031C}"/>
              </a:ext>
            </a:extLst>
          </p:cNvPr>
          <p:cNvSpPr>
            <a:spLocks noEditPoints="1"/>
          </p:cNvSpPr>
          <p:nvPr/>
        </p:nvSpPr>
        <p:spPr bwMode="auto">
          <a:xfrm>
            <a:off x="3062818" y="3210984"/>
            <a:ext cx="397933" cy="397933"/>
          </a:xfrm>
          <a:custGeom>
            <a:avLst/>
            <a:gdLst>
              <a:gd name="T0" fmla="*/ 637676016 w 131"/>
              <a:gd name="T1" fmla="*/ 373265264 h 131"/>
              <a:gd name="T2" fmla="*/ 264401639 w 131"/>
              <a:gd name="T3" fmla="*/ 0 h 131"/>
              <a:gd name="T4" fmla="*/ 0 w 131"/>
              <a:gd name="T5" fmla="*/ 0 h 131"/>
              <a:gd name="T6" fmla="*/ 0 w 131"/>
              <a:gd name="T7" fmla="*/ 264397083 h 131"/>
              <a:gd name="T8" fmla="*/ 373274377 w 131"/>
              <a:gd name="T9" fmla="*/ 637662347 h 131"/>
              <a:gd name="T10" fmla="*/ 461408256 w 131"/>
              <a:gd name="T11" fmla="*/ 637662347 h 131"/>
              <a:gd name="T12" fmla="*/ 637676016 w 131"/>
              <a:gd name="T13" fmla="*/ 461396865 h 131"/>
              <a:gd name="T14" fmla="*/ 637676016 w 131"/>
              <a:gd name="T15" fmla="*/ 373265264 h 131"/>
              <a:gd name="T16" fmla="*/ 176267760 w 131"/>
              <a:gd name="T17" fmla="*/ 176263203 h 131"/>
              <a:gd name="T18" fmla="*/ 88133880 w 131"/>
              <a:gd name="T19" fmla="*/ 176263203 h 131"/>
              <a:gd name="T20" fmla="*/ 88133880 w 131"/>
              <a:gd name="T21" fmla="*/ 88131602 h 131"/>
              <a:gd name="T22" fmla="*/ 176267760 w 131"/>
              <a:gd name="T23" fmla="*/ 88131602 h 131"/>
              <a:gd name="T24" fmla="*/ 176267760 w 131"/>
              <a:gd name="T25" fmla="*/ 176263203 h 1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31" h="131">
                <a:moveTo>
                  <a:pt x="123" y="72"/>
                </a:moveTo>
                <a:cubicBezTo>
                  <a:pt x="114" y="63"/>
                  <a:pt x="51" y="0"/>
                  <a:pt x="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1"/>
                  <a:pt x="0" y="51"/>
                  <a:pt x="0" y="51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2" y="123"/>
                  <a:pt x="80" y="131"/>
                  <a:pt x="89" y="123"/>
                </a:cubicBezTo>
                <a:cubicBezTo>
                  <a:pt x="123" y="89"/>
                  <a:pt x="123" y="89"/>
                  <a:pt x="123" y="89"/>
                </a:cubicBezTo>
                <a:cubicBezTo>
                  <a:pt x="123" y="89"/>
                  <a:pt x="131" y="80"/>
                  <a:pt x="123" y="72"/>
                </a:cubicBezTo>
                <a:moveTo>
                  <a:pt x="34" y="34"/>
                </a:moveTo>
                <a:cubicBezTo>
                  <a:pt x="29" y="38"/>
                  <a:pt x="21" y="38"/>
                  <a:pt x="17" y="34"/>
                </a:cubicBezTo>
                <a:cubicBezTo>
                  <a:pt x="12" y="29"/>
                  <a:pt x="12" y="21"/>
                  <a:pt x="17" y="17"/>
                </a:cubicBezTo>
                <a:cubicBezTo>
                  <a:pt x="21" y="12"/>
                  <a:pt x="29" y="12"/>
                  <a:pt x="34" y="17"/>
                </a:cubicBezTo>
                <a:cubicBezTo>
                  <a:pt x="38" y="21"/>
                  <a:pt x="38" y="29"/>
                  <a:pt x="34" y="34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73" name="Oval 65">
            <a:extLst>
              <a:ext uri="{FF2B5EF4-FFF2-40B4-BE49-F238E27FC236}">
                <a16:creationId xmlns:a16="http://schemas.microsoft.com/office/drawing/2014/main" id="{DD7151E4-91DA-57B1-9FFD-70924025E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2834" y="3365501"/>
            <a:ext cx="71967" cy="7196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74" name="Freeform 66">
            <a:extLst>
              <a:ext uri="{FF2B5EF4-FFF2-40B4-BE49-F238E27FC236}">
                <a16:creationId xmlns:a16="http://schemas.microsoft.com/office/drawing/2014/main" id="{3983204D-4CE9-C210-C778-7FDEB13CB580}"/>
              </a:ext>
            </a:extLst>
          </p:cNvPr>
          <p:cNvSpPr>
            <a:spLocks noEditPoints="1"/>
          </p:cNvSpPr>
          <p:nvPr/>
        </p:nvSpPr>
        <p:spPr bwMode="auto">
          <a:xfrm>
            <a:off x="3862918" y="3255434"/>
            <a:ext cx="433916" cy="292100"/>
          </a:xfrm>
          <a:custGeom>
            <a:avLst/>
            <a:gdLst>
              <a:gd name="T0" fmla="*/ 368796960 w 144"/>
              <a:gd name="T1" fmla="*/ 0 h 96"/>
              <a:gd name="T2" fmla="*/ 0 w 144"/>
              <a:gd name="T3" fmla="*/ 249234325 h 96"/>
              <a:gd name="T4" fmla="*/ 368796960 w 144"/>
              <a:gd name="T5" fmla="*/ 498468650 h 96"/>
              <a:gd name="T6" fmla="*/ 737593921 w 144"/>
              <a:gd name="T7" fmla="*/ 249234325 h 96"/>
              <a:gd name="T8" fmla="*/ 368796960 w 144"/>
              <a:gd name="T9" fmla="*/ 0 h 96"/>
              <a:gd name="T10" fmla="*/ 368796960 w 144"/>
              <a:gd name="T11" fmla="*/ 405005778 h 96"/>
              <a:gd name="T12" fmla="*/ 215131937 w 144"/>
              <a:gd name="T13" fmla="*/ 249234325 h 96"/>
              <a:gd name="T14" fmla="*/ 368796960 w 144"/>
              <a:gd name="T15" fmla="*/ 93462872 h 96"/>
              <a:gd name="T16" fmla="*/ 522461984 w 144"/>
              <a:gd name="T17" fmla="*/ 249234325 h 96"/>
              <a:gd name="T18" fmla="*/ 368796960 w 144"/>
              <a:gd name="T19" fmla="*/ 405005778 h 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44" h="96">
                <a:moveTo>
                  <a:pt x="72" y="0"/>
                </a:moveTo>
                <a:cubicBezTo>
                  <a:pt x="32" y="0"/>
                  <a:pt x="0" y="48"/>
                  <a:pt x="0" y="48"/>
                </a:cubicBezTo>
                <a:cubicBezTo>
                  <a:pt x="0" y="48"/>
                  <a:pt x="32" y="96"/>
                  <a:pt x="72" y="96"/>
                </a:cubicBezTo>
                <a:cubicBezTo>
                  <a:pt x="112" y="96"/>
                  <a:pt x="144" y="48"/>
                  <a:pt x="144" y="48"/>
                </a:cubicBezTo>
                <a:cubicBezTo>
                  <a:pt x="144" y="48"/>
                  <a:pt x="112" y="0"/>
                  <a:pt x="72" y="0"/>
                </a:cubicBezTo>
                <a:moveTo>
                  <a:pt x="72" y="78"/>
                </a:moveTo>
                <a:cubicBezTo>
                  <a:pt x="55" y="78"/>
                  <a:pt x="42" y="65"/>
                  <a:pt x="42" y="48"/>
                </a:cubicBezTo>
                <a:cubicBezTo>
                  <a:pt x="42" y="31"/>
                  <a:pt x="55" y="18"/>
                  <a:pt x="72" y="18"/>
                </a:cubicBezTo>
                <a:cubicBezTo>
                  <a:pt x="89" y="18"/>
                  <a:pt x="102" y="31"/>
                  <a:pt x="102" y="48"/>
                </a:cubicBezTo>
                <a:cubicBezTo>
                  <a:pt x="102" y="65"/>
                  <a:pt x="89" y="78"/>
                  <a:pt x="72" y="7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75" name="Oval 67">
            <a:extLst>
              <a:ext uri="{FF2B5EF4-FFF2-40B4-BE49-F238E27FC236}">
                <a16:creationId xmlns:a16="http://schemas.microsoft.com/office/drawing/2014/main" id="{6B3834D1-AB99-BE32-7C59-D05403E71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9067" y="3352801"/>
            <a:ext cx="71967" cy="74084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76" name="Freeform 68">
            <a:extLst>
              <a:ext uri="{FF2B5EF4-FFF2-40B4-BE49-F238E27FC236}">
                <a16:creationId xmlns:a16="http://schemas.microsoft.com/office/drawing/2014/main" id="{BCA34F32-9D1A-BA77-2E03-D56BDBFD9141}"/>
              </a:ext>
            </a:extLst>
          </p:cNvPr>
          <p:cNvSpPr>
            <a:spLocks noEditPoints="1"/>
          </p:cNvSpPr>
          <p:nvPr/>
        </p:nvSpPr>
        <p:spPr bwMode="auto">
          <a:xfrm>
            <a:off x="4699001" y="3246967"/>
            <a:ext cx="292100" cy="289984"/>
          </a:xfrm>
          <a:custGeom>
            <a:avLst/>
            <a:gdLst>
              <a:gd name="T0" fmla="*/ 249243453 w 96"/>
              <a:gd name="T1" fmla="*/ 92785818 h 96"/>
              <a:gd name="T2" fmla="*/ 405019470 w 96"/>
              <a:gd name="T3" fmla="*/ 247428848 h 96"/>
              <a:gd name="T4" fmla="*/ 249243453 w 96"/>
              <a:gd name="T5" fmla="*/ 402071878 h 96"/>
              <a:gd name="T6" fmla="*/ 93465154 w 96"/>
              <a:gd name="T7" fmla="*/ 247428848 h 96"/>
              <a:gd name="T8" fmla="*/ 249243453 w 96"/>
              <a:gd name="T9" fmla="*/ 92785818 h 96"/>
              <a:gd name="T10" fmla="*/ 249243453 w 96"/>
              <a:gd name="T11" fmla="*/ 0 h 96"/>
              <a:gd name="T12" fmla="*/ 0 w 96"/>
              <a:gd name="T13" fmla="*/ 247428848 h 96"/>
              <a:gd name="T14" fmla="*/ 249243453 w 96"/>
              <a:gd name="T15" fmla="*/ 494857696 h 96"/>
              <a:gd name="T16" fmla="*/ 498484624 w 96"/>
              <a:gd name="T17" fmla="*/ 247428848 h 96"/>
              <a:gd name="T18" fmla="*/ 249243453 w 96"/>
              <a:gd name="T19" fmla="*/ 0 h 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6" h="96">
                <a:moveTo>
                  <a:pt x="48" y="18"/>
                </a:moveTo>
                <a:cubicBezTo>
                  <a:pt x="65" y="18"/>
                  <a:pt x="78" y="31"/>
                  <a:pt x="78" y="48"/>
                </a:cubicBezTo>
                <a:cubicBezTo>
                  <a:pt x="78" y="65"/>
                  <a:pt x="65" y="78"/>
                  <a:pt x="48" y="78"/>
                </a:cubicBezTo>
                <a:cubicBezTo>
                  <a:pt x="31" y="78"/>
                  <a:pt x="18" y="65"/>
                  <a:pt x="18" y="48"/>
                </a:cubicBezTo>
                <a:cubicBezTo>
                  <a:pt x="18" y="31"/>
                  <a:pt x="31" y="18"/>
                  <a:pt x="48" y="18"/>
                </a:cubicBezTo>
                <a:moveTo>
                  <a:pt x="48" y="0"/>
                </a:moveTo>
                <a:cubicBezTo>
                  <a:pt x="21" y="0"/>
                  <a:pt x="0" y="21"/>
                  <a:pt x="0" y="48"/>
                </a:cubicBezTo>
                <a:cubicBezTo>
                  <a:pt x="0" y="75"/>
                  <a:pt x="21" y="96"/>
                  <a:pt x="48" y="96"/>
                </a:cubicBezTo>
                <a:cubicBezTo>
                  <a:pt x="75" y="96"/>
                  <a:pt x="96" y="75"/>
                  <a:pt x="96" y="48"/>
                </a:cubicBezTo>
                <a:cubicBezTo>
                  <a:pt x="96" y="21"/>
                  <a:pt x="75" y="0"/>
                  <a:pt x="48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77" name="Freeform 69">
            <a:extLst>
              <a:ext uri="{FF2B5EF4-FFF2-40B4-BE49-F238E27FC236}">
                <a16:creationId xmlns:a16="http://schemas.microsoft.com/office/drawing/2014/main" id="{D51FF3E4-FDDE-C1F3-A5DC-DD55A678BD4C}"/>
              </a:ext>
            </a:extLst>
          </p:cNvPr>
          <p:cNvSpPr>
            <a:spLocks noEditPoints="1"/>
          </p:cNvSpPr>
          <p:nvPr/>
        </p:nvSpPr>
        <p:spPr bwMode="auto">
          <a:xfrm>
            <a:off x="4591051" y="3136901"/>
            <a:ext cx="510116" cy="505884"/>
          </a:xfrm>
          <a:custGeom>
            <a:avLst/>
            <a:gdLst>
              <a:gd name="T0" fmla="*/ 436001155 w 168"/>
              <a:gd name="T1" fmla="*/ 92030237 h 168"/>
              <a:gd name="T2" fmla="*/ 778571377 w 168"/>
              <a:gd name="T3" fmla="*/ 429470673 h 168"/>
              <a:gd name="T4" fmla="*/ 436001155 w 168"/>
              <a:gd name="T5" fmla="*/ 766911110 h 168"/>
              <a:gd name="T6" fmla="*/ 93428656 w 168"/>
              <a:gd name="T7" fmla="*/ 429470673 h 168"/>
              <a:gd name="T8" fmla="*/ 436001155 w 168"/>
              <a:gd name="T9" fmla="*/ 92030237 h 168"/>
              <a:gd name="T10" fmla="*/ 436001155 w 168"/>
              <a:gd name="T11" fmla="*/ 0 h 168"/>
              <a:gd name="T12" fmla="*/ 0 w 168"/>
              <a:gd name="T13" fmla="*/ 429470673 h 168"/>
              <a:gd name="T14" fmla="*/ 436001155 w 168"/>
              <a:gd name="T15" fmla="*/ 858941347 h 168"/>
              <a:gd name="T16" fmla="*/ 872000033 w 168"/>
              <a:gd name="T17" fmla="*/ 429470673 h 168"/>
              <a:gd name="T18" fmla="*/ 436001155 w 168"/>
              <a:gd name="T19" fmla="*/ 0 h 1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68" h="168">
                <a:moveTo>
                  <a:pt x="84" y="18"/>
                </a:moveTo>
                <a:cubicBezTo>
                  <a:pt x="120" y="18"/>
                  <a:pt x="150" y="48"/>
                  <a:pt x="150" y="84"/>
                </a:cubicBezTo>
                <a:cubicBezTo>
                  <a:pt x="150" y="120"/>
                  <a:pt x="120" y="150"/>
                  <a:pt x="84" y="150"/>
                </a:cubicBezTo>
                <a:cubicBezTo>
                  <a:pt x="48" y="150"/>
                  <a:pt x="18" y="120"/>
                  <a:pt x="18" y="84"/>
                </a:cubicBezTo>
                <a:cubicBezTo>
                  <a:pt x="18" y="48"/>
                  <a:pt x="48" y="18"/>
                  <a:pt x="84" y="18"/>
                </a:cubicBezTo>
                <a:moveTo>
                  <a:pt x="84" y="0"/>
                </a:moveTo>
                <a:cubicBezTo>
                  <a:pt x="38" y="0"/>
                  <a:pt x="0" y="38"/>
                  <a:pt x="0" y="84"/>
                </a:cubicBezTo>
                <a:cubicBezTo>
                  <a:pt x="0" y="130"/>
                  <a:pt x="38" y="168"/>
                  <a:pt x="84" y="168"/>
                </a:cubicBezTo>
                <a:cubicBezTo>
                  <a:pt x="130" y="168"/>
                  <a:pt x="168" y="130"/>
                  <a:pt x="168" y="84"/>
                </a:cubicBezTo>
                <a:cubicBezTo>
                  <a:pt x="168" y="38"/>
                  <a:pt x="130" y="0"/>
                  <a:pt x="84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78" name="Freeform 70">
            <a:extLst>
              <a:ext uri="{FF2B5EF4-FFF2-40B4-BE49-F238E27FC236}">
                <a16:creationId xmlns:a16="http://schemas.microsoft.com/office/drawing/2014/main" id="{B07FDC57-BA5A-3A97-E90F-8B7DEAB16EC3}"/>
              </a:ext>
            </a:extLst>
          </p:cNvPr>
          <p:cNvSpPr>
            <a:spLocks/>
          </p:cNvSpPr>
          <p:nvPr/>
        </p:nvSpPr>
        <p:spPr bwMode="auto">
          <a:xfrm>
            <a:off x="5494868" y="3166534"/>
            <a:ext cx="472017" cy="448733"/>
          </a:xfrm>
          <a:custGeom>
            <a:avLst/>
            <a:gdLst>
              <a:gd name="T0" fmla="*/ 454883617 w 138"/>
              <a:gd name="T1" fmla="*/ 0 h 131"/>
              <a:gd name="T2" fmla="*/ 566956950 w 138"/>
              <a:gd name="T3" fmla="*/ 316896508 h 131"/>
              <a:gd name="T4" fmla="*/ 909767234 w 138"/>
              <a:gd name="T5" fmla="*/ 323499053 h 131"/>
              <a:gd name="T6" fmla="*/ 632880327 w 138"/>
              <a:gd name="T7" fmla="*/ 534765105 h 131"/>
              <a:gd name="T8" fmla="*/ 731770524 w 138"/>
              <a:gd name="T9" fmla="*/ 864866704 h 131"/>
              <a:gd name="T10" fmla="*/ 454883617 w 138"/>
              <a:gd name="T11" fmla="*/ 666805744 h 131"/>
              <a:gd name="T12" fmla="*/ 171406425 w 138"/>
              <a:gd name="T13" fmla="*/ 864866704 h 131"/>
              <a:gd name="T14" fmla="*/ 270294056 w 138"/>
              <a:gd name="T15" fmla="*/ 534765105 h 131"/>
              <a:gd name="T16" fmla="*/ 0 w 138"/>
              <a:gd name="T17" fmla="*/ 323499053 h 131"/>
              <a:gd name="T18" fmla="*/ 342810284 w 138"/>
              <a:gd name="T19" fmla="*/ 316896508 h 131"/>
              <a:gd name="T20" fmla="*/ 454883617 w 138"/>
              <a:gd name="T21" fmla="*/ 0 h 1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8" h="131">
                <a:moveTo>
                  <a:pt x="69" y="0"/>
                </a:moveTo>
                <a:lnTo>
                  <a:pt x="86" y="48"/>
                </a:lnTo>
                <a:lnTo>
                  <a:pt x="138" y="49"/>
                </a:lnTo>
                <a:lnTo>
                  <a:pt x="96" y="81"/>
                </a:lnTo>
                <a:lnTo>
                  <a:pt x="111" y="131"/>
                </a:lnTo>
                <a:lnTo>
                  <a:pt x="69" y="101"/>
                </a:lnTo>
                <a:lnTo>
                  <a:pt x="26" y="131"/>
                </a:lnTo>
                <a:lnTo>
                  <a:pt x="41" y="81"/>
                </a:lnTo>
                <a:lnTo>
                  <a:pt x="0" y="49"/>
                </a:lnTo>
                <a:lnTo>
                  <a:pt x="52" y="48"/>
                </a:lnTo>
                <a:lnTo>
                  <a:pt x="6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79" name="Oval 71">
            <a:extLst>
              <a:ext uri="{FF2B5EF4-FFF2-40B4-BE49-F238E27FC236}">
                <a16:creationId xmlns:a16="http://schemas.microsoft.com/office/drawing/2014/main" id="{239DE4EA-251A-D682-5DD2-69DDAB3C3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2033" y="3469217"/>
            <a:ext cx="86784" cy="8466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80" name="Freeform 72">
            <a:extLst>
              <a:ext uri="{FF2B5EF4-FFF2-40B4-BE49-F238E27FC236}">
                <a16:creationId xmlns:a16="http://schemas.microsoft.com/office/drawing/2014/main" id="{0D60DAF8-9A92-EAE5-5802-B23DCCE7AB42}"/>
              </a:ext>
            </a:extLst>
          </p:cNvPr>
          <p:cNvSpPr>
            <a:spLocks noEditPoints="1"/>
          </p:cNvSpPr>
          <p:nvPr/>
        </p:nvSpPr>
        <p:spPr bwMode="auto">
          <a:xfrm>
            <a:off x="6430433" y="3147485"/>
            <a:ext cx="289984" cy="510116"/>
          </a:xfrm>
          <a:custGeom>
            <a:avLst/>
            <a:gdLst>
              <a:gd name="T0" fmla="*/ 433014077 w 96"/>
              <a:gd name="T1" fmla="*/ 0 h 168"/>
              <a:gd name="T2" fmla="*/ 61859478 w 96"/>
              <a:gd name="T3" fmla="*/ 0 h 168"/>
              <a:gd name="T4" fmla="*/ 0 w 96"/>
              <a:gd name="T5" fmla="*/ 62284253 h 168"/>
              <a:gd name="T6" fmla="*/ 0 w 96"/>
              <a:gd name="T7" fmla="*/ 809697562 h 168"/>
              <a:gd name="T8" fmla="*/ 61859478 w 96"/>
              <a:gd name="T9" fmla="*/ 871981815 h 168"/>
              <a:gd name="T10" fmla="*/ 433014077 w 96"/>
              <a:gd name="T11" fmla="*/ 871981815 h 168"/>
              <a:gd name="T12" fmla="*/ 494873555 w 96"/>
              <a:gd name="T13" fmla="*/ 809697562 h 168"/>
              <a:gd name="T14" fmla="*/ 494873555 w 96"/>
              <a:gd name="T15" fmla="*/ 62284253 h 168"/>
              <a:gd name="T16" fmla="*/ 433014077 w 96"/>
              <a:gd name="T17" fmla="*/ 0 h 168"/>
              <a:gd name="T18" fmla="*/ 247437910 w 96"/>
              <a:gd name="T19" fmla="*/ 809697562 h 168"/>
              <a:gd name="T20" fmla="*/ 61859478 w 96"/>
              <a:gd name="T21" fmla="*/ 622844804 h 168"/>
              <a:gd name="T22" fmla="*/ 247437910 w 96"/>
              <a:gd name="T23" fmla="*/ 435992046 h 168"/>
              <a:gd name="T24" fmla="*/ 433014077 w 96"/>
              <a:gd name="T25" fmla="*/ 622844804 h 168"/>
              <a:gd name="T26" fmla="*/ 247437910 w 96"/>
              <a:gd name="T27" fmla="*/ 809697562 h 168"/>
              <a:gd name="T28" fmla="*/ 433014077 w 96"/>
              <a:gd name="T29" fmla="*/ 332183440 h 168"/>
              <a:gd name="T30" fmla="*/ 391775181 w 96"/>
              <a:gd name="T31" fmla="*/ 373705516 h 168"/>
              <a:gd name="T32" fmla="*/ 103098374 w 96"/>
              <a:gd name="T33" fmla="*/ 373705516 h 168"/>
              <a:gd name="T34" fmla="*/ 61859478 w 96"/>
              <a:gd name="T35" fmla="*/ 332183440 h 168"/>
              <a:gd name="T36" fmla="*/ 61859478 w 96"/>
              <a:gd name="T37" fmla="*/ 103806329 h 168"/>
              <a:gd name="T38" fmla="*/ 103098374 w 96"/>
              <a:gd name="T39" fmla="*/ 62284253 h 168"/>
              <a:gd name="T40" fmla="*/ 391775181 w 96"/>
              <a:gd name="T41" fmla="*/ 62284253 h 168"/>
              <a:gd name="T42" fmla="*/ 433014077 w 96"/>
              <a:gd name="T43" fmla="*/ 103806329 h 168"/>
              <a:gd name="T44" fmla="*/ 433014077 w 96"/>
              <a:gd name="T45" fmla="*/ 332183440 h 16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96" h="168">
                <a:moveTo>
                  <a:pt x="84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3"/>
                  <a:pt x="5" y="168"/>
                  <a:pt x="12" y="168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91" y="168"/>
                  <a:pt x="96" y="163"/>
                  <a:pt x="96" y="156"/>
                </a:cubicBezTo>
                <a:cubicBezTo>
                  <a:pt x="96" y="12"/>
                  <a:pt x="96" y="12"/>
                  <a:pt x="96" y="12"/>
                </a:cubicBezTo>
                <a:cubicBezTo>
                  <a:pt x="96" y="5"/>
                  <a:pt x="91" y="0"/>
                  <a:pt x="84" y="0"/>
                </a:cubicBezTo>
                <a:moveTo>
                  <a:pt x="48" y="156"/>
                </a:moveTo>
                <a:cubicBezTo>
                  <a:pt x="28" y="156"/>
                  <a:pt x="12" y="140"/>
                  <a:pt x="12" y="120"/>
                </a:cubicBezTo>
                <a:cubicBezTo>
                  <a:pt x="12" y="100"/>
                  <a:pt x="28" y="84"/>
                  <a:pt x="48" y="84"/>
                </a:cubicBezTo>
                <a:cubicBezTo>
                  <a:pt x="68" y="84"/>
                  <a:pt x="84" y="100"/>
                  <a:pt x="84" y="120"/>
                </a:cubicBezTo>
                <a:cubicBezTo>
                  <a:pt x="84" y="140"/>
                  <a:pt x="68" y="156"/>
                  <a:pt x="48" y="156"/>
                </a:cubicBezTo>
                <a:moveTo>
                  <a:pt x="84" y="64"/>
                </a:moveTo>
                <a:cubicBezTo>
                  <a:pt x="84" y="68"/>
                  <a:pt x="80" y="72"/>
                  <a:pt x="76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16" y="72"/>
                  <a:pt x="12" y="68"/>
                  <a:pt x="12" y="64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16"/>
                  <a:pt x="16" y="12"/>
                  <a:pt x="20" y="12"/>
                </a:cubicBezTo>
                <a:cubicBezTo>
                  <a:pt x="76" y="12"/>
                  <a:pt x="76" y="12"/>
                  <a:pt x="76" y="12"/>
                </a:cubicBezTo>
                <a:cubicBezTo>
                  <a:pt x="80" y="12"/>
                  <a:pt x="84" y="16"/>
                  <a:pt x="84" y="20"/>
                </a:cubicBezTo>
                <a:lnTo>
                  <a:pt x="84" y="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81" name="Freeform 73">
            <a:extLst>
              <a:ext uri="{FF2B5EF4-FFF2-40B4-BE49-F238E27FC236}">
                <a16:creationId xmlns:a16="http://schemas.microsoft.com/office/drawing/2014/main" id="{89E217E0-26D4-8BE5-941D-70A48F898BA1}"/>
              </a:ext>
            </a:extLst>
          </p:cNvPr>
          <p:cNvSpPr>
            <a:spLocks noEditPoints="1"/>
          </p:cNvSpPr>
          <p:nvPr/>
        </p:nvSpPr>
        <p:spPr bwMode="auto">
          <a:xfrm>
            <a:off x="7279218" y="3128434"/>
            <a:ext cx="292100" cy="546100"/>
          </a:xfrm>
          <a:custGeom>
            <a:avLst/>
            <a:gdLst>
              <a:gd name="T0" fmla="*/ 420596616 w 96"/>
              <a:gd name="T1" fmla="*/ 0 h 180"/>
              <a:gd name="T2" fmla="*/ 77888009 w 96"/>
              <a:gd name="T3" fmla="*/ 0 h 180"/>
              <a:gd name="T4" fmla="*/ 0 w 96"/>
              <a:gd name="T5" fmla="*/ 77477938 h 180"/>
              <a:gd name="T6" fmla="*/ 0 w 96"/>
              <a:gd name="T7" fmla="*/ 852257313 h 180"/>
              <a:gd name="T8" fmla="*/ 77888009 w 96"/>
              <a:gd name="T9" fmla="*/ 929735250 h 180"/>
              <a:gd name="T10" fmla="*/ 420596616 w 96"/>
              <a:gd name="T11" fmla="*/ 929735250 h 180"/>
              <a:gd name="T12" fmla="*/ 498484624 w 96"/>
              <a:gd name="T13" fmla="*/ 852257313 h 180"/>
              <a:gd name="T14" fmla="*/ 498484624 w 96"/>
              <a:gd name="T15" fmla="*/ 77477938 h 180"/>
              <a:gd name="T16" fmla="*/ 420596616 w 96"/>
              <a:gd name="T17" fmla="*/ 0 h 180"/>
              <a:gd name="T18" fmla="*/ 202509735 w 96"/>
              <a:gd name="T19" fmla="*/ 61982350 h 180"/>
              <a:gd name="T20" fmla="*/ 295974889 w 96"/>
              <a:gd name="T21" fmla="*/ 61982350 h 180"/>
              <a:gd name="T22" fmla="*/ 311552034 w 96"/>
              <a:gd name="T23" fmla="*/ 77477938 h 180"/>
              <a:gd name="T24" fmla="*/ 295974889 w 96"/>
              <a:gd name="T25" fmla="*/ 92973525 h 180"/>
              <a:gd name="T26" fmla="*/ 202509735 w 96"/>
              <a:gd name="T27" fmla="*/ 92973525 h 180"/>
              <a:gd name="T28" fmla="*/ 186932590 w 96"/>
              <a:gd name="T29" fmla="*/ 77477938 h 180"/>
              <a:gd name="T30" fmla="*/ 202509735 w 96"/>
              <a:gd name="T31" fmla="*/ 61982350 h 180"/>
              <a:gd name="T32" fmla="*/ 249243453 w 96"/>
              <a:gd name="T33" fmla="*/ 898744075 h 180"/>
              <a:gd name="T34" fmla="*/ 202509735 w 96"/>
              <a:gd name="T35" fmla="*/ 852257313 h 180"/>
              <a:gd name="T36" fmla="*/ 249243453 w 96"/>
              <a:gd name="T37" fmla="*/ 805770550 h 180"/>
              <a:gd name="T38" fmla="*/ 295974889 w 96"/>
              <a:gd name="T39" fmla="*/ 852257313 h 180"/>
              <a:gd name="T40" fmla="*/ 249243453 w 96"/>
              <a:gd name="T41" fmla="*/ 898744075 h 180"/>
              <a:gd name="T42" fmla="*/ 467330334 w 96"/>
              <a:gd name="T43" fmla="*/ 774779375 h 180"/>
              <a:gd name="T44" fmla="*/ 31154291 w 96"/>
              <a:gd name="T45" fmla="*/ 774779375 h 180"/>
              <a:gd name="T46" fmla="*/ 31154291 w 96"/>
              <a:gd name="T47" fmla="*/ 154955875 h 180"/>
              <a:gd name="T48" fmla="*/ 467330334 w 96"/>
              <a:gd name="T49" fmla="*/ 154955875 h 180"/>
              <a:gd name="T50" fmla="*/ 467330334 w 96"/>
              <a:gd name="T51" fmla="*/ 774779375 h 18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96" h="180">
                <a:moveTo>
                  <a:pt x="81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165"/>
                  <a:pt x="0" y="165"/>
                  <a:pt x="0" y="165"/>
                </a:cubicBezTo>
                <a:cubicBezTo>
                  <a:pt x="0" y="173"/>
                  <a:pt x="7" y="180"/>
                  <a:pt x="15" y="180"/>
                </a:cubicBezTo>
                <a:cubicBezTo>
                  <a:pt x="81" y="180"/>
                  <a:pt x="81" y="180"/>
                  <a:pt x="81" y="180"/>
                </a:cubicBezTo>
                <a:cubicBezTo>
                  <a:pt x="89" y="180"/>
                  <a:pt x="96" y="173"/>
                  <a:pt x="96" y="165"/>
                </a:cubicBezTo>
                <a:cubicBezTo>
                  <a:pt x="96" y="15"/>
                  <a:pt x="96" y="15"/>
                  <a:pt x="96" y="15"/>
                </a:cubicBezTo>
                <a:cubicBezTo>
                  <a:pt x="96" y="7"/>
                  <a:pt x="89" y="0"/>
                  <a:pt x="81" y="0"/>
                </a:cubicBezTo>
                <a:moveTo>
                  <a:pt x="39" y="12"/>
                </a:moveTo>
                <a:cubicBezTo>
                  <a:pt x="57" y="12"/>
                  <a:pt x="57" y="12"/>
                  <a:pt x="57" y="12"/>
                </a:cubicBezTo>
                <a:cubicBezTo>
                  <a:pt x="59" y="12"/>
                  <a:pt x="60" y="13"/>
                  <a:pt x="60" y="15"/>
                </a:cubicBezTo>
                <a:cubicBezTo>
                  <a:pt x="60" y="17"/>
                  <a:pt x="59" y="18"/>
                  <a:pt x="57" y="18"/>
                </a:cubicBezTo>
                <a:cubicBezTo>
                  <a:pt x="39" y="18"/>
                  <a:pt x="39" y="18"/>
                  <a:pt x="39" y="18"/>
                </a:cubicBezTo>
                <a:cubicBezTo>
                  <a:pt x="37" y="18"/>
                  <a:pt x="36" y="17"/>
                  <a:pt x="36" y="15"/>
                </a:cubicBezTo>
                <a:cubicBezTo>
                  <a:pt x="36" y="13"/>
                  <a:pt x="37" y="12"/>
                  <a:pt x="39" y="12"/>
                </a:cubicBezTo>
                <a:moveTo>
                  <a:pt x="48" y="174"/>
                </a:moveTo>
                <a:cubicBezTo>
                  <a:pt x="43" y="174"/>
                  <a:pt x="39" y="170"/>
                  <a:pt x="39" y="165"/>
                </a:cubicBezTo>
                <a:cubicBezTo>
                  <a:pt x="39" y="160"/>
                  <a:pt x="43" y="156"/>
                  <a:pt x="48" y="156"/>
                </a:cubicBezTo>
                <a:cubicBezTo>
                  <a:pt x="53" y="156"/>
                  <a:pt x="57" y="160"/>
                  <a:pt x="57" y="165"/>
                </a:cubicBezTo>
                <a:cubicBezTo>
                  <a:pt x="57" y="170"/>
                  <a:pt x="53" y="174"/>
                  <a:pt x="48" y="174"/>
                </a:cubicBezTo>
                <a:moveTo>
                  <a:pt x="90" y="150"/>
                </a:moveTo>
                <a:cubicBezTo>
                  <a:pt x="6" y="150"/>
                  <a:pt x="6" y="150"/>
                  <a:pt x="6" y="150"/>
                </a:cubicBezTo>
                <a:cubicBezTo>
                  <a:pt x="6" y="30"/>
                  <a:pt x="6" y="30"/>
                  <a:pt x="6" y="30"/>
                </a:cubicBezTo>
                <a:cubicBezTo>
                  <a:pt x="90" y="30"/>
                  <a:pt x="90" y="30"/>
                  <a:pt x="90" y="30"/>
                </a:cubicBezTo>
                <a:lnTo>
                  <a:pt x="90" y="1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82" name="Rectangle 74">
            <a:extLst>
              <a:ext uri="{FF2B5EF4-FFF2-40B4-BE49-F238E27FC236}">
                <a16:creationId xmlns:a16="http://schemas.microsoft.com/office/drawing/2014/main" id="{4536DCC5-0ACE-A50F-03DB-314E3318D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651" y="4112685"/>
            <a:ext cx="330200" cy="165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83" name="Rectangle 75">
            <a:extLst>
              <a:ext uri="{FF2B5EF4-FFF2-40B4-BE49-F238E27FC236}">
                <a16:creationId xmlns:a16="http://schemas.microsoft.com/office/drawing/2014/main" id="{4F25B89B-6AF5-C90F-7AA3-DC0AE9BE2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651" y="4112685"/>
            <a:ext cx="330200" cy="165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84" name="Rectangle 76">
            <a:extLst>
              <a:ext uri="{FF2B5EF4-FFF2-40B4-BE49-F238E27FC236}">
                <a16:creationId xmlns:a16="http://schemas.microsoft.com/office/drawing/2014/main" id="{3F0EDD14-E014-05A2-3BB6-BBF8A1977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651" y="4112685"/>
            <a:ext cx="330200" cy="165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85" name="Rectangle 77">
            <a:extLst>
              <a:ext uri="{FF2B5EF4-FFF2-40B4-BE49-F238E27FC236}">
                <a16:creationId xmlns:a16="http://schemas.microsoft.com/office/drawing/2014/main" id="{B414D23A-3686-6097-0D75-D965F7FD8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651" y="4112685"/>
            <a:ext cx="330200" cy="165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86" name="Freeform 78">
            <a:extLst>
              <a:ext uri="{FF2B5EF4-FFF2-40B4-BE49-F238E27FC236}">
                <a16:creationId xmlns:a16="http://schemas.microsoft.com/office/drawing/2014/main" id="{CCFEADB5-A2F1-85B0-5E13-7D11D9C5CF4E}"/>
              </a:ext>
            </a:extLst>
          </p:cNvPr>
          <p:cNvSpPr>
            <a:spLocks noEditPoints="1"/>
          </p:cNvSpPr>
          <p:nvPr/>
        </p:nvSpPr>
        <p:spPr bwMode="auto">
          <a:xfrm>
            <a:off x="1212852" y="4057651"/>
            <a:ext cx="436033" cy="364067"/>
          </a:xfrm>
          <a:custGeom>
            <a:avLst/>
            <a:gdLst>
              <a:gd name="T0" fmla="*/ 679426232 w 144"/>
              <a:gd name="T1" fmla="*/ 0 h 120"/>
              <a:gd name="T2" fmla="*/ 61766847 w 144"/>
              <a:gd name="T3" fmla="*/ 0 h 120"/>
              <a:gd name="T4" fmla="*/ 0 w 144"/>
              <a:gd name="T5" fmla="*/ 61982350 h 120"/>
              <a:gd name="T6" fmla="*/ 0 w 144"/>
              <a:gd name="T7" fmla="*/ 402883000 h 120"/>
              <a:gd name="T8" fmla="*/ 61766847 w 144"/>
              <a:gd name="T9" fmla="*/ 464865350 h 120"/>
              <a:gd name="T10" fmla="*/ 308829692 w 144"/>
              <a:gd name="T11" fmla="*/ 464865350 h 120"/>
              <a:gd name="T12" fmla="*/ 308829692 w 144"/>
              <a:gd name="T13" fmla="*/ 588830050 h 120"/>
              <a:gd name="T14" fmla="*/ 277948540 w 144"/>
              <a:gd name="T15" fmla="*/ 588830050 h 120"/>
              <a:gd name="T16" fmla="*/ 247065116 w 144"/>
              <a:gd name="T17" fmla="*/ 619821225 h 120"/>
              <a:gd name="T18" fmla="*/ 494127962 w 144"/>
              <a:gd name="T19" fmla="*/ 619821225 h 120"/>
              <a:gd name="T20" fmla="*/ 463246810 w 144"/>
              <a:gd name="T21" fmla="*/ 588830050 h 120"/>
              <a:gd name="T22" fmla="*/ 432363386 w 144"/>
              <a:gd name="T23" fmla="*/ 588830050 h 120"/>
              <a:gd name="T24" fmla="*/ 432363386 w 144"/>
              <a:gd name="T25" fmla="*/ 464865350 h 120"/>
              <a:gd name="T26" fmla="*/ 679426232 w 144"/>
              <a:gd name="T27" fmla="*/ 464865350 h 120"/>
              <a:gd name="T28" fmla="*/ 741193078 w 144"/>
              <a:gd name="T29" fmla="*/ 402883000 h 120"/>
              <a:gd name="T30" fmla="*/ 741193078 w 144"/>
              <a:gd name="T31" fmla="*/ 61982350 h 120"/>
              <a:gd name="T32" fmla="*/ 679426232 w 144"/>
              <a:gd name="T33" fmla="*/ 0 h 120"/>
              <a:gd name="T34" fmla="*/ 679426232 w 144"/>
              <a:gd name="T35" fmla="*/ 402883000 h 120"/>
              <a:gd name="T36" fmla="*/ 61766847 w 144"/>
              <a:gd name="T37" fmla="*/ 402883000 h 120"/>
              <a:gd name="T38" fmla="*/ 61766847 w 144"/>
              <a:gd name="T39" fmla="*/ 61982350 h 120"/>
              <a:gd name="T40" fmla="*/ 679426232 w 144"/>
              <a:gd name="T41" fmla="*/ 61982350 h 120"/>
              <a:gd name="T42" fmla="*/ 679426232 w 144"/>
              <a:gd name="T43" fmla="*/ 402883000 h 12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44" h="120">
                <a:moveTo>
                  <a:pt x="132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5"/>
                  <a:pt x="5" y="90"/>
                  <a:pt x="12" y="90"/>
                </a:cubicBezTo>
                <a:cubicBezTo>
                  <a:pt x="60" y="90"/>
                  <a:pt x="60" y="90"/>
                  <a:pt x="60" y="90"/>
                </a:cubicBezTo>
                <a:cubicBezTo>
                  <a:pt x="60" y="114"/>
                  <a:pt x="60" y="114"/>
                  <a:pt x="60" y="114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48" y="114"/>
                  <a:pt x="48" y="120"/>
                  <a:pt x="48" y="120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6" y="114"/>
                  <a:pt x="90" y="114"/>
                  <a:pt x="90" y="114"/>
                </a:cubicBezTo>
                <a:cubicBezTo>
                  <a:pt x="84" y="114"/>
                  <a:pt x="84" y="114"/>
                  <a:pt x="84" y="114"/>
                </a:cubicBezTo>
                <a:cubicBezTo>
                  <a:pt x="84" y="90"/>
                  <a:pt x="84" y="90"/>
                  <a:pt x="84" y="90"/>
                </a:cubicBezTo>
                <a:cubicBezTo>
                  <a:pt x="132" y="90"/>
                  <a:pt x="132" y="90"/>
                  <a:pt x="132" y="90"/>
                </a:cubicBezTo>
                <a:cubicBezTo>
                  <a:pt x="139" y="90"/>
                  <a:pt x="144" y="85"/>
                  <a:pt x="144" y="78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5"/>
                  <a:pt x="139" y="0"/>
                  <a:pt x="132" y="0"/>
                </a:cubicBezTo>
                <a:moveTo>
                  <a:pt x="132" y="78"/>
                </a:moveTo>
                <a:cubicBezTo>
                  <a:pt x="12" y="78"/>
                  <a:pt x="12" y="78"/>
                  <a:pt x="12" y="78"/>
                </a:cubicBezTo>
                <a:cubicBezTo>
                  <a:pt x="12" y="12"/>
                  <a:pt x="12" y="12"/>
                  <a:pt x="12" y="12"/>
                </a:cubicBezTo>
                <a:cubicBezTo>
                  <a:pt x="132" y="12"/>
                  <a:pt x="132" y="12"/>
                  <a:pt x="132" y="12"/>
                </a:cubicBezTo>
                <a:lnTo>
                  <a:pt x="132" y="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87" name="Freeform 79">
            <a:extLst>
              <a:ext uri="{FF2B5EF4-FFF2-40B4-BE49-F238E27FC236}">
                <a16:creationId xmlns:a16="http://schemas.microsoft.com/office/drawing/2014/main" id="{F10DED8C-7A51-4CDB-2477-EAB7C554A181}"/>
              </a:ext>
            </a:extLst>
          </p:cNvPr>
          <p:cNvSpPr>
            <a:spLocks noEditPoints="1"/>
          </p:cNvSpPr>
          <p:nvPr/>
        </p:nvSpPr>
        <p:spPr bwMode="auto">
          <a:xfrm>
            <a:off x="2055285" y="4091518"/>
            <a:ext cx="546100" cy="347133"/>
          </a:xfrm>
          <a:custGeom>
            <a:avLst/>
            <a:gdLst>
              <a:gd name="T0" fmla="*/ 867768828 w 180"/>
              <a:gd name="T1" fmla="*/ 0 h 114"/>
              <a:gd name="T2" fmla="*/ 61984625 w 180"/>
              <a:gd name="T3" fmla="*/ 0 h 114"/>
              <a:gd name="T4" fmla="*/ 0 w 180"/>
              <a:gd name="T5" fmla="*/ 62394933 h 114"/>
              <a:gd name="T6" fmla="*/ 0 w 180"/>
              <a:gd name="T7" fmla="*/ 467963139 h 114"/>
              <a:gd name="T8" fmla="*/ 61984625 w 180"/>
              <a:gd name="T9" fmla="*/ 530358071 h 114"/>
              <a:gd name="T10" fmla="*/ 402892101 w 180"/>
              <a:gd name="T11" fmla="*/ 530358071 h 114"/>
              <a:gd name="T12" fmla="*/ 402892101 w 180"/>
              <a:gd name="T13" fmla="*/ 561554396 h 114"/>
              <a:gd name="T14" fmla="*/ 340909751 w 180"/>
              <a:gd name="T15" fmla="*/ 561554396 h 114"/>
              <a:gd name="T16" fmla="*/ 309918576 w 180"/>
              <a:gd name="T17" fmla="*/ 592753004 h 114"/>
              <a:gd name="T18" fmla="*/ 619834877 w 180"/>
              <a:gd name="T19" fmla="*/ 592753004 h 114"/>
              <a:gd name="T20" fmla="*/ 588843702 w 180"/>
              <a:gd name="T21" fmla="*/ 561554396 h 114"/>
              <a:gd name="T22" fmla="*/ 526861352 w 180"/>
              <a:gd name="T23" fmla="*/ 561554396 h 114"/>
              <a:gd name="T24" fmla="*/ 526861352 w 180"/>
              <a:gd name="T25" fmla="*/ 530358071 h 114"/>
              <a:gd name="T26" fmla="*/ 867768828 w 180"/>
              <a:gd name="T27" fmla="*/ 530358071 h 114"/>
              <a:gd name="T28" fmla="*/ 929753453 w 180"/>
              <a:gd name="T29" fmla="*/ 467963139 h 114"/>
              <a:gd name="T30" fmla="*/ 929753453 w 180"/>
              <a:gd name="T31" fmla="*/ 62394933 h 114"/>
              <a:gd name="T32" fmla="*/ 867768828 w 180"/>
              <a:gd name="T33" fmla="*/ 0 h 114"/>
              <a:gd name="T34" fmla="*/ 898762278 w 180"/>
              <a:gd name="T35" fmla="*/ 467963139 h 114"/>
              <a:gd name="T36" fmla="*/ 867768828 w 180"/>
              <a:gd name="T37" fmla="*/ 499159463 h 114"/>
              <a:gd name="T38" fmla="*/ 61984625 w 180"/>
              <a:gd name="T39" fmla="*/ 499159463 h 114"/>
              <a:gd name="T40" fmla="*/ 30991175 w 180"/>
              <a:gd name="T41" fmla="*/ 467963139 h 114"/>
              <a:gd name="T42" fmla="*/ 30991175 w 180"/>
              <a:gd name="T43" fmla="*/ 62394933 h 114"/>
              <a:gd name="T44" fmla="*/ 61984625 w 180"/>
              <a:gd name="T45" fmla="*/ 31198608 h 114"/>
              <a:gd name="T46" fmla="*/ 867768828 w 180"/>
              <a:gd name="T47" fmla="*/ 31198608 h 114"/>
              <a:gd name="T48" fmla="*/ 898762278 w 180"/>
              <a:gd name="T49" fmla="*/ 62394933 h 114"/>
              <a:gd name="T50" fmla="*/ 898762278 w 180"/>
              <a:gd name="T51" fmla="*/ 467963139 h 11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80" h="114">
                <a:moveTo>
                  <a:pt x="168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7"/>
                  <a:pt x="5" y="102"/>
                  <a:pt x="12" y="102"/>
                </a:cubicBezTo>
                <a:cubicBezTo>
                  <a:pt x="78" y="102"/>
                  <a:pt x="78" y="102"/>
                  <a:pt x="78" y="102"/>
                </a:cubicBezTo>
                <a:cubicBezTo>
                  <a:pt x="78" y="108"/>
                  <a:pt x="78" y="108"/>
                  <a:pt x="78" y="108"/>
                </a:cubicBezTo>
                <a:cubicBezTo>
                  <a:pt x="66" y="108"/>
                  <a:pt x="66" y="108"/>
                  <a:pt x="66" y="108"/>
                </a:cubicBezTo>
                <a:cubicBezTo>
                  <a:pt x="60" y="108"/>
                  <a:pt x="60" y="114"/>
                  <a:pt x="60" y="114"/>
                </a:cubicBezTo>
                <a:cubicBezTo>
                  <a:pt x="120" y="114"/>
                  <a:pt x="120" y="114"/>
                  <a:pt x="120" y="114"/>
                </a:cubicBezTo>
                <a:cubicBezTo>
                  <a:pt x="120" y="108"/>
                  <a:pt x="114" y="108"/>
                  <a:pt x="114" y="108"/>
                </a:cubicBezTo>
                <a:cubicBezTo>
                  <a:pt x="102" y="108"/>
                  <a:pt x="102" y="108"/>
                  <a:pt x="102" y="108"/>
                </a:cubicBezTo>
                <a:cubicBezTo>
                  <a:pt x="102" y="102"/>
                  <a:pt x="102" y="102"/>
                  <a:pt x="102" y="102"/>
                </a:cubicBezTo>
                <a:cubicBezTo>
                  <a:pt x="168" y="102"/>
                  <a:pt x="168" y="102"/>
                  <a:pt x="168" y="102"/>
                </a:cubicBezTo>
                <a:cubicBezTo>
                  <a:pt x="175" y="102"/>
                  <a:pt x="180" y="97"/>
                  <a:pt x="180" y="90"/>
                </a:cubicBezTo>
                <a:cubicBezTo>
                  <a:pt x="180" y="12"/>
                  <a:pt x="180" y="12"/>
                  <a:pt x="180" y="12"/>
                </a:cubicBezTo>
                <a:cubicBezTo>
                  <a:pt x="180" y="5"/>
                  <a:pt x="175" y="0"/>
                  <a:pt x="168" y="0"/>
                </a:cubicBezTo>
                <a:moveTo>
                  <a:pt x="174" y="90"/>
                </a:moveTo>
                <a:cubicBezTo>
                  <a:pt x="174" y="93"/>
                  <a:pt x="171" y="96"/>
                  <a:pt x="168" y="96"/>
                </a:cubicBezTo>
                <a:cubicBezTo>
                  <a:pt x="12" y="96"/>
                  <a:pt x="12" y="96"/>
                  <a:pt x="12" y="96"/>
                </a:cubicBezTo>
                <a:cubicBezTo>
                  <a:pt x="9" y="96"/>
                  <a:pt x="6" y="93"/>
                  <a:pt x="6" y="90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9"/>
                  <a:pt x="9" y="6"/>
                  <a:pt x="12" y="6"/>
                </a:cubicBezTo>
                <a:cubicBezTo>
                  <a:pt x="168" y="6"/>
                  <a:pt x="168" y="6"/>
                  <a:pt x="168" y="6"/>
                </a:cubicBezTo>
                <a:cubicBezTo>
                  <a:pt x="171" y="6"/>
                  <a:pt x="174" y="9"/>
                  <a:pt x="174" y="12"/>
                </a:cubicBezTo>
                <a:lnTo>
                  <a:pt x="174" y="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88" name="Freeform 80">
            <a:extLst>
              <a:ext uri="{FF2B5EF4-FFF2-40B4-BE49-F238E27FC236}">
                <a16:creationId xmlns:a16="http://schemas.microsoft.com/office/drawing/2014/main" id="{44D404F2-4A64-C67F-7145-67B2E7760B8A}"/>
              </a:ext>
            </a:extLst>
          </p:cNvPr>
          <p:cNvSpPr>
            <a:spLocks noEditPoints="1"/>
          </p:cNvSpPr>
          <p:nvPr/>
        </p:nvSpPr>
        <p:spPr bwMode="auto">
          <a:xfrm>
            <a:off x="2984501" y="3985685"/>
            <a:ext cx="436033" cy="436033"/>
          </a:xfrm>
          <a:custGeom>
            <a:avLst/>
            <a:gdLst>
              <a:gd name="T0" fmla="*/ 679426232 w 144"/>
              <a:gd name="T1" fmla="*/ 185293728 h 144"/>
              <a:gd name="T2" fmla="*/ 416920539 w 144"/>
              <a:gd name="T3" fmla="*/ 185293728 h 144"/>
              <a:gd name="T4" fmla="*/ 519865284 w 144"/>
              <a:gd name="T5" fmla="*/ 61764576 h 144"/>
              <a:gd name="T6" fmla="*/ 525011385 w 144"/>
              <a:gd name="T7" fmla="*/ 61764576 h 144"/>
              <a:gd name="T8" fmla="*/ 555894809 w 144"/>
              <a:gd name="T9" fmla="*/ 30883423 h 144"/>
              <a:gd name="T10" fmla="*/ 525011385 w 144"/>
              <a:gd name="T11" fmla="*/ 0 h 144"/>
              <a:gd name="T12" fmla="*/ 494127962 w 144"/>
              <a:gd name="T13" fmla="*/ 30883423 h 144"/>
              <a:gd name="T14" fmla="*/ 494127962 w 144"/>
              <a:gd name="T15" fmla="*/ 41175627 h 144"/>
              <a:gd name="T16" fmla="*/ 375742641 w 144"/>
              <a:gd name="T17" fmla="*/ 185293728 h 144"/>
              <a:gd name="T18" fmla="*/ 365450438 w 144"/>
              <a:gd name="T19" fmla="*/ 185293728 h 144"/>
              <a:gd name="T20" fmla="*/ 247065116 w 144"/>
              <a:gd name="T21" fmla="*/ 41175627 h 144"/>
              <a:gd name="T22" fmla="*/ 247065116 w 144"/>
              <a:gd name="T23" fmla="*/ 30883423 h 144"/>
              <a:gd name="T24" fmla="*/ 216181693 w 144"/>
              <a:gd name="T25" fmla="*/ 0 h 144"/>
              <a:gd name="T26" fmla="*/ 185298270 w 144"/>
              <a:gd name="T27" fmla="*/ 30883423 h 144"/>
              <a:gd name="T28" fmla="*/ 216181693 w 144"/>
              <a:gd name="T29" fmla="*/ 61764576 h 144"/>
              <a:gd name="T30" fmla="*/ 221327795 w 144"/>
              <a:gd name="T31" fmla="*/ 61764576 h 144"/>
              <a:gd name="T32" fmla="*/ 324272540 w 144"/>
              <a:gd name="T33" fmla="*/ 185293728 h 144"/>
              <a:gd name="T34" fmla="*/ 61766847 w 144"/>
              <a:gd name="T35" fmla="*/ 185293728 h 144"/>
              <a:gd name="T36" fmla="*/ 0 w 144"/>
              <a:gd name="T37" fmla="*/ 247058303 h 144"/>
              <a:gd name="T38" fmla="*/ 0 w 144"/>
              <a:gd name="T39" fmla="*/ 679412606 h 144"/>
              <a:gd name="T40" fmla="*/ 61766847 w 144"/>
              <a:gd name="T41" fmla="*/ 741177181 h 144"/>
              <a:gd name="T42" fmla="*/ 679426232 w 144"/>
              <a:gd name="T43" fmla="*/ 741177181 h 144"/>
              <a:gd name="T44" fmla="*/ 741193078 w 144"/>
              <a:gd name="T45" fmla="*/ 679412606 h 144"/>
              <a:gd name="T46" fmla="*/ 741193078 w 144"/>
              <a:gd name="T47" fmla="*/ 247058303 h 144"/>
              <a:gd name="T48" fmla="*/ 679426232 w 144"/>
              <a:gd name="T49" fmla="*/ 185293728 h 144"/>
              <a:gd name="T50" fmla="*/ 555894809 w 144"/>
              <a:gd name="T51" fmla="*/ 617648030 h 144"/>
              <a:gd name="T52" fmla="*/ 494127962 w 144"/>
              <a:gd name="T53" fmla="*/ 679412606 h 144"/>
              <a:gd name="T54" fmla="*/ 123531423 w 144"/>
              <a:gd name="T55" fmla="*/ 679412606 h 144"/>
              <a:gd name="T56" fmla="*/ 61766847 w 144"/>
              <a:gd name="T57" fmla="*/ 617648030 h 144"/>
              <a:gd name="T58" fmla="*/ 61766847 w 144"/>
              <a:gd name="T59" fmla="*/ 308822879 h 144"/>
              <a:gd name="T60" fmla="*/ 123531423 w 144"/>
              <a:gd name="T61" fmla="*/ 247058303 h 144"/>
              <a:gd name="T62" fmla="*/ 494127962 w 144"/>
              <a:gd name="T63" fmla="*/ 247058303 h 144"/>
              <a:gd name="T64" fmla="*/ 555894809 w 144"/>
              <a:gd name="T65" fmla="*/ 308822879 h 144"/>
              <a:gd name="T66" fmla="*/ 555894809 w 144"/>
              <a:gd name="T67" fmla="*/ 617648030 h 144"/>
              <a:gd name="T68" fmla="*/ 648545079 w 144"/>
              <a:gd name="T69" fmla="*/ 525000030 h 144"/>
              <a:gd name="T70" fmla="*/ 586778232 w 144"/>
              <a:gd name="T71" fmla="*/ 463235455 h 144"/>
              <a:gd name="T72" fmla="*/ 648545079 w 144"/>
              <a:gd name="T73" fmla="*/ 401470879 h 144"/>
              <a:gd name="T74" fmla="*/ 710309655 w 144"/>
              <a:gd name="T75" fmla="*/ 463235455 h 144"/>
              <a:gd name="T76" fmla="*/ 648545079 w 144"/>
              <a:gd name="T77" fmla="*/ 525000030 h 144"/>
              <a:gd name="T78" fmla="*/ 648545079 w 144"/>
              <a:gd name="T79" fmla="*/ 370589726 h 144"/>
              <a:gd name="T80" fmla="*/ 586778232 w 144"/>
              <a:gd name="T81" fmla="*/ 308822879 h 144"/>
              <a:gd name="T82" fmla="*/ 648545079 w 144"/>
              <a:gd name="T83" fmla="*/ 247058303 h 144"/>
              <a:gd name="T84" fmla="*/ 710309655 w 144"/>
              <a:gd name="T85" fmla="*/ 308822879 h 144"/>
              <a:gd name="T86" fmla="*/ 648545079 w 144"/>
              <a:gd name="T87" fmla="*/ 370589726 h 14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44" h="144">
                <a:moveTo>
                  <a:pt x="132" y="36"/>
                </a:moveTo>
                <a:cubicBezTo>
                  <a:pt x="81" y="36"/>
                  <a:pt x="81" y="36"/>
                  <a:pt x="81" y="36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1" y="12"/>
                  <a:pt x="102" y="12"/>
                  <a:pt x="102" y="12"/>
                </a:cubicBezTo>
                <a:cubicBezTo>
                  <a:pt x="105" y="12"/>
                  <a:pt x="108" y="9"/>
                  <a:pt x="108" y="6"/>
                </a:cubicBezTo>
                <a:cubicBezTo>
                  <a:pt x="108" y="3"/>
                  <a:pt x="105" y="0"/>
                  <a:pt x="102" y="0"/>
                </a:cubicBezTo>
                <a:cubicBezTo>
                  <a:pt x="99" y="0"/>
                  <a:pt x="96" y="3"/>
                  <a:pt x="96" y="6"/>
                </a:cubicBezTo>
                <a:cubicBezTo>
                  <a:pt x="96" y="7"/>
                  <a:pt x="96" y="7"/>
                  <a:pt x="96" y="8"/>
                </a:cubicBezTo>
                <a:cubicBezTo>
                  <a:pt x="73" y="36"/>
                  <a:pt x="73" y="36"/>
                  <a:pt x="73" y="36"/>
                </a:cubicBezTo>
                <a:cubicBezTo>
                  <a:pt x="71" y="36"/>
                  <a:pt x="71" y="36"/>
                  <a:pt x="71" y="36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7"/>
                  <a:pt x="48" y="7"/>
                  <a:pt x="48" y="6"/>
                </a:cubicBezTo>
                <a:cubicBezTo>
                  <a:pt x="48" y="3"/>
                  <a:pt x="45" y="0"/>
                  <a:pt x="42" y="0"/>
                </a:cubicBezTo>
                <a:cubicBezTo>
                  <a:pt x="39" y="0"/>
                  <a:pt x="36" y="3"/>
                  <a:pt x="36" y="6"/>
                </a:cubicBezTo>
                <a:cubicBezTo>
                  <a:pt x="36" y="9"/>
                  <a:pt x="39" y="12"/>
                  <a:pt x="42" y="12"/>
                </a:cubicBezTo>
                <a:cubicBezTo>
                  <a:pt x="42" y="12"/>
                  <a:pt x="43" y="12"/>
                  <a:pt x="43" y="12"/>
                </a:cubicBezTo>
                <a:cubicBezTo>
                  <a:pt x="63" y="36"/>
                  <a:pt x="63" y="36"/>
                  <a:pt x="63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5" y="36"/>
                  <a:pt x="0" y="41"/>
                  <a:pt x="0" y="48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39"/>
                  <a:pt x="5" y="144"/>
                  <a:pt x="12" y="144"/>
                </a:cubicBezTo>
                <a:cubicBezTo>
                  <a:pt x="132" y="144"/>
                  <a:pt x="132" y="144"/>
                  <a:pt x="132" y="144"/>
                </a:cubicBezTo>
                <a:cubicBezTo>
                  <a:pt x="139" y="144"/>
                  <a:pt x="144" y="139"/>
                  <a:pt x="144" y="132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44" y="41"/>
                  <a:pt x="139" y="36"/>
                  <a:pt x="132" y="36"/>
                </a:cubicBezTo>
                <a:moveTo>
                  <a:pt x="108" y="120"/>
                </a:moveTo>
                <a:cubicBezTo>
                  <a:pt x="108" y="127"/>
                  <a:pt x="103" y="132"/>
                  <a:pt x="96" y="132"/>
                </a:cubicBezTo>
                <a:cubicBezTo>
                  <a:pt x="24" y="132"/>
                  <a:pt x="24" y="132"/>
                  <a:pt x="24" y="132"/>
                </a:cubicBezTo>
                <a:cubicBezTo>
                  <a:pt x="17" y="132"/>
                  <a:pt x="12" y="127"/>
                  <a:pt x="12" y="120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53"/>
                  <a:pt x="17" y="48"/>
                  <a:pt x="24" y="48"/>
                </a:cubicBezTo>
                <a:cubicBezTo>
                  <a:pt x="96" y="48"/>
                  <a:pt x="96" y="48"/>
                  <a:pt x="96" y="48"/>
                </a:cubicBezTo>
                <a:cubicBezTo>
                  <a:pt x="103" y="48"/>
                  <a:pt x="108" y="53"/>
                  <a:pt x="108" y="60"/>
                </a:cubicBezTo>
                <a:lnTo>
                  <a:pt x="108" y="120"/>
                </a:lnTo>
                <a:close/>
                <a:moveTo>
                  <a:pt x="126" y="102"/>
                </a:moveTo>
                <a:cubicBezTo>
                  <a:pt x="119" y="102"/>
                  <a:pt x="114" y="97"/>
                  <a:pt x="114" y="90"/>
                </a:cubicBezTo>
                <a:cubicBezTo>
                  <a:pt x="114" y="83"/>
                  <a:pt x="119" y="78"/>
                  <a:pt x="126" y="78"/>
                </a:cubicBezTo>
                <a:cubicBezTo>
                  <a:pt x="133" y="78"/>
                  <a:pt x="138" y="83"/>
                  <a:pt x="138" y="90"/>
                </a:cubicBezTo>
                <a:cubicBezTo>
                  <a:pt x="138" y="97"/>
                  <a:pt x="133" y="102"/>
                  <a:pt x="126" y="102"/>
                </a:cubicBezTo>
                <a:moveTo>
                  <a:pt x="126" y="72"/>
                </a:moveTo>
                <a:cubicBezTo>
                  <a:pt x="119" y="72"/>
                  <a:pt x="114" y="67"/>
                  <a:pt x="114" y="60"/>
                </a:cubicBezTo>
                <a:cubicBezTo>
                  <a:pt x="114" y="53"/>
                  <a:pt x="119" y="48"/>
                  <a:pt x="126" y="48"/>
                </a:cubicBezTo>
                <a:cubicBezTo>
                  <a:pt x="133" y="48"/>
                  <a:pt x="138" y="53"/>
                  <a:pt x="138" y="60"/>
                </a:cubicBezTo>
                <a:cubicBezTo>
                  <a:pt x="138" y="67"/>
                  <a:pt x="133" y="72"/>
                  <a:pt x="126" y="7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89" name="Freeform 81">
            <a:extLst>
              <a:ext uri="{FF2B5EF4-FFF2-40B4-BE49-F238E27FC236}">
                <a16:creationId xmlns:a16="http://schemas.microsoft.com/office/drawing/2014/main" id="{621331BD-0E50-846C-BC1F-8B0D25485958}"/>
              </a:ext>
            </a:extLst>
          </p:cNvPr>
          <p:cNvSpPr>
            <a:spLocks/>
          </p:cNvSpPr>
          <p:nvPr/>
        </p:nvSpPr>
        <p:spPr bwMode="auto">
          <a:xfrm>
            <a:off x="3953934" y="4129618"/>
            <a:ext cx="220133" cy="292100"/>
          </a:xfrm>
          <a:custGeom>
            <a:avLst/>
            <a:gdLst>
              <a:gd name="T0" fmla="*/ 377143433 w 72"/>
              <a:gd name="T1" fmla="*/ 155771453 h 96"/>
              <a:gd name="T2" fmla="*/ 377143433 w 72"/>
              <a:gd name="T3" fmla="*/ 31154291 h 96"/>
              <a:gd name="T4" fmla="*/ 345714814 w 72"/>
              <a:gd name="T5" fmla="*/ 0 h 96"/>
              <a:gd name="T6" fmla="*/ 314286194 w 72"/>
              <a:gd name="T7" fmla="*/ 31154291 h 96"/>
              <a:gd name="T8" fmla="*/ 314286194 w 72"/>
              <a:gd name="T9" fmla="*/ 155771453 h 96"/>
              <a:gd name="T10" fmla="*/ 188571717 w 72"/>
              <a:gd name="T11" fmla="*/ 280388616 h 96"/>
              <a:gd name="T12" fmla="*/ 62857239 w 72"/>
              <a:gd name="T13" fmla="*/ 155771453 h 96"/>
              <a:gd name="T14" fmla="*/ 62857239 w 72"/>
              <a:gd name="T15" fmla="*/ 31154291 h 96"/>
              <a:gd name="T16" fmla="*/ 31428619 w 72"/>
              <a:gd name="T17" fmla="*/ 0 h 96"/>
              <a:gd name="T18" fmla="*/ 0 w 72"/>
              <a:gd name="T19" fmla="*/ 31154291 h 96"/>
              <a:gd name="T20" fmla="*/ 0 w 72"/>
              <a:gd name="T21" fmla="*/ 155771453 h 96"/>
              <a:gd name="T22" fmla="*/ 157143097 w 72"/>
              <a:gd name="T23" fmla="*/ 342697197 h 96"/>
              <a:gd name="T24" fmla="*/ 157143097 w 72"/>
              <a:gd name="T25" fmla="*/ 436160069 h 96"/>
              <a:gd name="T26" fmla="*/ 31428619 w 72"/>
              <a:gd name="T27" fmla="*/ 436160069 h 96"/>
              <a:gd name="T28" fmla="*/ 0 w 72"/>
              <a:gd name="T29" fmla="*/ 467314359 h 96"/>
              <a:gd name="T30" fmla="*/ 31428619 w 72"/>
              <a:gd name="T31" fmla="*/ 498468650 h 96"/>
              <a:gd name="T32" fmla="*/ 345714814 w 72"/>
              <a:gd name="T33" fmla="*/ 498468650 h 96"/>
              <a:gd name="T34" fmla="*/ 377143433 w 72"/>
              <a:gd name="T35" fmla="*/ 467314359 h 96"/>
              <a:gd name="T36" fmla="*/ 345714814 w 72"/>
              <a:gd name="T37" fmla="*/ 436160069 h 96"/>
              <a:gd name="T38" fmla="*/ 220000336 w 72"/>
              <a:gd name="T39" fmla="*/ 436160069 h 96"/>
              <a:gd name="T40" fmla="*/ 220000336 w 72"/>
              <a:gd name="T41" fmla="*/ 342697197 h 96"/>
              <a:gd name="T42" fmla="*/ 377143433 w 72"/>
              <a:gd name="T43" fmla="*/ 155771453 h 9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72" h="96">
                <a:moveTo>
                  <a:pt x="72" y="30"/>
                </a:moveTo>
                <a:cubicBezTo>
                  <a:pt x="72" y="6"/>
                  <a:pt x="72" y="6"/>
                  <a:pt x="72" y="6"/>
                </a:cubicBezTo>
                <a:cubicBezTo>
                  <a:pt x="72" y="3"/>
                  <a:pt x="69" y="0"/>
                  <a:pt x="66" y="0"/>
                </a:cubicBezTo>
                <a:cubicBezTo>
                  <a:pt x="63" y="0"/>
                  <a:pt x="60" y="3"/>
                  <a:pt x="60" y="6"/>
                </a:cubicBezTo>
                <a:cubicBezTo>
                  <a:pt x="60" y="30"/>
                  <a:pt x="60" y="30"/>
                  <a:pt x="60" y="30"/>
                </a:cubicBezTo>
                <a:cubicBezTo>
                  <a:pt x="60" y="31"/>
                  <a:pt x="60" y="54"/>
                  <a:pt x="36" y="54"/>
                </a:cubicBezTo>
                <a:cubicBezTo>
                  <a:pt x="13" y="54"/>
                  <a:pt x="12" y="32"/>
                  <a:pt x="12" y="30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3"/>
                  <a:pt x="9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42"/>
                  <a:pt x="6" y="63"/>
                  <a:pt x="30" y="66"/>
                </a:cubicBezTo>
                <a:cubicBezTo>
                  <a:pt x="30" y="84"/>
                  <a:pt x="30" y="84"/>
                  <a:pt x="30" y="84"/>
                </a:cubicBezTo>
                <a:cubicBezTo>
                  <a:pt x="6" y="84"/>
                  <a:pt x="6" y="84"/>
                  <a:pt x="6" y="84"/>
                </a:cubicBezTo>
                <a:cubicBezTo>
                  <a:pt x="3" y="84"/>
                  <a:pt x="0" y="87"/>
                  <a:pt x="0" y="90"/>
                </a:cubicBezTo>
                <a:cubicBezTo>
                  <a:pt x="0" y="93"/>
                  <a:pt x="3" y="96"/>
                  <a:pt x="6" y="96"/>
                </a:cubicBezTo>
                <a:cubicBezTo>
                  <a:pt x="66" y="96"/>
                  <a:pt x="66" y="96"/>
                  <a:pt x="66" y="96"/>
                </a:cubicBezTo>
                <a:cubicBezTo>
                  <a:pt x="69" y="96"/>
                  <a:pt x="72" y="93"/>
                  <a:pt x="72" y="90"/>
                </a:cubicBezTo>
                <a:cubicBezTo>
                  <a:pt x="72" y="87"/>
                  <a:pt x="69" y="84"/>
                  <a:pt x="66" y="84"/>
                </a:cubicBezTo>
                <a:cubicBezTo>
                  <a:pt x="42" y="84"/>
                  <a:pt x="42" y="84"/>
                  <a:pt x="42" y="84"/>
                </a:cubicBezTo>
                <a:cubicBezTo>
                  <a:pt x="42" y="66"/>
                  <a:pt x="42" y="66"/>
                  <a:pt x="42" y="66"/>
                </a:cubicBezTo>
                <a:cubicBezTo>
                  <a:pt x="66" y="63"/>
                  <a:pt x="72" y="42"/>
                  <a:pt x="72" y="3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90" name="Freeform 82">
            <a:extLst>
              <a:ext uri="{FF2B5EF4-FFF2-40B4-BE49-F238E27FC236}">
                <a16:creationId xmlns:a16="http://schemas.microsoft.com/office/drawing/2014/main" id="{48DA9414-E2A5-A5A0-9286-ADE94FB7AB37}"/>
              </a:ext>
            </a:extLst>
          </p:cNvPr>
          <p:cNvSpPr>
            <a:spLocks/>
          </p:cNvSpPr>
          <p:nvPr/>
        </p:nvSpPr>
        <p:spPr bwMode="auto">
          <a:xfrm>
            <a:off x="4008967" y="3985685"/>
            <a:ext cx="110067" cy="292100"/>
          </a:xfrm>
          <a:custGeom>
            <a:avLst/>
            <a:gdLst>
              <a:gd name="T0" fmla="*/ 94285858 w 36"/>
              <a:gd name="T1" fmla="*/ 498468650 h 96"/>
              <a:gd name="T2" fmla="*/ 188569424 w 36"/>
              <a:gd name="T3" fmla="*/ 405005778 h 96"/>
              <a:gd name="T4" fmla="*/ 188569424 w 36"/>
              <a:gd name="T5" fmla="*/ 280388616 h 96"/>
              <a:gd name="T6" fmla="*/ 0 w 36"/>
              <a:gd name="T7" fmla="*/ 280388616 h 96"/>
              <a:gd name="T8" fmla="*/ 0 w 36"/>
              <a:gd name="T9" fmla="*/ 249234325 h 96"/>
              <a:gd name="T10" fmla="*/ 188569424 w 36"/>
              <a:gd name="T11" fmla="*/ 249234325 h 96"/>
              <a:gd name="T12" fmla="*/ 188569424 w 36"/>
              <a:gd name="T13" fmla="*/ 93462872 h 96"/>
              <a:gd name="T14" fmla="*/ 94285858 w 36"/>
              <a:gd name="T15" fmla="*/ 0 h 96"/>
              <a:gd name="T16" fmla="*/ 0 w 36"/>
              <a:gd name="T17" fmla="*/ 93462872 h 96"/>
              <a:gd name="T18" fmla="*/ 0 w 36"/>
              <a:gd name="T19" fmla="*/ 405005778 h 96"/>
              <a:gd name="T20" fmla="*/ 94285858 w 36"/>
              <a:gd name="T21" fmla="*/ 498468650 h 9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6" h="96">
                <a:moveTo>
                  <a:pt x="18" y="96"/>
                </a:moveTo>
                <a:cubicBezTo>
                  <a:pt x="28" y="96"/>
                  <a:pt x="36" y="88"/>
                  <a:pt x="36" y="78"/>
                </a:cubicBezTo>
                <a:cubicBezTo>
                  <a:pt x="36" y="54"/>
                  <a:pt x="36" y="54"/>
                  <a:pt x="36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48"/>
                  <a:pt x="0" y="48"/>
                  <a:pt x="0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8"/>
                  <a:pt x="2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8"/>
                  <a:pt x="8" y="96"/>
                  <a:pt x="18" y="96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91" name="Freeform 83">
            <a:extLst>
              <a:ext uri="{FF2B5EF4-FFF2-40B4-BE49-F238E27FC236}">
                <a16:creationId xmlns:a16="http://schemas.microsoft.com/office/drawing/2014/main" id="{388CDD19-A4E9-47FF-D12F-0081FB943A87}"/>
              </a:ext>
            </a:extLst>
          </p:cNvPr>
          <p:cNvSpPr>
            <a:spLocks/>
          </p:cNvSpPr>
          <p:nvPr/>
        </p:nvSpPr>
        <p:spPr bwMode="auto">
          <a:xfrm>
            <a:off x="4745567" y="3996267"/>
            <a:ext cx="302684" cy="459317"/>
          </a:xfrm>
          <a:custGeom>
            <a:avLst/>
            <a:gdLst>
              <a:gd name="T0" fmla="*/ 298570249 w 99"/>
              <a:gd name="T1" fmla="*/ 0 h 151"/>
              <a:gd name="T2" fmla="*/ 235715165 w 99"/>
              <a:gd name="T3" fmla="*/ 0 h 151"/>
              <a:gd name="T4" fmla="*/ 235715165 w 99"/>
              <a:gd name="T5" fmla="*/ 530671216 h 151"/>
              <a:gd name="T6" fmla="*/ 5237350 w 99"/>
              <a:gd name="T7" fmla="*/ 634724843 h 151"/>
              <a:gd name="T8" fmla="*/ 26191338 w 99"/>
              <a:gd name="T9" fmla="*/ 707562382 h 151"/>
              <a:gd name="T10" fmla="*/ 303809893 w 99"/>
              <a:gd name="T11" fmla="*/ 665940932 h 151"/>
              <a:gd name="T12" fmla="*/ 329998938 w 99"/>
              <a:gd name="T13" fmla="*/ 509860491 h 151"/>
              <a:gd name="T14" fmla="*/ 329998938 w 99"/>
              <a:gd name="T15" fmla="*/ 187296529 h 151"/>
              <a:gd name="T16" fmla="*/ 434761998 w 99"/>
              <a:gd name="T17" fmla="*/ 301753237 h 151"/>
              <a:gd name="T18" fmla="*/ 419047654 w 99"/>
              <a:gd name="T19" fmla="*/ 416212227 h 151"/>
              <a:gd name="T20" fmla="*/ 413810303 w 99"/>
              <a:gd name="T21" fmla="*/ 442226774 h 151"/>
              <a:gd name="T22" fmla="*/ 466190687 w 99"/>
              <a:gd name="T23" fmla="*/ 400605323 h 151"/>
              <a:gd name="T24" fmla="*/ 487142381 w 99"/>
              <a:gd name="T25" fmla="*/ 338173147 h 151"/>
              <a:gd name="T26" fmla="*/ 298570249 w 99"/>
              <a:gd name="T27" fmla="*/ 0 h 15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99" h="151">
                <a:moveTo>
                  <a:pt x="57" y="0"/>
                </a:moveTo>
                <a:cubicBezTo>
                  <a:pt x="45" y="0"/>
                  <a:pt x="45" y="0"/>
                  <a:pt x="45" y="0"/>
                </a:cubicBezTo>
                <a:cubicBezTo>
                  <a:pt x="45" y="102"/>
                  <a:pt x="45" y="102"/>
                  <a:pt x="45" y="102"/>
                </a:cubicBezTo>
                <a:cubicBezTo>
                  <a:pt x="27" y="93"/>
                  <a:pt x="5" y="105"/>
                  <a:pt x="1" y="122"/>
                </a:cubicBezTo>
                <a:cubicBezTo>
                  <a:pt x="0" y="127"/>
                  <a:pt x="2" y="133"/>
                  <a:pt x="5" y="136"/>
                </a:cubicBezTo>
                <a:cubicBezTo>
                  <a:pt x="17" y="151"/>
                  <a:pt x="45" y="144"/>
                  <a:pt x="58" y="128"/>
                </a:cubicBezTo>
                <a:cubicBezTo>
                  <a:pt x="64" y="120"/>
                  <a:pt x="63" y="114"/>
                  <a:pt x="63" y="98"/>
                </a:cubicBezTo>
                <a:cubicBezTo>
                  <a:pt x="63" y="36"/>
                  <a:pt x="63" y="36"/>
                  <a:pt x="63" y="36"/>
                </a:cubicBezTo>
                <a:cubicBezTo>
                  <a:pt x="71" y="42"/>
                  <a:pt x="80" y="47"/>
                  <a:pt x="83" y="58"/>
                </a:cubicBezTo>
                <a:cubicBezTo>
                  <a:pt x="85" y="64"/>
                  <a:pt x="83" y="75"/>
                  <a:pt x="80" y="80"/>
                </a:cubicBezTo>
                <a:cubicBezTo>
                  <a:pt x="80" y="82"/>
                  <a:pt x="78" y="83"/>
                  <a:pt x="79" y="85"/>
                </a:cubicBezTo>
                <a:cubicBezTo>
                  <a:pt x="84" y="89"/>
                  <a:pt x="87" y="81"/>
                  <a:pt x="89" y="77"/>
                </a:cubicBezTo>
                <a:cubicBezTo>
                  <a:pt x="90" y="73"/>
                  <a:pt x="92" y="68"/>
                  <a:pt x="93" y="65"/>
                </a:cubicBezTo>
                <a:cubicBezTo>
                  <a:pt x="99" y="29"/>
                  <a:pt x="60" y="27"/>
                  <a:pt x="57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92" name="Freeform 84">
            <a:extLst>
              <a:ext uri="{FF2B5EF4-FFF2-40B4-BE49-F238E27FC236}">
                <a16:creationId xmlns:a16="http://schemas.microsoft.com/office/drawing/2014/main" id="{31C7E077-4A90-6D86-D753-24A1693FA30A}"/>
              </a:ext>
            </a:extLst>
          </p:cNvPr>
          <p:cNvSpPr>
            <a:spLocks noEditPoints="1"/>
          </p:cNvSpPr>
          <p:nvPr/>
        </p:nvSpPr>
        <p:spPr bwMode="auto">
          <a:xfrm>
            <a:off x="5492751" y="4019551"/>
            <a:ext cx="465667" cy="440267"/>
          </a:xfrm>
          <a:custGeom>
            <a:avLst/>
            <a:gdLst>
              <a:gd name="T0" fmla="*/ 535275518 w 154"/>
              <a:gd name="T1" fmla="*/ 361419951 h 144"/>
              <a:gd name="T2" fmla="*/ 591892571 w 154"/>
              <a:gd name="T3" fmla="*/ 345705642 h 144"/>
              <a:gd name="T4" fmla="*/ 766887232 w 154"/>
              <a:gd name="T5" fmla="*/ 31428619 h 144"/>
              <a:gd name="T6" fmla="*/ 663949196 w 154"/>
              <a:gd name="T7" fmla="*/ 31428619 h 144"/>
              <a:gd name="T8" fmla="*/ 612480179 w 154"/>
              <a:gd name="T9" fmla="*/ 31428619 h 144"/>
              <a:gd name="T10" fmla="*/ 612480179 w 154"/>
              <a:gd name="T11" fmla="*/ 0 h 144"/>
              <a:gd name="T12" fmla="*/ 180140429 w 154"/>
              <a:gd name="T13" fmla="*/ 0 h 144"/>
              <a:gd name="T14" fmla="*/ 180140429 w 154"/>
              <a:gd name="T15" fmla="*/ 31428619 h 144"/>
              <a:gd name="T16" fmla="*/ 128671411 w 154"/>
              <a:gd name="T17" fmla="*/ 31428619 h 144"/>
              <a:gd name="T18" fmla="*/ 25733375 w 154"/>
              <a:gd name="T19" fmla="*/ 31428619 h 144"/>
              <a:gd name="T20" fmla="*/ 200728036 w 154"/>
              <a:gd name="T21" fmla="*/ 345705642 h 144"/>
              <a:gd name="T22" fmla="*/ 257345089 w 154"/>
              <a:gd name="T23" fmla="*/ 361419951 h 144"/>
              <a:gd name="T24" fmla="*/ 365428893 w 154"/>
              <a:gd name="T25" fmla="*/ 434751868 h 144"/>
              <a:gd name="T26" fmla="*/ 365428893 w 154"/>
              <a:gd name="T27" fmla="*/ 659984957 h 144"/>
              <a:gd name="T28" fmla="*/ 180140429 w 154"/>
              <a:gd name="T29" fmla="*/ 754268522 h 144"/>
              <a:gd name="T30" fmla="*/ 612480179 w 154"/>
              <a:gd name="T31" fmla="*/ 754268522 h 144"/>
              <a:gd name="T32" fmla="*/ 427191714 w 154"/>
              <a:gd name="T33" fmla="*/ 659984957 h 144"/>
              <a:gd name="T34" fmla="*/ 427191714 w 154"/>
              <a:gd name="T35" fmla="*/ 434751868 h 144"/>
              <a:gd name="T36" fmla="*/ 535275518 w 154"/>
              <a:gd name="T37" fmla="*/ 361419951 h 144"/>
              <a:gd name="T38" fmla="*/ 612480179 w 154"/>
              <a:gd name="T39" fmla="*/ 136186863 h 144"/>
              <a:gd name="T40" fmla="*/ 612480179 w 154"/>
              <a:gd name="T41" fmla="*/ 62854946 h 144"/>
              <a:gd name="T42" fmla="*/ 663949196 w 154"/>
              <a:gd name="T43" fmla="*/ 62854946 h 144"/>
              <a:gd name="T44" fmla="*/ 736005821 w 154"/>
              <a:gd name="T45" fmla="*/ 62854946 h 144"/>
              <a:gd name="T46" fmla="*/ 581598768 w 154"/>
              <a:gd name="T47" fmla="*/ 314279315 h 144"/>
              <a:gd name="T48" fmla="*/ 561011161 w 154"/>
              <a:gd name="T49" fmla="*/ 324753993 h 144"/>
              <a:gd name="T50" fmla="*/ 612480179 w 154"/>
              <a:gd name="T51" fmla="*/ 136186863 h 144"/>
              <a:gd name="T52" fmla="*/ 211021839 w 154"/>
              <a:gd name="T53" fmla="*/ 314279315 h 144"/>
              <a:gd name="T54" fmla="*/ 56614786 w 154"/>
              <a:gd name="T55" fmla="*/ 62854946 h 144"/>
              <a:gd name="T56" fmla="*/ 128671411 w 154"/>
              <a:gd name="T57" fmla="*/ 62854946 h 144"/>
              <a:gd name="T58" fmla="*/ 180140429 w 154"/>
              <a:gd name="T59" fmla="*/ 62854946 h 144"/>
              <a:gd name="T60" fmla="*/ 180140429 w 154"/>
              <a:gd name="T61" fmla="*/ 136186863 h 144"/>
              <a:gd name="T62" fmla="*/ 231609446 w 154"/>
              <a:gd name="T63" fmla="*/ 324753993 h 144"/>
              <a:gd name="T64" fmla="*/ 211021839 w 154"/>
              <a:gd name="T65" fmla="*/ 314279315 h 144"/>
              <a:gd name="T66" fmla="*/ 396310304 w 154"/>
              <a:gd name="T67" fmla="*/ 277613357 h 144"/>
              <a:gd name="T68" fmla="*/ 298520304 w 154"/>
              <a:gd name="T69" fmla="*/ 345705642 h 144"/>
              <a:gd name="T70" fmla="*/ 334547482 w 154"/>
              <a:gd name="T71" fmla="*/ 230470428 h 144"/>
              <a:gd name="T72" fmla="*/ 241903250 w 154"/>
              <a:gd name="T73" fmla="*/ 162378143 h 144"/>
              <a:gd name="T74" fmla="*/ 360283125 w 154"/>
              <a:gd name="T75" fmla="*/ 157138511 h 144"/>
              <a:gd name="T76" fmla="*/ 396310304 w 154"/>
              <a:gd name="T77" fmla="*/ 47142929 h 144"/>
              <a:gd name="T78" fmla="*/ 432337482 w 154"/>
              <a:gd name="T79" fmla="*/ 157138511 h 144"/>
              <a:gd name="T80" fmla="*/ 550717357 w 154"/>
              <a:gd name="T81" fmla="*/ 162378143 h 144"/>
              <a:gd name="T82" fmla="*/ 458073125 w 154"/>
              <a:gd name="T83" fmla="*/ 230470428 h 144"/>
              <a:gd name="T84" fmla="*/ 494100304 w 154"/>
              <a:gd name="T85" fmla="*/ 345705642 h 144"/>
              <a:gd name="T86" fmla="*/ 396310304 w 154"/>
              <a:gd name="T87" fmla="*/ 277613357 h 14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4" h="144">
                <a:moveTo>
                  <a:pt x="104" y="69"/>
                </a:moveTo>
                <a:cubicBezTo>
                  <a:pt x="107" y="69"/>
                  <a:pt x="110" y="68"/>
                  <a:pt x="115" y="66"/>
                </a:cubicBezTo>
                <a:cubicBezTo>
                  <a:pt x="154" y="54"/>
                  <a:pt x="149" y="6"/>
                  <a:pt x="149" y="6"/>
                </a:cubicBezTo>
                <a:cubicBezTo>
                  <a:pt x="129" y="6"/>
                  <a:pt x="129" y="6"/>
                  <a:pt x="129" y="6"/>
                </a:cubicBezTo>
                <a:cubicBezTo>
                  <a:pt x="119" y="6"/>
                  <a:pt x="119" y="6"/>
                  <a:pt x="119" y="6"/>
                </a:cubicBezTo>
                <a:cubicBezTo>
                  <a:pt x="119" y="0"/>
                  <a:pt x="119" y="0"/>
                  <a:pt x="119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6"/>
                  <a:pt x="35" y="6"/>
                  <a:pt x="3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0" y="54"/>
                  <a:pt x="39" y="66"/>
                </a:cubicBezTo>
                <a:cubicBezTo>
                  <a:pt x="43" y="67"/>
                  <a:pt x="47" y="69"/>
                  <a:pt x="50" y="69"/>
                </a:cubicBezTo>
                <a:cubicBezTo>
                  <a:pt x="56" y="76"/>
                  <a:pt x="63" y="82"/>
                  <a:pt x="71" y="83"/>
                </a:cubicBezTo>
                <a:cubicBezTo>
                  <a:pt x="71" y="126"/>
                  <a:pt x="71" y="126"/>
                  <a:pt x="71" y="126"/>
                </a:cubicBezTo>
                <a:cubicBezTo>
                  <a:pt x="51" y="127"/>
                  <a:pt x="35" y="135"/>
                  <a:pt x="35" y="144"/>
                </a:cubicBezTo>
                <a:cubicBezTo>
                  <a:pt x="119" y="144"/>
                  <a:pt x="119" y="144"/>
                  <a:pt x="119" y="144"/>
                </a:cubicBezTo>
                <a:cubicBezTo>
                  <a:pt x="119" y="135"/>
                  <a:pt x="103" y="127"/>
                  <a:pt x="83" y="126"/>
                </a:cubicBezTo>
                <a:cubicBezTo>
                  <a:pt x="83" y="83"/>
                  <a:pt x="83" y="83"/>
                  <a:pt x="83" y="83"/>
                </a:cubicBezTo>
                <a:cubicBezTo>
                  <a:pt x="91" y="82"/>
                  <a:pt x="98" y="77"/>
                  <a:pt x="104" y="69"/>
                </a:cubicBezTo>
                <a:moveTo>
                  <a:pt x="119" y="26"/>
                </a:moveTo>
                <a:cubicBezTo>
                  <a:pt x="119" y="12"/>
                  <a:pt x="119" y="12"/>
                  <a:pt x="119" y="12"/>
                </a:cubicBezTo>
                <a:cubicBezTo>
                  <a:pt x="129" y="12"/>
                  <a:pt x="129" y="12"/>
                  <a:pt x="129" y="12"/>
                </a:cubicBezTo>
                <a:cubicBezTo>
                  <a:pt x="143" y="12"/>
                  <a:pt x="143" y="12"/>
                  <a:pt x="143" y="12"/>
                </a:cubicBezTo>
                <a:cubicBezTo>
                  <a:pt x="143" y="24"/>
                  <a:pt x="140" y="52"/>
                  <a:pt x="113" y="60"/>
                </a:cubicBezTo>
                <a:cubicBezTo>
                  <a:pt x="112" y="61"/>
                  <a:pt x="111" y="61"/>
                  <a:pt x="109" y="62"/>
                </a:cubicBezTo>
                <a:cubicBezTo>
                  <a:pt x="115" y="51"/>
                  <a:pt x="119" y="38"/>
                  <a:pt x="119" y="26"/>
                </a:cubicBezTo>
                <a:close/>
                <a:moveTo>
                  <a:pt x="41" y="60"/>
                </a:moveTo>
                <a:cubicBezTo>
                  <a:pt x="14" y="52"/>
                  <a:pt x="11" y="24"/>
                  <a:pt x="11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38"/>
                  <a:pt x="39" y="51"/>
                  <a:pt x="45" y="62"/>
                </a:cubicBezTo>
                <a:cubicBezTo>
                  <a:pt x="43" y="61"/>
                  <a:pt x="42" y="61"/>
                  <a:pt x="41" y="60"/>
                </a:cubicBezTo>
                <a:moveTo>
                  <a:pt x="77" y="53"/>
                </a:moveTo>
                <a:cubicBezTo>
                  <a:pt x="58" y="66"/>
                  <a:pt x="58" y="66"/>
                  <a:pt x="58" y="66"/>
                </a:cubicBezTo>
                <a:cubicBezTo>
                  <a:pt x="65" y="44"/>
                  <a:pt x="65" y="44"/>
                  <a:pt x="65" y="44"/>
                </a:cubicBezTo>
                <a:cubicBezTo>
                  <a:pt x="47" y="31"/>
                  <a:pt x="47" y="31"/>
                  <a:pt x="47" y="31"/>
                </a:cubicBezTo>
                <a:cubicBezTo>
                  <a:pt x="70" y="30"/>
                  <a:pt x="70" y="30"/>
                  <a:pt x="70" y="30"/>
                </a:cubicBezTo>
                <a:cubicBezTo>
                  <a:pt x="77" y="9"/>
                  <a:pt x="77" y="9"/>
                  <a:pt x="77" y="9"/>
                </a:cubicBezTo>
                <a:cubicBezTo>
                  <a:pt x="84" y="30"/>
                  <a:pt x="84" y="30"/>
                  <a:pt x="84" y="30"/>
                </a:cubicBezTo>
                <a:cubicBezTo>
                  <a:pt x="107" y="31"/>
                  <a:pt x="107" y="31"/>
                  <a:pt x="107" y="31"/>
                </a:cubicBezTo>
                <a:cubicBezTo>
                  <a:pt x="89" y="44"/>
                  <a:pt x="89" y="44"/>
                  <a:pt x="89" y="44"/>
                </a:cubicBezTo>
                <a:cubicBezTo>
                  <a:pt x="96" y="66"/>
                  <a:pt x="96" y="66"/>
                  <a:pt x="96" y="66"/>
                </a:cubicBezTo>
                <a:lnTo>
                  <a:pt x="77" y="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93" name="Oval 85">
            <a:extLst>
              <a:ext uri="{FF2B5EF4-FFF2-40B4-BE49-F238E27FC236}">
                <a16:creationId xmlns:a16="http://schemas.microsoft.com/office/drawing/2014/main" id="{8D0FC141-4DE2-D80D-8DF6-BCB0F3148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2984" y="4167717"/>
            <a:ext cx="110067" cy="11006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94" name="Freeform 86">
            <a:extLst>
              <a:ext uri="{FF2B5EF4-FFF2-40B4-BE49-F238E27FC236}">
                <a16:creationId xmlns:a16="http://schemas.microsoft.com/office/drawing/2014/main" id="{3DB3245F-8671-9BB5-E02C-0C27DADD81C2}"/>
              </a:ext>
            </a:extLst>
          </p:cNvPr>
          <p:cNvSpPr>
            <a:spLocks noEditPoints="1"/>
          </p:cNvSpPr>
          <p:nvPr/>
        </p:nvSpPr>
        <p:spPr bwMode="auto">
          <a:xfrm>
            <a:off x="6333067" y="4040718"/>
            <a:ext cx="433917" cy="325967"/>
          </a:xfrm>
          <a:custGeom>
            <a:avLst/>
            <a:gdLst>
              <a:gd name="T0" fmla="*/ 676129085 w 144"/>
              <a:gd name="T1" fmla="*/ 61403971 h 108"/>
              <a:gd name="T2" fmla="*/ 307330991 w 144"/>
              <a:gd name="T3" fmla="*/ 61403971 h 108"/>
              <a:gd name="T4" fmla="*/ 245866149 w 144"/>
              <a:gd name="T5" fmla="*/ 0 h 108"/>
              <a:gd name="T6" fmla="*/ 184399047 w 144"/>
              <a:gd name="T7" fmla="*/ 0 h 108"/>
              <a:gd name="T8" fmla="*/ 122931945 w 144"/>
              <a:gd name="T9" fmla="*/ 61403971 h 108"/>
              <a:gd name="T10" fmla="*/ 61467102 w 144"/>
              <a:gd name="T11" fmla="*/ 61403971 h 108"/>
              <a:gd name="T12" fmla="*/ 0 w 144"/>
              <a:gd name="T13" fmla="*/ 122805678 h 108"/>
              <a:gd name="T14" fmla="*/ 61467102 w 144"/>
              <a:gd name="T15" fmla="*/ 122805678 h 108"/>
              <a:gd name="T16" fmla="*/ 122931945 w 144"/>
              <a:gd name="T17" fmla="*/ 184209649 h 108"/>
              <a:gd name="T18" fmla="*/ 122931945 w 144"/>
              <a:gd name="T19" fmla="*/ 429823269 h 108"/>
              <a:gd name="T20" fmla="*/ 61467102 w 144"/>
              <a:gd name="T21" fmla="*/ 491224976 h 108"/>
              <a:gd name="T22" fmla="*/ 0 w 144"/>
              <a:gd name="T23" fmla="*/ 491224976 h 108"/>
              <a:gd name="T24" fmla="*/ 61467102 w 144"/>
              <a:gd name="T25" fmla="*/ 552628947 h 108"/>
              <a:gd name="T26" fmla="*/ 676129085 w 144"/>
              <a:gd name="T27" fmla="*/ 552628947 h 108"/>
              <a:gd name="T28" fmla="*/ 737596187 w 144"/>
              <a:gd name="T29" fmla="*/ 491224976 h 108"/>
              <a:gd name="T30" fmla="*/ 737596187 w 144"/>
              <a:gd name="T31" fmla="*/ 122805678 h 108"/>
              <a:gd name="T32" fmla="*/ 676129085 w 144"/>
              <a:gd name="T33" fmla="*/ 61403971 h 108"/>
              <a:gd name="T34" fmla="*/ 399531645 w 144"/>
              <a:gd name="T35" fmla="*/ 460525254 h 108"/>
              <a:gd name="T36" fmla="*/ 245866149 w 144"/>
              <a:gd name="T37" fmla="*/ 307015327 h 108"/>
              <a:gd name="T38" fmla="*/ 399531645 w 144"/>
              <a:gd name="T39" fmla="*/ 153507663 h 108"/>
              <a:gd name="T40" fmla="*/ 553197140 w 144"/>
              <a:gd name="T41" fmla="*/ 307015327 h 108"/>
              <a:gd name="T42" fmla="*/ 399531645 w 144"/>
              <a:gd name="T43" fmla="*/ 460525254 h 108"/>
              <a:gd name="T44" fmla="*/ 630029888 w 144"/>
              <a:gd name="T45" fmla="*/ 245613620 h 108"/>
              <a:gd name="T46" fmla="*/ 583930691 w 144"/>
              <a:gd name="T47" fmla="*/ 199559510 h 108"/>
              <a:gd name="T48" fmla="*/ 630029888 w 144"/>
              <a:gd name="T49" fmla="*/ 153507663 h 108"/>
              <a:gd name="T50" fmla="*/ 676129085 w 144"/>
              <a:gd name="T51" fmla="*/ 199559510 h 108"/>
              <a:gd name="T52" fmla="*/ 630029888 w 144"/>
              <a:gd name="T53" fmla="*/ 245613620 h 10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44" h="108">
                <a:moveTo>
                  <a:pt x="132" y="12"/>
                </a:move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55" y="0"/>
                  <a:pt x="48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29" y="0"/>
                  <a:pt x="24" y="5"/>
                  <a:pt x="24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5" y="12"/>
                  <a:pt x="0" y="17"/>
                  <a:pt x="0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9" y="24"/>
                  <a:pt x="24" y="29"/>
                  <a:pt x="24" y="36"/>
                </a:cubicBezTo>
                <a:cubicBezTo>
                  <a:pt x="24" y="84"/>
                  <a:pt x="24" y="84"/>
                  <a:pt x="24" y="84"/>
                </a:cubicBezTo>
                <a:cubicBezTo>
                  <a:pt x="24" y="91"/>
                  <a:pt x="19" y="96"/>
                  <a:pt x="12" y="96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3"/>
                  <a:pt x="5" y="108"/>
                  <a:pt x="12" y="108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39" y="108"/>
                  <a:pt x="144" y="103"/>
                  <a:pt x="144" y="96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44" y="17"/>
                  <a:pt x="139" y="12"/>
                  <a:pt x="132" y="12"/>
                </a:cubicBezTo>
                <a:moveTo>
                  <a:pt x="78" y="90"/>
                </a:moveTo>
                <a:cubicBezTo>
                  <a:pt x="61" y="90"/>
                  <a:pt x="48" y="77"/>
                  <a:pt x="48" y="60"/>
                </a:cubicBezTo>
                <a:cubicBezTo>
                  <a:pt x="48" y="43"/>
                  <a:pt x="61" y="30"/>
                  <a:pt x="78" y="30"/>
                </a:cubicBezTo>
                <a:cubicBezTo>
                  <a:pt x="95" y="30"/>
                  <a:pt x="108" y="43"/>
                  <a:pt x="108" y="60"/>
                </a:cubicBezTo>
                <a:cubicBezTo>
                  <a:pt x="108" y="77"/>
                  <a:pt x="95" y="90"/>
                  <a:pt x="78" y="90"/>
                </a:cubicBezTo>
                <a:moveTo>
                  <a:pt x="123" y="48"/>
                </a:moveTo>
                <a:cubicBezTo>
                  <a:pt x="118" y="48"/>
                  <a:pt x="114" y="44"/>
                  <a:pt x="114" y="39"/>
                </a:cubicBezTo>
                <a:cubicBezTo>
                  <a:pt x="114" y="34"/>
                  <a:pt x="118" y="30"/>
                  <a:pt x="123" y="30"/>
                </a:cubicBezTo>
                <a:cubicBezTo>
                  <a:pt x="128" y="30"/>
                  <a:pt x="132" y="34"/>
                  <a:pt x="132" y="39"/>
                </a:cubicBezTo>
                <a:cubicBezTo>
                  <a:pt x="132" y="44"/>
                  <a:pt x="128" y="48"/>
                  <a:pt x="123" y="4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95" name="Rectangle 87">
            <a:extLst>
              <a:ext uri="{FF2B5EF4-FFF2-40B4-BE49-F238E27FC236}">
                <a16:creationId xmlns:a16="http://schemas.microsoft.com/office/drawing/2014/main" id="{8732CC28-2EE0-A8C8-92DA-2009B92E3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085" y="4129618"/>
            <a:ext cx="55033" cy="5503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96" name="Rectangle 88">
            <a:extLst>
              <a:ext uri="{FF2B5EF4-FFF2-40B4-BE49-F238E27FC236}">
                <a16:creationId xmlns:a16="http://schemas.microsoft.com/office/drawing/2014/main" id="{5C53E3AA-AA75-BB81-EBA7-C459531BF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085" y="4129618"/>
            <a:ext cx="55033" cy="5503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97" name="Oval 89">
            <a:extLst>
              <a:ext uri="{FF2B5EF4-FFF2-40B4-BE49-F238E27FC236}">
                <a16:creationId xmlns:a16="http://schemas.microsoft.com/office/drawing/2014/main" id="{D321DA5F-AB28-8642-30C6-DA8234069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085" y="4129618"/>
            <a:ext cx="55033" cy="5503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98" name="Freeform 90">
            <a:extLst>
              <a:ext uri="{FF2B5EF4-FFF2-40B4-BE49-F238E27FC236}">
                <a16:creationId xmlns:a16="http://schemas.microsoft.com/office/drawing/2014/main" id="{73450BFE-4134-9CC5-BF90-1EDBAE93EEE8}"/>
              </a:ext>
            </a:extLst>
          </p:cNvPr>
          <p:cNvSpPr>
            <a:spLocks/>
          </p:cNvSpPr>
          <p:nvPr/>
        </p:nvSpPr>
        <p:spPr bwMode="auto">
          <a:xfrm>
            <a:off x="6333067" y="4112684"/>
            <a:ext cx="0" cy="220133"/>
          </a:xfrm>
          <a:custGeom>
            <a:avLst/>
            <a:gdLst>
              <a:gd name="T0" fmla="*/ 424273464 h 64"/>
              <a:gd name="T1" fmla="*/ 424273464 h 64"/>
              <a:gd name="T2" fmla="*/ 0 h 64"/>
              <a:gd name="T3" fmla="*/ 424273464 h 64"/>
              <a:gd name="T4" fmla="*/ 0 60000 65536"/>
              <a:gd name="T5" fmla="*/ 0 60000 65536"/>
              <a:gd name="T6" fmla="*/ 0 60000 65536"/>
              <a:gd name="T7" fmla="*/ 0 60000 65536"/>
            </a:gdLst>
            <a:ahLst/>
            <a:cxnLst>
              <a:cxn ang="T4">
                <a:pos x="0" y="T0"/>
              </a:cxn>
              <a:cxn ang="T5">
                <a:pos x="0" y="T1"/>
              </a:cxn>
              <a:cxn ang="T6">
                <a:pos x="0" y="T2"/>
              </a:cxn>
              <a:cxn ang="T7">
                <a:pos x="0" y="T3"/>
              </a:cxn>
            </a:cxnLst>
            <a:rect l="0" t="0" r="r" b="b"/>
            <a:pathLst>
              <a:path h="64">
                <a:moveTo>
                  <a:pt x="0" y="64"/>
                </a:moveTo>
                <a:lnTo>
                  <a:pt x="0" y="64"/>
                </a:lnTo>
                <a:lnTo>
                  <a:pt x="0" y="0"/>
                </a:lnTo>
                <a:lnTo>
                  <a:pt x="0" y="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99" name="Rectangle 91">
            <a:extLst>
              <a:ext uri="{FF2B5EF4-FFF2-40B4-BE49-F238E27FC236}">
                <a16:creationId xmlns:a16="http://schemas.microsoft.com/office/drawing/2014/main" id="{1D8CC63F-DA05-5CAE-3AD1-5894C7AEA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3067" y="4112684"/>
            <a:ext cx="71967" cy="22013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100" name="Rectangle 92">
            <a:extLst>
              <a:ext uri="{FF2B5EF4-FFF2-40B4-BE49-F238E27FC236}">
                <a16:creationId xmlns:a16="http://schemas.microsoft.com/office/drawing/2014/main" id="{BCA205E7-8CF6-0491-FC1F-8CF54B708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3067" y="4112684"/>
            <a:ext cx="71967" cy="22013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101" name="Freeform 93">
            <a:extLst>
              <a:ext uri="{FF2B5EF4-FFF2-40B4-BE49-F238E27FC236}">
                <a16:creationId xmlns:a16="http://schemas.microsoft.com/office/drawing/2014/main" id="{FF633D13-C54A-DEAA-3570-26CAADA8899A}"/>
              </a:ext>
            </a:extLst>
          </p:cNvPr>
          <p:cNvSpPr>
            <a:spLocks/>
          </p:cNvSpPr>
          <p:nvPr/>
        </p:nvSpPr>
        <p:spPr bwMode="auto">
          <a:xfrm>
            <a:off x="6333067" y="4112684"/>
            <a:ext cx="71967" cy="220133"/>
          </a:xfrm>
          <a:custGeom>
            <a:avLst/>
            <a:gdLst>
              <a:gd name="T0" fmla="*/ 60685892 w 24"/>
              <a:gd name="T1" fmla="*/ 0 h 72"/>
              <a:gd name="T2" fmla="*/ 0 w 24"/>
              <a:gd name="T3" fmla="*/ 0 h 72"/>
              <a:gd name="T4" fmla="*/ 0 w 24"/>
              <a:gd name="T5" fmla="*/ 0 h 72"/>
              <a:gd name="T6" fmla="*/ 0 w 24"/>
              <a:gd name="T7" fmla="*/ 377131968 h 72"/>
              <a:gd name="T8" fmla="*/ 60685892 w 24"/>
              <a:gd name="T9" fmla="*/ 377131968 h 72"/>
              <a:gd name="T10" fmla="*/ 121369534 w 24"/>
              <a:gd name="T11" fmla="*/ 314277022 h 72"/>
              <a:gd name="T12" fmla="*/ 121369534 w 24"/>
              <a:gd name="T13" fmla="*/ 62854946 h 72"/>
              <a:gd name="T14" fmla="*/ 60685892 w 24"/>
              <a:gd name="T15" fmla="*/ 0 h 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4" h="72">
                <a:moveTo>
                  <a:pt x="1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2"/>
                  <a:pt x="0" y="72"/>
                  <a:pt x="0" y="72"/>
                </a:cubicBezTo>
                <a:cubicBezTo>
                  <a:pt x="12" y="72"/>
                  <a:pt x="12" y="72"/>
                  <a:pt x="12" y="72"/>
                </a:cubicBezTo>
                <a:cubicBezTo>
                  <a:pt x="19" y="72"/>
                  <a:pt x="24" y="67"/>
                  <a:pt x="24" y="60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5"/>
                  <a:pt x="19" y="0"/>
                  <a:pt x="12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02" name="Rectangle 94">
            <a:extLst>
              <a:ext uri="{FF2B5EF4-FFF2-40B4-BE49-F238E27FC236}">
                <a16:creationId xmlns:a16="http://schemas.microsoft.com/office/drawing/2014/main" id="{B6B161C9-4013-D4C2-4E9A-D27A7925B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7234" y="4017434"/>
            <a:ext cx="71967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103" name="Rectangle 95">
            <a:extLst>
              <a:ext uri="{FF2B5EF4-FFF2-40B4-BE49-F238E27FC236}">
                <a16:creationId xmlns:a16="http://schemas.microsoft.com/office/drawing/2014/main" id="{ABB32162-3E88-4588-2E0F-E1757AF27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7234" y="4017434"/>
            <a:ext cx="71967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104" name="Rectangle 96">
            <a:extLst>
              <a:ext uri="{FF2B5EF4-FFF2-40B4-BE49-F238E27FC236}">
                <a16:creationId xmlns:a16="http://schemas.microsoft.com/office/drawing/2014/main" id="{F0CD8191-0698-2D43-BCCF-9C71E75BE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7234" y="4017434"/>
            <a:ext cx="71967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105" name="Rectangle 97">
            <a:extLst>
              <a:ext uri="{FF2B5EF4-FFF2-40B4-BE49-F238E27FC236}">
                <a16:creationId xmlns:a16="http://schemas.microsoft.com/office/drawing/2014/main" id="{93094E8F-7912-D4B3-A3D1-9333C372E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7234" y="4017434"/>
            <a:ext cx="71967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106" name="Rectangle 98">
            <a:extLst>
              <a:ext uri="{FF2B5EF4-FFF2-40B4-BE49-F238E27FC236}">
                <a16:creationId xmlns:a16="http://schemas.microsoft.com/office/drawing/2014/main" id="{23CBE40D-5781-22EF-28AF-EF8CC7E33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101" y="4017434"/>
            <a:ext cx="71967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107" name="Rectangle 99">
            <a:extLst>
              <a:ext uri="{FF2B5EF4-FFF2-40B4-BE49-F238E27FC236}">
                <a16:creationId xmlns:a16="http://schemas.microsoft.com/office/drawing/2014/main" id="{6CC6678B-C6D0-9B7E-FD75-96FF9905B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101" y="4017434"/>
            <a:ext cx="71967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108" name="Rectangle 100">
            <a:extLst>
              <a:ext uri="{FF2B5EF4-FFF2-40B4-BE49-F238E27FC236}">
                <a16:creationId xmlns:a16="http://schemas.microsoft.com/office/drawing/2014/main" id="{A1F44C45-B4E3-2C66-0195-C14D561A3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101" y="4017434"/>
            <a:ext cx="71967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109" name="Rectangle 101">
            <a:extLst>
              <a:ext uri="{FF2B5EF4-FFF2-40B4-BE49-F238E27FC236}">
                <a16:creationId xmlns:a16="http://schemas.microsoft.com/office/drawing/2014/main" id="{D3AA4DA9-11A6-82D9-81CE-D0998313E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101" y="4017434"/>
            <a:ext cx="71967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110" name="Freeform 102">
            <a:extLst>
              <a:ext uri="{FF2B5EF4-FFF2-40B4-BE49-F238E27FC236}">
                <a16:creationId xmlns:a16="http://schemas.microsoft.com/office/drawing/2014/main" id="{ACA24E4A-019B-C64E-C8B5-E29D9E8440ED}"/>
              </a:ext>
            </a:extLst>
          </p:cNvPr>
          <p:cNvSpPr>
            <a:spLocks/>
          </p:cNvSpPr>
          <p:nvPr/>
        </p:nvSpPr>
        <p:spPr bwMode="auto">
          <a:xfrm>
            <a:off x="7243233" y="4119034"/>
            <a:ext cx="364067" cy="347133"/>
          </a:xfrm>
          <a:custGeom>
            <a:avLst/>
            <a:gdLst>
              <a:gd name="T0" fmla="*/ 350851218 w 106"/>
              <a:gd name="T1" fmla="*/ 0 h 101"/>
              <a:gd name="T2" fmla="*/ 436908335 w 106"/>
              <a:gd name="T3" fmla="*/ 251719784 h 101"/>
              <a:gd name="T4" fmla="*/ 701699861 w 106"/>
              <a:gd name="T5" fmla="*/ 258344532 h 101"/>
              <a:gd name="T6" fmla="*/ 489867156 w 106"/>
              <a:gd name="T7" fmla="*/ 417328161 h 101"/>
              <a:gd name="T8" fmla="*/ 562683924 w 106"/>
              <a:gd name="T9" fmla="*/ 669047946 h 101"/>
              <a:gd name="T10" fmla="*/ 350851218 w 106"/>
              <a:gd name="T11" fmla="*/ 516691641 h 101"/>
              <a:gd name="T12" fmla="*/ 132395763 w 106"/>
              <a:gd name="T13" fmla="*/ 669047946 h 101"/>
              <a:gd name="T14" fmla="*/ 205215107 w 106"/>
              <a:gd name="T15" fmla="*/ 417328161 h 101"/>
              <a:gd name="T16" fmla="*/ 0 w 106"/>
              <a:gd name="T17" fmla="*/ 258344532 h 101"/>
              <a:gd name="T18" fmla="*/ 258171351 w 106"/>
              <a:gd name="T19" fmla="*/ 251719784 h 101"/>
              <a:gd name="T20" fmla="*/ 350851218 w 106"/>
              <a:gd name="T21" fmla="*/ 0 h 10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6" h="101">
                <a:moveTo>
                  <a:pt x="53" y="0"/>
                </a:moveTo>
                <a:lnTo>
                  <a:pt x="66" y="38"/>
                </a:lnTo>
                <a:lnTo>
                  <a:pt x="106" y="39"/>
                </a:lnTo>
                <a:lnTo>
                  <a:pt x="74" y="63"/>
                </a:lnTo>
                <a:lnTo>
                  <a:pt x="85" y="101"/>
                </a:lnTo>
                <a:lnTo>
                  <a:pt x="53" y="78"/>
                </a:lnTo>
                <a:lnTo>
                  <a:pt x="20" y="101"/>
                </a:lnTo>
                <a:lnTo>
                  <a:pt x="31" y="63"/>
                </a:lnTo>
                <a:lnTo>
                  <a:pt x="0" y="39"/>
                </a:lnTo>
                <a:lnTo>
                  <a:pt x="39" y="38"/>
                </a:lnTo>
                <a:lnTo>
                  <a:pt x="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11" name="Freeform 103">
            <a:extLst>
              <a:ext uri="{FF2B5EF4-FFF2-40B4-BE49-F238E27FC236}">
                <a16:creationId xmlns:a16="http://schemas.microsoft.com/office/drawing/2014/main" id="{34A5A41D-E8DF-AF20-235B-511B317A3B41}"/>
              </a:ext>
            </a:extLst>
          </p:cNvPr>
          <p:cNvSpPr>
            <a:spLocks/>
          </p:cNvSpPr>
          <p:nvPr/>
        </p:nvSpPr>
        <p:spPr bwMode="auto">
          <a:xfrm>
            <a:off x="7243233" y="4119034"/>
            <a:ext cx="364067" cy="347133"/>
          </a:xfrm>
          <a:custGeom>
            <a:avLst/>
            <a:gdLst>
              <a:gd name="T0" fmla="*/ 350851218 w 106"/>
              <a:gd name="T1" fmla="*/ 0 h 101"/>
              <a:gd name="T2" fmla="*/ 436908335 w 106"/>
              <a:gd name="T3" fmla="*/ 251719784 h 101"/>
              <a:gd name="T4" fmla="*/ 701699861 w 106"/>
              <a:gd name="T5" fmla="*/ 258344532 h 101"/>
              <a:gd name="T6" fmla="*/ 489867156 w 106"/>
              <a:gd name="T7" fmla="*/ 417328161 h 101"/>
              <a:gd name="T8" fmla="*/ 562683924 w 106"/>
              <a:gd name="T9" fmla="*/ 669047946 h 101"/>
              <a:gd name="T10" fmla="*/ 350851218 w 106"/>
              <a:gd name="T11" fmla="*/ 516691641 h 101"/>
              <a:gd name="T12" fmla="*/ 132395763 w 106"/>
              <a:gd name="T13" fmla="*/ 669047946 h 101"/>
              <a:gd name="T14" fmla="*/ 205215107 w 106"/>
              <a:gd name="T15" fmla="*/ 417328161 h 101"/>
              <a:gd name="T16" fmla="*/ 0 w 106"/>
              <a:gd name="T17" fmla="*/ 258344532 h 101"/>
              <a:gd name="T18" fmla="*/ 258171351 w 106"/>
              <a:gd name="T19" fmla="*/ 251719784 h 101"/>
              <a:gd name="T20" fmla="*/ 350851218 w 106"/>
              <a:gd name="T21" fmla="*/ 0 h 10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6" h="101">
                <a:moveTo>
                  <a:pt x="53" y="0"/>
                </a:moveTo>
                <a:lnTo>
                  <a:pt x="66" y="38"/>
                </a:lnTo>
                <a:lnTo>
                  <a:pt x="106" y="39"/>
                </a:lnTo>
                <a:lnTo>
                  <a:pt x="74" y="63"/>
                </a:lnTo>
                <a:lnTo>
                  <a:pt x="85" y="101"/>
                </a:lnTo>
                <a:lnTo>
                  <a:pt x="53" y="78"/>
                </a:lnTo>
                <a:lnTo>
                  <a:pt x="20" y="101"/>
                </a:lnTo>
                <a:lnTo>
                  <a:pt x="31" y="63"/>
                </a:lnTo>
                <a:lnTo>
                  <a:pt x="0" y="39"/>
                </a:lnTo>
                <a:lnTo>
                  <a:pt x="39" y="38"/>
                </a:lnTo>
                <a:lnTo>
                  <a:pt x="53" y="0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12" name="Rectangle 104">
            <a:extLst>
              <a:ext uri="{FF2B5EF4-FFF2-40B4-BE49-F238E27FC236}">
                <a16:creationId xmlns:a16="http://schemas.microsoft.com/office/drawing/2014/main" id="{A6723421-D98F-84C6-612D-3B0134B2F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7167" y="4017433"/>
            <a:ext cx="71967" cy="1608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113" name="Rectangle 105">
            <a:extLst>
              <a:ext uri="{FF2B5EF4-FFF2-40B4-BE49-F238E27FC236}">
                <a16:creationId xmlns:a16="http://schemas.microsoft.com/office/drawing/2014/main" id="{416A2B28-CFA0-87CC-DBAF-C0B2D1D98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7167" y="4017433"/>
            <a:ext cx="71967" cy="1608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114" name="Freeform 106">
            <a:extLst>
              <a:ext uri="{FF2B5EF4-FFF2-40B4-BE49-F238E27FC236}">
                <a16:creationId xmlns:a16="http://schemas.microsoft.com/office/drawing/2014/main" id="{54EC0B25-5F08-2773-FF28-5DFC42B66AFD}"/>
              </a:ext>
            </a:extLst>
          </p:cNvPr>
          <p:cNvSpPr>
            <a:spLocks/>
          </p:cNvSpPr>
          <p:nvPr/>
        </p:nvSpPr>
        <p:spPr bwMode="auto">
          <a:xfrm>
            <a:off x="7387167" y="4017433"/>
            <a:ext cx="71967" cy="160867"/>
          </a:xfrm>
          <a:custGeom>
            <a:avLst/>
            <a:gdLst>
              <a:gd name="T0" fmla="*/ 138708039 w 21"/>
              <a:gd name="T1" fmla="*/ 0 h 47"/>
              <a:gd name="T2" fmla="*/ 0 w 21"/>
              <a:gd name="T3" fmla="*/ 0 h 47"/>
              <a:gd name="T4" fmla="*/ 0 w 21"/>
              <a:gd name="T5" fmla="*/ 310044830 h 47"/>
              <a:gd name="T6" fmla="*/ 72655490 w 21"/>
              <a:gd name="T7" fmla="*/ 105548214 h 47"/>
              <a:gd name="T8" fmla="*/ 138708039 w 21"/>
              <a:gd name="T9" fmla="*/ 310044830 h 47"/>
              <a:gd name="T10" fmla="*/ 138708039 w 21"/>
              <a:gd name="T11" fmla="*/ 0 h 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" h="47">
                <a:moveTo>
                  <a:pt x="21" y="0"/>
                </a:moveTo>
                <a:lnTo>
                  <a:pt x="0" y="0"/>
                </a:lnTo>
                <a:lnTo>
                  <a:pt x="0" y="47"/>
                </a:lnTo>
                <a:lnTo>
                  <a:pt x="11" y="16"/>
                </a:lnTo>
                <a:lnTo>
                  <a:pt x="21" y="47"/>
                </a:lnTo>
                <a:lnTo>
                  <a:pt x="2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15" name="Freeform 107">
            <a:extLst>
              <a:ext uri="{FF2B5EF4-FFF2-40B4-BE49-F238E27FC236}">
                <a16:creationId xmlns:a16="http://schemas.microsoft.com/office/drawing/2014/main" id="{0DE45756-D1B8-7714-407C-385A3761A94E}"/>
              </a:ext>
            </a:extLst>
          </p:cNvPr>
          <p:cNvSpPr>
            <a:spLocks/>
          </p:cNvSpPr>
          <p:nvPr/>
        </p:nvSpPr>
        <p:spPr bwMode="auto">
          <a:xfrm>
            <a:off x="7387167" y="4017433"/>
            <a:ext cx="71967" cy="160867"/>
          </a:xfrm>
          <a:custGeom>
            <a:avLst/>
            <a:gdLst>
              <a:gd name="T0" fmla="*/ 138708039 w 21"/>
              <a:gd name="T1" fmla="*/ 0 h 47"/>
              <a:gd name="T2" fmla="*/ 0 w 21"/>
              <a:gd name="T3" fmla="*/ 0 h 47"/>
              <a:gd name="T4" fmla="*/ 0 w 21"/>
              <a:gd name="T5" fmla="*/ 310044830 h 47"/>
              <a:gd name="T6" fmla="*/ 72655490 w 21"/>
              <a:gd name="T7" fmla="*/ 105548214 h 47"/>
              <a:gd name="T8" fmla="*/ 138708039 w 21"/>
              <a:gd name="T9" fmla="*/ 310044830 h 47"/>
              <a:gd name="T10" fmla="*/ 138708039 w 21"/>
              <a:gd name="T11" fmla="*/ 0 h 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" h="47">
                <a:moveTo>
                  <a:pt x="21" y="0"/>
                </a:moveTo>
                <a:lnTo>
                  <a:pt x="0" y="0"/>
                </a:lnTo>
                <a:lnTo>
                  <a:pt x="0" y="47"/>
                </a:lnTo>
                <a:lnTo>
                  <a:pt x="11" y="16"/>
                </a:lnTo>
                <a:lnTo>
                  <a:pt x="21" y="47"/>
                </a:lnTo>
                <a:lnTo>
                  <a:pt x="21" y="0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16" name="Freeform 108">
            <a:extLst>
              <a:ext uri="{FF2B5EF4-FFF2-40B4-BE49-F238E27FC236}">
                <a16:creationId xmlns:a16="http://schemas.microsoft.com/office/drawing/2014/main" id="{7ACB9609-F27E-31AE-1DC8-DABB590FA8D3}"/>
              </a:ext>
            </a:extLst>
          </p:cNvPr>
          <p:cNvSpPr>
            <a:spLocks/>
          </p:cNvSpPr>
          <p:nvPr/>
        </p:nvSpPr>
        <p:spPr bwMode="auto">
          <a:xfrm>
            <a:off x="8420101" y="4106333"/>
            <a:ext cx="91017" cy="289984"/>
          </a:xfrm>
          <a:custGeom>
            <a:avLst/>
            <a:gdLst>
              <a:gd name="T0" fmla="*/ 126309304 w 30"/>
              <a:gd name="T1" fmla="*/ 0 h 96"/>
              <a:gd name="T2" fmla="*/ 0 w 30"/>
              <a:gd name="T3" fmla="*/ 0 h 96"/>
              <a:gd name="T4" fmla="*/ 0 w 30"/>
              <a:gd name="T5" fmla="*/ 494857696 h 96"/>
              <a:gd name="T6" fmla="*/ 126309304 w 30"/>
              <a:gd name="T7" fmla="*/ 494857696 h 96"/>
              <a:gd name="T8" fmla="*/ 157885493 w 30"/>
              <a:gd name="T9" fmla="*/ 463929090 h 96"/>
              <a:gd name="T10" fmla="*/ 157885493 w 30"/>
              <a:gd name="T11" fmla="*/ 30928606 h 96"/>
              <a:gd name="T12" fmla="*/ 126309304 w 30"/>
              <a:gd name="T13" fmla="*/ 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" h="96">
                <a:moveTo>
                  <a:pt x="2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96"/>
                  <a:pt x="0" y="96"/>
                  <a:pt x="0" y="96"/>
                </a:cubicBezTo>
                <a:cubicBezTo>
                  <a:pt x="24" y="96"/>
                  <a:pt x="24" y="96"/>
                  <a:pt x="24" y="96"/>
                </a:cubicBezTo>
                <a:cubicBezTo>
                  <a:pt x="27" y="96"/>
                  <a:pt x="30" y="93"/>
                  <a:pt x="30" y="90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3"/>
                  <a:pt x="27" y="0"/>
                  <a:pt x="24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17" name="Freeform 109">
            <a:extLst>
              <a:ext uri="{FF2B5EF4-FFF2-40B4-BE49-F238E27FC236}">
                <a16:creationId xmlns:a16="http://schemas.microsoft.com/office/drawing/2014/main" id="{A1AF2328-FFE8-C330-75C3-8E923F62BCE8}"/>
              </a:ext>
            </a:extLst>
          </p:cNvPr>
          <p:cNvSpPr>
            <a:spLocks noEditPoints="1"/>
          </p:cNvSpPr>
          <p:nvPr/>
        </p:nvSpPr>
        <p:spPr bwMode="auto">
          <a:xfrm>
            <a:off x="8128000" y="4034367"/>
            <a:ext cx="273051" cy="361951"/>
          </a:xfrm>
          <a:custGeom>
            <a:avLst/>
            <a:gdLst>
              <a:gd name="T0" fmla="*/ 436614842 w 90"/>
              <a:gd name="T1" fmla="*/ 123244202 h 120"/>
              <a:gd name="T2" fmla="*/ 436614842 w 90"/>
              <a:gd name="T3" fmla="*/ 123244202 h 120"/>
              <a:gd name="T4" fmla="*/ 436614842 w 90"/>
              <a:gd name="T5" fmla="*/ 118109027 h 120"/>
              <a:gd name="T6" fmla="*/ 436614842 w 90"/>
              <a:gd name="T7" fmla="*/ 92433152 h 120"/>
              <a:gd name="T8" fmla="*/ 343054031 w 90"/>
              <a:gd name="T9" fmla="*/ 0 h 120"/>
              <a:gd name="T10" fmla="*/ 155934685 w 90"/>
              <a:gd name="T11" fmla="*/ 0 h 120"/>
              <a:gd name="T12" fmla="*/ 62373874 w 90"/>
              <a:gd name="T13" fmla="*/ 92433152 h 120"/>
              <a:gd name="T14" fmla="*/ 62373874 w 90"/>
              <a:gd name="T15" fmla="*/ 123244202 h 120"/>
              <a:gd name="T16" fmla="*/ 0 w 90"/>
              <a:gd name="T17" fmla="*/ 123244202 h 120"/>
              <a:gd name="T18" fmla="*/ 0 w 90"/>
              <a:gd name="T19" fmla="*/ 616218748 h 120"/>
              <a:gd name="T20" fmla="*/ 467801779 w 90"/>
              <a:gd name="T21" fmla="*/ 616218748 h 120"/>
              <a:gd name="T22" fmla="*/ 467801779 w 90"/>
              <a:gd name="T23" fmla="*/ 123244202 h 120"/>
              <a:gd name="T24" fmla="*/ 436614842 w 90"/>
              <a:gd name="T25" fmla="*/ 123244202 h 120"/>
              <a:gd name="T26" fmla="*/ 374240968 w 90"/>
              <a:gd name="T27" fmla="*/ 123244202 h 120"/>
              <a:gd name="T28" fmla="*/ 374240968 w 90"/>
              <a:gd name="T29" fmla="*/ 123244202 h 120"/>
              <a:gd name="T30" fmla="*/ 124747748 w 90"/>
              <a:gd name="T31" fmla="*/ 123244202 h 120"/>
              <a:gd name="T32" fmla="*/ 124747748 w 90"/>
              <a:gd name="T33" fmla="*/ 92433152 h 120"/>
              <a:gd name="T34" fmla="*/ 155934685 w 90"/>
              <a:gd name="T35" fmla="*/ 61622101 h 120"/>
              <a:gd name="T36" fmla="*/ 343054031 w 90"/>
              <a:gd name="T37" fmla="*/ 61622101 h 120"/>
              <a:gd name="T38" fmla="*/ 374240968 w 90"/>
              <a:gd name="T39" fmla="*/ 92433152 h 120"/>
              <a:gd name="T40" fmla="*/ 374240968 w 90"/>
              <a:gd name="T41" fmla="*/ 123244202 h 12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0" h="120">
                <a:moveTo>
                  <a:pt x="84" y="24"/>
                </a:moveTo>
                <a:cubicBezTo>
                  <a:pt x="84" y="24"/>
                  <a:pt x="84" y="24"/>
                  <a:pt x="84" y="24"/>
                </a:cubicBezTo>
                <a:cubicBezTo>
                  <a:pt x="84" y="23"/>
                  <a:pt x="84" y="23"/>
                  <a:pt x="84" y="23"/>
                </a:cubicBezTo>
                <a:cubicBezTo>
                  <a:pt x="84" y="18"/>
                  <a:pt x="84" y="18"/>
                  <a:pt x="84" y="18"/>
                </a:cubicBezTo>
                <a:cubicBezTo>
                  <a:pt x="84" y="6"/>
                  <a:pt x="75" y="0"/>
                  <a:pt x="66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8" y="0"/>
                  <a:pt x="12" y="9"/>
                  <a:pt x="12" y="18"/>
                </a:cubicBezTo>
                <a:cubicBezTo>
                  <a:pt x="12" y="24"/>
                  <a:pt x="12" y="24"/>
                  <a:pt x="12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20"/>
                  <a:pt x="0" y="120"/>
                  <a:pt x="0" y="120"/>
                </a:cubicBezTo>
                <a:cubicBezTo>
                  <a:pt x="90" y="120"/>
                  <a:pt x="90" y="120"/>
                  <a:pt x="90" y="120"/>
                </a:cubicBezTo>
                <a:cubicBezTo>
                  <a:pt x="90" y="24"/>
                  <a:pt x="90" y="24"/>
                  <a:pt x="90" y="24"/>
                </a:cubicBezTo>
                <a:lnTo>
                  <a:pt x="84" y="24"/>
                </a:lnTo>
                <a:close/>
                <a:moveTo>
                  <a:pt x="72" y="24"/>
                </a:moveTo>
                <a:cubicBezTo>
                  <a:pt x="72" y="24"/>
                  <a:pt x="72" y="24"/>
                  <a:pt x="72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2"/>
                  <a:pt x="30" y="12"/>
                </a:cubicBezTo>
                <a:cubicBezTo>
                  <a:pt x="66" y="12"/>
                  <a:pt x="66" y="12"/>
                  <a:pt x="66" y="12"/>
                </a:cubicBezTo>
                <a:cubicBezTo>
                  <a:pt x="66" y="12"/>
                  <a:pt x="72" y="12"/>
                  <a:pt x="72" y="18"/>
                </a:cubicBezTo>
                <a:lnTo>
                  <a:pt x="72" y="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18" name="Freeform 110">
            <a:extLst>
              <a:ext uri="{FF2B5EF4-FFF2-40B4-BE49-F238E27FC236}">
                <a16:creationId xmlns:a16="http://schemas.microsoft.com/office/drawing/2014/main" id="{5905F973-4C55-5F9D-9542-AC68C57BFC2E}"/>
              </a:ext>
            </a:extLst>
          </p:cNvPr>
          <p:cNvSpPr>
            <a:spLocks/>
          </p:cNvSpPr>
          <p:nvPr/>
        </p:nvSpPr>
        <p:spPr bwMode="auto">
          <a:xfrm>
            <a:off x="8039101" y="4106333"/>
            <a:ext cx="71967" cy="289984"/>
          </a:xfrm>
          <a:custGeom>
            <a:avLst/>
            <a:gdLst>
              <a:gd name="T0" fmla="*/ 121369534 w 24"/>
              <a:gd name="T1" fmla="*/ 0 h 96"/>
              <a:gd name="T2" fmla="*/ 30342946 w 24"/>
              <a:gd name="T3" fmla="*/ 0 h 96"/>
              <a:gd name="T4" fmla="*/ 0 w 24"/>
              <a:gd name="T5" fmla="*/ 30928606 h 96"/>
              <a:gd name="T6" fmla="*/ 0 w 24"/>
              <a:gd name="T7" fmla="*/ 463929090 h 96"/>
              <a:gd name="T8" fmla="*/ 30342946 w 24"/>
              <a:gd name="T9" fmla="*/ 494857696 h 96"/>
              <a:gd name="T10" fmla="*/ 121369534 w 24"/>
              <a:gd name="T11" fmla="*/ 494857696 h 96"/>
              <a:gd name="T12" fmla="*/ 121369534 w 24"/>
              <a:gd name="T13" fmla="*/ 0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" h="96">
                <a:moveTo>
                  <a:pt x="24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3"/>
                  <a:pt x="3" y="96"/>
                  <a:pt x="6" y="96"/>
                </a:cubicBezTo>
                <a:cubicBezTo>
                  <a:pt x="24" y="96"/>
                  <a:pt x="24" y="96"/>
                  <a:pt x="24" y="96"/>
                </a:cubicBezTo>
                <a:lnTo>
                  <a:pt x="2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19" name="Rectangle 111">
            <a:extLst>
              <a:ext uri="{FF2B5EF4-FFF2-40B4-BE49-F238E27FC236}">
                <a16:creationId xmlns:a16="http://schemas.microsoft.com/office/drawing/2014/main" id="{0D523EE7-A7C0-2A26-C664-A93966163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4884" y="4174067"/>
            <a:ext cx="33867" cy="719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120" name="Freeform 112">
            <a:extLst>
              <a:ext uri="{FF2B5EF4-FFF2-40B4-BE49-F238E27FC236}">
                <a16:creationId xmlns:a16="http://schemas.microsoft.com/office/drawing/2014/main" id="{397DD981-EEA8-A471-36E5-22EAC3E37B01}"/>
              </a:ext>
            </a:extLst>
          </p:cNvPr>
          <p:cNvSpPr>
            <a:spLocks noEditPoints="1"/>
          </p:cNvSpPr>
          <p:nvPr/>
        </p:nvSpPr>
        <p:spPr bwMode="auto">
          <a:xfrm>
            <a:off x="8921751" y="3989917"/>
            <a:ext cx="474133" cy="201083"/>
          </a:xfrm>
          <a:custGeom>
            <a:avLst/>
            <a:gdLst>
              <a:gd name="T0" fmla="*/ 590754177 w 156"/>
              <a:gd name="T1" fmla="*/ 125982861 h 66"/>
              <a:gd name="T2" fmla="*/ 590754177 w 156"/>
              <a:gd name="T3" fmla="*/ 120734146 h 66"/>
              <a:gd name="T4" fmla="*/ 590754177 w 156"/>
              <a:gd name="T5" fmla="*/ 94486003 h 66"/>
              <a:gd name="T6" fmla="*/ 497477562 w 156"/>
              <a:gd name="T7" fmla="*/ 0 h 66"/>
              <a:gd name="T8" fmla="*/ 310924331 w 156"/>
              <a:gd name="T9" fmla="*/ 0 h 66"/>
              <a:gd name="T10" fmla="*/ 217647715 w 156"/>
              <a:gd name="T11" fmla="*/ 94486003 h 66"/>
              <a:gd name="T12" fmla="*/ 217647715 w 156"/>
              <a:gd name="T13" fmla="*/ 125982861 h 66"/>
              <a:gd name="T14" fmla="*/ 0 w 156"/>
              <a:gd name="T15" fmla="*/ 125982861 h 66"/>
              <a:gd name="T16" fmla="*/ 0 w 156"/>
              <a:gd name="T17" fmla="*/ 346451724 h 66"/>
              <a:gd name="T18" fmla="*/ 124368821 w 156"/>
              <a:gd name="T19" fmla="*/ 346451724 h 66"/>
              <a:gd name="T20" fmla="*/ 124368821 w 156"/>
              <a:gd name="T21" fmla="*/ 283460294 h 66"/>
              <a:gd name="T22" fmla="*/ 248739921 w 156"/>
              <a:gd name="T23" fmla="*/ 283460294 h 66"/>
              <a:gd name="T24" fmla="*/ 248739921 w 156"/>
              <a:gd name="T25" fmla="*/ 346451724 h 66"/>
              <a:gd name="T26" fmla="*/ 559661972 w 156"/>
              <a:gd name="T27" fmla="*/ 346451724 h 66"/>
              <a:gd name="T28" fmla="*/ 559661972 w 156"/>
              <a:gd name="T29" fmla="*/ 283460294 h 66"/>
              <a:gd name="T30" fmla="*/ 684033072 w 156"/>
              <a:gd name="T31" fmla="*/ 283460294 h 66"/>
              <a:gd name="T32" fmla="*/ 684033072 w 156"/>
              <a:gd name="T33" fmla="*/ 346451724 h 66"/>
              <a:gd name="T34" fmla="*/ 808401892 w 156"/>
              <a:gd name="T35" fmla="*/ 346451724 h 66"/>
              <a:gd name="T36" fmla="*/ 808401892 w 156"/>
              <a:gd name="T37" fmla="*/ 125982861 h 66"/>
              <a:gd name="T38" fmla="*/ 590754177 w 156"/>
              <a:gd name="T39" fmla="*/ 125982861 h 66"/>
              <a:gd name="T40" fmla="*/ 279832126 w 156"/>
              <a:gd name="T41" fmla="*/ 94486003 h 66"/>
              <a:gd name="T42" fmla="*/ 310924331 w 156"/>
              <a:gd name="T43" fmla="*/ 62991430 h 66"/>
              <a:gd name="T44" fmla="*/ 497477562 w 156"/>
              <a:gd name="T45" fmla="*/ 62991430 h 66"/>
              <a:gd name="T46" fmla="*/ 528569767 w 156"/>
              <a:gd name="T47" fmla="*/ 94486003 h 66"/>
              <a:gd name="T48" fmla="*/ 528569767 w 156"/>
              <a:gd name="T49" fmla="*/ 125982861 h 66"/>
              <a:gd name="T50" fmla="*/ 279832126 w 156"/>
              <a:gd name="T51" fmla="*/ 125982861 h 66"/>
              <a:gd name="T52" fmla="*/ 279832126 w 156"/>
              <a:gd name="T53" fmla="*/ 94486003 h 6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6" h="66">
                <a:moveTo>
                  <a:pt x="114" y="24"/>
                </a:moveTo>
                <a:cubicBezTo>
                  <a:pt x="114" y="23"/>
                  <a:pt x="114" y="23"/>
                  <a:pt x="114" y="23"/>
                </a:cubicBezTo>
                <a:cubicBezTo>
                  <a:pt x="114" y="18"/>
                  <a:pt x="114" y="18"/>
                  <a:pt x="114" y="18"/>
                </a:cubicBezTo>
                <a:cubicBezTo>
                  <a:pt x="114" y="6"/>
                  <a:pt x="105" y="0"/>
                  <a:pt x="9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48" y="0"/>
                  <a:pt x="42" y="9"/>
                  <a:pt x="42" y="18"/>
                </a:cubicBezTo>
                <a:cubicBezTo>
                  <a:pt x="42" y="24"/>
                  <a:pt x="42" y="24"/>
                  <a:pt x="42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66"/>
                  <a:pt x="0" y="66"/>
                  <a:pt x="0" y="66"/>
                </a:cubicBezTo>
                <a:cubicBezTo>
                  <a:pt x="24" y="66"/>
                  <a:pt x="24" y="66"/>
                  <a:pt x="24" y="66"/>
                </a:cubicBezTo>
                <a:cubicBezTo>
                  <a:pt x="24" y="54"/>
                  <a:pt x="24" y="54"/>
                  <a:pt x="2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66"/>
                  <a:pt x="48" y="66"/>
                  <a:pt x="48" y="66"/>
                </a:cubicBezTo>
                <a:cubicBezTo>
                  <a:pt x="108" y="66"/>
                  <a:pt x="108" y="66"/>
                  <a:pt x="108" y="66"/>
                </a:cubicBezTo>
                <a:cubicBezTo>
                  <a:pt x="108" y="54"/>
                  <a:pt x="108" y="54"/>
                  <a:pt x="108" y="54"/>
                </a:cubicBezTo>
                <a:cubicBezTo>
                  <a:pt x="132" y="54"/>
                  <a:pt x="132" y="54"/>
                  <a:pt x="132" y="54"/>
                </a:cubicBezTo>
                <a:cubicBezTo>
                  <a:pt x="132" y="66"/>
                  <a:pt x="132" y="66"/>
                  <a:pt x="132" y="66"/>
                </a:cubicBezTo>
                <a:cubicBezTo>
                  <a:pt x="156" y="66"/>
                  <a:pt x="156" y="66"/>
                  <a:pt x="156" y="66"/>
                </a:cubicBezTo>
                <a:cubicBezTo>
                  <a:pt x="156" y="24"/>
                  <a:pt x="156" y="24"/>
                  <a:pt x="156" y="24"/>
                </a:cubicBezTo>
                <a:lnTo>
                  <a:pt x="114" y="24"/>
                </a:lnTo>
                <a:close/>
                <a:moveTo>
                  <a:pt x="54" y="18"/>
                </a:moveTo>
                <a:cubicBezTo>
                  <a:pt x="54" y="18"/>
                  <a:pt x="54" y="12"/>
                  <a:pt x="60" y="12"/>
                </a:cubicBezTo>
                <a:cubicBezTo>
                  <a:pt x="96" y="12"/>
                  <a:pt x="96" y="12"/>
                  <a:pt x="96" y="12"/>
                </a:cubicBezTo>
                <a:cubicBezTo>
                  <a:pt x="96" y="12"/>
                  <a:pt x="102" y="12"/>
                  <a:pt x="102" y="18"/>
                </a:cubicBezTo>
                <a:cubicBezTo>
                  <a:pt x="102" y="24"/>
                  <a:pt x="102" y="24"/>
                  <a:pt x="102" y="24"/>
                </a:cubicBezTo>
                <a:cubicBezTo>
                  <a:pt x="54" y="24"/>
                  <a:pt x="54" y="24"/>
                  <a:pt x="54" y="24"/>
                </a:cubicBezTo>
                <a:lnTo>
                  <a:pt x="54" y="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21" name="Freeform 113">
            <a:extLst>
              <a:ext uri="{FF2B5EF4-FFF2-40B4-BE49-F238E27FC236}">
                <a16:creationId xmlns:a16="http://schemas.microsoft.com/office/drawing/2014/main" id="{53BB7723-BD85-77A6-DD73-59FDE09B7EA5}"/>
              </a:ext>
            </a:extLst>
          </p:cNvPr>
          <p:cNvSpPr>
            <a:spLocks/>
          </p:cNvSpPr>
          <p:nvPr/>
        </p:nvSpPr>
        <p:spPr bwMode="auto">
          <a:xfrm>
            <a:off x="8940801" y="4207934"/>
            <a:ext cx="438151" cy="182033"/>
          </a:xfrm>
          <a:custGeom>
            <a:avLst/>
            <a:gdLst>
              <a:gd name="T0" fmla="*/ 738929974 w 128"/>
              <a:gd name="T1" fmla="*/ 105915065 h 53"/>
              <a:gd name="T2" fmla="*/ 600381086 w 128"/>
              <a:gd name="T3" fmla="*/ 105915065 h 53"/>
              <a:gd name="T4" fmla="*/ 600381086 w 128"/>
              <a:gd name="T5" fmla="*/ 0 h 53"/>
              <a:gd name="T6" fmla="*/ 250708613 w 128"/>
              <a:gd name="T7" fmla="*/ 0 h 53"/>
              <a:gd name="T8" fmla="*/ 250708613 w 128"/>
              <a:gd name="T9" fmla="*/ 105915065 h 53"/>
              <a:gd name="T10" fmla="*/ 105561792 w 128"/>
              <a:gd name="T11" fmla="*/ 105915065 h 53"/>
              <a:gd name="T12" fmla="*/ 105561792 w 128"/>
              <a:gd name="T13" fmla="*/ 0 h 53"/>
              <a:gd name="T14" fmla="*/ 0 w 128"/>
              <a:gd name="T15" fmla="*/ 0 h 53"/>
              <a:gd name="T16" fmla="*/ 0 w 128"/>
              <a:gd name="T17" fmla="*/ 350843491 h 53"/>
              <a:gd name="T18" fmla="*/ 844491766 w 128"/>
              <a:gd name="T19" fmla="*/ 350843491 h 53"/>
              <a:gd name="T20" fmla="*/ 844491766 w 128"/>
              <a:gd name="T21" fmla="*/ 0 h 53"/>
              <a:gd name="T22" fmla="*/ 738929974 w 128"/>
              <a:gd name="T23" fmla="*/ 0 h 53"/>
              <a:gd name="T24" fmla="*/ 738929974 w 128"/>
              <a:gd name="T25" fmla="*/ 105915065 h 5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8" h="53">
                <a:moveTo>
                  <a:pt x="112" y="16"/>
                </a:moveTo>
                <a:lnTo>
                  <a:pt x="91" y="16"/>
                </a:lnTo>
                <a:lnTo>
                  <a:pt x="91" y="0"/>
                </a:lnTo>
                <a:lnTo>
                  <a:pt x="38" y="0"/>
                </a:lnTo>
                <a:lnTo>
                  <a:pt x="38" y="16"/>
                </a:lnTo>
                <a:lnTo>
                  <a:pt x="16" y="16"/>
                </a:lnTo>
                <a:lnTo>
                  <a:pt x="16" y="0"/>
                </a:lnTo>
                <a:lnTo>
                  <a:pt x="0" y="0"/>
                </a:lnTo>
                <a:lnTo>
                  <a:pt x="0" y="53"/>
                </a:lnTo>
                <a:lnTo>
                  <a:pt x="128" y="53"/>
                </a:lnTo>
                <a:lnTo>
                  <a:pt x="128" y="0"/>
                </a:lnTo>
                <a:lnTo>
                  <a:pt x="112" y="0"/>
                </a:lnTo>
                <a:lnTo>
                  <a:pt x="112" y="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22" name="Rectangle 114">
            <a:extLst>
              <a:ext uri="{FF2B5EF4-FFF2-40B4-BE49-F238E27FC236}">
                <a16:creationId xmlns:a16="http://schemas.microsoft.com/office/drawing/2014/main" id="{C0E66E68-ABD1-5F01-1631-FE2F9C1E6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8885" y="4174067"/>
            <a:ext cx="38100" cy="719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123" name="Freeform 115">
            <a:extLst>
              <a:ext uri="{FF2B5EF4-FFF2-40B4-BE49-F238E27FC236}">
                <a16:creationId xmlns:a16="http://schemas.microsoft.com/office/drawing/2014/main" id="{7B11038E-7047-77BD-BB4D-A67A81166080}"/>
              </a:ext>
            </a:extLst>
          </p:cNvPr>
          <p:cNvSpPr>
            <a:spLocks noEditPoints="1"/>
          </p:cNvSpPr>
          <p:nvPr/>
        </p:nvSpPr>
        <p:spPr bwMode="auto">
          <a:xfrm>
            <a:off x="9827685" y="3985685"/>
            <a:ext cx="433916" cy="436033"/>
          </a:xfrm>
          <a:custGeom>
            <a:avLst/>
            <a:gdLst>
              <a:gd name="T0" fmla="*/ 676127007 w 144"/>
              <a:gd name="T1" fmla="*/ 185293728 h 144"/>
              <a:gd name="T2" fmla="*/ 553195440 w 144"/>
              <a:gd name="T3" fmla="*/ 185293728 h 144"/>
              <a:gd name="T4" fmla="*/ 553195440 w 144"/>
              <a:gd name="T5" fmla="*/ 185293728 h 144"/>
              <a:gd name="T6" fmla="*/ 368796960 w 144"/>
              <a:gd name="T7" fmla="*/ 0 h 144"/>
              <a:gd name="T8" fmla="*/ 184398480 w 144"/>
              <a:gd name="T9" fmla="*/ 185293728 h 144"/>
              <a:gd name="T10" fmla="*/ 184398480 w 144"/>
              <a:gd name="T11" fmla="*/ 185293728 h 144"/>
              <a:gd name="T12" fmla="*/ 61466913 w 144"/>
              <a:gd name="T13" fmla="*/ 185293728 h 144"/>
              <a:gd name="T14" fmla="*/ 0 w 144"/>
              <a:gd name="T15" fmla="*/ 185293728 h 144"/>
              <a:gd name="T16" fmla="*/ 0 w 144"/>
              <a:gd name="T17" fmla="*/ 247058303 h 144"/>
              <a:gd name="T18" fmla="*/ 0 w 144"/>
              <a:gd name="T19" fmla="*/ 247058303 h 144"/>
              <a:gd name="T20" fmla="*/ 0 w 144"/>
              <a:gd name="T21" fmla="*/ 679412606 h 144"/>
              <a:gd name="T22" fmla="*/ 61466913 w 144"/>
              <a:gd name="T23" fmla="*/ 741177181 h 144"/>
              <a:gd name="T24" fmla="*/ 676127007 w 144"/>
              <a:gd name="T25" fmla="*/ 741177181 h 144"/>
              <a:gd name="T26" fmla="*/ 737593921 w 144"/>
              <a:gd name="T27" fmla="*/ 679412606 h 144"/>
              <a:gd name="T28" fmla="*/ 737593921 w 144"/>
              <a:gd name="T29" fmla="*/ 617648030 h 144"/>
              <a:gd name="T30" fmla="*/ 0 w 144"/>
              <a:gd name="T31" fmla="*/ 617648030 h 144"/>
              <a:gd name="T32" fmla="*/ 0 w 144"/>
              <a:gd name="T33" fmla="*/ 586764606 h 144"/>
              <a:gd name="T34" fmla="*/ 737593921 w 144"/>
              <a:gd name="T35" fmla="*/ 586764606 h 144"/>
              <a:gd name="T36" fmla="*/ 737593921 w 144"/>
              <a:gd name="T37" fmla="*/ 277941727 h 144"/>
              <a:gd name="T38" fmla="*/ 737593921 w 144"/>
              <a:gd name="T39" fmla="*/ 247058303 h 144"/>
              <a:gd name="T40" fmla="*/ 737593921 w 144"/>
              <a:gd name="T41" fmla="*/ 185293728 h 144"/>
              <a:gd name="T42" fmla="*/ 676127007 w 144"/>
              <a:gd name="T43" fmla="*/ 185293728 h 144"/>
              <a:gd name="T44" fmla="*/ 491728527 w 144"/>
              <a:gd name="T45" fmla="*/ 185293728 h 144"/>
              <a:gd name="T46" fmla="*/ 245865394 w 144"/>
              <a:gd name="T47" fmla="*/ 185293728 h 144"/>
              <a:gd name="T48" fmla="*/ 245865394 w 144"/>
              <a:gd name="T49" fmla="*/ 185293728 h 144"/>
              <a:gd name="T50" fmla="*/ 368796960 w 144"/>
              <a:gd name="T51" fmla="*/ 61764576 h 144"/>
              <a:gd name="T52" fmla="*/ 491728527 w 144"/>
              <a:gd name="T53" fmla="*/ 185293728 h 14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44" h="144">
                <a:moveTo>
                  <a:pt x="132" y="36"/>
                </a:moveTo>
                <a:cubicBezTo>
                  <a:pt x="108" y="36"/>
                  <a:pt x="108" y="36"/>
                  <a:pt x="108" y="36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8" y="16"/>
                  <a:pt x="92" y="0"/>
                  <a:pt x="72" y="0"/>
                </a:cubicBezTo>
                <a:cubicBezTo>
                  <a:pt x="52" y="0"/>
                  <a:pt x="36" y="1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39"/>
                  <a:pt x="5" y="144"/>
                  <a:pt x="12" y="144"/>
                </a:cubicBezTo>
                <a:cubicBezTo>
                  <a:pt x="132" y="144"/>
                  <a:pt x="132" y="144"/>
                  <a:pt x="132" y="144"/>
                </a:cubicBezTo>
                <a:cubicBezTo>
                  <a:pt x="139" y="144"/>
                  <a:pt x="144" y="139"/>
                  <a:pt x="144" y="132"/>
                </a:cubicBezTo>
                <a:cubicBezTo>
                  <a:pt x="144" y="120"/>
                  <a:pt x="144" y="120"/>
                  <a:pt x="144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14"/>
                  <a:pt x="0" y="114"/>
                  <a:pt x="0" y="114"/>
                </a:cubicBezTo>
                <a:cubicBezTo>
                  <a:pt x="144" y="114"/>
                  <a:pt x="144" y="114"/>
                  <a:pt x="144" y="114"/>
                </a:cubicBezTo>
                <a:cubicBezTo>
                  <a:pt x="144" y="54"/>
                  <a:pt x="144" y="54"/>
                  <a:pt x="144" y="54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44" y="36"/>
                  <a:pt x="144" y="36"/>
                  <a:pt x="144" y="36"/>
                </a:cubicBezTo>
                <a:lnTo>
                  <a:pt x="132" y="36"/>
                </a:lnTo>
                <a:close/>
                <a:moveTo>
                  <a:pt x="96" y="36"/>
                </a:moveTo>
                <a:cubicBezTo>
                  <a:pt x="48" y="36"/>
                  <a:pt x="48" y="36"/>
                  <a:pt x="48" y="36"/>
                </a:cubicBezTo>
                <a:cubicBezTo>
                  <a:pt x="48" y="36"/>
                  <a:pt x="48" y="36"/>
                  <a:pt x="48" y="36"/>
                </a:cubicBezTo>
                <a:cubicBezTo>
                  <a:pt x="48" y="23"/>
                  <a:pt x="59" y="12"/>
                  <a:pt x="72" y="12"/>
                </a:cubicBezTo>
                <a:cubicBezTo>
                  <a:pt x="85" y="12"/>
                  <a:pt x="96" y="23"/>
                  <a:pt x="96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24" name="Freeform 116">
            <a:extLst>
              <a:ext uri="{FF2B5EF4-FFF2-40B4-BE49-F238E27FC236}">
                <a16:creationId xmlns:a16="http://schemas.microsoft.com/office/drawing/2014/main" id="{F8280D01-5F2B-E461-3095-216FE4210EE1}"/>
              </a:ext>
            </a:extLst>
          </p:cNvPr>
          <p:cNvSpPr>
            <a:spLocks/>
          </p:cNvSpPr>
          <p:nvPr/>
        </p:nvSpPr>
        <p:spPr bwMode="auto">
          <a:xfrm>
            <a:off x="10731501" y="3972985"/>
            <a:ext cx="325967" cy="38100"/>
          </a:xfrm>
          <a:custGeom>
            <a:avLst/>
            <a:gdLst>
              <a:gd name="T0" fmla="*/ 0 w 95"/>
              <a:gd name="T1" fmla="*/ 73429957 h 11"/>
              <a:gd name="T2" fmla="*/ 66134348 w 95"/>
              <a:gd name="T3" fmla="*/ 0 h 11"/>
              <a:gd name="T4" fmla="*/ 562132948 w 95"/>
              <a:gd name="T5" fmla="*/ 0 h 11"/>
              <a:gd name="T6" fmla="*/ 628267296 w 95"/>
              <a:gd name="T7" fmla="*/ 73429957 h 11"/>
              <a:gd name="T8" fmla="*/ 0 w 95"/>
              <a:gd name="T9" fmla="*/ 73429957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" h="11">
                <a:moveTo>
                  <a:pt x="0" y="11"/>
                </a:moveTo>
                <a:lnTo>
                  <a:pt x="10" y="0"/>
                </a:lnTo>
                <a:lnTo>
                  <a:pt x="85" y="0"/>
                </a:lnTo>
                <a:lnTo>
                  <a:pt x="95" y="11"/>
                </a:lnTo>
                <a:lnTo>
                  <a:pt x="0" y="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25" name="Freeform 117">
            <a:extLst>
              <a:ext uri="{FF2B5EF4-FFF2-40B4-BE49-F238E27FC236}">
                <a16:creationId xmlns:a16="http://schemas.microsoft.com/office/drawing/2014/main" id="{525A5D2D-0FEF-F320-A4CF-097099D576A9}"/>
              </a:ext>
            </a:extLst>
          </p:cNvPr>
          <p:cNvSpPr>
            <a:spLocks noEditPoints="1"/>
          </p:cNvSpPr>
          <p:nvPr/>
        </p:nvSpPr>
        <p:spPr bwMode="auto">
          <a:xfrm>
            <a:off x="10710334" y="4028017"/>
            <a:ext cx="368300" cy="127000"/>
          </a:xfrm>
          <a:custGeom>
            <a:avLst/>
            <a:gdLst>
              <a:gd name="T0" fmla="*/ 0 w 107"/>
              <a:gd name="T1" fmla="*/ 244777054 h 37"/>
              <a:gd name="T2" fmla="*/ 709859527 w 107"/>
              <a:gd name="T3" fmla="*/ 244777054 h 37"/>
              <a:gd name="T4" fmla="*/ 709859527 w 107"/>
              <a:gd name="T5" fmla="*/ 0 h 37"/>
              <a:gd name="T6" fmla="*/ 0 w 107"/>
              <a:gd name="T7" fmla="*/ 0 h 37"/>
              <a:gd name="T8" fmla="*/ 0 w 107"/>
              <a:gd name="T9" fmla="*/ 244777054 h 37"/>
              <a:gd name="T10" fmla="*/ 497563834 w 107"/>
              <a:gd name="T11" fmla="*/ 138928561 h 37"/>
              <a:gd name="T12" fmla="*/ 497563834 w 107"/>
              <a:gd name="T13" fmla="*/ 178622068 h 37"/>
              <a:gd name="T14" fmla="*/ 457759037 w 107"/>
              <a:gd name="T15" fmla="*/ 178622068 h 37"/>
              <a:gd name="T16" fmla="*/ 457759037 w 107"/>
              <a:gd name="T17" fmla="*/ 138928561 h 37"/>
              <a:gd name="T18" fmla="*/ 252100489 w 107"/>
              <a:gd name="T19" fmla="*/ 138928561 h 37"/>
              <a:gd name="T20" fmla="*/ 252100489 w 107"/>
              <a:gd name="T21" fmla="*/ 178622068 h 37"/>
              <a:gd name="T22" fmla="*/ 212295693 w 107"/>
              <a:gd name="T23" fmla="*/ 178622068 h 37"/>
              <a:gd name="T24" fmla="*/ 212295693 w 107"/>
              <a:gd name="T25" fmla="*/ 138928561 h 37"/>
              <a:gd name="T26" fmla="*/ 212295693 w 107"/>
              <a:gd name="T27" fmla="*/ 105848493 h 37"/>
              <a:gd name="T28" fmla="*/ 497563834 w 107"/>
              <a:gd name="T29" fmla="*/ 105848493 h 37"/>
              <a:gd name="T30" fmla="*/ 497563834 w 107"/>
              <a:gd name="T31" fmla="*/ 138928561 h 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07" h="37">
                <a:moveTo>
                  <a:pt x="0" y="37"/>
                </a:moveTo>
                <a:lnTo>
                  <a:pt x="107" y="37"/>
                </a:lnTo>
                <a:lnTo>
                  <a:pt x="107" y="0"/>
                </a:lnTo>
                <a:lnTo>
                  <a:pt x="0" y="0"/>
                </a:lnTo>
                <a:lnTo>
                  <a:pt x="0" y="37"/>
                </a:lnTo>
                <a:close/>
                <a:moveTo>
                  <a:pt x="75" y="21"/>
                </a:moveTo>
                <a:lnTo>
                  <a:pt x="75" y="27"/>
                </a:lnTo>
                <a:lnTo>
                  <a:pt x="69" y="27"/>
                </a:lnTo>
                <a:lnTo>
                  <a:pt x="69" y="21"/>
                </a:lnTo>
                <a:lnTo>
                  <a:pt x="38" y="21"/>
                </a:lnTo>
                <a:lnTo>
                  <a:pt x="38" y="27"/>
                </a:lnTo>
                <a:lnTo>
                  <a:pt x="32" y="27"/>
                </a:lnTo>
                <a:lnTo>
                  <a:pt x="32" y="21"/>
                </a:lnTo>
                <a:lnTo>
                  <a:pt x="32" y="16"/>
                </a:lnTo>
                <a:lnTo>
                  <a:pt x="75" y="16"/>
                </a:lnTo>
                <a:lnTo>
                  <a:pt x="75" y="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26" name="Freeform 118">
            <a:extLst>
              <a:ext uri="{FF2B5EF4-FFF2-40B4-BE49-F238E27FC236}">
                <a16:creationId xmlns:a16="http://schemas.microsoft.com/office/drawing/2014/main" id="{6041C971-4AC0-5FD5-65E6-E28E8899E5E3}"/>
              </a:ext>
            </a:extLst>
          </p:cNvPr>
          <p:cNvSpPr>
            <a:spLocks noEditPoints="1"/>
          </p:cNvSpPr>
          <p:nvPr/>
        </p:nvSpPr>
        <p:spPr bwMode="auto">
          <a:xfrm>
            <a:off x="10710334" y="4174067"/>
            <a:ext cx="368300" cy="127000"/>
          </a:xfrm>
          <a:custGeom>
            <a:avLst/>
            <a:gdLst>
              <a:gd name="T0" fmla="*/ 0 w 107"/>
              <a:gd name="T1" fmla="*/ 244777054 h 37"/>
              <a:gd name="T2" fmla="*/ 709859527 w 107"/>
              <a:gd name="T3" fmla="*/ 244777054 h 37"/>
              <a:gd name="T4" fmla="*/ 709859527 w 107"/>
              <a:gd name="T5" fmla="*/ 0 h 37"/>
              <a:gd name="T6" fmla="*/ 0 w 107"/>
              <a:gd name="T7" fmla="*/ 0 h 37"/>
              <a:gd name="T8" fmla="*/ 0 w 107"/>
              <a:gd name="T9" fmla="*/ 244777054 h 37"/>
              <a:gd name="T10" fmla="*/ 497563834 w 107"/>
              <a:gd name="T11" fmla="*/ 138928561 h 37"/>
              <a:gd name="T12" fmla="*/ 497563834 w 107"/>
              <a:gd name="T13" fmla="*/ 172006054 h 37"/>
              <a:gd name="T14" fmla="*/ 457759037 w 107"/>
              <a:gd name="T15" fmla="*/ 172006054 h 37"/>
              <a:gd name="T16" fmla="*/ 457759037 w 107"/>
              <a:gd name="T17" fmla="*/ 138928561 h 37"/>
              <a:gd name="T18" fmla="*/ 252100489 w 107"/>
              <a:gd name="T19" fmla="*/ 138928561 h 37"/>
              <a:gd name="T20" fmla="*/ 252100489 w 107"/>
              <a:gd name="T21" fmla="*/ 172006054 h 37"/>
              <a:gd name="T22" fmla="*/ 212295693 w 107"/>
              <a:gd name="T23" fmla="*/ 172006054 h 37"/>
              <a:gd name="T24" fmla="*/ 212295693 w 107"/>
              <a:gd name="T25" fmla="*/ 138928561 h 37"/>
              <a:gd name="T26" fmla="*/ 212295693 w 107"/>
              <a:gd name="T27" fmla="*/ 105848493 h 37"/>
              <a:gd name="T28" fmla="*/ 497563834 w 107"/>
              <a:gd name="T29" fmla="*/ 105848493 h 37"/>
              <a:gd name="T30" fmla="*/ 497563834 w 107"/>
              <a:gd name="T31" fmla="*/ 138928561 h 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07" h="37">
                <a:moveTo>
                  <a:pt x="0" y="37"/>
                </a:moveTo>
                <a:lnTo>
                  <a:pt x="107" y="37"/>
                </a:lnTo>
                <a:lnTo>
                  <a:pt x="107" y="0"/>
                </a:lnTo>
                <a:lnTo>
                  <a:pt x="0" y="0"/>
                </a:lnTo>
                <a:lnTo>
                  <a:pt x="0" y="37"/>
                </a:lnTo>
                <a:close/>
                <a:moveTo>
                  <a:pt x="75" y="21"/>
                </a:moveTo>
                <a:lnTo>
                  <a:pt x="75" y="26"/>
                </a:lnTo>
                <a:lnTo>
                  <a:pt x="69" y="26"/>
                </a:lnTo>
                <a:lnTo>
                  <a:pt x="69" y="21"/>
                </a:lnTo>
                <a:lnTo>
                  <a:pt x="38" y="21"/>
                </a:lnTo>
                <a:lnTo>
                  <a:pt x="38" y="26"/>
                </a:lnTo>
                <a:lnTo>
                  <a:pt x="32" y="26"/>
                </a:lnTo>
                <a:lnTo>
                  <a:pt x="32" y="21"/>
                </a:lnTo>
                <a:lnTo>
                  <a:pt x="32" y="16"/>
                </a:lnTo>
                <a:lnTo>
                  <a:pt x="75" y="16"/>
                </a:lnTo>
                <a:lnTo>
                  <a:pt x="75" y="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27" name="Freeform 119">
            <a:extLst>
              <a:ext uri="{FF2B5EF4-FFF2-40B4-BE49-F238E27FC236}">
                <a16:creationId xmlns:a16="http://schemas.microsoft.com/office/drawing/2014/main" id="{6D68F327-9E15-7914-BCD0-8E7644048D72}"/>
              </a:ext>
            </a:extLst>
          </p:cNvPr>
          <p:cNvSpPr>
            <a:spLocks noEditPoints="1"/>
          </p:cNvSpPr>
          <p:nvPr/>
        </p:nvSpPr>
        <p:spPr bwMode="auto">
          <a:xfrm>
            <a:off x="10710334" y="4318000"/>
            <a:ext cx="368300" cy="127000"/>
          </a:xfrm>
          <a:custGeom>
            <a:avLst/>
            <a:gdLst>
              <a:gd name="T0" fmla="*/ 0 w 107"/>
              <a:gd name="T1" fmla="*/ 244777054 h 37"/>
              <a:gd name="T2" fmla="*/ 709859527 w 107"/>
              <a:gd name="T3" fmla="*/ 244777054 h 37"/>
              <a:gd name="T4" fmla="*/ 709859527 w 107"/>
              <a:gd name="T5" fmla="*/ 0 h 37"/>
              <a:gd name="T6" fmla="*/ 0 w 107"/>
              <a:gd name="T7" fmla="*/ 0 h 37"/>
              <a:gd name="T8" fmla="*/ 0 w 107"/>
              <a:gd name="T9" fmla="*/ 244777054 h 37"/>
              <a:gd name="T10" fmla="*/ 497563834 w 107"/>
              <a:gd name="T11" fmla="*/ 138928561 h 37"/>
              <a:gd name="T12" fmla="*/ 497563834 w 107"/>
              <a:gd name="T13" fmla="*/ 178622068 h 37"/>
              <a:gd name="T14" fmla="*/ 457759037 w 107"/>
              <a:gd name="T15" fmla="*/ 178622068 h 37"/>
              <a:gd name="T16" fmla="*/ 457759037 w 107"/>
              <a:gd name="T17" fmla="*/ 138928561 h 37"/>
              <a:gd name="T18" fmla="*/ 252100489 w 107"/>
              <a:gd name="T19" fmla="*/ 138928561 h 37"/>
              <a:gd name="T20" fmla="*/ 252100489 w 107"/>
              <a:gd name="T21" fmla="*/ 178622068 h 37"/>
              <a:gd name="T22" fmla="*/ 212295693 w 107"/>
              <a:gd name="T23" fmla="*/ 178622068 h 37"/>
              <a:gd name="T24" fmla="*/ 212295693 w 107"/>
              <a:gd name="T25" fmla="*/ 138928561 h 37"/>
              <a:gd name="T26" fmla="*/ 212295693 w 107"/>
              <a:gd name="T27" fmla="*/ 105848493 h 37"/>
              <a:gd name="T28" fmla="*/ 497563834 w 107"/>
              <a:gd name="T29" fmla="*/ 105848493 h 37"/>
              <a:gd name="T30" fmla="*/ 497563834 w 107"/>
              <a:gd name="T31" fmla="*/ 138928561 h 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07" h="37">
                <a:moveTo>
                  <a:pt x="0" y="37"/>
                </a:moveTo>
                <a:lnTo>
                  <a:pt x="107" y="37"/>
                </a:lnTo>
                <a:lnTo>
                  <a:pt x="107" y="0"/>
                </a:lnTo>
                <a:lnTo>
                  <a:pt x="0" y="0"/>
                </a:lnTo>
                <a:lnTo>
                  <a:pt x="0" y="37"/>
                </a:lnTo>
                <a:close/>
                <a:moveTo>
                  <a:pt x="75" y="21"/>
                </a:moveTo>
                <a:lnTo>
                  <a:pt x="75" y="27"/>
                </a:lnTo>
                <a:lnTo>
                  <a:pt x="69" y="27"/>
                </a:lnTo>
                <a:lnTo>
                  <a:pt x="69" y="21"/>
                </a:lnTo>
                <a:lnTo>
                  <a:pt x="38" y="21"/>
                </a:lnTo>
                <a:lnTo>
                  <a:pt x="38" y="27"/>
                </a:lnTo>
                <a:lnTo>
                  <a:pt x="32" y="27"/>
                </a:lnTo>
                <a:lnTo>
                  <a:pt x="32" y="21"/>
                </a:lnTo>
                <a:lnTo>
                  <a:pt x="32" y="16"/>
                </a:lnTo>
                <a:lnTo>
                  <a:pt x="75" y="16"/>
                </a:lnTo>
                <a:lnTo>
                  <a:pt x="75" y="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28" name="Freeform 120">
            <a:extLst>
              <a:ext uri="{FF2B5EF4-FFF2-40B4-BE49-F238E27FC236}">
                <a16:creationId xmlns:a16="http://schemas.microsoft.com/office/drawing/2014/main" id="{8D39881E-CBB5-39AA-0011-8B8014C7D5A0}"/>
              </a:ext>
            </a:extLst>
          </p:cNvPr>
          <p:cNvSpPr>
            <a:spLocks noEditPoints="1"/>
          </p:cNvSpPr>
          <p:nvPr/>
        </p:nvSpPr>
        <p:spPr bwMode="auto">
          <a:xfrm>
            <a:off x="1212852" y="4845051"/>
            <a:ext cx="436033" cy="402167"/>
          </a:xfrm>
          <a:custGeom>
            <a:avLst/>
            <a:gdLst>
              <a:gd name="T0" fmla="*/ 727911300 w 127"/>
              <a:gd name="T1" fmla="*/ 0 h 117"/>
              <a:gd name="T2" fmla="*/ 661738950 w 127"/>
              <a:gd name="T3" fmla="*/ 0 h 117"/>
              <a:gd name="T4" fmla="*/ 628652775 w 127"/>
              <a:gd name="T5" fmla="*/ 0 h 117"/>
              <a:gd name="T6" fmla="*/ 205139950 w 127"/>
              <a:gd name="T7" fmla="*/ 0 h 117"/>
              <a:gd name="T8" fmla="*/ 172051200 w 127"/>
              <a:gd name="T9" fmla="*/ 0 h 117"/>
              <a:gd name="T10" fmla="*/ 105878850 w 127"/>
              <a:gd name="T11" fmla="*/ 0 h 117"/>
              <a:gd name="T12" fmla="*/ 0 w 127"/>
              <a:gd name="T13" fmla="*/ 410746222 h 117"/>
              <a:gd name="T14" fmla="*/ 0 w 127"/>
              <a:gd name="T15" fmla="*/ 775116956 h 117"/>
              <a:gd name="T16" fmla="*/ 840407900 w 127"/>
              <a:gd name="T17" fmla="*/ 775116956 h 117"/>
              <a:gd name="T18" fmla="*/ 840407900 w 127"/>
              <a:gd name="T19" fmla="*/ 423994520 h 117"/>
              <a:gd name="T20" fmla="*/ 727911300 w 127"/>
              <a:gd name="T21" fmla="*/ 0 h 117"/>
              <a:gd name="T22" fmla="*/ 165433450 w 127"/>
              <a:gd name="T23" fmla="*/ 72874662 h 117"/>
              <a:gd name="T24" fmla="*/ 172051200 w 127"/>
              <a:gd name="T25" fmla="*/ 72874662 h 117"/>
              <a:gd name="T26" fmla="*/ 205139950 w 127"/>
              <a:gd name="T27" fmla="*/ 72874662 h 117"/>
              <a:gd name="T28" fmla="*/ 628652775 w 127"/>
              <a:gd name="T29" fmla="*/ 72874662 h 117"/>
              <a:gd name="T30" fmla="*/ 661738950 w 127"/>
              <a:gd name="T31" fmla="*/ 72874662 h 117"/>
              <a:gd name="T32" fmla="*/ 668356700 w 127"/>
              <a:gd name="T33" fmla="*/ 72874662 h 117"/>
              <a:gd name="T34" fmla="*/ 767617800 w 127"/>
              <a:gd name="T35" fmla="*/ 423994520 h 117"/>
              <a:gd name="T36" fmla="*/ 575713350 w 127"/>
              <a:gd name="T37" fmla="*/ 423994520 h 117"/>
              <a:gd name="T38" fmla="*/ 509538425 w 127"/>
              <a:gd name="T39" fmla="*/ 529993795 h 117"/>
              <a:gd name="T40" fmla="*/ 330869475 w 127"/>
              <a:gd name="T41" fmla="*/ 529993795 h 117"/>
              <a:gd name="T42" fmla="*/ 258076800 w 127"/>
              <a:gd name="T43" fmla="*/ 423994520 h 117"/>
              <a:gd name="T44" fmla="*/ 66174925 w 127"/>
              <a:gd name="T45" fmla="*/ 423994520 h 117"/>
              <a:gd name="T46" fmla="*/ 165433450 w 127"/>
              <a:gd name="T47" fmla="*/ 72874662 h 11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27" h="117">
                <a:moveTo>
                  <a:pt x="110" y="0"/>
                </a:moveTo>
                <a:lnTo>
                  <a:pt x="100" y="0"/>
                </a:lnTo>
                <a:lnTo>
                  <a:pt x="95" y="0"/>
                </a:lnTo>
                <a:lnTo>
                  <a:pt x="31" y="0"/>
                </a:lnTo>
                <a:lnTo>
                  <a:pt x="26" y="0"/>
                </a:lnTo>
                <a:lnTo>
                  <a:pt x="16" y="0"/>
                </a:lnTo>
                <a:lnTo>
                  <a:pt x="0" y="62"/>
                </a:lnTo>
                <a:lnTo>
                  <a:pt x="0" y="117"/>
                </a:lnTo>
                <a:lnTo>
                  <a:pt x="127" y="117"/>
                </a:lnTo>
                <a:lnTo>
                  <a:pt x="127" y="64"/>
                </a:lnTo>
                <a:lnTo>
                  <a:pt x="110" y="0"/>
                </a:lnTo>
                <a:close/>
                <a:moveTo>
                  <a:pt x="25" y="11"/>
                </a:moveTo>
                <a:lnTo>
                  <a:pt x="26" y="11"/>
                </a:lnTo>
                <a:lnTo>
                  <a:pt x="31" y="11"/>
                </a:lnTo>
                <a:lnTo>
                  <a:pt x="95" y="11"/>
                </a:lnTo>
                <a:lnTo>
                  <a:pt x="100" y="11"/>
                </a:lnTo>
                <a:lnTo>
                  <a:pt x="101" y="11"/>
                </a:lnTo>
                <a:lnTo>
                  <a:pt x="116" y="64"/>
                </a:lnTo>
                <a:lnTo>
                  <a:pt x="87" y="64"/>
                </a:lnTo>
                <a:lnTo>
                  <a:pt x="77" y="80"/>
                </a:lnTo>
                <a:lnTo>
                  <a:pt x="50" y="80"/>
                </a:lnTo>
                <a:lnTo>
                  <a:pt x="39" y="64"/>
                </a:lnTo>
                <a:lnTo>
                  <a:pt x="10" y="64"/>
                </a:lnTo>
                <a:lnTo>
                  <a:pt x="25" y="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29" name="Rectangle 121">
            <a:extLst>
              <a:ext uri="{FF2B5EF4-FFF2-40B4-BE49-F238E27FC236}">
                <a16:creationId xmlns:a16="http://schemas.microsoft.com/office/drawing/2014/main" id="{9072FF0C-A28F-C63A-63C9-E4E384D1C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4184" y="4986867"/>
            <a:ext cx="330200" cy="14393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130" name="Rectangle 122">
            <a:extLst>
              <a:ext uri="{FF2B5EF4-FFF2-40B4-BE49-F238E27FC236}">
                <a16:creationId xmlns:a16="http://schemas.microsoft.com/office/drawing/2014/main" id="{98F6AE13-6CEF-1930-526C-AFAE46352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4184" y="4986867"/>
            <a:ext cx="330200" cy="14393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131" name="Rectangle 123">
            <a:extLst>
              <a:ext uri="{FF2B5EF4-FFF2-40B4-BE49-F238E27FC236}">
                <a16:creationId xmlns:a16="http://schemas.microsoft.com/office/drawing/2014/main" id="{DCC51C2C-78F6-54AC-9D88-4783116E5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4184" y="4986867"/>
            <a:ext cx="330200" cy="14393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132" name="Rectangle 124">
            <a:extLst>
              <a:ext uri="{FF2B5EF4-FFF2-40B4-BE49-F238E27FC236}">
                <a16:creationId xmlns:a16="http://schemas.microsoft.com/office/drawing/2014/main" id="{A2D2AA71-9363-B3B7-D2ED-E18EC26BE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4184" y="4986867"/>
            <a:ext cx="330200" cy="14393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133" name="Freeform 125">
            <a:extLst>
              <a:ext uri="{FF2B5EF4-FFF2-40B4-BE49-F238E27FC236}">
                <a16:creationId xmlns:a16="http://schemas.microsoft.com/office/drawing/2014/main" id="{A212ED5C-43B2-7B03-2116-11D8846DBE54}"/>
              </a:ext>
            </a:extLst>
          </p:cNvPr>
          <p:cNvSpPr>
            <a:spLocks noEditPoints="1"/>
          </p:cNvSpPr>
          <p:nvPr/>
        </p:nvSpPr>
        <p:spPr bwMode="auto">
          <a:xfrm>
            <a:off x="2091268" y="4931833"/>
            <a:ext cx="472017" cy="254000"/>
          </a:xfrm>
          <a:custGeom>
            <a:avLst/>
            <a:gdLst>
              <a:gd name="T0" fmla="*/ 778998799 w 156"/>
              <a:gd name="T1" fmla="*/ 123219482 h 84"/>
              <a:gd name="T2" fmla="*/ 742887203 w 156"/>
              <a:gd name="T3" fmla="*/ 123219482 h 84"/>
              <a:gd name="T4" fmla="*/ 742887203 w 156"/>
              <a:gd name="T5" fmla="*/ 30804304 h 84"/>
              <a:gd name="T6" fmla="*/ 711933759 w 156"/>
              <a:gd name="T7" fmla="*/ 0 h 84"/>
              <a:gd name="T8" fmla="*/ 30953444 w 156"/>
              <a:gd name="T9" fmla="*/ 0 h 84"/>
              <a:gd name="T10" fmla="*/ 0 w 156"/>
              <a:gd name="T11" fmla="*/ 30804304 h 84"/>
              <a:gd name="T12" fmla="*/ 0 w 156"/>
              <a:gd name="T13" fmla="*/ 400462750 h 84"/>
              <a:gd name="T14" fmla="*/ 30953444 w 156"/>
              <a:gd name="T15" fmla="*/ 431267054 h 84"/>
              <a:gd name="T16" fmla="*/ 711933759 w 156"/>
              <a:gd name="T17" fmla="*/ 431267054 h 84"/>
              <a:gd name="T18" fmla="*/ 742887203 w 156"/>
              <a:gd name="T19" fmla="*/ 400462750 h 84"/>
              <a:gd name="T20" fmla="*/ 742887203 w 156"/>
              <a:gd name="T21" fmla="*/ 308047571 h 84"/>
              <a:gd name="T22" fmla="*/ 778998799 w 156"/>
              <a:gd name="T23" fmla="*/ 308047571 h 84"/>
              <a:gd name="T24" fmla="*/ 804794092 w 156"/>
              <a:gd name="T25" fmla="*/ 282377696 h 84"/>
              <a:gd name="T26" fmla="*/ 804794092 w 156"/>
              <a:gd name="T27" fmla="*/ 148889357 h 84"/>
              <a:gd name="T28" fmla="*/ 778998799 w 156"/>
              <a:gd name="T29" fmla="*/ 123219482 h 84"/>
              <a:gd name="T30" fmla="*/ 680980315 w 156"/>
              <a:gd name="T31" fmla="*/ 369658446 h 84"/>
              <a:gd name="T32" fmla="*/ 61906889 w 156"/>
              <a:gd name="T33" fmla="*/ 369658446 h 84"/>
              <a:gd name="T34" fmla="*/ 61906889 w 156"/>
              <a:gd name="T35" fmla="*/ 61608607 h 84"/>
              <a:gd name="T36" fmla="*/ 680980315 w 156"/>
              <a:gd name="T37" fmla="*/ 61608607 h 84"/>
              <a:gd name="T38" fmla="*/ 680980315 w 156"/>
              <a:gd name="T39" fmla="*/ 369658446 h 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56" h="84">
                <a:moveTo>
                  <a:pt x="151" y="24"/>
                </a:moveTo>
                <a:cubicBezTo>
                  <a:pt x="144" y="24"/>
                  <a:pt x="144" y="24"/>
                  <a:pt x="144" y="24"/>
                </a:cubicBezTo>
                <a:cubicBezTo>
                  <a:pt x="144" y="6"/>
                  <a:pt x="144" y="6"/>
                  <a:pt x="144" y="6"/>
                </a:cubicBezTo>
                <a:cubicBezTo>
                  <a:pt x="144" y="3"/>
                  <a:pt x="141" y="0"/>
                  <a:pt x="138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1"/>
                  <a:pt x="3" y="84"/>
                  <a:pt x="6" y="84"/>
                </a:cubicBezTo>
                <a:cubicBezTo>
                  <a:pt x="138" y="84"/>
                  <a:pt x="138" y="84"/>
                  <a:pt x="138" y="84"/>
                </a:cubicBezTo>
                <a:cubicBezTo>
                  <a:pt x="141" y="84"/>
                  <a:pt x="144" y="81"/>
                  <a:pt x="144" y="78"/>
                </a:cubicBezTo>
                <a:cubicBezTo>
                  <a:pt x="144" y="60"/>
                  <a:pt x="144" y="60"/>
                  <a:pt x="144" y="60"/>
                </a:cubicBezTo>
                <a:cubicBezTo>
                  <a:pt x="151" y="60"/>
                  <a:pt x="151" y="60"/>
                  <a:pt x="151" y="60"/>
                </a:cubicBezTo>
                <a:cubicBezTo>
                  <a:pt x="154" y="60"/>
                  <a:pt x="156" y="58"/>
                  <a:pt x="156" y="55"/>
                </a:cubicBezTo>
                <a:cubicBezTo>
                  <a:pt x="156" y="29"/>
                  <a:pt x="156" y="29"/>
                  <a:pt x="156" y="29"/>
                </a:cubicBezTo>
                <a:cubicBezTo>
                  <a:pt x="156" y="26"/>
                  <a:pt x="154" y="24"/>
                  <a:pt x="151" y="24"/>
                </a:cubicBezTo>
                <a:moveTo>
                  <a:pt x="132" y="72"/>
                </a:moveTo>
                <a:cubicBezTo>
                  <a:pt x="12" y="72"/>
                  <a:pt x="12" y="72"/>
                  <a:pt x="12" y="72"/>
                </a:cubicBezTo>
                <a:cubicBezTo>
                  <a:pt x="12" y="12"/>
                  <a:pt x="12" y="12"/>
                  <a:pt x="12" y="12"/>
                </a:cubicBezTo>
                <a:cubicBezTo>
                  <a:pt x="132" y="12"/>
                  <a:pt x="132" y="12"/>
                  <a:pt x="132" y="12"/>
                </a:cubicBezTo>
                <a:lnTo>
                  <a:pt x="132" y="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34" name="Freeform 126">
            <a:extLst>
              <a:ext uri="{FF2B5EF4-FFF2-40B4-BE49-F238E27FC236}">
                <a16:creationId xmlns:a16="http://schemas.microsoft.com/office/drawing/2014/main" id="{13DDC32A-082D-05FE-017D-4AFD872C618B}"/>
              </a:ext>
            </a:extLst>
          </p:cNvPr>
          <p:cNvSpPr>
            <a:spLocks noEditPoints="1"/>
          </p:cNvSpPr>
          <p:nvPr/>
        </p:nvSpPr>
        <p:spPr bwMode="auto">
          <a:xfrm>
            <a:off x="3803651" y="4876800"/>
            <a:ext cx="497416" cy="364067"/>
          </a:xfrm>
          <a:custGeom>
            <a:avLst/>
            <a:gdLst>
              <a:gd name="T0" fmla="*/ 640904593 w 164"/>
              <a:gd name="T1" fmla="*/ 0 h 120"/>
              <a:gd name="T2" fmla="*/ 211912865 w 164"/>
              <a:gd name="T3" fmla="*/ 0 h 120"/>
              <a:gd name="T4" fmla="*/ 211912865 w 164"/>
              <a:gd name="T5" fmla="*/ 619821225 h 120"/>
              <a:gd name="T6" fmla="*/ 640904593 w 164"/>
              <a:gd name="T7" fmla="*/ 619821225 h 120"/>
              <a:gd name="T8" fmla="*/ 640904593 w 164"/>
              <a:gd name="T9" fmla="*/ 0 h 120"/>
              <a:gd name="T10" fmla="*/ 330789981 w 164"/>
              <a:gd name="T11" fmla="*/ 309911750 h 120"/>
              <a:gd name="T12" fmla="*/ 299778065 w 164"/>
              <a:gd name="T13" fmla="*/ 340900650 h 120"/>
              <a:gd name="T14" fmla="*/ 268766149 w 164"/>
              <a:gd name="T15" fmla="*/ 309911750 h 120"/>
              <a:gd name="T16" fmla="*/ 268766149 w 164"/>
              <a:gd name="T17" fmla="*/ 185947050 h 120"/>
              <a:gd name="T18" fmla="*/ 299778065 w 164"/>
              <a:gd name="T19" fmla="*/ 154955875 h 120"/>
              <a:gd name="T20" fmla="*/ 330789981 w 164"/>
              <a:gd name="T21" fmla="*/ 185947050 h 120"/>
              <a:gd name="T22" fmla="*/ 330789981 w 164"/>
              <a:gd name="T23" fmla="*/ 309911750 h 120"/>
              <a:gd name="T24" fmla="*/ 485847287 w 164"/>
              <a:gd name="T25" fmla="*/ 526847700 h 120"/>
              <a:gd name="T26" fmla="*/ 361799622 w 164"/>
              <a:gd name="T27" fmla="*/ 526847700 h 120"/>
              <a:gd name="T28" fmla="*/ 361799622 w 164"/>
              <a:gd name="T29" fmla="*/ 495856525 h 120"/>
              <a:gd name="T30" fmla="*/ 423823454 w 164"/>
              <a:gd name="T31" fmla="*/ 433874175 h 120"/>
              <a:gd name="T32" fmla="*/ 485847287 w 164"/>
              <a:gd name="T33" fmla="*/ 495856525 h 120"/>
              <a:gd name="T34" fmla="*/ 485847287 w 164"/>
              <a:gd name="T35" fmla="*/ 526847700 h 120"/>
              <a:gd name="T36" fmla="*/ 578880760 w 164"/>
              <a:gd name="T37" fmla="*/ 309911750 h 120"/>
              <a:gd name="T38" fmla="*/ 547868844 w 164"/>
              <a:gd name="T39" fmla="*/ 340900650 h 120"/>
              <a:gd name="T40" fmla="*/ 516856928 w 164"/>
              <a:gd name="T41" fmla="*/ 309911750 h 120"/>
              <a:gd name="T42" fmla="*/ 516856928 w 164"/>
              <a:gd name="T43" fmla="*/ 185947050 h 120"/>
              <a:gd name="T44" fmla="*/ 547868844 w 164"/>
              <a:gd name="T45" fmla="*/ 154955875 h 120"/>
              <a:gd name="T46" fmla="*/ 578880760 w 164"/>
              <a:gd name="T47" fmla="*/ 185947050 h 120"/>
              <a:gd name="T48" fmla="*/ 578880760 w 164"/>
              <a:gd name="T49" fmla="*/ 309911750 h 12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64" h="120">
                <a:moveTo>
                  <a:pt x="124" y="0"/>
                </a:moveTo>
                <a:cubicBezTo>
                  <a:pt x="41" y="0"/>
                  <a:pt x="41" y="0"/>
                  <a:pt x="41" y="0"/>
                </a:cubicBezTo>
                <a:cubicBezTo>
                  <a:pt x="0" y="0"/>
                  <a:pt x="0" y="120"/>
                  <a:pt x="41" y="120"/>
                </a:cubicBezTo>
                <a:cubicBezTo>
                  <a:pt x="124" y="120"/>
                  <a:pt x="124" y="120"/>
                  <a:pt x="124" y="120"/>
                </a:cubicBezTo>
                <a:cubicBezTo>
                  <a:pt x="164" y="120"/>
                  <a:pt x="164" y="0"/>
                  <a:pt x="124" y="0"/>
                </a:cubicBezTo>
                <a:moveTo>
                  <a:pt x="64" y="60"/>
                </a:moveTo>
                <a:cubicBezTo>
                  <a:pt x="64" y="63"/>
                  <a:pt x="61" y="66"/>
                  <a:pt x="58" y="66"/>
                </a:cubicBezTo>
                <a:cubicBezTo>
                  <a:pt x="55" y="66"/>
                  <a:pt x="52" y="63"/>
                  <a:pt x="52" y="60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3"/>
                  <a:pt x="55" y="30"/>
                  <a:pt x="58" y="30"/>
                </a:cubicBezTo>
                <a:cubicBezTo>
                  <a:pt x="61" y="30"/>
                  <a:pt x="64" y="33"/>
                  <a:pt x="64" y="36"/>
                </a:cubicBezTo>
                <a:lnTo>
                  <a:pt x="64" y="60"/>
                </a:lnTo>
                <a:close/>
                <a:moveTo>
                  <a:pt x="94" y="102"/>
                </a:moveTo>
                <a:cubicBezTo>
                  <a:pt x="70" y="102"/>
                  <a:pt x="70" y="102"/>
                  <a:pt x="70" y="102"/>
                </a:cubicBezTo>
                <a:cubicBezTo>
                  <a:pt x="70" y="96"/>
                  <a:pt x="70" y="96"/>
                  <a:pt x="70" y="96"/>
                </a:cubicBezTo>
                <a:cubicBezTo>
                  <a:pt x="70" y="89"/>
                  <a:pt x="75" y="84"/>
                  <a:pt x="82" y="84"/>
                </a:cubicBezTo>
                <a:cubicBezTo>
                  <a:pt x="89" y="84"/>
                  <a:pt x="94" y="89"/>
                  <a:pt x="94" y="96"/>
                </a:cubicBezTo>
                <a:lnTo>
                  <a:pt x="94" y="102"/>
                </a:lnTo>
                <a:close/>
                <a:moveTo>
                  <a:pt x="112" y="60"/>
                </a:moveTo>
                <a:cubicBezTo>
                  <a:pt x="112" y="63"/>
                  <a:pt x="109" y="66"/>
                  <a:pt x="106" y="66"/>
                </a:cubicBezTo>
                <a:cubicBezTo>
                  <a:pt x="103" y="66"/>
                  <a:pt x="100" y="63"/>
                  <a:pt x="100" y="60"/>
                </a:cubicBezTo>
                <a:cubicBezTo>
                  <a:pt x="100" y="36"/>
                  <a:pt x="100" y="36"/>
                  <a:pt x="100" y="36"/>
                </a:cubicBezTo>
                <a:cubicBezTo>
                  <a:pt x="100" y="33"/>
                  <a:pt x="103" y="30"/>
                  <a:pt x="106" y="30"/>
                </a:cubicBezTo>
                <a:cubicBezTo>
                  <a:pt x="109" y="30"/>
                  <a:pt x="112" y="33"/>
                  <a:pt x="112" y="36"/>
                </a:cubicBezTo>
                <a:lnTo>
                  <a:pt x="112" y="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35" name="Freeform 127">
            <a:extLst>
              <a:ext uri="{FF2B5EF4-FFF2-40B4-BE49-F238E27FC236}">
                <a16:creationId xmlns:a16="http://schemas.microsoft.com/office/drawing/2014/main" id="{54961E4C-0FB6-F0EC-E9AC-EA7C67969FB2}"/>
              </a:ext>
            </a:extLst>
          </p:cNvPr>
          <p:cNvSpPr>
            <a:spLocks/>
          </p:cNvSpPr>
          <p:nvPr/>
        </p:nvSpPr>
        <p:spPr bwMode="auto">
          <a:xfrm>
            <a:off x="4724401" y="4836585"/>
            <a:ext cx="325967" cy="433916"/>
          </a:xfrm>
          <a:custGeom>
            <a:avLst/>
            <a:gdLst>
              <a:gd name="T0" fmla="*/ 462932713 w 95"/>
              <a:gd name="T1" fmla="*/ 500468294 h 127"/>
              <a:gd name="T2" fmla="*/ 595201408 w 95"/>
              <a:gd name="T3" fmla="*/ 500468294 h 127"/>
              <a:gd name="T4" fmla="*/ 436480518 w 95"/>
              <a:gd name="T5" fmla="*/ 309500837 h 127"/>
              <a:gd name="T6" fmla="*/ 522453369 w 95"/>
              <a:gd name="T7" fmla="*/ 309500837 h 127"/>
              <a:gd name="T8" fmla="*/ 370346171 w 95"/>
              <a:gd name="T9" fmla="*/ 138287663 h 127"/>
              <a:gd name="T10" fmla="*/ 423253134 w 95"/>
              <a:gd name="T11" fmla="*/ 138287663 h 127"/>
              <a:gd name="T12" fmla="*/ 317439207 w 95"/>
              <a:gd name="T13" fmla="*/ 0 h 127"/>
              <a:gd name="T14" fmla="*/ 211627854 w 95"/>
              <a:gd name="T15" fmla="*/ 138287663 h 127"/>
              <a:gd name="T16" fmla="*/ 264534817 w 95"/>
              <a:gd name="T17" fmla="*/ 138287663 h 127"/>
              <a:gd name="T18" fmla="*/ 105813927 w 95"/>
              <a:gd name="T19" fmla="*/ 309500837 h 127"/>
              <a:gd name="T20" fmla="*/ 191786777 w 95"/>
              <a:gd name="T21" fmla="*/ 309500837 h 127"/>
              <a:gd name="T22" fmla="*/ 33065887 w 95"/>
              <a:gd name="T23" fmla="*/ 500468294 h 127"/>
              <a:gd name="T24" fmla="*/ 165334582 w 95"/>
              <a:gd name="T25" fmla="*/ 500468294 h 127"/>
              <a:gd name="T26" fmla="*/ 0 w 95"/>
              <a:gd name="T27" fmla="*/ 711192595 h 127"/>
              <a:gd name="T28" fmla="*/ 244693741 w 95"/>
              <a:gd name="T29" fmla="*/ 711192595 h 127"/>
              <a:gd name="T30" fmla="*/ 244693741 w 95"/>
              <a:gd name="T31" fmla="*/ 836309028 h 127"/>
              <a:gd name="T32" fmla="*/ 383573555 w 95"/>
              <a:gd name="T33" fmla="*/ 836309028 h 127"/>
              <a:gd name="T34" fmla="*/ 383573555 w 95"/>
              <a:gd name="T35" fmla="*/ 711192595 h 127"/>
              <a:gd name="T36" fmla="*/ 628267296 w 95"/>
              <a:gd name="T37" fmla="*/ 711192595 h 127"/>
              <a:gd name="T38" fmla="*/ 462932713 w 95"/>
              <a:gd name="T39" fmla="*/ 500468294 h 12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5" h="127">
                <a:moveTo>
                  <a:pt x="70" y="76"/>
                </a:moveTo>
                <a:lnTo>
                  <a:pt x="90" y="76"/>
                </a:lnTo>
                <a:lnTo>
                  <a:pt x="66" y="47"/>
                </a:lnTo>
                <a:lnTo>
                  <a:pt x="79" y="47"/>
                </a:lnTo>
                <a:lnTo>
                  <a:pt x="56" y="21"/>
                </a:lnTo>
                <a:lnTo>
                  <a:pt x="64" y="21"/>
                </a:lnTo>
                <a:lnTo>
                  <a:pt x="48" y="0"/>
                </a:lnTo>
                <a:lnTo>
                  <a:pt x="32" y="21"/>
                </a:lnTo>
                <a:lnTo>
                  <a:pt x="40" y="21"/>
                </a:lnTo>
                <a:lnTo>
                  <a:pt x="16" y="47"/>
                </a:lnTo>
                <a:lnTo>
                  <a:pt x="29" y="47"/>
                </a:lnTo>
                <a:lnTo>
                  <a:pt x="5" y="76"/>
                </a:lnTo>
                <a:lnTo>
                  <a:pt x="25" y="76"/>
                </a:lnTo>
                <a:lnTo>
                  <a:pt x="0" y="108"/>
                </a:lnTo>
                <a:lnTo>
                  <a:pt x="37" y="108"/>
                </a:lnTo>
                <a:lnTo>
                  <a:pt x="37" y="127"/>
                </a:lnTo>
                <a:lnTo>
                  <a:pt x="58" y="127"/>
                </a:lnTo>
                <a:lnTo>
                  <a:pt x="58" y="108"/>
                </a:lnTo>
                <a:lnTo>
                  <a:pt x="95" y="108"/>
                </a:lnTo>
                <a:lnTo>
                  <a:pt x="70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36" name="Freeform 128">
            <a:extLst>
              <a:ext uri="{FF2B5EF4-FFF2-40B4-BE49-F238E27FC236}">
                <a16:creationId xmlns:a16="http://schemas.microsoft.com/office/drawing/2014/main" id="{C4EB6650-94D3-1C09-F6F9-979AFE1EDD2D}"/>
              </a:ext>
            </a:extLst>
          </p:cNvPr>
          <p:cNvSpPr>
            <a:spLocks/>
          </p:cNvSpPr>
          <p:nvPr/>
        </p:nvSpPr>
        <p:spPr bwMode="auto">
          <a:xfrm>
            <a:off x="5507567" y="4811184"/>
            <a:ext cx="438151" cy="474133"/>
          </a:xfrm>
          <a:custGeom>
            <a:avLst/>
            <a:gdLst>
              <a:gd name="T0" fmla="*/ 406606101 w 144"/>
              <a:gd name="T1" fmla="*/ 62182131 h 156"/>
              <a:gd name="T2" fmla="*/ 406606101 w 144"/>
              <a:gd name="T3" fmla="*/ 31092205 h 156"/>
              <a:gd name="T4" fmla="*/ 375330815 w 144"/>
              <a:gd name="T5" fmla="*/ 0 h 156"/>
              <a:gd name="T6" fmla="*/ 344053247 w 144"/>
              <a:gd name="T7" fmla="*/ 31092205 h 156"/>
              <a:gd name="T8" fmla="*/ 344053247 w 144"/>
              <a:gd name="T9" fmla="*/ 62182131 h 156"/>
              <a:gd name="T10" fmla="*/ 0 w 144"/>
              <a:gd name="T11" fmla="*/ 435281754 h 156"/>
              <a:gd name="T12" fmla="*/ 5212167 w 144"/>
              <a:gd name="T13" fmla="*/ 435281754 h 156"/>
              <a:gd name="T14" fmla="*/ 125110272 w 144"/>
              <a:gd name="T15" fmla="*/ 342007418 h 156"/>
              <a:gd name="T16" fmla="*/ 245006094 w 144"/>
              <a:gd name="T17" fmla="*/ 435281754 h 156"/>
              <a:gd name="T18" fmla="*/ 255432711 w 144"/>
              <a:gd name="T19" fmla="*/ 435281754 h 156"/>
              <a:gd name="T20" fmla="*/ 344053247 w 144"/>
              <a:gd name="T21" fmla="*/ 347188692 h 156"/>
              <a:gd name="T22" fmla="*/ 344053247 w 144"/>
              <a:gd name="T23" fmla="*/ 684014836 h 156"/>
              <a:gd name="T24" fmla="*/ 281498111 w 144"/>
              <a:gd name="T25" fmla="*/ 746199246 h 156"/>
              <a:gd name="T26" fmla="*/ 218942975 w 144"/>
              <a:gd name="T27" fmla="*/ 684014836 h 156"/>
              <a:gd name="T28" fmla="*/ 187665407 w 144"/>
              <a:gd name="T29" fmla="*/ 652922631 h 156"/>
              <a:gd name="T30" fmla="*/ 156387840 w 144"/>
              <a:gd name="T31" fmla="*/ 684014836 h 156"/>
              <a:gd name="T32" fmla="*/ 281498111 w 144"/>
              <a:gd name="T33" fmla="*/ 808381377 h 156"/>
              <a:gd name="T34" fmla="*/ 406606101 w 144"/>
              <a:gd name="T35" fmla="*/ 684014836 h 156"/>
              <a:gd name="T36" fmla="*/ 406606101 w 144"/>
              <a:gd name="T37" fmla="*/ 347188692 h 156"/>
              <a:gd name="T38" fmla="*/ 495226637 w 144"/>
              <a:gd name="T39" fmla="*/ 435281754 h 156"/>
              <a:gd name="T40" fmla="*/ 505653254 w 144"/>
              <a:gd name="T41" fmla="*/ 435281754 h 156"/>
              <a:gd name="T42" fmla="*/ 625549076 w 144"/>
              <a:gd name="T43" fmla="*/ 342007418 h 156"/>
              <a:gd name="T44" fmla="*/ 745447180 w 144"/>
              <a:gd name="T45" fmla="*/ 435281754 h 156"/>
              <a:gd name="T46" fmla="*/ 750659348 w 144"/>
              <a:gd name="T47" fmla="*/ 435281754 h 156"/>
              <a:gd name="T48" fmla="*/ 406606101 w 144"/>
              <a:gd name="T49" fmla="*/ 62182131 h 15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44" h="156">
                <a:moveTo>
                  <a:pt x="78" y="12"/>
                </a:moveTo>
                <a:cubicBezTo>
                  <a:pt x="78" y="6"/>
                  <a:pt x="78" y="6"/>
                  <a:pt x="78" y="6"/>
                </a:cubicBezTo>
                <a:cubicBezTo>
                  <a:pt x="78" y="3"/>
                  <a:pt x="75" y="0"/>
                  <a:pt x="72" y="0"/>
                </a:cubicBezTo>
                <a:cubicBezTo>
                  <a:pt x="69" y="0"/>
                  <a:pt x="66" y="3"/>
                  <a:pt x="66" y="6"/>
                </a:cubicBezTo>
                <a:cubicBezTo>
                  <a:pt x="66" y="12"/>
                  <a:pt x="66" y="12"/>
                  <a:pt x="66" y="12"/>
                </a:cubicBezTo>
                <a:cubicBezTo>
                  <a:pt x="29" y="15"/>
                  <a:pt x="0" y="46"/>
                  <a:pt x="0" y="84"/>
                </a:cubicBezTo>
                <a:cubicBezTo>
                  <a:pt x="1" y="84"/>
                  <a:pt x="1" y="84"/>
                  <a:pt x="1" y="84"/>
                </a:cubicBezTo>
                <a:cubicBezTo>
                  <a:pt x="4" y="74"/>
                  <a:pt x="13" y="66"/>
                  <a:pt x="24" y="66"/>
                </a:cubicBezTo>
                <a:cubicBezTo>
                  <a:pt x="35" y="66"/>
                  <a:pt x="44" y="74"/>
                  <a:pt x="47" y="84"/>
                </a:cubicBezTo>
                <a:cubicBezTo>
                  <a:pt x="49" y="84"/>
                  <a:pt x="49" y="84"/>
                  <a:pt x="49" y="84"/>
                </a:cubicBezTo>
                <a:cubicBezTo>
                  <a:pt x="51" y="76"/>
                  <a:pt x="58" y="69"/>
                  <a:pt x="66" y="67"/>
                </a:cubicBezTo>
                <a:cubicBezTo>
                  <a:pt x="66" y="132"/>
                  <a:pt x="66" y="132"/>
                  <a:pt x="66" y="132"/>
                </a:cubicBezTo>
                <a:cubicBezTo>
                  <a:pt x="66" y="134"/>
                  <a:pt x="65" y="144"/>
                  <a:pt x="54" y="144"/>
                </a:cubicBezTo>
                <a:cubicBezTo>
                  <a:pt x="43" y="144"/>
                  <a:pt x="42" y="135"/>
                  <a:pt x="42" y="132"/>
                </a:cubicBezTo>
                <a:cubicBezTo>
                  <a:pt x="42" y="129"/>
                  <a:pt x="39" y="126"/>
                  <a:pt x="36" y="126"/>
                </a:cubicBezTo>
                <a:cubicBezTo>
                  <a:pt x="33" y="126"/>
                  <a:pt x="30" y="129"/>
                  <a:pt x="30" y="132"/>
                </a:cubicBezTo>
                <a:cubicBezTo>
                  <a:pt x="30" y="142"/>
                  <a:pt x="36" y="156"/>
                  <a:pt x="54" y="156"/>
                </a:cubicBezTo>
                <a:cubicBezTo>
                  <a:pt x="72" y="156"/>
                  <a:pt x="78" y="142"/>
                  <a:pt x="78" y="132"/>
                </a:cubicBezTo>
                <a:cubicBezTo>
                  <a:pt x="78" y="67"/>
                  <a:pt x="78" y="67"/>
                  <a:pt x="78" y="67"/>
                </a:cubicBezTo>
                <a:cubicBezTo>
                  <a:pt x="86" y="69"/>
                  <a:pt x="93" y="76"/>
                  <a:pt x="95" y="84"/>
                </a:cubicBezTo>
                <a:cubicBezTo>
                  <a:pt x="97" y="84"/>
                  <a:pt x="97" y="84"/>
                  <a:pt x="97" y="84"/>
                </a:cubicBezTo>
                <a:cubicBezTo>
                  <a:pt x="100" y="74"/>
                  <a:pt x="109" y="66"/>
                  <a:pt x="120" y="66"/>
                </a:cubicBezTo>
                <a:cubicBezTo>
                  <a:pt x="131" y="66"/>
                  <a:pt x="140" y="74"/>
                  <a:pt x="143" y="84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46"/>
                  <a:pt x="115" y="15"/>
                  <a:pt x="78" y="1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37" name="Oval 129">
            <a:extLst>
              <a:ext uri="{FF2B5EF4-FFF2-40B4-BE49-F238E27FC236}">
                <a16:creationId xmlns:a16="http://schemas.microsoft.com/office/drawing/2014/main" id="{393E7EFE-707A-E0A7-C79C-DEEA20666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6101" y="5164667"/>
            <a:ext cx="71967" cy="7196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138" name="Oval 130">
            <a:extLst>
              <a:ext uri="{FF2B5EF4-FFF2-40B4-BE49-F238E27FC236}">
                <a16:creationId xmlns:a16="http://schemas.microsoft.com/office/drawing/2014/main" id="{0A4C763A-B57B-F804-E2C5-2EED01A24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5067" y="5164667"/>
            <a:ext cx="71967" cy="7196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139" name="Freeform 131">
            <a:extLst>
              <a:ext uri="{FF2B5EF4-FFF2-40B4-BE49-F238E27FC236}">
                <a16:creationId xmlns:a16="http://schemas.microsoft.com/office/drawing/2014/main" id="{FE806082-83DC-81E8-21DA-CAB326D2CF17}"/>
              </a:ext>
            </a:extLst>
          </p:cNvPr>
          <p:cNvSpPr>
            <a:spLocks noEditPoints="1"/>
          </p:cNvSpPr>
          <p:nvPr/>
        </p:nvSpPr>
        <p:spPr bwMode="auto">
          <a:xfrm>
            <a:off x="8017934" y="4891618"/>
            <a:ext cx="510117" cy="239183"/>
          </a:xfrm>
          <a:custGeom>
            <a:avLst/>
            <a:gdLst>
              <a:gd name="T0" fmla="*/ 46714450 w 168"/>
              <a:gd name="T1" fmla="*/ 0 h 78"/>
              <a:gd name="T2" fmla="*/ 72666670 w 168"/>
              <a:gd name="T3" fmla="*/ 95470681 h 78"/>
              <a:gd name="T4" fmla="*/ 872002312 w 168"/>
              <a:gd name="T5" fmla="*/ 95470681 h 78"/>
              <a:gd name="T6" fmla="*/ 202430044 w 168"/>
              <a:gd name="T7" fmla="*/ 159118569 h 78"/>
              <a:gd name="T8" fmla="*/ 218000009 w 168"/>
              <a:gd name="T9" fmla="*/ 175031116 h 78"/>
              <a:gd name="T10" fmla="*/ 560573403 w 168"/>
              <a:gd name="T11" fmla="*/ 238676703 h 78"/>
              <a:gd name="T12" fmla="*/ 529428918 w 168"/>
              <a:gd name="T13" fmla="*/ 143206022 h 78"/>
              <a:gd name="T14" fmla="*/ 513858953 w 168"/>
              <a:gd name="T15" fmla="*/ 159118569 h 78"/>
              <a:gd name="T16" fmla="*/ 513858953 w 168"/>
              <a:gd name="T17" fmla="*/ 222766456 h 78"/>
              <a:gd name="T18" fmla="*/ 498286710 w 168"/>
              <a:gd name="T19" fmla="*/ 206853910 h 78"/>
              <a:gd name="T20" fmla="*/ 404857810 w 168"/>
              <a:gd name="T21" fmla="*/ 175031116 h 78"/>
              <a:gd name="T22" fmla="*/ 342573394 w 168"/>
              <a:gd name="T23" fmla="*/ 143206022 h 78"/>
              <a:gd name="T24" fmla="*/ 327001152 w 168"/>
              <a:gd name="T25" fmla="*/ 159118569 h 78"/>
              <a:gd name="T26" fmla="*/ 295858944 w 168"/>
              <a:gd name="T27" fmla="*/ 159118569 h 78"/>
              <a:gd name="T28" fmla="*/ 280286702 w 168"/>
              <a:gd name="T29" fmla="*/ 143206022 h 78"/>
              <a:gd name="T30" fmla="*/ 249144494 w 168"/>
              <a:gd name="T31" fmla="*/ 206853910 h 78"/>
              <a:gd name="T32" fmla="*/ 280286702 w 168"/>
              <a:gd name="T33" fmla="*/ 302324591 h 78"/>
              <a:gd name="T34" fmla="*/ 295858944 w 168"/>
              <a:gd name="T35" fmla="*/ 286412044 h 78"/>
              <a:gd name="T36" fmla="*/ 327001152 w 168"/>
              <a:gd name="T37" fmla="*/ 222766456 h 78"/>
              <a:gd name="T38" fmla="*/ 311428909 w 168"/>
              <a:gd name="T39" fmla="*/ 206853910 h 78"/>
              <a:gd name="T40" fmla="*/ 311428909 w 168"/>
              <a:gd name="T41" fmla="*/ 334149685 h 78"/>
              <a:gd name="T42" fmla="*/ 342573394 w 168"/>
              <a:gd name="T43" fmla="*/ 302324591 h 78"/>
              <a:gd name="T44" fmla="*/ 358143360 w 168"/>
              <a:gd name="T45" fmla="*/ 286412044 h 78"/>
              <a:gd name="T46" fmla="*/ 389287845 w 168"/>
              <a:gd name="T47" fmla="*/ 222766456 h 78"/>
              <a:gd name="T48" fmla="*/ 373715602 w 168"/>
              <a:gd name="T49" fmla="*/ 206853910 h 78"/>
              <a:gd name="T50" fmla="*/ 373715602 w 168"/>
              <a:gd name="T51" fmla="*/ 334149685 h 78"/>
              <a:gd name="T52" fmla="*/ 404857810 w 168"/>
              <a:gd name="T53" fmla="*/ 302324591 h 78"/>
              <a:gd name="T54" fmla="*/ 420430052 w 168"/>
              <a:gd name="T55" fmla="*/ 286412044 h 78"/>
              <a:gd name="T56" fmla="*/ 451572260 w 168"/>
              <a:gd name="T57" fmla="*/ 222766456 h 78"/>
              <a:gd name="T58" fmla="*/ 436002295 w 168"/>
              <a:gd name="T59" fmla="*/ 206853910 h 78"/>
              <a:gd name="T60" fmla="*/ 436002295 w 168"/>
              <a:gd name="T61" fmla="*/ 334149685 h 78"/>
              <a:gd name="T62" fmla="*/ 467144503 w 168"/>
              <a:gd name="T63" fmla="*/ 302324591 h 78"/>
              <a:gd name="T64" fmla="*/ 482714468 w 168"/>
              <a:gd name="T65" fmla="*/ 286412044 h 78"/>
              <a:gd name="T66" fmla="*/ 451572260 w 168"/>
              <a:gd name="T67" fmla="*/ 159118569 h 78"/>
              <a:gd name="T68" fmla="*/ 467144503 w 168"/>
              <a:gd name="T69" fmla="*/ 175031116 h 78"/>
              <a:gd name="T70" fmla="*/ 498286710 w 168"/>
              <a:gd name="T71" fmla="*/ 334149685 h 78"/>
              <a:gd name="T72" fmla="*/ 529428918 w 168"/>
              <a:gd name="T73" fmla="*/ 302324591 h 78"/>
              <a:gd name="T74" fmla="*/ 545001161 w 168"/>
              <a:gd name="T75" fmla="*/ 286412044 h 78"/>
              <a:gd name="T76" fmla="*/ 545001161 w 168"/>
              <a:gd name="T77" fmla="*/ 350059932 h 78"/>
              <a:gd name="T78" fmla="*/ 560573403 w 168"/>
              <a:gd name="T79" fmla="*/ 365972478 h 78"/>
              <a:gd name="T80" fmla="*/ 591715611 w 168"/>
              <a:gd name="T81" fmla="*/ 270501797 h 78"/>
              <a:gd name="T82" fmla="*/ 591715611 w 168"/>
              <a:gd name="T83" fmla="*/ 175031116 h 78"/>
              <a:gd name="T84" fmla="*/ 607287853 w 168"/>
              <a:gd name="T85" fmla="*/ 159118569 h 78"/>
              <a:gd name="T86" fmla="*/ 638430061 w 168"/>
              <a:gd name="T87" fmla="*/ 222766456 h 78"/>
              <a:gd name="T88" fmla="*/ 622857819 w 168"/>
              <a:gd name="T89" fmla="*/ 206853910 h 78"/>
              <a:gd name="T90" fmla="*/ 622857819 w 168"/>
              <a:gd name="T91" fmla="*/ 334149685 h 78"/>
              <a:gd name="T92" fmla="*/ 654002304 w 168"/>
              <a:gd name="T93" fmla="*/ 302324591 h 78"/>
              <a:gd name="T94" fmla="*/ 669572269 w 168"/>
              <a:gd name="T95" fmla="*/ 286412044 h 78"/>
              <a:gd name="T96" fmla="*/ 638430061 w 168"/>
              <a:gd name="T97" fmla="*/ 159118569 h 78"/>
              <a:gd name="T98" fmla="*/ 654002304 w 168"/>
              <a:gd name="T99" fmla="*/ 175031116 h 78"/>
              <a:gd name="T100" fmla="*/ 685144511 w 168"/>
              <a:gd name="T101" fmla="*/ 334149685 h 78"/>
              <a:gd name="T102" fmla="*/ 685144511 w 168"/>
              <a:gd name="T103" fmla="*/ 238676703 h 78"/>
              <a:gd name="T104" fmla="*/ 700716754 w 168"/>
              <a:gd name="T105" fmla="*/ 222766456 h 78"/>
              <a:gd name="T106" fmla="*/ 700716754 w 168"/>
              <a:gd name="T107" fmla="*/ 286412044 h 78"/>
              <a:gd name="T108" fmla="*/ 716286719 w 168"/>
              <a:gd name="T109" fmla="*/ 302324591 h 78"/>
              <a:gd name="T110" fmla="*/ 716286719 w 168"/>
              <a:gd name="T111" fmla="*/ 143206022 h 78"/>
              <a:gd name="T112" fmla="*/ 747431204 w 168"/>
              <a:gd name="T113" fmla="*/ 238676703 h 78"/>
              <a:gd name="T114" fmla="*/ 763001169 w 168"/>
              <a:gd name="T115" fmla="*/ 222766456 h 78"/>
              <a:gd name="T116" fmla="*/ 763001169 w 168"/>
              <a:gd name="T117" fmla="*/ 159118569 h 78"/>
              <a:gd name="T118" fmla="*/ 778573412 w 168"/>
              <a:gd name="T119" fmla="*/ 175031116 h 7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68" h="78">
                <a:moveTo>
                  <a:pt x="33" y="18"/>
                </a:moveTo>
                <a:cubicBezTo>
                  <a:pt x="21" y="0"/>
                  <a:pt x="21" y="0"/>
                  <a:pt x="21" y="0"/>
                </a:cubicBez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4"/>
                  <a:pt x="4" y="18"/>
                  <a:pt x="9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45" y="78"/>
                  <a:pt x="45" y="78"/>
                  <a:pt x="45" y="78"/>
                </a:cubicBezTo>
                <a:cubicBezTo>
                  <a:pt x="148" y="78"/>
                  <a:pt x="148" y="78"/>
                  <a:pt x="148" y="78"/>
                </a:cubicBezTo>
                <a:cubicBezTo>
                  <a:pt x="168" y="18"/>
                  <a:pt x="168" y="18"/>
                  <a:pt x="168" y="18"/>
                </a:cubicBezTo>
                <a:lnTo>
                  <a:pt x="33" y="18"/>
                </a:lnTo>
                <a:close/>
                <a:moveTo>
                  <a:pt x="42" y="33"/>
                </a:moveTo>
                <a:cubicBezTo>
                  <a:pt x="40" y="33"/>
                  <a:pt x="39" y="32"/>
                  <a:pt x="39" y="30"/>
                </a:cubicBezTo>
                <a:cubicBezTo>
                  <a:pt x="39" y="28"/>
                  <a:pt x="40" y="27"/>
                  <a:pt x="42" y="27"/>
                </a:cubicBezTo>
                <a:cubicBezTo>
                  <a:pt x="44" y="27"/>
                  <a:pt x="45" y="28"/>
                  <a:pt x="45" y="30"/>
                </a:cubicBezTo>
                <a:cubicBezTo>
                  <a:pt x="45" y="32"/>
                  <a:pt x="44" y="33"/>
                  <a:pt x="42" y="33"/>
                </a:cubicBezTo>
                <a:moveTo>
                  <a:pt x="108" y="39"/>
                </a:moveTo>
                <a:cubicBezTo>
                  <a:pt x="110" y="39"/>
                  <a:pt x="111" y="40"/>
                  <a:pt x="111" y="42"/>
                </a:cubicBezTo>
                <a:cubicBezTo>
                  <a:pt x="111" y="44"/>
                  <a:pt x="110" y="45"/>
                  <a:pt x="108" y="45"/>
                </a:cubicBezTo>
                <a:cubicBezTo>
                  <a:pt x="106" y="45"/>
                  <a:pt x="105" y="44"/>
                  <a:pt x="105" y="42"/>
                </a:cubicBezTo>
                <a:cubicBezTo>
                  <a:pt x="105" y="40"/>
                  <a:pt x="106" y="39"/>
                  <a:pt x="108" y="39"/>
                </a:cubicBezTo>
                <a:moveTo>
                  <a:pt x="102" y="27"/>
                </a:moveTo>
                <a:cubicBezTo>
                  <a:pt x="104" y="27"/>
                  <a:pt x="105" y="28"/>
                  <a:pt x="105" y="30"/>
                </a:cubicBezTo>
                <a:cubicBezTo>
                  <a:pt x="105" y="32"/>
                  <a:pt x="104" y="33"/>
                  <a:pt x="102" y="33"/>
                </a:cubicBezTo>
                <a:cubicBezTo>
                  <a:pt x="100" y="33"/>
                  <a:pt x="99" y="32"/>
                  <a:pt x="99" y="30"/>
                </a:cubicBezTo>
                <a:cubicBezTo>
                  <a:pt x="99" y="28"/>
                  <a:pt x="100" y="27"/>
                  <a:pt x="102" y="27"/>
                </a:cubicBezTo>
                <a:moveTo>
                  <a:pt x="96" y="39"/>
                </a:moveTo>
                <a:cubicBezTo>
                  <a:pt x="98" y="39"/>
                  <a:pt x="99" y="40"/>
                  <a:pt x="99" y="42"/>
                </a:cubicBezTo>
                <a:cubicBezTo>
                  <a:pt x="99" y="44"/>
                  <a:pt x="98" y="45"/>
                  <a:pt x="96" y="45"/>
                </a:cubicBezTo>
                <a:cubicBezTo>
                  <a:pt x="94" y="45"/>
                  <a:pt x="93" y="44"/>
                  <a:pt x="93" y="42"/>
                </a:cubicBezTo>
                <a:cubicBezTo>
                  <a:pt x="93" y="40"/>
                  <a:pt x="94" y="39"/>
                  <a:pt x="96" y="39"/>
                </a:cubicBezTo>
                <a:moveTo>
                  <a:pt x="78" y="27"/>
                </a:moveTo>
                <a:cubicBezTo>
                  <a:pt x="80" y="27"/>
                  <a:pt x="81" y="28"/>
                  <a:pt x="81" y="30"/>
                </a:cubicBezTo>
                <a:cubicBezTo>
                  <a:pt x="81" y="32"/>
                  <a:pt x="80" y="33"/>
                  <a:pt x="78" y="33"/>
                </a:cubicBezTo>
                <a:cubicBezTo>
                  <a:pt x="76" y="33"/>
                  <a:pt x="75" y="32"/>
                  <a:pt x="75" y="30"/>
                </a:cubicBezTo>
                <a:cubicBezTo>
                  <a:pt x="75" y="28"/>
                  <a:pt x="76" y="27"/>
                  <a:pt x="78" y="27"/>
                </a:cubicBezTo>
                <a:moveTo>
                  <a:pt x="66" y="27"/>
                </a:moveTo>
                <a:cubicBezTo>
                  <a:pt x="68" y="27"/>
                  <a:pt x="69" y="28"/>
                  <a:pt x="69" y="30"/>
                </a:cubicBezTo>
                <a:cubicBezTo>
                  <a:pt x="69" y="32"/>
                  <a:pt x="68" y="33"/>
                  <a:pt x="66" y="33"/>
                </a:cubicBezTo>
                <a:cubicBezTo>
                  <a:pt x="64" y="33"/>
                  <a:pt x="63" y="32"/>
                  <a:pt x="63" y="30"/>
                </a:cubicBezTo>
                <a:cubicBezTo>
                  <a:pt x="63" y="28"/>
                  <a:pt x="64" y="27"/>
                  <a:pt x="66" y="27"/>
                </a:cubicBezTo>
                <a:moveTo>
                  <a:pt x="54" y="27"/>
                </a:moveTo>
                <a:cubicBezTo>
                  <a:pt x="56" y="27"/>
                  <a:pt x="57" y="28"/>
                  <a:pt x="57" y="30"/>
                </a:cubicBezTo>
                <a:cubicBezTo>
                  <a:pt x="57" y="32"/>
                  <a:pt x="56" y="33"/>
                  <a:pt x="54" y="33"/>
                </a:cubicBezTo>
                <a:cubicBezTo>
                  <a:pt x="52" y="33"/>
                  <a:pt x="51" y="32"/>
                  <a:pt x="51" y="30"/>
                </a:cubicBezTo>
                <a:cubicBezTo>
                  <a:pt x="51" y="28"/>
                  <a:pt x="52" y="27"/>
                  <a:pt x="54" y="27"/>
                </a:cubicBezTo>
                <a:moveTo>
                  <a:pt x="48" y="45"/>
                </a:moveTo>
                <a:cubicBezTo>
                  <a:pt x="46" y="45"/>
                  <a:pt x="45" y="44"/>
                  <a:pt x="45" y="42"/>
                </a:cubicBezTo>
                <a:cubicBezTo>
                  <a:pt x="45" y="40"/>
                  <a:pt x="46" y="39"/>
                  <a:pt x="48" y="39"/>
                </a:cubicBezTo>
                <a:cubicBezTo>
                  <a:pt x="50" y="39"/>
                  <a:pt x="51" y="40"/>
                  <a:pt x="51" y="42"/>
                </a:cubicBezTo>
                <a:cubicBezTo>
                  <a:pt x="51" y="44"/>
                  <a:pt x="50" y="45"/>
                  <a:pt x="48" y="45"/>
                </a:cubicBezTo>
                <a:moveTo>
                  <a:pt x="54" y="57"/>
                </a:moveTo>
                <a:cubicBezTo>
                  <a:pt x="52" y="57"/>
                  <a:pt x="51" y="56"/>
                  <a:pt x="51" y="54"/>
                </a:cubicBezTo>
                <a:cubicBezTo>
                  <a:pt x="51" y="52"/>
                  <a:pt x="52" y="51"/>
                  <a:pt x="54" y="51"/>
                </a:cubicBezTo>
                <a:cubicBezTo>
                  <a:pt x="56" y="51"/>
                  <a:pt x="57" y="52"/>
                  <a:pt x="57" y="54"/>
                </a:cubicBezTo>
                <a:cubicBezTo>
                  <a:pt x="57" y="56"/>
                  <a:pt x="56" y="57"/>
                  <a:pt x="54" y="57"/>
                </a:cubicBezTo>
                <a:moveTo>
                  <a:pt x="60" y="39"/>
                </a:moveTo>
                <a:cubicBezTo>
                  <a:pt x="62" y="39"/>
                  <a:pt x="63" y="40"/>
                  <a:pt x="63" y="42"/>
                </a:cubicBezTo>
                <a:cubicBezTo>
                  <a:pt x="63" y="44"/>
                  <a:pt x="62" y="45"/>
                  <a:pt x="60" y="45"/>
                </a:cubicBezTo>
                <a:cubicBezTo>
                  <a:pt x="58" y="45"/>
                  <a:pt x="57" y="44"/>
                  <a:pt x="57" y="42"/>
                </a:cubicBezTo>
                <a:cubicBezTo>
                  <a:pt x="57" y="40"/>
                  <a:pt x="58" y="39"/>
                  <a:pt x="60" y="39"/>
                </a:cubicBezTo>
                <a:moveTo>
                  <a:pt x="60" y="69"/>
                </a:moveTo>
                <a:cubicBezTo>
                  <a:pt x="58" y="69"/>
                  <a:pt x="57" y="68"/>
                  <a:pt x="57" y="66"/>
                </a:cubicBezTo>
                <a:cubicBezTo>
                  <a:pt x="57" y="64"/>
                  <a:pt x="58" y="63"/>
                  <a:pt x="60" y="63"/>
                </a:cubicBezTo>
                <a:cubicBezTo>
                  <a:pt x="62" y="63"/>
                  <a:pt x="63" y="64"/>
                  <a:pt x="63" y="66"/>
                </a:cubicBezTo>
                <a:cubicBezTo>
                  <a:pt x="63" y="68"/>
                  <a:pt x="62" y="69"/>
                  <a:pt x="60" y="69"/>
                </a:cubicBezTo>
                <a:moveTo>
                  <a:pt x="66" y="57"/>
                </a:moveTo>
                <a:cubicBezTo>
                  <a:pt x="64" y="57"/>
                  <a:pt x="63" y="56"/>
                  <a:pt x="63" y="54"/>
                </a:cubicBezTo>
                <a:cubicBezTo>
                  <a:pt x="63" y="52"/>
                  <a:pt x="64" y="51"/>
                  <a:pt x="66" y="51"/>
                </a:cubicBezTo>
                <a:cubicBezTo>
                  <a:pt x="68" y="51"/>
                  <a:pt x="69" y="52"/>
                  <a:pt x="69" y="54"/>
                </a:cubicBezTo>
                <a:cubicBezTo>
                  <a:pt x="69" y="56"/>
                  <a:pt x="68" y="57"/>
                  <a:pt x="66" y="57"/>
                </a:cubicBezTo>
                <a:moveTo>
                  <a:pt x="72" y="39"/>
                </a:moveTo>
                <a:cubicBezTo>
                  <a:pt x="74" y="39"/>
                  <a:pt x="75" y="40"/>
                  <a:pt x="75" y="42"/>
                </a:cubicBezTo>
                <a:cubicBezTo>
                  <a:pt x="75" y="44"/>
                  <a:pt x="74" y="45"/>
                  <a:pt x="72" y="45"/>
                </a:cubicBezTo>
                <a:cubicBezTo>
                  <a:pt x="70" y="45"/>
                  <a:pt x="69" y="44"/>
                  <a:pt x="69" y="42"/>
                </a:cubicBezTo>
                <a:cubicBezTo>
                  <a:pt x="69" y="40"/>
                  <a:pt x="70" y="39"/>
                  <a:pt x="72" y="39"/>
                </a:cubicBezTo>
                <a:moveTo>
                  <a:pt x="72" y="69"/>
                </a:moveTo>
                <a:cubicBezTo>
                  <a:pt x="70" y="69"/>
                  <a:pt x="69" y="68"/>
                  <a:pt x="69" y="66"/>
                </a:cubicBezTo>
                <a:cubicBezTo>
                  <a:pt x="69" y="64"/>
                  <a:pt x="70" y="63"/>
                  <a:pt x="72" y="63"/>
                </a:cubicBezTo>
                <a:cubicBezTo>
                  <a:pt x="74" y="63"/>
                  <a:pt x="75" y="64"/>
                  <a:pt x="75" y="66"/>
                </a:cubicBezTo>
                <a:cubicBezTo>
                  <a:pt x="75" y="68"/>
                  <a:pt x="74" y="69"/>
                  <a:pt x="72" y="69"/>
                </a:cubicBezTo>
                <a:moveTo>
                  <a:pt x="78" y="57"/>
                </a:moveTo>
                <a:cubicBezTo>
                  <a:pt x="76" y="57"/>
                  <a:pt x="75" y="56"/>
                  <a:pt x="75" y="54"/>
                </a:cubicBezTo>
                <a:cubicBezTo>
                  <a:pt x="75" y="52"/>
                  <a:pt x="76" y="51"/>
                  <a:pt x="78" y="51"/>
                </a:cubicBezTo>
                <a:cubicBezTo>
                  <a:pt x="80" y="51"/>
                  <a:pt x="81" y="52"/>
                  <a:pt x="81" y="54"/>
                </a:cubicBezTo>
                <a:cubicBezTo>
                  <a:pt x="81" y="56"/>
                  <a:pt x="80" y="57"/>
                  <a:pt x="78" y="57"/>
                </a:cubicBezTo>
                <a:moveTo>
                  <a:pt x="84" y="39"/>
                </a:moveTo>
                <a:cubicBezTo>
                  <a:pt x="86" y="39"/>
                  <a:pt x="87" y="40"/>
                  <a:pt x="87" y="42"/>
                </a:cubicBezTo>
                <a:cubicBezTo>
                  <a:pt x="87" y="44"/>
                  <a:pt x="86" y="45"/>
                  <a:pt x="84" y="45"/>
                </a:cubicBezTo>
                <a:cubicBezTo>
                  <a:pt x="82" y="45"/>
                  <a:pt x="81" y="44"/>
                  <a:pt x="81" y="42"/>
                </a:cubicBezTo>
                <a:cubicBezTo>
                  <a:pt x="81" y="40"/>
                  <a:pt x="82" y="39"/>
                  <a:pt x="84" y="39"/>
                </a:cubicBezTo>
                <a:moveTo>
                  <a:pt x="84" y="69"/>
                </a:moveTo>
                <a:cubicBezTo>
                  <a:pt x="82" y="69"/>
                  <a:pt x="81" y="68"/>
                  <a:pt x="81" y="66"/>
                </a:cubicBezTo>
                <a:cubicBezTo>
                  <a:pt x="81" y="64"/>
                  <a:pt x="82" y="63"/>
                  <a:pt x="84" y="63"/>
                </a:cubicBezTo>
                <a:cubicBezTo>
                  <a:pt x="86" y="63"/>
                  <a:pt x="87" y="64"/>
                  <a:pt x="87" y="66"/>
                </a:cubicBezTo>
                <a:cubicBezTo>
                  <a:pt x="87" y="68"/>
                  <a:pt x="86" y="69"/>
                  <a:pt x="84" y="69"/>
                </a:cubicBezTo>
                <a:moveTo>
                  <a:pt x="90" y="57"/>
                </a:moveTo>
                <a:cubicBezTo>
                  <a:pt x="88" y="57"/>
                  <a:pt x="87" y="56"/>
                  <a:pt x="87" y="54"/>
                </a:cubicBezTo>
                <a:cubicBezTo>
                  <a:pt x="87" y="52"/>
                  <a:pt x="88" y="51"/>
                  <a:pt x="90" y="51"/>
                </a:cubicBezTo>
                <a:cubicBezTo>
                  <a:pt x="92" y="51"/>
                  <a:pt x="93" y="52"/>
                  <a:pt x="93" y="54"/>
                </a:cubicBezTo>
                <a:cubicBezTo>
                  <a:pt x="93" y="56"/>
                  <a:pt x="92" y="57"/>
                  <a:pt x="90" y="57"/>
                </a:cubicBezTo>
                <a:moveTo>
                  <a:pt x="90" y="33"/>
                </a:moveTo>
                <a:cubicBezTo>
                  <a:pt x="88" y="33"/>
                  <a:pt x="87" y="32"/>
                  <a:pt x="87" y="30"/>
                </a:cubicBezTo>
                <a:cubicBezTo>
                  <a:pt x="87" y="28"/>
                  <a:pt x="88" y="27"/>
                  <a:pt x="90" y="27"/>
                </a:cubicBezTo>
                <a:cubicBezTo>
                  <a:pt x="92" y="27"/>
                  <a:pt x="93" y="28"/>
                  <a:pt x="93" y="30"/>
                </a:cubicBezTo>
                <a:cubicBezTo>
                  <a:pt x="93" y="32"/>
                  <a:pt x="92" y="33"/>
                  <a:pt x="90" y="33"/>
                </a:cubicBezTo>
                <a:moveTo>
                  <a:pt x="96" y="69"/>
                </a:moveTo>
                <a:cubicBezTo>
                  <a:pt x="94" y="69"/>
                  <a:pt x="93" y="68"/>
                  <a:pt x="93" y="66"/>
                </a:cubicBezTo>
                <a:cubicBezTo>
                  <a:pt x="93" y="64"/>
                  <a:pt x="94" y="63"/>
                  <a:pt x="96" y="63"/>
                </a:cubicBezTo>
                <a:cubicBezTo>
                  <a:pt x="98" y="63"/>
                  <a:pt x="99" y="64"/>
                  <a:pt x="99" y="66"/>
                </a:cubicBezTo>
                <a:cubicBezTo>
                  <a:pt x="99" y="68"/>
                  <a:pt x="98" y="69"/>
                  <a:pt x="96" y="69"/>
                </a:cubicBezTo>
                <a:moveTo>
                  <a:pt x="102" y="57"/>
                </a:moveTo>
                <a:cubicBezTo>
                  <a:pt x="100" y="57"/>
                  <a:pt x="99" y="56"/>
                  <a:pt x="99" y="54"/>
                </a:cubicBezTo>
                <a:cubicBezTo>
                  <a:pt x="99" y="52"/>
                  <a:pt x="100" y="51"/>
                  <a:pt x="102" y="51"/>
                </a:cubicBezTo>
                <a:cubicBezTo>
                  <a:pt x="104" y="51"/>
                  <a:pt x="105" y="52"/>
                  <a:pt x="105" y="54"/>
                </a:cubicBezTo>
                <a:cubicBezTo>
                  <a:pt x="105" y="56"/>
                  <a:pt x="104" y="57"/>
                  <a:pt x="102" y="57"/>
                </a:cubicBezTo>
                <a:moveTo>
                  <a:pt x="108" y="69"/>
                </a:moveTo>
                <a:cubicBezTo>
                  <a:pt x="106" y="69"/>
                  <a:pt x="105" y="68"/>
                  <a:pt x="105" y="66"/>
                </a:cubicBezTo>
                <a:cubicBezTo>
                  <a:pt x="105" y="64"/>
                  <a:pt x="106" y="63"/>
                  <a:pt x="108" y="63"/>
                </a:cubicBezTo>
                <a:cubicBezTo>
                  <a:pt x="110" y="63"/>
                  <a:pt x="111" y="64"/>
                  <a:pt x="111" y="66"/>
                </a:cubicBezTo>
                <a:cubicBezTo>
                  <a:pt x="111" y="68"/>
                  <a:pt x="110" y="69"/>
                  <a:pt x="108" y="69"/>
                </a:cubicBezTo>
                <a:moveTo>
                  <a:pt x="114" y="57"/>
                </a:moveTo>
                <a:cubicBezTo>
                  <a:pt x="112" y="57"/>
                  <a:pt x="111" y="56"/>
                  <a:pt x="111" y="54"/>
                </a:cubicBezTo>
                <a:cubicBezTo>
                  <a:pt x="111" y="52"/>
                  <a:pt x="112" y="51"/>
                  <a:pt x="114" y="51"/>
                </a:cubicBezTo>
                <a:cubicBezTo>
                  <a:pt x="116" y="51"/>
                  <a:pt x="117" y="52"/>
                  <a:pt x="117" y="54"/>
                </a:cubicBezTo>
                <a:cubicBezTo>
                  <a:pt x="117" y="56"/>
                  <a:pt x="116" y="57"/>
                  <a:pt x="114" y="57"/>
                </a:cubicBezTo>
                <a:moveTo>
                  <a:pt x="114" y="33"/>
                </a:moveTo>
                <a:cubicBezTo>
                  <a:pt x="112" y="33"/>
                  <a:pt x="111" y="32"/>
                  <a:pt x="111" y="30"/>
                </a:cubicBezTo>
                <a:cubicBezTo>
                  <a:pt x="111" y="28"/>
                  <a:pt x="112" y="27"/>
                  <a:pt x="114" y="27"/>
                </a:cubicBezTo>
                <a:cubicBezTo>
                  <a:pt x="116" y="27"/>
                  <a:pt x="117" y="28"/>
                  <a:pt x="117" y="30"/>
                </a:cubicBezTo>
                <a:cubicBezTo>
                  <a:pt x="117" y="32"/>
                  <a:pt x="116" y="33"/>
                  <a:pt x="114" y="33"/>
                </a:cubicBezTo>
                <a:moveTo>
                  <a:pt x="120" y="39"/>
                </a:moveTo>
                <a:cubicBezTo>
                  <a:pt x="122" y="39"/>
                  <a:pt x="123" y="40"/>
                  <a:pt x="123" y="42"/>
                </a:cubicBezTo>
                <a:cubicBezTo>
                  <a:pt x="123" y="44"/>
                  <a:pt x="122" y="45"/>
                  <a:pt x="120" y="45"/>
                </a:cubicBezTo>
                <a:cubicBezTo>
                  <a:pt x="118" y="45"/>
                  <a:pt x="117" y="44"/>
                  <a:pt x="117" y="42"/>
                </a:cubicBezTo>
                <a:cubicBezTo>
                  <a:pt x="117" y="40"/>
                  <a:pt x="118" y="39"/>
                  <a:pt x="120" y="39"/>
                </a:cubicBezTo>
                <a:moveTo>
                  <a:pt x="120" y="69"/>
                </a:moveTo>
                <a:cubicBezTo>
                  <a:pt x="118" y="69"/>
                  <a:pt x="117" y="68"/>
                  <a:pt x="117" y="66"/>
                </a:cubicBezTo>
                <a:cubicBezTo>
                  <a:pt x="117" y="64"/>
                  <a:pt x="118" y="63"/>
                  <a:pt x="120" y="63"/>
                </a:cubicBezTo>
                <a:cubicBezTo>
                  <a:pt x="122" y="63"/>
                  <a:pt x="123" y="64"/>
                  <a:pt x="123" y="66"/>
                </a:cubicBezTo>
                <a:cubicBezTo>
                  <a:pt x="123" y="68"/>
                  <a:pt x="122" y="69"/>
                  <a:pt x="120" y="69"/>
                </a:cubicBezTo>
                <a:moveTo>
                  <a:pt x="126" y="57"/>
                </a:moveTo>
                <a:cubicBezTo>
                  <a:pt x="124" y="57"/>
                  <a:pt x="123" y="56"/>
                  <a:pt x="123" y="54"/>
                </a:cubicBezTo>
                <a:cubicBezTo>
                  <a:pt x="123" y="52"/>
                  <a:pt x="124" y="51"/>
                  <a:pt x="126" y="51"/>
                </a:cubicBezTo>
                <a:cubicBezTo>
                  <a:pt x="128" y="51"/>
                  <a:pt x="129" y="52"/>
                  <a:pt x="129" y="54"/>
                </a:cubicBezTo>
                <a:cubicBezTo>
                  <a:pt x="129" y="56"/>
                  <a:pt x="128" y="57"/>
                  <a:pt x="126" y="57"/>
                </a:cubicBezTo>
                <a:moveTo>
                  <a:pt x="126" y="33"/>
                </a:moveTo>
                <a:cubicBezTo>
                  <a:pt x="124" y="33"/>
                  <a:pt x="123" y="32"/>
                  <a:pt x="123" y="30"/>
                </a:cubicBezTo>
                <a:cubicBezTo>
                  <a:pt x="123" y="28"/>
                  <a:pt x="124" y="27"/>
                  <a:pt x="126" y="27"/>
                </a:cubicBezTo>
                <a:cubicBezTo>
                  <a:pt x="128" y="27"/>
                  <a:pt x="129" y="28"/>
                  <a:pt x="129" y="30"/>
                </a:cubicBezTo>
                <a:cubicBezTo>
                  <a:pt x="129" y="32"/>
                  <a:pt x="128" y="33"/>
                  <a:pt x="126" y="33"/>
                </a:cubicBezTo>
                <a:moveTo>
                  <a:pt x="132" y="69"/>
                </a:moveTo>
                <a:cubicBezTo>
                  <a:pt x="130" y="69"/>
                  <a:pt x="129" y="68"/>
                  <a:pt x="129" y="66"/>
                </a:cubicBezTo>
                <a:cubicBezTo>
                  <a:pt x="129" y="64"/>
                  <a:pt x="130" y="63"/>
                  <a:pt x="132" y="63"/>
                </a:cubicBezTo>
                <a:cubicBezTo>
                  <a:pt x="134" y="63"/>
                  <a:pt x="135" y="64"/>
                  <a:pt x="135" y="66"/>
                </a:cubicBezTo>
                <a:cubicBezTo>
                  <a:pt x="135" y="68"/>
                  <a:pt x="134" y="69"/>
                  <a:pt x="132" y="69"/>
                </a:cubicBezTo>
                <a:moveTo>
                  <a:pt x="132" y="45"/>
                </a:moveTo>
                <a:cubicBezTo>
                  <a:pt x="130" y="45"/>
                  <a:pt x="129" y="44"/>
                  <a:pt x="129" y="42"/>
                </a:cubicBezTo>
                <a:cubicBezTo>
                  <a:pt x="129" y="40"/>
                  <a:pt x="130" y="39"/>
                  <a:pt x="132" y="39"/>
                </a:cubicBezTo>
                <a:cubicBezTo>
                  <a:pt x="134" y="39"/>
                  <a:pt x="135" y="40"/>
                  <a:pt x="135" y="42"/>
                </a:cubicBezTo>
                <a:cubicBezTo>
                  <a:pt x="135" y="44"/>
                  <a:pt x="134" y="45"/>
                  <a:pt x="132" y="45"/>
                </a:cubicBezTo>
                <a:moveTo>
                  <a:pt x="138" y="57"/>
                </a:moveTo>
                <a:cubicBezTo>
                  <a:pt x="136" y="57"/>
                  <a:pt x="135" y="56"/>
                  <a:pt x="135" y="54"/>
                </a:cubicBezTo>
                <a:cubicBezTo>
                  <a:pt x="135" y="52"/>
                  <a:pt x="136" y="51"/>
                  <a:pt x="138" y="51"/>
                </a:cubicBezTo>
                <a:cubicBezTo>
                  <a:pt x="140" y="51"/>
                  <a:pt x="141" y="52"/>
                  <a:pt x="141" y="54"/>
                </a:cubicBezTo>
                <a:cubicBezTo>
                  <a:pt x="141" y="56"/>
                  <a:pt x="140" y="57"/>
                  <a:pt x="138" y="57"/>
                </a:cubicBezTo>
                <a:moveTo>
                  <a:pt x="138" y="33"/>
                </a:moveTo>
                <a:cubicBezTo>
                  <a:pt x="136" y="33"/>
                  <a:pt x="135" y="32"/>
                  <a:pt x="135" y="30"/>
                </a:cubicBezTo>
                <a:cubicBezTo>
                  <a:pt x="135" y="28"/>
                  <a:pt x="136" y="27"/>
                  <a:pt x="138" y="27"/>
                </a:cubicBezTo>
                <a:cubicBezTo>
                  <a:pt x="140" y="27"/>
                  <a:pt x="141" y="28"/>
                  <a:pt x="141" y="30"/>
                </a:cubicBezTo>
                <a:cubicBezTo>
                  <a:pt x="141" y="32"/>
                  <a:pt x="140" y="33"/>
                  <a:pt x="138" y="33"/>
                </a:cubicBezTo>
                <a:moveTo>
                  <a:pt x="144" y="45"/>
                </a:moveTo>
                <a:cubicBezTo>
                  <a:pt x="142" y="45"/>
                  <a:pt x="141" y="44"/>
                  <a:pt x="141" y="42"/>
                </a:cubicBezTo>
                <a:cubicBezTo>
                  <a:pt x="141" y="40"/>
                  <a:pt x="142" y="39"/>
                  <a:pt x="144" y="39"/>
                </a:cubicBezTo>
                <a:cubicBezTo>
                  <a:pt x="146" y="39"/>
                  <a:pt x="147" y="40"/>
                  <a:pt x="147" y="42"/>
                </a:cubicBezTo>
                <a:cubicBezTo>
                  <a:pt x="147" y="44"/>
                  <a:pt x="146" y="45"/>
                  <a:pt x="144" y="45"/>
                </a:cubicBezTo>
                <a:moveTo>
                  <a:pt x="150" y="33"/>
                </a:moveTo>
                <a:cubicBezTo>
                  <a:pt x="148" y="33"/>
                  <a:pt x="147" y="32"/>
                  <a:pt x="147" y="30"/>
                </a:cubicBezTo>
                <a:cubicBezTo>
                  <a:pt x="147" y="28"/>
                  <a:pt x="148" y="27"/>
                  <a:pt x="150" y="27"/>
                </a:cubicBezTo>
                <a:cubicBezTo>
                  <a:pt x="152" y="27"/>
                  <a:pt x="153" y="28"/>
                  <a:pt x="153" y="30"/>
                </a:cubicBezTo>
                <a:cubicBezTo>
                  <a:pt x="153" y="32"/>
                  <a:pt x="152" y="33"/>
                  <a:pt x="150" y="33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40" name="Freeform 132">
            <a:extLst>
              <a:ext uri="{FF2B5EF4-FFF2-40B4-BE49-F238E27FC236}">
                <a16:creationId xmlns:a16="http://schemas.microsoft.com/office/drawing/2014/main" id="{36EAD70C-CDBC-A115-3380-C7660B647A3F}"/>
              </a:ext>
            </a:extLst>
          </p:cNvPr>
          <p:cNvSpPr>
            <a:spLocks noEditPoints="1"/>
          </p:cNvSpPr>
          <p:nvPr/>
        </p:nvSpPr>
        <p:spPr bwMode="auto">
          <a:xfrm>
            <a:off x="8930218" y="4859867"/>
            <a:ext cx="433916" cy="364067"/>
          </a:xfrm>
          <a:custGeom>
            <a:avLst/>
            <a:gdLst>
              <a:gd name="T0" fmla="*/ 676127007 w 144"/>
              <a:gd name="T1" fmla="*/ 185947050 h 120"/>
              <a:gd name="T2" fmla="*/ 583928897 w 144"/>
              <a:gd name="T3" fmla="*/ 185947050 h 120"/>
              <a:gd name="T4" fmla="*/ 368796960 w 144"/>
              <a:gd name="T5" fmla="*/ 0 h 120"/>
              <a:gd name="T6" fmla="*/ 153665023 w 144"/>
              <a:gd name="T7" fmla="*/ 185947050 h 120"/>
              <a:gd name="T8" fmla="*/ 61466913 w 144"/>
              <a:gd name="T9" fmla="*/ 185947050 h 120"/>
              <a:gd name="T10" fmla="*/ 0 w 144"/>
              <a:gd name="T11" fmla="*/ 247929400 h 120"/>
              <a:gd name="T12" fmla="*/ 0 w 144"/>
              <a:gd name="T13" fmla="*/ 619821225 h 120"/>
              <a:gd name="T14" fmla="*/ 737593921 w 144"/>
              <a:gd name="T15" fmla="*/ 619821225 h 120"/>
              <a:gd name="T16" fmla="*/ 737593921 w 144"/>
              <a:gd name="T17" fmla="*/ 247929400 h 120"/>
              <a:gd name="T18" fmla="*/ 676127007 w 144"/>
              <a:gd name="T19" fmla="*/ 185947050 h 120"/>
              <a:gd name="T20" fmla="*/ 522461984 w 144"/>
              <a:gd name="T21" fmla="*/ 464865350 h 120"/>
              <a:gd name="T22" fmla="*/ 430263874 w 144"/>
              <a:gd name="T23" fmla="*/ 464865350 h 120"/>
              <a:gd name="T24" fmla="*/ 430263874 w 144"/>
              <a:gd name="T25" fmla="*/ 557838875 h 120"/>
              <a:gd name="T26" fmla="*/ 307330047 w 144"/>
              <a:gd name="T27" fmla="*/ 557838875 h 120"/>
              <a:gd name="T28" fmla="*/ 307330047 w 144"/>
              <a:gd name="T29" fmla="*/ 464865350 h 120"/>
              <a:gd name="T30" fmla="*/ 215131937 w 144"/>
              <a:gd name="T31" fmla="*/ 464865350 h 120"/>
              <a:gd name="T32" fmla="*/ 215131937 w 144"/>
              <a:gd name="T33" fmla="*/ 340900650 h 120"/>
              <a:gd name="T34" fmla="*/ 307330047 w 144"/>
              <a:gd name="T35" fmla="*/ 340900650 h 120"/>
              <a:gd name="T36" fmla="*/ 307330047 w 144"/>
              <a:gd name="T37" fmla="*/ 247929400 h 120"/>
              <a:gd name="T38" fmla="*/ 430263874 w 144"/>
              <a:gd name="T39" fmla="*/ 247929400 h 120"/>
              <a:gd name="T40" fmla="*/ 430263874 w 144"/>
              <a:gd name="T41" fmla="*/ 340900650 h 120"/>
              <a:gd name="T42" fmla="*/ 522461984 w 144"/>
              <a:gd name="T43" fmla="*/ 340900650 h 120"/>
              <a:gd name="T44" fmla="*/ 522461984 w 144"/>
              <a:gd name="T45" fmla="*/ 464865350 h 120"/>
              <a:gd name="T46" fmla="*/ 215131937 w 144"/>
              <a:gd name="T47" fmla="*/ 185947050 h 120"/>
              <a:gd name="T48" fmla="*/ 368796960 w 144"/>
              <a:gd name="T49" fmla="*/ 61982350 h 120"/>
              <a:gd name="T50" fmla="*/ 522461984 w 144"/>
              <a:gd name="T51" fmla="*/ 185947050 h 120"/>
              <a:gd name="T52" fmla="*/ 215131937 w 144"/>
              <a:gd name="T53" fmla="*/ 185947050 h 12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44" h="120">
                <a:moveTo>
                  <a:pt x="132" y="36"/>
                </a:moveTo>
                <a:cubicBezTo>
                  <a:pt x="114" y="36"/>
                  <a:pt x="114" y="36"/>
                  <a:pt x="114" y="36"/>
                </a:cubicBezTo>
                <a:cubicBezTo>
                  <a:pt x="114" y="16"/>
                  <a:pt x="95" y="0"/>
                  <a:pt x="72" y="0"/>
                </a:cubicBezTo>
                <a:cubicBezTo>
                  <a:pt x="49" y="0"/>
                  <a:pt x="30" y="16"/>
                  <a:pt x="30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5" y="36"/>
                  <a:pt x="0" y="41"/>
                  <a:pt x="0" y="48"/>
                </a:cubicBezTo>
                <a:cubicBezTo>
                  <a:pt x="0" y="120"/>
                  <a:pt x="0" y="120"/>
                  <a:pt x="0" y="120"/>
                </a:cubicBezTo>
                <a:cubicBezTo>
                  <a:pt x="144" y="120"/>
                  <a:pt x="144" y="120"/>
                  <a:pt x="144" y="120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44" y="41"/>
                  <a:pt x="139" y="36"/>
                  <a:pt x="132" y="36"/>
                </a:cubicBezTo>
                <a:moveTo>
                  <a:pt x="102" y="90"/>
                </a:moveTo>
                <a:cubicBezTo>
                  <a:pt x="84" y="90"/>
                  <a:pt x="84" y="90"/>
                  <a:pt x="84" y="90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0" y="90"/>
                  <a:pt x="60" y="90"/>
                  <a:pt x="60" y="90"/>
                </a:cubicBezTo>
                <a:cubicBezTo>
                  <a:pt x="42" y="90"/>
                  <a:pt x="42" y="90"/>
                  <a:pt x="42" y="90"/>
                </a:cubicBezTo>
                <a:cubicBezTo>
                  <a:pt x="42" y="66"/>
                  <a:pt x="42" y="66"/>
                  <a:pt x="42" y="66"/>
                </a:cubicBezTo>
                <a:cubicBezTo>
                  <a:pt x="60" y="66"/>
                  <a:pt x="60" y="66"/>
                  <a:pt x="60" y="66"/>
                </a:cubicBezTo>
                <a:cubicBezTo>
                  <a:pt x="60" y="48"/>
                  <a:pt x="60" y="48"/>
                  <a:pt x="60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66"/>
                  <a:pt x="84" y="66"/>
                  <a:pt x="84" y="66"/>
                </a:cubicBezTo>
                <a:cubicBezTo>
                  <a:pt x="102" y="66"/>
                  <a:pt x="102" y="66"/>
                  <a:pt x="102" y="66"/>
                </a:cubicBezTo>
                <a:lnTo>
                  <a:pt x="102" y="90"/>
                </a:lnTo>
                <a:close/>
                <a:moveTo>
                  <a:pt x="42" y="36"/>
                </a:moveTo>
                <a:cubicBezTo>
                  <a:pt x="42" y="23"/>
                  <a:pt x="55" y="12"/>
                  <a:pt x="72" y="12"/>
                </a:cubicBezTo>
                <a:cubicBezTo>
                  <a:pt x="89" y="12"/>
                  <a:pt x="102" y="23"/>
                  <a:pt x="102" y="36"/>
                </a:cubicBezTo>
                <a:lnTo>
                  <a:pt x="42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41" name="Freeform 133">
            <a:extLst>
              <a:ext uri="{FF2B5EF4-FFF2-40B4-BE49-F238E27FC236}">
                <a16:creationId xmlns:a16="http://schemas.microsoft.com/office/drawing/2014/main" id="{7DE4E40B-6356-9C15-A85B-8CAC6B182370}"/>
              </a:ext>
            </a:extLst>
          </p:cNvPr>
          <p:cNvSpPr>
            <a:spLocks/>
          </p:cNvSpPr>
          <p:nvPr/>
        </p:nvSpPr>
        <p:spPr bwMode="auto">
          <a:xfrm>
            <a:off x="9821334" y="4845051"/>
            <a:ext cx="472017" cy="414867"/>
          </a:xfrm>
          <a:custGeom>
            <a:avLst/>
            <a:gdLst>
              <a:gd name="T0" fmla="*/ 742887203 w 156"/>
              <a:gd name="T1" fmla="*/ 418476159 h 136"/>
              <a:gd name="T2" fmla="*/ 691296616 w 156"/>
              <a:gd name="T3" fmla="*/ 449861128 h 136"/>
              <a:gd name="T4" fmla="*/ 577801410 w 156"/>
              <a:gd name="T5" fmla="*/ 449861128 h 136"/>
              <a:gd name="T6" fmla="*/ 484941077 w 156"/>
              <a:gd name="T7" fmla="*/ 266779095 h 136"/>
              <a:gd name="T8" fmla="*/ 417873768 w 156"/>
              <a:gd name="T9" fmla="*/ 523093483 h 136"/>
              <a:gd name="T10" fmla="*/ 371443602 w 156"/>
              <a:gd name="T11" fmla="*/ 5230065 h 136"/>
              <a:gd name="T12" fmla="*/ 309536713 w 156"/>
              <a:gd name="T13" fmla="*/ 0 h 136"/>
              <a:gd name="T14" fmla="*/ 190881086 w 156"/>
              <a:gd name="T15" fmla="*/ 449861128 h 136"/>
              <a:gd name="T16" fmla="*/ 0 w 156"/>
              <a:gd name="T17" fmla="*/ 449861128 h 136"/>
              <a:gd name="T18" fmla="*/ 0 w 156"/>
              <a:gd name="T19" fmla="*/ 512631064 h 136"/>
              <a:gd name="T20" fmla="*/ 242469404 w 156"/>
              <a:gd name="T21" fmla="*/ 512631064 h 136"/>
              <a:gd name="T22" fmla="*/ 325013435 w 156"/>
              <a:gd name="T23" fmla="*/ 188314386 h 136"/>
              <a:gd name="T24" fmla="*/ 371443602 w 156"/>
              <a:gd name="T25" fmla="*/ 706177804 h 136"/>
              <a:gd name="T26" fmla="*/ 433350490 w 156"/>
              <a:gd name="T27" fmla="*/ 711407869 h 136"/>
              <a:gd name="T28" fmla="*/ 505575950 w 156"/>
              <a:gd name="T29" fmla="*/ 444631062 h 136"/>
              <a:gd name="T30" fmla="*/ 536529395 w 156"/>
              <a:gd name="T31" fmla="*/ 512631064 h 136"/>
              <a:gd name="T32" fmla="*/ 691296616 w 156"/>
              <a:gd name="T33" fmla="*/ 512631064 h 136"/>
              <a:gd name="T34" fmla="*/ 742887203 w 156"/>
              <a:gd name="T35" fmla="*/ 544018321 h 136"/>
              <a:gd name="T36" fmla="*/ 804794092 w 156"/>
              <a:gd name="T37" fmla="*/ 481246096 h 136"/>
              <a:gd name="T38" fmla="*/ 742887203 w 156"/>
              <a:gd name="T39" fmla="*/ 418476159 h 1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56" h="136">
                <a:moveTo>
                  <a:pt x="144" y="80"/>
                </a:moveTo>
                <a:cubicBezTo>
                  <a:pt x="140" y="80"/>
                  <a:pt x="136" y="82"/>
                  <a:pt x="134" y="86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94" y="51"/>
                  <a:pt x="94" y="51"/>
                  <a:pt x="94" y="51"/>
                </a:cubicBezTo>
                <a:cubicBezTo>
                  <a:pt x="81" y="100"/>
                  <a:pt x="81" y="100"/>
                  <a:pt x="81" y="100"/>
                </a:cubicBezTo>
                <a:cubicBezTo>
                  <a:pt x="72" y="1"/>
                  <a:pt x="72" y="1"/>
                  <a:pt x="72" y="1"/>
                </a:cubicBezTo>
                <a:cubicBezTo>
                  <a:pt x="60" y="0"/>
                  <a:pt x="60" y="0"/>
                  <a:pt x="60" y="0"/>
                </a:cubicBezTo>
                <a:cubicBezTo>
                  <a:pt x="37" y="86"/>
                  <a:pt x="37" y="86"/>
                  <a:pt x="37" y="8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98"/>
                  <a:pt x="0" y="98"/>
                  <a:pt x="0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63" y="36"/>
                  <a:pt x="63" y="36"/>
                  <a:pt x="63" y="36"/>
                </a:cubicBezTo>
                <a:cubicBezTo>
                  <a:pt x="72" y="135"/>
                  <a:pt x="72" y="135"/>
                  <a:pt x="72" y="135"/>
                </a:cubicBezTo>
                <a:cubicBezTo>
                  <a:pt x="84" y="136"/>
                  <a:pt x="84" y="136"/>
                  <a:pt x="84" y="136"/>
                </a:cubicBezTo>
                <a:cubicBezTo>
                  <a:pt x="98" y="85"/>
                  <a:pt x="98" y="85"/>
                  <a:pt x="98" y="85"/>
                </a:cubicBezTo>
                <a:cubicBezTo>
                  <a:pt x="104" y="98"/>
                  <a:pt x="104" y="98"/>
                  <a:pt x="104" y="98"/>
                </a:cubicBezTo>
                <a:cubicBezTo>
                  <a:pt x="134" y="98"/>
                  <a:pt x="134" y="98"/>
                  <a:pt x="134" y="98"/>
                </a:cubicBezTo>
                <a:cubicBezTo>
                  <a:pt x="136" y="102"/>
                  <a:pt x="140" y="104"/>
                  <a:pt x="144" y="104"/>
                </a:cubicBezTo>
                <a:cubicBezTo>
                  <a:pt x="151" y="104"/>
                  <a:pt x="156" y="99"/>
                  <a:pt x="156" y="92"/>
                </a:cubicBezTo>
                <a:cubicBezTo>
                  <a:pt x="156" y="85"/>
                  <a:pt x="151" y="80"/>
                  <a:pt x="144" y="8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42" name="Freeform 134">
            <a:extLst>
              <a:ext uri="{FF2B5EF4-FFF2-40B4-BE49-F238E27FC236}">
                <a16:creationId xmlns:a16="http://schemas.microsoft.com/office/drawing/2014/main" id="{9BEC6DEC-20E9-3B53-DC27-B31855C85ED3}"/>
              </a:ext>
            </a:extLst>
          </p:cNvPr>
          <p:cNvSpPr>
            <a:spLocks/>
          </p:cNvSpPr>
          <p:nvPr/>
        </p:nvSpPr>
        <p:spPr bwMode="auto">
          <a:xfrm>
            <a:off x="10820400" y="4845051"/>
            <a:ext cx="220133" cy="440267"/>
          </a:xfrm>
          <a:custGeom>
            <a:avLst/>
            <a:gdLst>
              <a:gd name="T0" fmla="*/ 125960981 w 64"/>
              <a:gd name="T1" fmla="*/ 0 h 128"/>
              <a:gd name="T2" fmla="*/ 391139958 w 64"/>
              <a:gd name="T3" fmla="*/ 0 h 128"/>
              <a:gd name="T4" fmla="*/ 304955178 w 64"/>
              <a:gd name="T5" fmla="*/ 198878428 h 128"/>
              <a:gd name="T6" fmla="*/ 424286363 w 64"/>
              <a:gd name="T7" fmla="*/ 198878428 h 128"/>
              <a:gd name="T8" fmla="*/ 212143181 w 64"/>
              <a:gd name="T9" fmla="*/ 503828447 h 128"/>
              <a:gd name="T10" fmla="*/ 338104163 w 64"/>
              <a:gd name="T11" fmla="*/ 503828447 h 128"/>
              <a:gd name="T12" fmla="*/ 125960981 w 64"/>
              <a:gd name="T13" fmla="*/ 848552088 h 128"/>
              <a:gd name="T14" fmla="*/ 125960981 w 64"/>
              <a:gd name="T15" fmla="*/ 609897458 h 128"/>
              <a:gd name="T16" fmla="*/ 0 w 64"/>
              <a:gd name="T17" fmla="*/ 609897458 h 128"/>
              <a:gd name="T18" fmla="*/ 119331184 w 64"/>
              <a:gd name="T19" fmla="*/ 311577236 h 128"/>
              <a:gd name="T20" fmla="*/ 0 w 64"/>
              <a:gd name="T21" fmla="*/ 311577236 h 128"/>
              <a:gd name="T22" fmla="*/ 125960981 w 64"/>
              <a:gd name="T23" fmla="*/ 0 h 12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4" h="128">
                <a:moveTo>
                  <a:pt x="19" y="0"/>
                </a:moveTo>
                <a:lnTo>
                  <a:pt x="59" y="0"/>
                </a:lnTo>
                <a:lnTo>
                  <a:pt x="46" y="30"/>
                </a:lnTo>
                <a:lnTo>
                  <a:pt x="64" y="30"/>
                </a:lnTo>
                <a:lnTo>
                  <a:pt x="32" y="76"/>
                </a:lnTo>
                <a:lnTo>
                  <a:pt x="51" y="76"/>
                </a:lnTo>
                <a:lnTo>
                  <a:pt x="19" y="128"/>
                </a:lnTo>
                <a:lnTo>
                  <a:pt x="19" y="92"/>
                </a:lnTo>
                <a:lnTo>
                  <a:pt x="0" y="92"/>
                </a:lnTo>
                <a:lnTo>
                  <a:pt x="18" y="47"/>
                </a:lnTo>
                <a:lnTo>
                  <a:pt x="0" y="47"/>
                </a:lnTo>
                <a:lnTo>
                  <a:pt x="1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43" name="Rectangle 135">
            <a:extLst>
              <a:ext uri="{FF2B5EF4-FFF2-40B4-BE49-F238E27FC236}">
                <a16:creationId xmlns:a16="http://schemas.microsoft.com/office/drawing/2014/main" id="{881135F2-A575-AC81-79CA-A55D89516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2333" y="5662084"/>
            <a:ext cx="33867" cy="910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144" name="Rectangle 136">
            <a:extLst>
              <a:ext uri="{FF2B5EF4-FFF2-40B4-BE49-F238E27FC236}">
                <a16:creationId xmlns:a16="http://schemas.microsoft.com/office/drawing/2014/main" id="{D380AD53-F248-2E98-77AA-D8DED0625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2333" y="5662084"/>
            <a:ext cx="33867" cy="910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145" name="Rectangle 137">
            <a:extLst>
              <a:ext uri="{FF2B5EF4-FFF2-40B4-BE49-F238E27FC236}">
                <a16:creationId xmlns:a16="http://schemas.microsoft.com/office/drawing/2014/main" id="{7B4EF816-7B35-FD48-7FC4-4727ECF03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2333" y="5662084"/>
            <a:ext cx="33867" cy="910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146" name="Rectangle 138">
            <a:extLst>
              <a:ext uri="{FF2B5EF4-FFF2-40B4-BE49-F238E27FC236}">
                <a16:creationId xmlns:a16="http://schemas.microsoft.com/office/drawing/2014/main" id="{4DED4C0A-E130-7EA2-7E2B-F8D85731C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2333" y="5662084"/>
            <a:ext cx="33867" cy="910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147" name="Rectangle 139">
            <a:extLst>
              <a:ext uri="{FF2B5EF4-FFF2-40B4-BE49-F238E27FC236}">
                <a16:creationId xmlns:a16="http://schemas.microsoft.com/office/drawing/2014/main" id="{FE7050C7-960A-7BFE-0381-5455FFAEE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1301" y="5662084"/>
            <a:ext cx="38100" cy="910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148" name="Rectangle 140">
            <a:extLst>
              <a:ext uri="{FF2B5EF4-FFF2-40B4-BE49-F238E27FC236}">
                <a16:creationId xmlns:a16="http://schemas.microsoft.com/office/drawing/2014/main" id="{42BFA48B-25ED-7322-DA9D-3F89AB5AA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1301" y="5662084"/>
            <a:ext cx="38100" cy="910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149" name="Rectangle 141">
            <a:extLst>
              <a:ext uri="{FF2B5EF4-FFF2-40B4-BE49-F238E27FC236}">
                <a16:creationId xmlns:a16="http://schemas.microsoft.com/office/drawing/2014/main" id="{D8ED5B78-5E6B-89BE-0ABC-C141E3996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1301" y="5662084"/>
            <a:ext cx="38100" cy="910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150" name="Rectangle 142">
            <a:extLst>
              <a:ext uri="{FF2B5EF4-FFF2-40B4-BE49-F238E27FC236}">
                <a16:creationId xmlns:a16="http://schemas.microsoft.com/office/drawing/2014/main" id="{E0B6C6C6-B054-8CEF-8655-010D61C40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1301" y="5662084"/>
            <a:ext cx="38100" cy="910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151" name="Freeform 143">
            <a:extLst>
              <a:ext uri="{FF2B5EF4-FFF2-40B4-BE49-F238E27FC236}">
                <a16:creationId xmlns:a16="http://schemas.microsoft.com/office/drawing/2014/main" id="{82EA94BA-0813-54E8-400E-8508E9530622}"/>
              </a:ext>
            </a:extLst>
          </p:cNvPr>
          <p:cNvSpPr>
            <a:spLocks/>
          </p:cNvSpPr>
          <p:nvPr/>
        </p:nvSpPr>
        <p:spPr bwMode="auto">
          <a:xfrm>
            <a:off x="1219201" y="5717118"/>
            <a:ext cx="419100" cy="55033"/>
          </a:xfrm>
          <a:custGeom>
            <a:avLst/>
            <a:gdLst>
              <a:gd name="T0" fmla="*/ 683066946 w 138"/>
              <a:gd name="T1" fmla="*/ 0 h 18"/>
              <a:gd name="T2" fmla="*/ 558872128 w 138"/>
              <a:gd name="T3" fmla="*/ 0 h 18"/>
              <a:gd name="T4" fmla="*/ 558872128 w 138"/>
              <a:gd name="T5" fmla="*/ 62854946 h 18"/>
              <a:gd name="T6" fmla="*/ 496774718 w 138"/>
              <a:gd name="T7" fmla="*/ 62854946 h 18"/>
              <a:gd name="T8" fmla="*/ 496774718 w 138"/>
              <a:gd name="T9" fmla="*/ 0 h 18"/>
              <a:gd name="T10" fmla="*/ 217339793 w 138"/>
              <a:gd name="T11" fmla="*/ 0 h 18"/>
              <a:gd name="T12" fmla="*/ 217339793 w 138"/>
              <a:gd name="T13" fmla="*/ 62854946 h 18"/>
              <a:gd name="T14" fmla="*/ 155242384 w 138"/>
              <a:gd name="T15" fmla="*/ 62854946 h 18"/>
              <a:gd name="T16" fmla="*/ 155242384 w 138"/>
              <a:gd name="T17" fmla="*/ 0 h 18"/>
              <a:gd name="T18" fmla="*/ 31047566 w 138"/>
              <a:gd name="T19" fmla="*/ 0 h 18"/>
              <a:gd name="T20" fmla="*/ 0 w 138"/>
              <a:gd name="T21" fmla="*/ 31428619 h 18"/>
              <a:gd name="T22" fmla="*/ 0 w 138"/>
              <a:gd name="T23" fmla="*/ 94283565 h 18"/>
              <a:gd name="T24" fmla="*/ 714114512 w 138"/>
              <a:gd name="T25" fmla="*/ 94283565 h 18"/>
              <a:gd name="T26" fmla="*/ 714114512 w 138"/>
              <a:gd name="T27" fmla="*/ 31428619 h 18"/>
              <a:gd name="T28" fmla="*/ 683066946 w 138"/>
              <a:gd name="T29" fmla="*/ 0 h 1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38" h="18">
                <a:moveTo>
                  <a:pt x="132" y="0"/>
                </a:moveTo>
                <a:cubicBezTo>
                  <a:pt x="108" y="0"/>
                  <a:pt x="108" y="0"/>
                  <a:pt x="108" y="0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96" y="12"/>
                  <a:pt x="96" y="12"/>
                  <a:pt x="96" y="12"/>
                </a:cubicBezTo>
                <a:cubicBezTo>
                  <a:pt x="96" y="0"/>
                  <a:pt x="96" y="0"/>
                  <a:pt x="96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12"/>
                  <a:pt x="42" y="12"/>
                  <a:pt x="42" y="12"/>
                </a:cubicBezTo>
                <a:cubicBezTo>
                  <a:pt x="30" y="12"/>
                  <a:pt x="30" y="12"/>
                  <a:pt x="30" y="12"/>
                </a:cubicBezTo>
                <a:cubicBezTo>
                  <a:pt x="30" y="0"/>
                  <a:pt x="30" y="0"/>
                  <a:pt x="30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18"/>
                  <a:pt x="0" y="18"/>
                  <a:pt x="0" y="18"/>
                </a:cubicBezTo>
                <a:cubicBezTo>
                  <a:pt x="138" y="18"/>
                  <a:pt x="138" y="18"/>
                  <a:pt x="138" y="18"/>
                </a:cubicBezTo>
                <a:cubicBezTo>
                  <a:pt x="138" y="6"/>
                  <a:pt x="138" y="6"/>
                  <a:pt x="138" y="6"/>
                </a:cubicBezTo>
                <a:cubicBezTo>
                  <a:pt x="138" y="3"/>
                  <a:pt x="135" y="0"/>
                  <a:pt x="132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52" name="Freeform 144">
            <a:extLst>
              <a:ext uri="{FF2B5EF4-FFF2-40B4-BE49-F238E27FC236}">
                <a16:creationId xmlns:a16="http://schemas.microsoft.com/office/drawing/2014/main" id="{52633C87-104B-960D-0DFC-CC321F327B39}"/>
              </a:ext>
            </a:extLst>
          </p:cNvPr>
          <p:cNvSpPr>
            <a:spLocks noEditPoints="1"/>
          </p:cNvSpPr>
          <p:nvPr/>
        </p:nvSpPr>
        <p:spPr bwMode="auto">
          <a:xfrm>
            <a:off x="1219201" y="5791201"/>
            <a:ext cx="419100" cy="325967"/>
          </a:xfrm>
          <a:custGeom>
            <a:avLst/>
            <a:gdLst>
              <a:gd name="T0" fmla="*/ 31047566 w 138"/>
              <a:gd name="T1" fmla="*/ 552628947 h 108"/>
              <a:gd name="T2" fmla="*/ 714114512 w 138"/>
              <a:gd name="T3" fmla="*/ 521926961 h 108"/>
              <a:gd name="T4" fmla="*/ 0 w 138"/>
              <a:gd name="T5" fmla="*/ 0 h 108"/>
              <a:gd name="T6" fmla="*/ 527824562 w 138"/>
              <a:gd name="T7" fmla="*/ 61403971 h 108"/>
              <a:gd name="T8" fmla="*/ 652017103 w 138"/>
              <a:gd name="T9" fmla="*/ 184209649 h 108"/>
              <a:gd name="T10" fmla="*/ 527824562 w 138"/>
              <a:gd name="T11" fmla="*/ 61403971 h 108"/>
              <a:gd name="T12" fmla="*/ 652017103 w 138"/>
              <a:gd name="T13" fmla="*/ 214911634 h 108"/>
              <a:gd name="T14" fmla="*/ 527824562 w 138"/>
              <a:gd name="T15" fmla="*/ 337717312 h 108"/>
              <a:gd name="T16" fmla="*/ 527824562 w 138"/>
              <a:gd name="T17" fmla="*/ 368419298 h 108"/>
              <a:gd name="T18" fmla="*/ 652017103 w 138"/>
              <a:gd name="T19" fmla="*/ 491224976 h 108"/>
              <a:gd name="T20" fmla="*/ 527824562 w 138"/>
              <a:gd name="T21" fmla="*/ 368419298 h 108"/>
              <a:gd name="T22" fmla="*/ 496774718 w 138"/>
              <a:gd name="T23" fmla="*/ 61403971 h 108"/>
              <a:gd name="T24" fmla="*/ 372582178 w 138"/>
              <a:gd name="T25" fmla="*/ 184209649 h 108"/>
              <a:gd name="T26" fmla="*/ 372582178 w 138"/>
              <a:gd name="T27" fmla="*/ 214911634 h 108"/>
              <a:gd name="T28" fmla="*/ 496774718 w 138"/>
              <a:gd name="T29" fmla="*/ 337717312 h 108"/>
              <a:gd name="T30" fmla="*/ 372582178 w 138"/>
              <a:gd name="T31" fmla="*/ 214911634 h 108"/>
              <a:gd name="T32" fmla="*/ 496774718 w 138"/>
              <a:gd name="T33" fmla="*/ 368419298 h 108"/>
              <a:gd name="T34" fmla="*/ 372582178 w 138"/>
              <a:gd name="T35" fmla="*/ 491224976 h 108"/>
              <a:gd name="T36" fmla="*/ 217339793 w 138"/>
              <a:gd name="T37" fmla="*/ 61403971 h 108"/>
              <a:gd name="T38" fmla="*/ 341532334 w 138"/>
              <a:gd name="T39" fmla="*/ 184209649 h 108"/>
              <a:gd name="T40" fmla="*/ 217339793 w 138"/>
              <a:gd name="T41" fmla="*/ 61403971 h 108"/>
              <a:gd name="T42" fmla="*/ 341532334 w 138"/>
              <a:gd name="T43" fmla="*/ 214911634 h 108"/>
              <a:gd name="T44" fmla="*/ 217339793 w 138"/>
              <a:gd name="T45" fmla="*/ 337717312 h 108"/>
              <a:gd name="T46" fmla="*/ 217339793 w 138"/>
              <a:gd name="T47" fmla="*/ 368419298 h 108"/>
              <a:gd name="T48" fmla="*/ 341532334 w 138"/>
              <a:gd name="T49" fmla="*/ 491224976 h 108"/>
              <a:gd name="T50" fmla="*/ 217339793 w 138"/>
              <a:gd name="T51" fmla="*/ 368419298 h 108"/>
              <a:gd name="T52" fmla="*/ 186289950 w 138"/>
              <a:gd name="T53" fmla="*/ 61403971 h 108"/>
              <a:gd name="T54" fmla="*/ 62097409 w 138"/>
              <a:gd name="T55" fmla="*/ 184209649 h 108"/>
              <a:gd name="T56" fmla="*/ 62097409 w 138"/>
              <a:gd name="T57" fmla="*/ 214911634 h 108"/>
              <a:gd name="T58" fmla="*/ 186289950 w 138"/>
              <a:gd name="T59" fmla="*/ 337717312 h 108"/>
              <a:gd name="T60" fmla="*/ 62097409 w 138"/>
              <a:gd name="T61" fmla="*/ 214911634 h 108"/>
              <a:gd name="T62" fmla="*/ 186289950 w 138"/>
              <a:gd name="T63" fmla="*/ 368419298 h 108"/>
              <a:gd name="T64" fmla="*/ 62097409 w 138"/>
              <a:gd name="T65" fmla="*/ 491224976 h 10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38" h="108">
                <a:moveTo>
                  <a:pt x="0" y="102"/>
                </a:moveTo>
                <a:cubicBezTo>
                  <a:pt x="0" y="105"/>
                  <a:pt x="3" y="108"/>
                  <a:pt x="6" y="108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35" y="108"/>
                  <a:pt x="138" y="105"/>
                  <a:pt x="138" y="102"/>
                </a:cubicBezTo>
                <a:cubicBezTo>
                  <a:pt x="138" y="0"/>
                  <a:pt x="138" y="0"/>
                  <a:pt x="138" y="0"/>
                </a:cubicBezTo>
                <a:cubicBezTo>
                  <a:pt x="0" y="0"/>
                  <a:pt x="0" y="0"/>
                  <a:pt x="0" y="0"/>
                </a:cubicBezTo>
                <a:lnTo>
                  <a:pt x="0" y="102"/>
                </a:lnTo>
                <a:close/>
                <a:moveTo>
                  <a:pt x="102" y="12"/>
                </a:moveTo>
                <a:cubicBezTo>
                  <a:pt x="126" y="12"/>
                  <a:pt x="126" y="12"/>
                  <a:pt x="126" y="12"/>
                </a:cubicBezTo>
                <a:cubicBezTo>
                  <a:pt x="126" y="36"/>
                  <a:pt x="126" y="36"/>
                  <a:pt x="126" y="36"/>
                </a:cubicBezTo>
                <a:cubicBezTo>
                  <a:pt x="102" y="36"/>
                  <a:pt x="102" y="36"/>
                  <a:pt x="102" y="36"/>
                </a:cubicBezTo>
                <a:lnTo>
                  <a:pt x="102" y="12"/>
                </a:lnTo>
                <a:close/>
                <a:moveTo>
                  <a:pt x="102" y="42"/>
                </a:moveTo>
                <a:cubicBezTo>
                  <a:pt x="126" y="42"/>
                  <a:pt x="126" y="42"/>
                  <a:pt x="126" y="42"/>
                </a:cubicBezTo>
                <a:cubicBezTo>
                  <a:pt x="126" y="66"/>
                  <a:pt x="126" y="66"/>
                  <a:pt x="126" y="66"/>
                </a:cubicBezTo>
                <a:cubicBezTo>
                  <a:pt x="102" y="66"/>
                  <a:pt x="102" y="66"/>
                  <a:pt x="102" y="66"/>
                </a:cubicBezTo>
                <a:lnTo>
                  <a:pt x="102" y="42"/>
                </a:lnTo>
                <a:close/>
                <a:moveTo>
                  <a:pt x="102" y="72"/>
                </a:moveTo>
                <a:cubicBezTo>
                  <a:pt x="126" y="72"/>
                  <a:pt x="126" y="72"/>
                  <a:pt x="126" y="72"/>
                </a:cubicBezTo>
                <a:cubicBezTo>
                  <a:pt x="126" y="96"/>
                  <a:pt x="126" y="96"/>
                  <a:pt x="126" y="96"/>
                </a:cubicBezTo>
                <a:cubicBezTo>
                  <a:pt x="102" y="96"/>
                  <a:pt x="102" y="96"/>
                  <a:pt x="102" y="96"/>
                </a:cubicBezTo>
                <a:lnTo>
                  <a:pt x="102" y="72"/>
                </a:lnTo>
                <a:close/>
                <a:moveTo>
                  <a:pt x="72" y="12"/>
                </a:moveTo>
                <a:cubicBezTo>
                  <a:pt x="96" y="12"/>
                  <a:pt x="96" y="12"/>
                  <a:pt x="96" y="12"/>
                </a:cubicBezTo>
                <a:cubicBezTo>
                  <a:pt x="96" y="36"/>
                  <a:pt x="96" y="36"/>
                  <a:pt x="96" y="36"/>
                </a:cubicBezTo>
                <a:cubicBezTo>
                  <a:pt x="72" y="36"/>
                  <a:pt x="72" y="36"/>
                  <a:pt x="72" y="36"/>
                </a:cubicBezTo>
                <a:lnTo>
                  <a:pt x="72" y="12"/>
                </a:lnTo>
                <a:close/>
                <a:moveTo>
                  <a:pt x="72" y="42"/>
                </a:moveTo>
                <a:cubicBezTo>
                  <a:pt x="96" y="42"/>
                  <a:pt x="96" y="42"/>
                  <a:pt x="96" y="42"/>
                </a:cubicBezTo>
                <a:cubicBezTo>
                  <a:pt x="96" y="66"/>
                  <a:pt x="96" y="66"/>
                  <a:pt x="96" y="66"/>
                </a:cubicBezTo>
                <a:cubicBezTo>
                  <a:pt x="72" y="66"/>
                  <a:pt x="72" y="66"/>
                  <a:pt x="72" y="66"/>
                </a:cubicBezTo>
                <a:lnTo>
                  <a:pt x="72" y="42"/>
                </a:lnTo>
                <a:close/>
                <a:moveTo>
                  <a:pt x="72" y="72"/>
                </a:moveTo>
                <a:cubicBezTo>
                  <a:pt x="96" y="72"/>
                  <a:pt x="96" y="72"/>
                  <a:pt x="96" y="72"/>
                </a:cubicBezTo>
                <a:cubicBezTo>
                  <a:pt x="96" y="96"/>
                  <a:pt x="96" y="96"/>
                  <a:pt x="96" y="96"/>
                </a:cubicBezTo>
                <a:cubicBezTo>
                  <a:pt x="72" y="96"/>
                  <a:pt x="72" y="96"/>
                  <a:pt x="72" y="96"/>
                </a:cubicBezTo>
                <a:lnTo>
                  <a:pt x="72" y="72"/>
                </a:lnTo>
                <a:close/>
                <a:moveTo>
                  <a:pt x="42" y="12"/>
                </a:moveTo>
                <a:cubicBezTo>
                  <a:pt x="66" y="12"/>
                  <a:pt x="66" y="12"/>
                  <a:pt x="66" y="12"/>
                </a:cubicBezTo>
                <a:cubicBezTo>
                  <a:pt x="66" y="36"/>
                  <a:pt x="66" y="36"/>
                  <a:pt x="66" y="36"/>
                </a:cubicBezTo>
                <a:cubicBezTo>
                  <a:pt x="42" y="36"/>
                  <a:pt x="42" y="36"/>
                  <a:pt x="42" y="36"/>
                </a:cubicBezTo>
                <a:lnTo>
                  <a:pt x="42" y="12"/>
                </a:lnTo>
                <a:close/>
                <a:moveTo>
                  <a:pt x="42" y="42"/>
                </a:moveTo>
                <a:cubicBezTo>
                  <a:pt x="66" y="42"/>
                  <a:pt x="66" y="42"/>
                  <a:pt x="66" y="42"/>
                </a:cubicBezTo>
                <a:cubicBezTo>
                  <a:pt x="66" y="66"/>
                  <a:pt x="66" y="66"/>
                  <a:pt x="66" y="66"/>
                </a:cubicBezTo>
                <a:cubicBezTo>
                  <a:pt x="42" y="66"/>
                  <a:pt x="42" y="66"/>
                  <a:pt x="42" y="66"/>
                </a:cubicBezTo>
                <a:lnTo>
                  <a:pt x="42" y="42"/>
                </a:lnTo>
                <a:close/>
                <a:moveTo>
                  <a:pt x="42" y="72"/>
                </a:moveTo>
                <a:cubicBezTo>
                  <a:pt x="66" y="72"/>
                  <a:pt x="66" y="72"/>
                  <a:pt x="66" y="72"/>
                </a:cubicBezTo>
                <a:cubicBezTo>
                  <a:pt x="66" y="96"/>
                  <a:pt x="66" y="96"/>
                  <a:pt x="66" y="96"/>
                </a:cubicBezTo>
                <a:cubicBezTo>
                  <a:pt x="42" y="96"/>
                  <a:pt x="42" y="96"/>
                  <a:pt x="42" y="96"/>
                </a:cubicBezTo>
                <a:lnTo>
                  <a:pt x="42" y="72"/>
                </a:lnTo>
                <a:close/>
                <a:moveTo>
                  <a:pt x="12" y="12"/>
                </a:moveTo>
                <a:cubicBezTo>
                  <a:pt x="36" y="12"/>
                  <a:pt x="36" y="12"/>
                  <a:pt x="36" y="12"/>
                </a:cubicBezTo>
                <a:cubicBezTo>
                  <a:pt x="36" y="36"/>
                  <a:pt x="36" y="36"/>
                  <a:pt x="36" y="36"/>
                </a:cubicBezTo>
                <a:cubicBezTo>
                  <a:pt x="12" y="36"/>
                  <a:pt x="12" y="36"/>
                  <a:pt x="12" y="36"/>
                </a:cubicBezTo>
                <a:lnTo>
                  <a:pt x="12" y="12"/>
                </a:lnTo>
                <a:close/>
                <a:moveTo>
                  <a:pt x="12" y="42"/>
                </a:moveTo>
                <a:cubicBezTo>
                  <a:pt x="36" y="42"/>
                  <a:pt x="36" y="42"/>
                  <a:pt x="36" y="42"/>
                </a:cubicBezTo>
                <a:cubicBezTo>
                  <a:pt x="36" y="66"/>
                  <a:pt x="36" y="66"/>
                  <a:pt x="36" y="66"/>
                </a:cubicBezTo>
                <a:cubicBezTo>
                  <a:pt x="12" y="66"/>
                  <a:pt x="12" y="66"/>
                  <a:pt x="12" y="66"/>
                </a:cubicBezTo>
                <a:lnTo>
                  <a:pt x="12" y="42"/>
                </a:lnTo>
                <a:close/>
                <a:moveTo>
                  <a:pt x="12" y="72"/>
                </a:moveTo>
                <a:cubicBezTo>
                  <a:pt x="36" y="72"/>
                  <a:pt x="36" y="72"/>
                  <a:pt x="36" y="72"/>
                </a:cubicBezTo>
                <a:cubicBezTo>
                  <a:pt x="36" y="96"/>
                  <a:pt x="36" y="96"/>
                  <a:pt x="36" y="96"/>
                </a:cubicBezTo>
                <a:cubicBezTo>
                  <a:pt x="12" y="96"/>
                  <a:pt x="12" y="96"/>
                  <a:pt x="12" y="96"/>
                </a:cubicBezTo>
                <a:lnTo>
                  <a:pt x="12" y="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53" name="Freeform 145">
            <a:extLst>
              <a:ext uri="{FF2B5EF4-FFF2-40B4-BE49-F238E27FC236}">
                <a16:creationId xmlns:a16="http://schemas.microsoft.com/office/drawing/2014/main" id="{86255C04-A206-A17F-0017-C733560C7FE5}"/>
              </a:ext>
            </a:extLst>
          </p:cNvPr>
          <p:cNvSpPr>
            <a:spLocks/>
          </p:cNvSpPr>
          <p:nvPr/>
        </p:nvSpPr>
        <p:spPr bwMode="auto">
          <a:xfrm>
            <a:off x="6282267" y="5634567"/>
            <a:ext cx="546100" cy="457200"/>
          </a:xfrm>
          <a:custGeom>
            <a:avLst/>
            <a:gdLst>
              <a:gd name="T0" fmla="*/ 564101470 w 179"/>
              <a:gd name="T1" fmla="*/ 0 h 150"/>
              <a:gd name="T2" fmla="*/ 689458877 w 179"/>
              <a:gd name="T3" fmla="*/ 187516008 h 150"/>
              <a:gd name="T4" fmla="*/ 705127981 w 179"/>
              <a:gd name="T5" fmla="*/ 177098706 h 150"/>
              <a:gd name="T6" fmla="*/ 903609399 w 179"/>
              <a:gd name="T7" fmla="*/ 171888912 h 150"/>
              <a:gd name="T8" fmla="*/ 741689986 w 179"/>
              <a:gd name="T9" fmla="*/ 302108616 h 150"/>
              <a:gd name="T10" fmla="*/ 840930695 w 179"/>
              <a:gd name="T11" fmla="*/ 505251720 h 150"/>
              <a:gd name="T12" fmla="*/ 663342178 w 179"/>
              <a:gd name="T13" fmla="*/ 604217232 h 150"/>
              <a:gd name="T14" fmla="*/ 647673075 w 179"/>
              <a:gd name="T15" fmla="*/ 588592422 h 150"/>
              <a:gd name="T16" fmla="*/ 470084558 w 179"/>
              <a:gd name="T17" fmla="*/ 500041926 h 150"/>
              <a:gd name="T18" fmla="*/ 558879960 w 179"/>
              <a:gd name="T19" fmla="*/ 677140632 h 150"/>
              <a:gd name="T20" fmla="*/ 386515241 w 179"/>
              <a:gd name="T21" fmla="*/ 781315938 h 150"/>
              <a:gd name="T22" fmla="*/ 266381631 w 179"/>
              <a:gd name="T23" fmla="*/ 588592422 h 150"/>
              <a:gd name="T24" fmla="*/ 245488730 w 179"/>
              <a:gd name="T25" fmla="*/ 599009724 h 150"/>
              <a:gd name="T26" fmla="*/ 41785803 w 179"/>
              <a:gd name="T27" fmla="*/ 619844328 h 150"/>
              <a:gd name="T28" fmla="*/ 188033823 w 179"/>
              <a:gd name="T29" fmla="*/ 489624624 h 150"/>
              <a:gd name="T30" fmla="*/ 198481418 w 179"/>
              <a:gd name="T31" fmla="*/ 479207322 h 150"/>
              <a:gd name="T32" fmla="*/ 94016912 w 179"/>
              <a:gd name="T33" fmla="*/ 276064218 h 150"/>
              <a:gd name="T34" fmla="*/ 276826937 w 179"/>
              <a:gd name="T35" fmla="*/ 171888912 h 150"/>
              <a:gd name="T36" fmla="*/ 376067646 w 179"/>
              <a:gd name="T37" fmla="*/ 338570316 h 150"/>
              <a:gd name="T38" fmla="*/ 470084558 w 179"/>
              <a:gd name="T39" fmla="*/ 161471610 h 150"/>
              <a:gd name="T40" fmla="*/ 386515241 w 179"/>
              <a:gd name="T41" fmla="*/ 125009910 h 150"/>
              <a:gd name="T42" fmla="*/ 391736750 w 179"/>
              <a:gd name="T43" fmla="*/ 98967798 h 150"/>
              <a:gd name="T44" fmla="*/ 564101470 w 179"/>
              <a:gd name="T45" fmla="*/ 0 h 15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79" h="150">
                <a:moveTo>
                  <a:pt x="108" y="0"/>
                </a:moveTo>
                <a:cubicBezTo>
                  <a:pt x="114" y="11"/>
                  <a:pt x="124" y="33"/>
                  <a:pt x="132" y="36"/>
                </a:cubicBezTo>
                <a:cubicBezTo>
                  <a:pt x="133" y="36"/>
                  <a:pt x="134" y="35"/>
                  <a:pt x="135" y="34"/>
                </a:cubicBezTo>
                <a:cubicBezTo>
                  <a:pt x="137" y="14"/>
                  <a:pt x="168" y="6"/>
                  <a:pt x="173" y="33"/>
                </a:cubicBezTo>
                <a:cubicBezTo>
                  <a:pt x="179" y="61"/>
                  <a:pt x="154" y="50"/>
                  <a:pt x="142" y="58"/>
                </a:cubicBezTo>
                <a:cubicBezTo>
                  <a:pt x="148" y="71"/>
                  <a:pt x="155" y="84"/>
                  <a:pt x="161" y="97"/>
                </a:cubicBezTo>
                <a:cubicBezTo>
                  <a:pt x="152" y="102"/>
                  <a:pt x="137" y="114"/>
                  <a:pt x="127" y="116"/>
                </a:cubicBezTo>
                <a:cubicBezTo>
                  <a:pt x="125" y="116"/>
                  <a:pt x="125" y="114"/>
                  <a:pt x="124" y="113"/>
                </a:cubicBezTo>
                <a:cubicBezTo>
                  <a:pt x="128" y="90"/>
                  <a:pt x="112" y="72"/>
                  <a:pt x="90" y="96"/>
                </a:cubicBezTo>
                <a:cubicBezTo>
                  <a:pt x="72" y="115"/>
                  <a:pt x="109" y="125"/>
                  <a:pt x="107" y="130"/>
                </a:cubicBezTo>
                <a:cubicBezTo>
                  <a:pt x="96" y="137"/>
                  <a:pt x="85" y="143"/>
                  <a:pt x="74" y="150"/>
                </a:cubicBezTo>
                <a:cubicBezTo>
                  <a:pt x="66" y="138"/>
                  <a:pt x="59" y="125"/>
                  <a:pt x="51" y="113"/>
                </a:cubicBezTo>
                <a:cubicBezTo>
                  <a:pt x="50" y="114"/>
                  <a:pt x="48" y="115"/>
                  <a:pt x="47" y="115"/>
                </a:cubicBezTo>
                <a:cubicBezTo>
                  <a:pt x="42" y="132"/>
                  <a:pt x="18" y="149"/>
                  <a:pt x="8" y="119"/>
                </a:cubicBezTo>
                <a:cubicBezTo>
                  <a:pt x="0" y="94"/>
                  <a:pt x="22" y="96"/>
                  <a:pt x="36" y="94"/>
                </a:cubicBezTo>
                <a:cubicBezTo>
                  <a:pt x="37" y="93"/>
                  <a:pt x="38" y="93"/>
                  <a:pt x="38" y="92"/>
                </a:cubicBezTo>
                <a:cubicBezTo>
                  <a:pt x="32" y="79"/>
                  <a:pt x="24" y="66"/>
                  <a:pt x="18" y="53"/>
                </a:cubicBezTo>
                <a:cubicBezTo>
                  <a:pt x="29" y="47"/>
                  <a:pt x="41" y="40"/>
                  <a:pt x="53" y="33"/>
                </a:cubicBezTo>
                <a:cubicBezTo>
                  <a:pt x="62" y="42"/>
                  <a:pt x="48" y="65"/>
                  <a:pt x="72" y="65"/>
                </a:cubicBezTo>
                <a:cubicBezTo>
                  <a:pt x="87" y="64"/>
                  <a:pt x="100" y="45"/>
                  <a:pt x="90" y="31"/>
                </a:cubicBezTo>
                <a:cubicBezTo>
                  <a:pt x="84" y="28"/>
                  <a:pt x="76" y="28"/>
                  <a:pt x="74" y="24"/>
                </a:cubicBezTo>
                <a:cubicBezTo>
                  <a:pt x="72" y="19"/>
                  <a:pt x="74" y="21"/>
                  <a:pt x="75" y="19"/>
                </a:cubicBezTo>
                <a:cubicBezTo>
                  <a:pt x="86" y="13"/>
                  <a:pt x="97" y="6"/>
                  <a:pt x="108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54" name="Freeform 146">
            <a:extLst>
              <a:ext uri="{FF2B5EF4-FFF2-40B4-BE49-F238E27FC236}">
                <a16:creationId xmlns:a16="http://schemas.microsoft.com/office/drawing/2014/main" id="{781EEA9C-0E61-B3FC-51E4-F3547756EF14}"/>
              </a:ext>
            </a:extLst>
          </p:cNvPr>
          <p:cNvSpPr>
            <a:spLocks noEditPoints="1"/>
          </p:cNvSpPr>
          <p:nvPr/>
        </p:nvSpPr>
        <p:spPr bwMode="auto">
          <a:xfrm>
            <a:off x="2978151" y="4849285"/>
            <a:ext cx="438149" cy="436033"/>
          </a:xfrm>
          <a:custGeom>
            <a:avLst/>
            <a:gdLst>
              <a:gd name="T0" fmla="*/ 0 w 144"/>
              <a:gd name="T1" fmla="*/ 61764576 h 144"/>
              <a:gd name="T2" fmla="*/ 0 w 144"/>
              <a:gd name="T3" fmla="*/ 679412606 h 144"/>
              <a:gd name="T4" fmla="*/ 62554945 w 144"/>
              <a:gd name="T5" fmla="*/ 741177181 h 144"/>
              <a:gd name="T6" fmla="*/ 688102118 w 144"/>
              <a:gd name="T7" fmla="*/ 741177181 h 144"/>
              <a:gd name="T8" fmla="*/ 750657063 w 144"/>
              <a:gd name="T9" fmla="*/ 679412606 h 144"/>
              <a:gd name="T10" fmla="*/ 750657063 w 144"/>
              <a:gd name="T11" fmla="*/ 61764576 h 144"/>
              <a:gd name="T12" fmla="*/ 688102118 w 144"/>
              <a:gd name="T13" fmla="*/ 0 h 144"/>
              <a:gd name="T14" fmla="*/ 62554945 w 144"/>
              <a:gd name="T15" fmla="*/ 0 h 144"/>
              <a:gd name="T16" fmla="*/ 0 w 144"/>
              <a:gd name="T17" fmla="*/ 61764576 h 144"/>
              <a:gd name="T18" fmla="*/ 500437282 w 144"/>
              <a:gd name="T19" fmla="*/ 308822879 h 144"/>
              <a:gd name="T20" fmla="*/ 562992227 w 144"/>
              <a:gd name="T21" fmla="*/ 308822879 h 144"/>
              <a:gd name="T22" fmla="*/ 562992227 w 144"/>
              <a:gd name="T23" fmla="*/ 123529152 h 144"/>
              <a:gd name="T24" fmla="*/ 625547172 w 144"/>
              <a:gd name="T25" fmla="*/ 123529152 h 144"/>
              <a:gd name="T26" fmla="*/ 625547172 w 144"/>
              <a:gd name="T27" fmla="*/ 308822879 h 144"/>
              <a:gd name="T28" fmla="*/ 688102118 w 144"/>
              <a:gd name="T29" fmla="*/ 308822879 h 144"/>
              <a:gd name="T30" fmla="*/ 688102118 w 144"/>
              <a:gd name="T31" fmla="*/ 401470879 h 144"/>
              <a:gd name="T32" fmla="*/ 625547172 w 144"/>
              <a:gd name="T33" fmla="*/ 401470879 h 144"/>
              <a:gd name="T34" fmla="*/ 625547172 w 144"/>
              <a:gd name="T35" fmla="*/ 617648030 h 144"/>
              <a:gd name="T36" fmla="*/ 562992227 w 144"/>
              <a:gd name="T37" fmla="*/ 617648030 h 144"/>
              <a:gd name="T38" fmla="*/ 562992227 w 144"/>
              <a:gd name="T39" fmla="*/ 401470879 h 144"/>
              <a:gd name="T40" fmla="*/ 500437282 w 144"/>
              <a:gd name="T41" fmla="*/ 401470879 h 144"/>
              <a:gd name="T42" fmla="*/ 500437282 w 144"/>
              <a:gd name="T43" fmla="*/ 308822879 h 144"/>
              <a:gd name="T44" fmla="*/ 281497255 w 144"/>
              <a:gd name="T45" fmla="*/ 401470879 h 144"/>
              <a:gd name="T46" fmla="*/ 344052200 w 144"/>
              <a:gd name="T47" fmla="*/ 401470879 h 144"/>
              <a:gd name="T48" fmla="*/ 344052200 w 144"/>
              <a:gd name="T49" fmla="*/ 123529152 h 144"/>
              <a:gd name="T50" fmla="*/ 406604863 w 144"/>
              <a:gd name="T51" fmla="*/ 123529152 h 144"/>
              <a:gd name="T52" fmla="*/ 406604863 w 144"/>
              <a:gd name="T53" fmla="*/ 401470879 h 144"/>
              <a:gd name="T54" fmla="*/ 469159809 w 144"/>
              <a:gd name="T55" fmla="*/ 401470879 h 144"/>
              <a:gd name="T56" fmla="*/ 469159809 w 144"/>
              <a:gd name="T57" fmla="*/ 494118878 h 144"/>
              <a:gd name="T58" fmla="*/ 406604863 w 144"/>
              <a:gd name="T59" fmla="*/ 494118878 h 144"/>
              <a:gd name="T60" fmla="*/ 406604863 w 144"/>
              <a:gd name="T61" fmla="*/ 617648030 h 144"/>
              <a:gd name="T62" fmla="*/ 344052200 w 144"/>
              <a:gd name="T63" fmla="*/ 617648030 h 144"/>
              <a:gd name="T64" fmla="*/ 344052200 w 144"/>
              <a:gd name="T65" fmla="*/ 494118878 h 144"/>
              <a:gd name="T66" fmla="*/ 281497255 w 144"/>
              <a:gd name="T67" fmla="*/ 494118878 h 144"/>
              <a:gd name="T68" fmla="*/ 281497255 w 144"/>
              <a:gd name="T69" fmla="*/ 401470879 h 144"/>
              <a:gd name="T70" fmla="*/ 62554945 w 144"/>
              <a:gd name="T71" fmla="*/ 247058303 h 144"/>
              <a:gd name="T72" fmla="*/ 125109891 w 144"/>
              <a:gd name="T73" fmla="*/ 247058303 h 144"/>
              <a:gd name="T74" fmla="*/ 125109891 w 144"/>
              <a:gd name="T75" fmla="*/ 123529152 h 144"/>
              <a:gd name="T76" fmla="*/ 187664836 w 144"/>
              <a:gd name="T77" fmla="*/ 123529152 h 144"/>
              <a:gd name="T78" fmla="*/ 187664836 w 144"/>
              <a:gd name="T79" fmla="*/ 247058303 h 144"/>
              <a:gd name="T80" fmla="*/ 250219782 w 144"/>
              <a:gd name="T81" fmla="*/ 247058303 h 144"/>
              <a:gd name="T82" fmla="*/ 250219782 w 144"/>
              <a:gd name="T83" fmla="*/ 339706303 h 144"/>
              <a:gd name="T84" fmla="*/ 187664836 w 144"/>
              <a:gd name="T85" fmla="*/ 339706303 h 144"/>
              <a:gd name="T86" fmla="*/ 187664836 w 144"/>
              <a:gd name="T87" fmla="*/ 617648030 h 144"/>
              <a:gd name="T88" fmla="*/ 125109891 w 144"/>
              <a:gd name="T89" fmla="*/ 617648030 h 144"/>
              <a:gd name="T90" fmla="*/ 125109891 w 144"/>
              <a:gd name="T91" fmla="*/ 339706303 h 144"/>
              <a:gd name="T92" fmla="*/ 62554945 w 144"/>
              <a:gd name="T93" fmla="*/ 339706303 h 144"/>
              <a:gd name="T94" fmla="*/ 62554945 w 144"/>
              <a:gd name="T95" fmla="*/ 247058303 h 14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44" h="144">
                <a:moveTo>
                  <a:pt x="0" y="12"/>
                </a:moveTo>
                <a:cubicBezTo>
                  <a:pt x="0" y="132"/>
                  <a:pt x="0" y="132"/>
                  <a:pt x="0" y="132"/>
                </a:cubicBezTo>
                <a:cubicBezTo>
                  <a:pt x="0" y="139"/>
                  <a:pt x="5" y="144"/>
                  <a:pt x="12" y="144"/>
                </a:cubicBezTo>
                <a:cubicBezTo>
                  <a:pt x="132" y="144"/>
                  <a:pt x="132" y="144"/>
                  <a:pt x="132" y="144"/>
                </a:cubicBezTo>
                <a:cubicBezTo>
                  <a:pt x="139" y="144"/>
                  <a:pt x="144" y="139"/>
                  <a:pt x="144" y="132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5"/>
                  <a:pt x="139" y="0"/>
                  <a:pt x="13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moveTo>
                  <a:pt x="96" y="60"/>
                </a:moveTo>
                <a:cubicBezTo>
                  <a:pt x="108" y="60"/>
                  <a:pt x="108" y="60"/>
                  <a:pt x="108" y="60"/>
                </a:cubicBezTo>
                <a:cubicBezTo>
                  <a:pt x="108" y="24"/>
                  <a:pt x="108" y="24"/>
                  <a:pt x="108" y="24"/>
                </a:cubicBezTo>
                <a:cubicBezTo>
                  <a:pt x="120" y="24"/>
                  <a:pt x="120" y="24"/>
                  <a:pt x="120" y="24"/>
                </a:cubicBezTo>
                <a:cubicBezTo>
                  <a:pt x="120" y="60"/>
                  <a:pt x="120" y="60"/>
                  <a:pt x="120" y="60"/>
                </a:cubicBezTo>
                <a:cubicBezTo>
                  <a:pt x="132" y="60"/>
                  <a:pt x="132" y="60"/>
                  <a:pt x="132" y="60"/>
                </a:cubicBezTo>
                <a:cubicBezTo>
                  <a:pt x="132" y="78"/>
                  <a:pt x="132" y="78"/>
                  <a:pt x="132" y="78"/>
                </a:cubicBezTo>
                <a:cubicBezTo>
                  <a:pt x="120" y="78"/>
                  <a:pt x="120" y="78"/>
                  <a:pt x="120" y="78"/>
                </a:cubicBezTo>
                <a:cubicBezTo>
                  <a:pt x="120" y="120"/>
                  <a:pt x="120" y="120"/>
                  <a:pt x="120" y="120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96" y="78"/>
                  <a:pt x="96" y="78"/>
                  <a:pt x="96" y="78"/>
                </a:cubicBezTo>
                <a:cubicBezTo>
                  <a:pt x="96" y="60"/>
                  <a:pt x="96" y="60"/>
                  <a:pt x="96" y="60"/>
                </a:cubicBezTo>
                <a:moveTo>
                  <a:pt x="54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66" y="24"/>
                  <a:pt x="66" y="24"/>
                  <a:pt x="66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78"/>
                  <a:pt x="78" y="78"/>
                  <a:pt x="78" y="78"/>
                </a:cubicBezTo>
                <a:cubicBezTo>
                  <a:pt x="90" y="78"/>
                  <a:pt x="90" y="78"/>
                  <a:pt x="90" y="78"/>
                </a:cubicBezTo>
                <a:cubicBezTo>
                  <a:pt x="90" y="96"/>
                  <a:pt x="90" y="96"/>
                  <a:pt x="90" y="96"/>
                </a:cubicBezTo>
                <a:cubicBezTo>
                  <a:pt x="78" y="96"/>
                  <a:pt x="78" y="96"/>
                  <a:pt x="78" y="96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66" y="120"/>
                  <a:pt x="66" y="120"/>
                  <a:pt x="66" y="120"/>
                </a:cubicBezTo>
                <a:cubicBezTo>
                  <a:pt x="66" y="96"/>
                  <a:pt x="66" y="96"/>
                  <a:pt x="66" y="96"/>
                </a:cubicBezTo>
                <a:cubicBezTo>
                  <a:pt x="54" y="96"/>
                  <a:pt x="54" y="96"/>
                  <a:pt x="54" y="96"/>
                </a:cubicBezTo>
                <a:cubicBezTo>
                  <a:pt x="54" y="78"/>
                  <a:pt x="54" y="78"/>
                  <a:pt x="54" y="78"/>
                </a:cubicBezTo>
                <a:moveTo>
                  <a:pt x="12" y="48"/>
                </a:moveTo>
                <a:cubicBezTo>
                  <a:pt x="24" y="48"/>
                  <a:pt x="24" y="48"/>
                  <a:pt x="24" y="48"/>
                </a:cubicBezTo>
                <a:cubicBezTo>
                  <a:pt x="24" y="24"/>
                  <a:pt x="24" y="24"/>
                  <a:pt x="24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48"/>
                  <a:pt x="36" y="48"/>
                  <a:pt x="36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66"/>
                  <a:pt x="48" y="66"/>
                  <a:pt x="48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66"/>
                  <a:pt x="24" y="66"/>
                  <a:pt x="24" y="66"/>
                </a:cubicBezTo>
                <a:cubicBezTo>
                  <a:pt x="12" y="66"/>
                  <a:pt x="12" y="66"/>
                  <a:pt x="12" y="66"/>
                </a:cubicBezTo>
                <a:cubicBezTo>
                  <a:pt x="12" y="48"/>
                  <a:pt x="12" y="48"/>
                  <a:pt x="12" y="4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55" name="Rectangle 147">
            <a:extLst>
              <a:ext uri="{FF2B5EF4-FFF2-40B4-BE49-F238E27FC236}">
                <a16:creationId xmlns:a16="http://schemas.microsoft.com/office/drawing/2014/main" id="{79D5BB5B-CED2-34BA-FDB1-9CA436173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8133" y="5031317"/>
            <a:ext cx="110067" cy="338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156" name="Rectangle 148">
            <a:extLst>
              <a:ext uri="{FF2B5EF4-FFF2-40B4-BE49-F238E27FC236}">
                <a16:creationId xmlns:a16="http://schemas.microsoft.com/office/drawing/2014/main" id="{ECF546E8-83E4-CBFF-7C26-85127EFCD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8133" y="5031317"/>
            <a:ext cx="110067" cy="338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157" name="Freeform 149">
            <a:extLst>
              <a:ext uri="{FF2B5EF4-FFF2-40B4-BE49-F238E27FC236}">
                <a16:creationId xmlns:a16="http://schemas.microsoft.com/office/drawing/2014/main" id="{16C4C297-2B6E-27BA-E5C5-413CC357F100}"/>
              </a:ext>
            </a:extLst>
          </p:cNvPr>
          <p:cNvSpPr>
            <a:spLocks/>
          </p:cNvSpPr>
          <p:nvPr/>
        </p:nvSpPr>
        <p:spPr bwMode="auto">
          <a:xfrm>
            <a:off x="3268133" y="5031317"/>
            <a:ext cx="110067" cy="33867"/>
          </a:xfrm>
          <a:custGeom>
            <a:avLst/>
            <a:gdLst>
              <a:gd name="T0" fmla="*/ 212140602 w 32"/>
              <a:gd name="T1" fmla="*/ 0 h 10"/>
              <a:gd name="T2" fmla="*/ 145847792 w 32"/>
              <a:gd name="T3" fmla="*/ 0 h 10"/>
              <a:gd name="T4" fmla="*/ 72922606 w 32"/>
              <a:gd name="T5" fmla="*/ 0 h 10"/>
              <a:gd name="T6" fmla="*/ 0 w 32"/>
              <a:gd name="T7" fmla="*/ 0 h 10"/>
              <a:gd name="T8" fmla="*/ 0 w 32"/>
              <a:gd name="T9" fmla="*/ 65275460 h 10"/>
              <a:gd name="T10" fmla="*/ 212140602 w 32"/>
              <a:gd name="T11" fmla="*/ 65275460 h 10"/>
              <a:gd name="T12" fmla="*/ 212140602 w 32"/>
              <a:gd name="T13" fmla="*/ 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" h="10">
                <a:moveTo>
                  <a:pt x="32" y="0"/>
                </a:moveTo>
                <a:lnTo>
                  <a:pt x="22" y="0"/>
                </a:lnTo>
                <a:lnTo>
                  <a:pt x="11" y="0"/>
                </a:lnTo>
                <a:lnTo>
                  <a:pt x="0" y="0"/>
                </a:lnTo>
                <a:lnTo>
                  <a:pt x="0" y="10"/>
                </a:lnTo>
                <a:lnTo>
                  <a:pt x="32" y="10"/>
                </a:lnTo>
                <a:lnTo>
                  <a:pt x="3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58" name="Freeform 150">
            <a:extLst>
              <a:ext uri="{FF2B5EF4-FFF2-40B4-BE49-F238E27FC236}">
                <a16:creationId xmlns:a16="http://schemas.microsoft.com/office/drawing/2014/main" id="{CB6630C2-830D-5D35-E08D-71B967F822DB}"/>
              </a:ext>
            </a:extLst>
          </p:cNvPr>
          <p:cNvSpPr>
            <a:spLocks/>
          </p:cNvSpPr>
          <p:nvPr/>
        </p:nvSpPr>
        <p:spPr bwMode="auto">
          <a:xfrm>
            <a:off x="3268133" y="5031317"/>
            <a:ext cx="110067" cy="33867"/>
          </a:xfrm>
          <a:custGeom>
            <a:avLst/>
            <a:gdLst>
              <a:gd name="T0" fmla="*/ 212140602 w 32"/>
              <a:gd name="T1" fmla="*/ 0 h 10"/>
              <a:gd name="T2" fmla="*/ 145847792 w 32"/>
              <a:gd name="T3" fmla="*/ 0 h 10"/>
              <a:gd name="T4" fmla="*/ 72922606 w 32"/>
              <a:gd name="T5" fmla="*/ 0 h 10"/>
              <a:gd name="T6" fmla="*/ 0 w 32"/>
              <a:gd name="T7" fmla="*/ 0 h 10"/>
              <a:gd name="T8" fmla="*/ 0 w 32"/>
              <a:gd name="T9" fmla="*/ 65275460 h 10"/>
              <a:gd name="T10" fmla="*/ 212140602 w 32"/>
              <a:gd name="T11" fmla="*/ 65275460 h 10"/>
              <a:gd name="T12" fmla="*/ 212140602 w 32"/>
              <a:gd name="T13" fmla="*/ 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" h="10">
                <a:moveTo>
                  <a:pt x="32" y="0"/>
                </a:moveTo>
                <a:lnTo>
                  <a:pt x="22" y="0"/>
                </a:lnTo>
                <a:lnTo>
                  <a:pt x="11" y="0"/>
                </a:lnTo>
                <a:lnTo>
                  <a:pt x="0" y="0"/>
                </a:lnTo>
                <a:lnTo>
                  <a:pt x="0" y="10"/>
                </a:lnTo>
                <a:lnTo>
                  <a:pt x="32" y="10"/>
                </a:lnTo>
                <a:lnTo>
                  <a:pt x="32" y="0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59" name="Rectangle 151">
            <a:extLst>
              <a:ext uri="{FF2B5EF4-FFF2-40B4-BE49-F238E27FC236}">
                <a16:creationId xmlns:a16="http://schemas.microsoft.com/office/drawing/2014/main" id="{A7C5C083-C65E-5296-928F-727BA3E97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5086351"/>
            <a:ext cx="107949" cy="338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160" name="Rectangle 152">
            <a:extLst>
              <a:ext uri="{FF2B5EF4-FFF2-40B4-BE49-F238E27FC236}">
                <a16:creationId xmlns:a16="http://schemas.microsoft.com/office/drawing/2014/main" id="{029DB912-E02C-6446-D6A0-FF9C8FA3D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5086351"/>
            <a:ext cx="107949" cy="338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161" name="Freeform 153">
            <a:extLst>
              <a:ext uri="{FF2B5EF4-FFF2-40B4-BE49-F238E27FC236}">
                <a16:creationId xmlns:a16="http://schemas.microsoft.com/office/drawing/2014/main" id="{21BD276D-8F65-C3A7-47F5-F90EED2903DF}"/>
              </a:ext>
            </a:extLst>
          </p:cNvPr>
          <p:cNvSpPr>
            <a:spLocks/>
          </p:cNvSpPr>
          <p:nvPr/>
        </p:nvSpPr>
        <p:spPr bwMode="auto">
          <a:xfrm>
            <a:off x="3143251" y="5086351"/>
            <a:ext cx="107949" cy="33867"/>
          </a:xfrm>
          <a:custGeom>
            <a:avLst/>
            <a:gdLst>
              <a:gd name="T0" fmla="*/ 208059690 w 32"/>
              <a:gd name="T1" fmla="*/ 0 h 10"/>
              <a:gd name="T2" fmla="*/ 136539883 w 32"/>
              <a:gd name="T3" fmla="*/ 0 h 10"/>
              <a:gd name="T4" fmla="*/ 71519807 w 32"/>
              <a:gd name="T5" fmla="*/ 0 h 10"/>
              <a:gd name="T6" fmla="*/ 0 w 32"/>
              <a:gd name="T7" fmla="*/ 0 h 10"/>
              <a:gd name="T8" fmla="*/ 0 w 32"/>
              <a:gd name="T9" fmla="*/ 65275460 h 10"/>
              <a:gd name="T10" fmla="*/ 208059690 w 32"/>
              <a:gd name="T11" fmla="*/ 65275460 h 10"/>
              <a:gd name="T12" fmla="*/ 208059690 w 32"/>
              <a:gd name="T13" fmla="*/ 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" h="10">
                <a:moveTo>
                  <a:pt x="32" y="0"/>
                </a:move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0" y="10"/>
                </a:lnTo>
                <a:lnTo>
                  <a:pt x="32" y="10"/>
                </a:lnTo>
                <a:lnTo>
                  <a:pt x="3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62" name="Freeform 154">
            <a:extLst>
              <a:ext uri="{FF2B5EF4-FFF2-40B4-BE49-F238E27FC236}">
                <a16:creationId xmlns:a16="http://schemas.microsoft.com/office/drawing/2014/main" id="{87529F02-000B-394C-1A80-89C7EFA73AE7}"/>
              </a:ext>
            </a:extLst>
          </p:cNvPr>
          <p:cNvSpPr>
            <a:spLocks/>
          </p:cNvSpPr>
          <p:nvPr/>
        </p:nvSpPr>
        <p:spPr bwMode="auto">
          <a:xfrm>
            <a:off x="3143251" y="5086351"/>
            <a:ext cx="107949" cy="33867"/>
          </a:xfrm>
          <a:custGeom>
            <a:avLst/>
            <a:gdLst>
              <a:gd name="T0" fmla="*/ 208059690 w 32"/>
              <a:gd name="T1" fmla="*/ 0 h 10"/>
              <a:gd name="T2" fmla="*/ 136539883 w 32"/>
              <a:gd name="T3" fmla="*/ 0 h 10"/>
              <a:gd name="T4" fmla="*/ 71519807 w 32"/>
              <a:gd name="T5" fmla="*/ 0 h 10"/>
              <a:gd name="T6" fmla="*/ 0 w 32"/>
              <a:gd name="T7" fmla="*/ 0 h 10"/>
              <a:gd name="T8" fmla="*/ 0 w 32"/>
              <a:gd name="T9" fmla="*/ 65275460 h 10"/>
              <a:gd name="T10" fmla="*/ 208059690 w 32"/>
              <a:gd name="T11" fmla="*/ 65275460 h 10"/>
              <a:gd name="T12" fmla="*/ 208059690 w 32"/>
              <a:gd name="T13" fmla="*/ 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" h="10">
                <a:moveTo>
                  <a:pt x="32" y="0"/>
                </a:move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0" y="10"/>
                </a:lnTo>
                <a:lnTo>
                  <a:pt x="32" y="10"/>
                </a:lnTo>
                <a:lnTo>
                  <a:pt x="32" y="0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63" name="Rectangle 155">
            <a:extLst>
              <a:ext uri="{FF2B5EF4-FFF2-40B4-BE49-F238E27FC236}">
                <a16:creationId xmlns:a16="http://schemas.microsoft.com/office/drawing/2014/main" id="{861CD619-5B0A-8C15-1B23-5E0B4434A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251" y="4993218"/>
            <a:ext cx="107949" cy="38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164" name="Rectangle 156">
            <a:extLst>
              <a:ext uri="{FF2B5EF4-FFF2-40B4-BE49-F238E27FC236}">
                <a16:creationId xmlns:a16="http://schemas.microsoft.com/office/drawing/2014/main" id="{40D1E60A-BC07-2B6E-7BC0-BC15633EC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251" y="4993218"/>
            <a:ext cx="107949" cy="38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165" name="Freeform 157">
            <a:extLst>
              <a:ext uri="{FF2B5EF4-FFF2-40B4-BE49-F238E27FC236}">
                <a16:creationId xmlns:a16="http://schemas.microsoft.com/office/drawing/2014/main" id="{AB604337-2B01-9FC3-7302-AFEB6A383616}"/>
              </a:ext>
            </a:extLst>
          </p:cNvPr>
          <p:cNvSpPr>
            <a:spLocks/>
          </p:cNvSpPr>
          <p:nvPr/>
        </p:nvSpPr>
        <p:spPr bwMode="auto">
          <a:xfrm>
            <a:off x="3016251" y="4993218"/>
            <a:ext cx="107949" cy="38100"/>
          </a:xfrm>
          <a:custGeom>
            <a:avLst/>
            <a:gdLst>
              <a:gd name="T0" fmla="*/ 208059690 w 32"/>
              <a:gd name="T1" fmla="*/ 0 h 11"/>
              <a:gd name="T2" fmla="*/ 136539883 w 32"/>
              <a:gd name="T3" fmla="*/ 0 h 11"/>
              <a:gd name="T4" fmla="*/ 71519807 w 32"/>
              <a:gd name="T5" fmla="*/ 0 h 11"/>
              <a:gd name="T6" fmla="*/ 0 w 32"/>
              <a:gd name="T7" fmla="*/ 0 h 11"/>
              <a:gd name="T8" fmla="*/ 0 w 32"/>
              <a:gd name="T9" fmla="*/ 73429957 h 11"/>
              <a:gd name="T10" fmla="*/ 208059690 w 32"/>
              <a:gd name="T11" fmla="*/ 73429957 h 11"/>
              <a:gd name="T12" fmla="*/ 208059690 w 32"/>
              <a:gd name="T13" fmla="*/ 0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" h="11">
                <a:moveTo>
                  <a:pt x="32" y="0"/>
                </a:move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0" y="11"/>
                </a:lnTo>
                <a:lnTo>
                  <a:pt x="32" y="11"/>
                </a:lnTo>
                <a:lnTo>
                  <a:pt x="3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66" name="Freeform 158">
            <a:extLst>
              <a:ext uri="{FF2B5EF4-FFF2-40B4-BE49-F238E27FC236}">
                <a16:creationId xmlns:a16="http://schemas.microsoft.com/office/drawing/2014/main" id="{6D8E2636-3372-708C-F86E-2AD61A112305}"/>
              </a:ext>
            </a:extLst>
          </p:cNvPr>
          <p:cNvSpPr>
            <a:spLocks/>
          </p:cNvSpPr>
          <p:nvPr/>
        </p:nvSpPr>
        <p:spPr bwMode="auto">
          <a:xfrm>
            <a:off x="3016251" y="4993218"/>
            <a:ext cx="107949" cy="38100"/>
          </a:xfrm>
          <a:custGeom>
            <a:avLst/>
            <a:gdLst>
              <a:gd name="T0" fmla="*/ 208059690 w 32"/>
              <a:gd name="T1" fmla="*/ 0 h 11"/>
              <a:gd name="T2" fmla="*/ 136539883 w 32"/>
              <a:gd name="T3" fmla="*/ 0 h 11"/>
              <a:gd name="T4" fmla="*/ 71519807 w 32"/>
              <a:gd name="T5" fmla="*/ 0 h 11"/>
              <a:gd name="T6" fmla="*/ 0 w 32"/>
              <a:gd name="T7" fmla="*/ 0 h 11"/>
              <a:gd name="T8" fmla="*/ 0 w 32"/>
              <a:gd name="T9" fmla="*/ 73429957 h 11"/>
              <a:gd name="T10" fmla="*/ 208059690 w 32"/>
              <a:gd name="T11" fmla="*/ 73429957 h 11"/>
              <a:gd name="T12" fmla="*/ 208059690 w 32"/>
              <a:gd name="T13" fmla="*/ 0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" h="11">
                <a:moveTo>
                  <a:pt x="32" y="0"/>
                </a:moveTo>
                <a:lnTo>
                  <a:pt x="21" y="0"/>
                </a:lnTo>
                <a:lnTo>
                  <a:pt x="11" y="0"/>
                </a:lnTo>
                <a:lnTo>
                  <a:pt x="0" y="0"/>
                </a:lnTo>
                <a:lnTo>
                  <a:pt x="0" y="11"/>
                </a:lnTo>
                <a:lnTo>
                  <a:pt x="32" y="11"/>
                </a:lnTo>
                <a:lnTo>
                  <a:pt x="32" y="0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67" name="Freeform 159">
            <a:extLst>
              <a:ext uri="{FF2B5EF4-FFF2-40B4-BE49-F238E27FC236}">
                <a16:creationId xmlns:a16="http://schemas.microsoft.com/office/drawing/2014/main" id="{9CEB872F-9A43-E96B-F2EC-762DD6104D3F}"/>
              </a:ext>
            </a:extLst>
          </p:cNvPr>
          <p:cNvSpPr>
            <a:spLocks/>
          </p:cNvSpPr>
          <p:nvPr/>
        </p:nvSpPr>
        <p:spPr bwMode="auto">
          <a:xfrm>
            <a:off x="6369051" y="4861985"/>
            <a:ext cx="143933" cy="385233"/>
          </a:xfrm>
          <a:custGeom>
            <a:avLst/>
            <a:gdLst>
              <a:gd name="T0" fmla="*/ 277418649 w 42"/>
              <a:gd name="T1" fmla="*/ 636408906 h 112"/>
              <a:gd name="T2" fmla="*/ 0 w 42"/>
              <a:gd name="T3" fmla="*/ 742477917 h 112"/>
              <a:gd name="T4" fmla="*/ 0 w 42"/>
              <a:gd name="T5" fmla="*/ 106069011 h 112"/>
              <a:gd name="T6" fmla="*/ 277418649 w 42"/>
              <a:gd name="T7" fmla="*/ 0 h 112"/>
              <a:gd name="T8" fmla="*/ 277418649 w 42"/>
              <a:gd name="T9" fmla="*/ 636408906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112">
                <a:moveTo>
                  <a:pt x="42" y="96"/>
                </a:moveTo>
                <a:lnTo>
                  <a:pt x="0" y="112"/>
                </a:lnTo>
                <a:lnTo>
                  <a:pt x="0" y="16"/>
                </a:lnTo>
                <a:lnTo>
                  <a:pt x="42" y="0"/>
                </a:lnTo>
                <a:lnTo>
                  <a:pt x="42" y="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68" name="Freeform 160">
            <a:extLst>
              <a:ext uri="{FF2B5EF4-FFF2-40B4-BE49-F238E27FC236}">
                <a16:creationId xmlns:a16="http://schemas.microsoft.com/office/drawing/2014/main" id="{2EAC95E8-43D4-E7E1-66BD-CB05D5FA292F}"/>
              </a:ext>
            </a:extLst>
          </p:cNvPr>
          <p:cNvSpPr>
            <a:spLocks/>
          </p:cNvSpPr>
          <p:nvPr/>
        </p:nvSpPr>
        <p:spPr bwMode="auto">
          <a:xfrm>
            <a:off x="6695018" y="4861985"/>
            <a:ext cx="146049" cy="385233"/>
          </a:xfrm>
          <a:custGeom>
            <a:avLst/>
            <a:gdLst>
              <a:gd name="T0" fmla="*/ 281494806 w 43"/>
              <a:gd name="T1" fmla="*/ 636408906 h 112"/>
              <a:gd name="T2" fmla="*/ 0 w 43"/>
              <a:gd name="T3" fmla="*/ 742477917 h 112"/>
              <a:gd name="T4" fmla="*/ 0 w 43"/>
              <a:gd name="T5" fmla="*/ 106069011 h 112"/>
              <a:gd name="T6" fmla="*/ 281494806 w 43"/>
              <a:gd name="T7" fmla="*/ 0 h 112"/>
              <a:gd name="T8" fmla="*/ 281494806 w 43"/>
              <a:gd name="T9" fmla="*/ 636408906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" h="112">
                <a:moveTo>
                  <a:pt x="43" y="96"/>
                </a:moveTo>
                <a:lnTo>
                  <a:pt x="0" y="112"/>
                </a:lnTo>
                <a:lnTo>
                  <a:pt x="0" y="16"/>
                </a:lnTo>
                <a:lnTo>
                  <a:pt x="43" y="0"/>
                </a:lnTo>
                <a:lnTo>
                  <a:pt x="43" y="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69" name="Freeform 161">
            <a:extLst>
              <a:ext uri="{FF2B5EF4-FFF2-40B4-BE49-F238E27FC236}">
                <a16:creationId xmlns:a16="http://schemas.microsoft.com/office/drawing/2014/main" id="{01CD7185-B14A-1F13-78D2-4C8BC9C198CE}"/>
              </a:ext>
            </a:extLst>
          </p:cNvPr>
          <p:cNvSpPr>
            <a:spLocks/>
          </p:cNvSpPr>
          <p:nvPr/>
        </p:nvSpPr>
        <p:spPr bwMode="auto">
          <a:xfrm>
            <a:off x="6529918" y="4861985"/>
            <a:ext cx="148167" cy="385233"/>
          </a:xfrm>
          <a:custGeom>
            <a:avLst/>
            <a:gdLst>
              <a:gd name="T0" fmla="*/ 0 w 43"/>
              <a:gd name="T1" fmla="*/ 636408906 h 112"/>
              <a:gd name="T2" fmla="*/ 285575744 w 43"/>
              <a:gd name="T3" fmla="*/ 742477917 h 112"/>
              <a:gd name="T4" fmla="*/ 285575744 w 43"/>
              <a:gd name="T5" fmla="*/ 106069011 h 112"/>
              <a:gd name="T6" fmla="*/ 0 w 43"/>
              <a:gd name="T7" fmla="*/ 0 h 112"/>
              <a:gd name="T8" fmla="*/ 0 w 43"/>
              <a:gd name="T9" fmla="*/ 636408906 h 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" h="112">
                <a:moveTo>
                  <a:pt x="0" y="96"/>
                </a:moveTo>
                <a:lnTo>
                  <a:pt x="43" y="112"/>
                </a:lnTo>
                <a:lnTo>
                  <a:pt x="43" y="16"/>
                </a:lnTo>
                <a:lnTo>
                  <a:pt x="0" y="0"/>
                </a:lnTo>
                <a:lnTo>
                  <a:pt x="0" y="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70" name="Freeform 162">
            <a:extLst>
              <a:ext uri="{FF2B5EF4-FFF2-40B4-BE49-F238E27FC236}">
                <a16:creationId xmlns:a16="http://schemas.microsoft.com/office/drawing/2014/main" id="{CB5444BC-AA15-DE1A-BED9-4A09B20D67B0}"/>
              </a:ext>
            </a:extLst>
          </p:cNvPr>
          <p:cNvSpPr>
            <a:spLocks/>
          </p:cNvSpPr>
          <p:nvPr/>
        </p:nvSpPr>
        <p:spPr bwMode="auto">
          <a:xfrm>
            <a:off x="7164918" y="4961467"/>
            <a:ext cx="543983" cy="220133"/>
          </a:xfrm>
          <a:custGeom>
            <a:avLst/>
            <a:gdLst>
              <a:gd name="T0" fmla="*/ 864404323 w 180"/>
              <a:gd name="T1" fmla="*/ 52380268 h 72"/>
              <a:gd name="T2" fmla="*/ 735772822 w 180"/>
              <a:gd name="T3" fmla="*/ 130949524 h 72"/>
              <a:gd name="T4" fmla="*/ 581415474 w 180"/>
              <a:gd name="T5" fmla="*/ 0 h 72"/>
              <a:gd name="T6" fmla="*/ 391039673 w 180"/>
              <a:gd name="T7" fmla="*/ 120472553 h 72"/>
              <a:gd name="T8" fmla="*/ 313862133 w 180"/>
              <a:gd name="T9" fmla="*/ 120472553 h 72"/>
              <a:gd name="T10" fmla="*/ 195520970 w 180"/>
              <a:gd name="T11" fmla="*/ 120472553 h 72"/>
              <a:gd name="T12" fmla="*/ 102905654 w 180"/>
              <a:gd name="T13" fmla="*/ 41903297 h 72"/>
              <a:gd name="T14" fmla="*/ 118341163 w 180"/>
              <a:gd name="T15" fmla="*/ 178090160 h 72"/>
              <a:gd name="T16" fmla="*/ 118341163 w 180"/>
              <a:gd name="T17" fmla="*/ 183327499 h 72"/>
              <a:gd name="T18" fmla="*/ 102905654 w 180"/>
              <a:gd name="T19" fmla="*/ 319514361 h 72"/>
              <a:gd name="T20" fmla="*/ 195520970 w 180"/>
              <a:gd name="T21" fmla="*/ 240945106 h 72"/>
              <a:gd name="T22" fmla="*/ 313862133 w 180"/>
              <a:gd name="T23" fmla="*/ 240945106 h 72"/>
              <a:gd name="T24" fmla="*/ 391039673 w 180"/>
              <a:gd name="T25" fmla="*/ 240945106 h 72"/>
              <a:gd name="T26" fmla="*/ 694611467 w 180"/>
              <a:gd name="T27" fmla="*/ 377131968 h 72"/>
              <a:gd name="T28" fmla="*/ 926148623 w 180"/>
              <a:gd name="T29" fmla="*/ 199041808 h 72"/>
              <a:gd name="T30" fmla="*/ 864404323 w 180"/>
              <a:gd name="T31" fmla="*/ 52380268 h 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80" h="72">
                <a:moveTo>
                  <a:pt x="168" y="10"/>
                </a:moveTo>
                <a:cubicBezTo>
                  <a:pt x="163" y="19"/>
                  <a:pt x="154" y="25"/>
                  <a:pt x="143" y="25"/>
                </a:cubicBezTo>
                <a:cubicBezTo>
                  <a:pt x="128" y="25"/>
                  <a:pt x="116" y="14"/>
                  <a:pt x="113" y="0"/>
                </a:cubicBezTo>
                <a:cubicBezTo>
                  <a:pt x="88" y="7"/>
                  <a:pt x="76" y="23"/>
                  <a:pt x="76" y="23"/>
                </a:cubicBezTo>
                <a:cubicBezTo>
                  <a:pt x="61" y="23"/>
                  <a:pt x="61" y="23"/>
                  <a:pt x="61" y="23"/>
                </a:cubicBezTo>
                <a:cubicBezTo>
                  <a:pt x="38" y="23"/>
                  <a:pt x="38" y="23"/>
                  <a:pt x="38" y="23"/>
                </a:cubicBezTo>
                <a:cubicBezTo>
                  <a:pt x="38" y="23"/>
                  <a:pt x="41" y="0"/>
                  <a:pt x="20" y="8"/>
                </a:cubicBezTo>
                <a:cubicBezTo>
                  <a:pt x="0" y="17"/>
                  <a:pt x="23" y="34"/>
                  <a:pt x="23" y="34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36"/>
                  <a:pt x="0" y="52"/>
                  <a:pt x="20" y="61"/>
                </a:cubicBezTo>
                <a:cubicBezTo>
                  <a:pt x="41" y="70"/>
                  <a:pt x="38" y="46"/>
                  <a:pt x="38" y="46"/>
                </a:cubicBezTo>
                <a:cubicBezTo>
                  <a:pt x="61" y="46"/>
                  <a:pt x="61" y="46"/>
                  <a:pt x="61" y="46"/>
                </a:cubicBezTo>
                <a:cubicBezTo>
                  <a:pt x="76" y="46"/>
                  <a:pt x="76" y="46"/>
                  <a:pt x="76" y="46"/>
                </a:cubicBezTo>
                <a:cubicBezTo>
                  <a:pt x="76" y="46"/>
                  <a:pt x="95" y="72"/>
                  <a:pt x="135" y="72"/>
                </a:cubicBezTo>
                <a:cubicBezTo>
                  <a:pt x="175" y="72"/>
                  <a:pt x="180" y="47"/>
                  <a:pt x="180" y="38"/>
                </a:cubicBezTo>
                <a:cubicBezTo>
                  <a:pt x="180" y="34"/>
                  <a:pt x="178" y="21"/>
                  <a:pt x="168" y="1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71" name="Freeform 163">
            <a:extLst>
              <a:ext uri="{FF2B5EF4-FFF2-40B4-BE49-F238E27FC236}">
                <a16:creationId xmlns:a16="http://schemas.microsoft.com/office/drawing/2014/main" id="{8ABB5D0E-64CF-3973-18E7-AEB09666219D}"/>
              </a:ext>
            </a:extLst>
          </p:cNvPr>
          <p:cNvSpPr>
            <a:spLocks/>
          </p:cNvSpPr>
          <p:nvPr/>
        </p:nvSpPr>
        <p:spPr bwMode="auto">
          <a:xfrm>
            <a:off x="7270751" y="5822951"/>
            <a:ext cx="387349" cy="287867"/>
          </a:xfrm>
          <a:custGeom>
            <a:avLst/>
            <a:gdLst>
              <a:gd name="T0" fmla="*/ 633341126 w 128"/>
              <a:gd name="T1" fmla="*/ 305918816 h 94"/>
              <a:gd name="T2" fmla="*/ 509762314 w 128"/>
              <a:gd name="T3" fmla="*/ 205704467 h 94"/>
              <a:gd name="T4" fmla="*/ 329545011 w 128"/>
              <a:gd name="T5" fmla="*/ 0 h 94"/>
              <a:gd name="T6" fmla="*/ 149325438 w 128"/>
              <a:gd name="T7" fmla="*/ 205704467 h 94"/>
              <a:gd name="T8" fmla="*/ 25746626 w 128"/>
              <a:gd name="T9" fmla="*/ 305918816 h 94"/>
              <a:gd name="T10" fmla="*/ 72087829 w 128"/>
              <a:gd name="T11" fmla="*/ 448327834 h 94"/>
              <a:gd name="T12" fmla="*/ 303798385 w 128"/>
              <a:gd name="T13" fmla="*/ 443054362 h 94"/>
              <a:gd name="T14" fmla="*/ 329545011 w 128"/>
              <a:gd name="T15" fmla="*/ 437778593 h 94"/>
              <a:gd name="T16" fmla="*/ 355289367 w 128"/>
              <a:gd name="T17" fmla="*/ 443054362 h 94"/>
              <a:gd name="T18" fmla="*/ 586999923 w 128"/>
              <a:gd name="T19" fmla="*/ 448327834 h 94"/>
              <a:gd name="T20" fmla="*/ 633341126 w 128"/>
              <a:gd name="T21" fmla="*/ 305918816 h 9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28" h="94">
                <a:moveTo>
                  <a:pt x="123" y="58"/>
                </a:moveTo>
                <a:cubicBezTo>
                  <a:pt x="119" y="48"/>
                  <a:pt x="105" y="45"/>
                  <a:pt x="99" y="39"/>
                </a:cubicBezTo>
                <a:cubicBezTo>
                  <a:pt x="85" y="25"/>
                  <a:pt x="88" y="2"/>
                  <a:pt x="64" y="0"/>
                </a:cubicBezTo>
                <a:cubicBezTo>
                  <a:pt x="40" y="2"/>
                  <a:pt x="43" y="25"/>
                  <a:pt x="29" y="39"/>
                </a:cubicBezTo>
                <a:cubicBezTo>
                  <a:pt x="23" y="45"/>
                  <a:pt x="9" y="48"/>
                  <a:pt x="5" y="58"/>
                </a:cubicBezTo>
                <a:cubicBezTo>
                  <a:pt x="0" y="69"/>
                  <a:pt x="8" y="80"/>
                  <a:pt x="14" y="85"/>
                </a:cubicBezTo>
                <a:cubicBezTo>
                  <a:pt x="26" y="94"/>
                  <a:pt x="45" y="85"/>
                  <a:pt x="59" y="84"/>
                </a:cubicBezTo>
                <a:cubicBezTo>
                  <a:pt x="60" y="83"/>
                  <a:pt x="62" y="83"/>
                  <a:pt x="64" y="83"/>
                </a:cubicBezTo>
                <a:cubicBezTo>
                  <a:pt x="66" y="83"/>
                  <a:pt x="68" y="83"/>
                  <a:pt x="69" y="84"/>
                </a:cubicBezTo>
                <a:cubicBezTo>
                  <a:pt x="83" y="85"/>
                  <a:pt x="102" y="94"/>
                  <a:pt x="114" y="85"/>
                </a:cubicBezTo>
                <a:cubicBezTo>
                  <a:pt x="120" y="80"/>
                  <a:pt x="128" y="69"/>
                  <a:pt x="123" y="5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72" name="Freeform 164">
            <a:extLst>
              <a:ext uri="{FF2B5EF4-FFF2-40B4-BE49-F238E27FC236}">
                <a16:creationId xmlns:a16="http://schemas.microsoft.com/office/drawing/2014/main" id="{10C2989B-20D2-3F2E-82C5-022E4F21CDA0}"/>
              </a:ext>
            </a:extLst>
          </p:cNvPr>
          <p:cNvSpPr>
            <a:spLocks/>
          </p:cNvSpPr>
          <p:nvPr/>
        </p:nvSpPr>
        <p:spPr bwMode="auto">
          <a:xfrm>
            <a:off x="7573434" y="5755218"/>
            <a:ext cx="116417" cy="143933"/>
          </a:xfrm>
          <a:custGeom>
            <a:avLst/>
            <a:gdLst>
              <a:gd name="T0" fmla="*/ 184912850 w 38"/>
              <a:gd name="T1" fmla="*/ 147682490 h 47"/>
              <a:gd name="T2" fmla="*/ 68680865 w 38"/>
              <a:gd name="T3" fmla="*/ 237347598 h 47"/>
              <a:gd name="T4" fmla="*/ 15849607 w 38"/>
              <a:gd name="T5" fmla="*/ 100214349 h 47"/>
              <a:gd name="T6" fmla="*/ 132081592 w 38"/>
              <a:gd name="T7" fmla="*/ 10549241 h 47"/>
              <a:gd name="T8" fmla="*/ 184912850 w 38"/>
              <a:gd name="T9" fmla="*/ 147682490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" h="47">
                <a:moveTo>
                  <a:pt x="35" y="28"/>
                </a:moveTo>
                <a:cubicBezTo>
                  <a:pt x="32" y="40"/>
                  <a:pt x="22" y="47"/>
                  <a:pt x="13" y="45"/>
                </a:cubicBezTo>
                <a:cubicBezTo>
                  <a:pt x="4" y="43"/>
                  <a:pt x="0" y="31"/>
                  <a:pt x="3" y="19"/>
                </a:cubicBezTo>
                <a:cubicBezTo>
                  <a:pt x="6" y="8"/>
                  <a:pt x="16" y="0"/>
                  <a:pt x="25" y="2"/>
                </a:cubicBezTo>
                <a:cubicBezTo>
                  <a:pt x="34" y="5"/>
                  <a:pt x="38" y="16"/>
                  <a:pt x="35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73" name="Freeform 165">
            <a:extLst>
              <a:ext uri="{FF2B5EF4-FFF2-40B4-BE49-F238E27FC236}">
                <a16:creationId xmlns:a16="http://schemas.microsoft.com/office/drawing/2014/main" id="{8123DC2A-7F5B-1290-66B2-B64D22E736AC}"/>
              </a:ext>
            </a:extLst>
          </p:cNvPr>
          <p:cNvSpPr>
            <a:spLocks/>
          </p:cNvSpPr>
          <p:nvPr/>
        </p:nvSpPr>
        <p:spPr bwMode="auto">
          <a:xfrm>
            <a:off x="7241118" y="5755218"/>
            <a:ext cx="112183" cy="143933"/>
          </a:xfrm>
          <a:custGeom>
            <a:avLst/>
            <a:gdLst>
              <a:gd name="T0" fmla="*/ 172948032 w 38"/>
              <a:gd name="T1" fmla="*/ 100214349 h 47"/>
              <a:gd name="T2" fmla="*/ 123533043 w 38"/>
              <a:gd name="T3" fmla="*/ 237347598 h 47"/>
              <a:gd name="T4" fmla="*/ 14823611 w 38"/>
              <a:gd name="T5" fmla="*/ 147682490 h 47"/>
              <a:gd name="T6" fmla="*/ 64238600 w 38"/>
              <a:gd name="T7" fmla="*/ 10549241 h 47"/>
              <a:gd name="T8" fmla="*/ 172948032 w 38"/>
              <a:gd name="T9" fmla="*/ 100214349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" h="47">
                <a:moveTo>
                  <a:pt x="35" y="19"/>
                </a:moveTo>
                <a:cubicBezTo>
                  <a:pt x="38" y="31"/>
                  <a:pt x="34" y="43"/>
                  <a:pt x="25" y="45"/>
                </a:cubicBezTo>
                <a:cubicBezTo>
                  <a:pt x="16" y="47"/>
                  <a:pt x="6" y="40"/>
                  <a:pt x="3" y="28"/>
                </a:cubicBezTo>
                <a:cubicBezTo>
                  <a:pt x="0" y="16"/>
                  <a:pt x="4" y="5"/>
                  <a:pt x="13" y="2"/>
                </a:cubicBezTo>
                <a:cubicBezTo>
                  <a:pt x="22" y="0"/>
                  <a:pt x="32" y="8"/>
                  <a:pt x="35" y="19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74" name="Freeform 166">
            <a:extLst>
              <a:ext uri="{FF2B5EF4-FFF2-40B4-BE49-F238E27FC236}">
                <a16:creationId xmlns:a16="http://schemas.microsoft.com/office/drawing/2014/main" id="{2F0CADAB-E0FC-AB42-71E8-A039811D5EC6}"/>
              </a:ext>
            </a:extLst>
          </p:cNvPr>
          <p:cNvSpPr>
            <a:spLocks/>
          </p:cNvSpPr>
          <p:nvPr/>
        </p:nvSpPr>
        <p:spPr bwMode="auto">
          <a:xfrm>
            <a:off x="7340601" y="5653618"/>
            <a:ext cx="116417" cy="143933"/>
          </a:xfrm>
          <a:custGeom>
            <a:avLst/>
            <a:gdLst>
              <a:gd name="T0" fmla="*/ 184912850 w 38"/>
              <a:gd name="T1" fmla="*/ 101137905 h 48"/>
              <a:gd name="T2" fmla="*/ 132081592 w 38"/>
              <a:gd name="T3" fmla="*/ 227560849 h 48"/>
              <a:gd name="T4" fmla="*/ 15849607 w 38"/>
              <a:gd name="T5" fmla="*/ 141594417 h 48"/>
              <a:gd name="T6" fmla="*/ 68680865 w 38"/>
              <a:gd name="T7" fmla="*/ 10113566 h 48"/>
              <a:gd name="T8" fmla="*/ 184912850 w 38"/>
              <a:gd name="T9" fmla="*/ 101137905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" h="48">
                <a:moveTo>
                  <a:pt x="35" y="20"/>
                </a:moveTo>
                <a:cubicBezTo>
                  <a:pt x="38" y="31"/>
                  <a:pt x="33" y="43"/>
                  <a:pt x="25" y="45"/>
                </a:cubicBezTo>
                <a:cubicBezTo>
                  <a:pt x="16" y="48"/>
                  <a:pt x="6" y="40"/>
                  <a:pt x="3" y="28"/>
                </a:cubicBezTo>
                <a:cubicBezTo>
                  <a:pt x="0" y="16"/>
                  <a:pt x="4" y="5"/>
                  <a:pt x="13" y="2"/>
                </a:cubicBezTo>
                <a:cubicBezTo>
                  <a:pt x="22" y="0"/>
                  <a:pt x="32" y="8"/>
                  <a:pt x="35" y="2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75" name="Freeform 167">
            <a:extLst>
              <a:ext uri="{FF2B5EF4-FFF2-40B4-BE49-F238E27FC236}">
                <a16:creationId xmlns:a16="http://schemas.microsoft.com/office/drawing/2014/main" id="{06580996-1990-449B-6667-EAAEC137B049}"/>
              </a:ext>
            </a:extLst>
          </p:cNvPr>
          <p:cNvSpPr>
            <a:spLocks/>
          </p:cNvSpPr>
          <p:nvPr/>
        </p:nvSpPr>
        <p:spPr bwMode="auto">
          <a:xfrm>
            <a:off x="7473951" y="5653618"/>
            <a:ext cx="116416" cy="143933"/>
          </a:xfrm>
          <a:custGeom>
            <a:avLst/>
            <a:gdLst>
              <a:gd name="T0" fmla="*/ 184910732 w 38"/>
              <a:gd name="T1" fmla="*/ 141594417 h 48"/>
              <a:gd name="T2" fmla="*/ 68680079 w 38"/>
              <a:gd name="T3" fmla="*/ 227560849 h 48"/>
              <a:gd name="T4" fmla="*/ 15849426 w 38"/>
              <a:gd name="T5" fmla="*/ 101137905 h 48"/>
              <a:gd name="T6" fmla="*/ 132080079 w 38"/>
              <a:gd name="T7" fmla="*/ 10113566 h 48"/>
              <a:gd name="T8" fmla="*/ 184910732 w 38"/>
              <a:gd name="T9" fmla="*/ 14159441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" h="48">
                <a:moveTo>
                  <a:pt x="35" y="28"/>
                </a:moveTo>
                <a:cubicBezTo>
                  <a:pt x="32" y="40"/>
                  <a:pt x="22" y="48"/>
                  <a:pt x="13" y="45"/>
                </a:cubicBezTo>
                <a:cubicBezTo>
                  <a:pt x="5" y="43"/>
                  <a:pt x="0" y="31"/>
                  <a:pt x="3" y="20"/>
                </a:cubicBezTo>
                <a:cubicBezTo>
                  <a:pt x="6" y="8"/>
                  <a:pt x="16" y="0"/>
                  <a:pt x="25" y="2"/>
                </a:cubicBezTo>
                <a:cubicBezTo>
                  <a:pt x="34" y="5"/>
                  <a:pt x="38" y="16"/>
                  <a:pt x="35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76" name="Freeform 168">
            <a:extLst>
              <a:ext uri="{FF2B5EF4-FFF2-40B4-BE49-F238E27FC236}">
                <a16:creationId xmlns:a16="http://schemas.microsoft.com/office/drawing/2014/main" id="{B422BE94-231A-D6E9-9ECA-B7DD8D5B3DBF}"/>
              </a:ext>
            </a:extLst>
          </p:cNvPr>
          <p:cNvSpPr>
            <a:spLocks/>
          </p:cNvSpPr>
          <p:nvPr/>
        </p:nvSpPr>
        <p:spPr bwMode="auto">
          <a:xfrm>
            <a:off x="8113184" y="5803901"/>
            <a:ext cx="474133" cy="182033"/>
          </a:xfrm>
          <a:custGeom>
            <a:avLst/>
            <a:gdLst>
              <a:gd name="T0" fmla="*/ 808401892 w 156"/>
              <a:gd name="T1" fmla="*/ 123964700 h 60"/>
              <a:gd name="T2" fmla="*/ 746217482 w 156"/>
              <a:gd name="T3" fmla="*/ 123964700 h 60"/>
              <a:gd name="T4" fmla="*/ 746217482 w 156"/>
              <a:gd name="T5" fmla="*/ 61982350 h 60"/>
              <a:gd name="T6" fmla="*/ 715125277 w 156"/>
              <a:gd name="T7" fmla="*/ 30991175 h 60"/>
              <a:gd name="T8" fmla="*/ 652940867 w 156"/>
              <a:gd name="T9" fmla="*/ 30991175 h 60"/>
              <a:gd name="T10" fmla="*/ 621848662 w 156"/>
              <a:gd name="T11" fmla="*/ 61982350 h 60"/>
              <a:gd name="T12" fmla="*/ 621848662 w 156"/>
              <a:gd name="T13" fmla="*/ 30991175 h 60"/>
              <a:gd name="T14" fmla="*/ 590754177 w 156"/>
              <a:gd name="T15" fmla="*/ 0 h 60"/>
              <a:gd name="T16" fmla="*/ 528569767 w 156"/>
              <a:gd name="T17" fmla="*/ 0 h 60"/>
              <a:gd name="T18" fmla="*/ 497477562 w 156"/>
              <a:gd name="T19" fmla="*/ 30991175 h 60"/>
              <a:gd name="T20" fmla="*/ 497477562 w 156"/>
              <a:gd name="T21" fmla="*/ 123964700 h 60"/>
              <a:gd name="T22" fmla="*/ 310924331 w 156"/>
              <a:gd name="T23" fmla="*/ 123964700 h 60"/>
              <a:gd name="T24" fmla="*/ 310924331 w 156"/>
              <a:gd name="T25" fmla="*/ 30991175 h 60"/>
              <a:gd name="T26" fmla="*/ 279832126 w 156"/>
              <a:gd name="T27" fmla="*/ 0 h 60"/>
              <a:gd name="T28" fmla="*/ 217647715 w 156"/>
              <a:gd name="T29" fmla="*/ 0 h 60"/>
              <a:gd name="T30" fmla="*/ 186553231 w 156"/>
              <a:gd name="T31" fmla="*/ 30991175 h 60"/>
              <a:gd name="T32" fmla="*/ 186553231 w 156"/>
              <a:gd name="T33" fmla="*/ 61982350 h 60"/>
              <a:gd name="T34" fmla="*/ 155461026 w 156"/>
              <a:gd name="T35" fmla="*/ 30991175 h 60"/>
              <a:gd name="T36" fmla="*/ 93276615 w 156"/>
              <a:gd name="T37" fmla="*/ 30991175 h 60"/>
              <a:gd name="T38" fmla="*/ 62184410 w 156"/>
              <a:gd name="T39" fmla="*/ 61982350 h 60"/>
              <a:gd name="T40" fmla="*/ 62184410 w 156"/>
              <a:gd name="T41" fmla="*/ 123964700 h 60"/>
              <a:gd name="T42" fmla="*/ 0 w 156"/>
              <a:gd name="T43" fmla="*/ 123964700 h 60"/>
              <a:gd name="T44" fmla="*/ 0 w 156"/>
              <a:gd name="T45" fmla="*/ 185947050 h 60"/>
              <a:gd name="T46" fmla="*/ 62184410 w 156"/>
              <a:gd name="T47" fmla="*/ 185947050 h 60"/>
              <a:gd name="T48" fmla="*/ 62184410 w 156"/>
              <a:gd name="T49" fmla="*/ 247929400 h 60"/>
              <a:gd name="T50" fmla="*/ 93276615 w 156"/>
              <a:gd name="T51" fmla="*/ 278920575 h 60"/>
              <a:gd name="T52" fmla="*/ 155461026 w 156"/>
              <a:gd name="T53" fmla="*/ 278920575 h 60"/>
              <a:gd name="T54" fmla="*/ 186553231 w 156"/>
              <a:gd name="T55" fmla="*/ 247929400 h 60"/>
              <a:gd name="T56" fmla="*/ 186553231 w 156"/>
              <a:gd name="T57" fmla="*/ 278920575 h 60"/>
              <a:gd name="T58" fmla="*/ 217647715 w 156"/>
              <a:gd name="T59" fmla="*/ 309911750 h 60"/>
              <a:gd name="T60" fmla="*/ 279832126 w 156"/>
              <a:gd name="T61" fmla="*/ 309911750 h 60"/>
              <a:gd name="T62" fmla="*/ 310924331 w 156"/>
              <a:gd name="T63" fmla="*/ 278920575 h 60"/>
              <a:gd name="T64" fmla="*/ 310924331 w 156"/>
              <a:gd name="T65" fmla="*/ 185947050 h 60"/>
              <a:gd name="T66" fmla="*/ 497477562 w 156"/>
              <a:gd name="T67" fmla="*/ 185947050 h 60"/>
              <a:gd name="T68" fmla="*/ 497477562 w 156"/>
              <a:gd name="T69" fmla="*/ 278920575 h 60"/>
              <a:gd name="T70" fmla="*/ 528569767 w 156"/>
              <a:gd name="T71" fmla="*/ 309911750 h 60"/>
              <a:gd name="T72" fmla="*/ 590754177 w 156"/>
              <a:gd name="T73" fmla="*/ 309911750 h 60"/>
              <a:gd name="T74" fmla="*/ 621848662 w 156"/>
              <a:gd name="T75" fmla="*/ 278920575 h 60"/>
              <a:gd name="T76" fmla="*/ 621848662 w 156"/>
              <a:gd name="T77" fmla="*/ 247929400 h 60"/>
              <a:gd name="T78" fmla="*/ 652940867 w 156"/>
              <a:gd name="T79" fmla="*/ 278920575 h 60"/>
              <a:gd name="T80" fmla="*/ 715125277 w 156"/>
              <a:gd name="T81" fmla="*/ 278920575 h 60"/>
              <a:gd name="T82" fmla="*/ 746217482 w 156"/>
              <a:gd name="T83" fmla="*/ 247929400 h 60"/>
              <a:gd name="T84" fmla="*/ 746217482 w 156"/>
              <a:gd name="T85" fmla="*/ 185947050 h 60"/>
              <a:gd name="T86" fmla="*/ 808401892 w 156"/>
              <a:gd name="T87" fmla="*/ 185947050 h 60"/>
              <a:gd name="T88" fmla="*/ 808401892 w 156"/>
              <a:gd name="T89" fmla="*/ 123964700 h 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56" h="60">
                <a:moveTo>
                  <a:pt x="156" y="24"/>
                </a:moveTo>
                <a:cubicBezTo>
                  <a:pt x="144" y="24"/>
                  <a:pt x="144" y="24"/>
                  <a:pt x="144" y="24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9"/>
                  <a:pt x="141" y="6"/>
                  <a:pt x="138" y="6"/>
                </a:cubicBezTo>
                <a:cubicBezTo>
                  <a:pt x="126" y="6"/>
                  <a:pt x="126" y="6"/>
                  <a:pt x="126" y="6"/>
                </a:cubicBezTo>
                <a:cubicBezTo>
                  <a:pt x="123" y="6"/>
                  <a:pt x="120" y="9"/>
                  <a:pt x="120" y="12"/>
                </a:cubicBezTo>
                <a:cubicBezTo>
                  <a:pt x="120" y="6"/>
                  <a:pt x="120" y="6"/>
                  <a:pt x="120" y="6"/>
                </a:cubicBezTo>
                <a:cubicBezTo>
                  <a:pt x="120" y="3"/>
                  <a:pt x="117" y="0"/>
                  <a:pt x="114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99" y="0"/>
                  <a:pt x="96" y="3"/>
                  <a:pt x="96" y="6"/>
                </a:cubicBezTo>
                <a:cubicBezTo>
                  <a:pt x="96" y="24"/>
                  <a:pt x="96" y="24"/>
                  <a:pt x="96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3"/>
                  <a:pt x="57" y="0"/>
                  <a:pt x="54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9" y="0"/>
                  <a:pt x="36" y="3"/>
                  <a:pt x="36" y="6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9"/>
                  <a:pt x="33" y="6"/>
                  <a:pt x="30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5" y="6"/>
                  <a:pt x="12" y="9"/>
                  <a:pt x="12" y="12"/>
                </a:cubicBezTo>
                <a:cubicBezTo>
                  <a:pt x="12" y="24"/>
                  <a:pt x="12" y="24"/>
                  <a:pt x="12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36"/>
                  <a:pt x="0" y="36"/>
                  <a:pt x="0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51"/>
                  <a:pt x="15" y="54"/>
                  <a:pt x="18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3" y="54"/>
                  <a:pt x="36" y="51"/>
                  <a:pt x="36" y="48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7"/>
                  <a:pt x="39" y="60"/>
                  <a:pt x="42" y="60"/>
                </a:cubicBezTo>
                <a:cubicBezTo>
                  <a:pt x="54" y="60"/>
                  <a:pt x="54" y="60"/>
                  <a:pt x="54" y="60"/>
                </a:cubicBezTo>
                <a:cubicBezTo>
                  <a:pt x="57" y="60"/>
                  <a:pt x="60" y="57"/>
                  <a:pt x="60" y="54"/>
                </a:cubicBezTo>
                <a:cubicBezTo>
                  <a:pt x="60" y="36"/>
                  <a:pt x="60" y="36"/>
                  <a:pt x="60" y="36"/>
                </a:cubicBezTo>
                <a:cubicBezTo>
                  <a:pt x="96" y="36"/>
                  <a:pt x="96" y="36"/>
                  <a:pt x="96" y="36"/>
                </a:cubicBezTo>
                <a:cubicBezTo>
                  <a:pt x="96" y="54"/>
                  <a:pt x="96" y="54"/>
                  <a:pt x="96" y="54"/>
                </a:cubicBezTo>
                <a:cubicBezTo>
                  <a:pt x="96" y="57"/>
                  <a:pt x="99" y="60"/>
                  <a:pt x="102" y="60"/>
                </a:cubicBezTo>
                <a:cubicBezTo>
                  <a:pt x="114" y="60"/>
                  <a:pt x="114" y="60"/>
                  <a:pt x="114" y="60"/>
                </a:cubicBezTo>
                <a:cubicBezTo>
                  <a:pt x="117" y="60"/>
                  <a:pt x="120" y="57"/>
                  <a:pt x="120" y="54"/>
                </a:cubicBezTo>
                <a:cubicBezTo>
                  <a:pt x="120" y="48"/>
                  <a:pt x="120" y="48"/>
                  <a:pt x="120" y="48"/>
                </a:cubicBezTo>
                <a:cubicBezTo>
                  <a:pt x="120" y="51"/>
                  <a:pt x="123" y="54"/>
                  <a:pt x="126" y="54"/>
                </a:cubicBezTo>
                <a:cubicBezTo>
                  <a:pt x="138" y="54"/>
                  <a:pt x="138" y="54"/>
                  <a:pt x="138" y="54"/>
                </a:cubicBezTo>
                <a:cubicBezTo>
                  <a:pt x="141" y="54"/>
                  <a:pt x="144" y="51"/>
                  <a:pt x="144" y="48"/>
                </a:cubicBezTo>
                <a:cubicBezTo>
                  <a:pt x="144" y="36"/>
                  <a:pt x="144" y="36"/>
                  <a:pt x="144" y="36"/>
                </a:cubicBezTo>
                <a:cubicBezTo>
                  <a:pt x="156" y="36"/>
                  <a:pt x="156" y="36"/>
                  <a:pt x="156" y="36"/>
                </a:cubicBezTo>
                <a:lnTo>
                  <a:pt x="156" y="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77" name="Freeform 169">
            <a:extLst>
              <a:ext uri="{FF2B5EF4-FFF2-40B4-BE49-F238E27FC236}">
                <a16:creationId xmlns:a16="http://schemas.microsoft.com/office/drawing/2014/main" id="{F5FCE233-0F6B-308D-1570-36F04D2560C8}"/>
              </a:ext>
            </a:extLst>
          </p:cNvPr>
          <p:cNvSpPr>
            <a:spLocks noEditPoints="1"/>
          </p:cNvSpPr>
          <p:nvPr/>
        </p:nvSpPr>
        <p:spPr bwMode="auto">
          <a:xfrm>
            <a:off x="9175751" y="5810251"/>
            <a:ext cx="143933" cy="143933"/>
          </a:xfrm>
          <a:custGeom>
            <a:avLst/>
            <a:gdLst>
              <a:gd name="T0" fmla="*/ 121371783 w 48"/>
              <a:gd name="T1" fmla="*/ 60683643 h 48"/>
              <a:gd name="T2" fmla="*/ 182055426 w 48"/>
              <a:gd name="T3" fmla="*/ 121367285 h 48"/>
              <a:gd name="T4" fmla="*/ 121371783 w 48"/>
              <a:gd name="T5" fmla="*/ 182048679 h 48"/>
              <a:gd name="T6" fmla="*/ 60685892 w 48"/>
              <a:gd name="T7" fmla="*/ 121367285 h 48"/>
              <a:gd name="T8" fmla="*/ 121371783 w 48"/>
              <a:gd name="T9" fmla="*/ 60683643 h 48"/>
              <a:gd name="T10" fmla="*/ 121371783 w 48"/>
              <a:gd name="T11" fmla="*/ 0 h 48"/>
              <a:gd name="T12" fmla="*/ 0 w 48"/>
              <a:gd name="T13" fmla="*/ 121367285 h 48"/>
              <a:gd name="T14" fmla="*/ 121371783 w 48"/>
              <a:gd name="T15" fmla="*/ 242732322 h 48"/>
              <a:gd name="T16" fmla="*/ 242741318 w 48"/>
              <a:gd name="T17" fmla="*/ 121367285 h 48"/>
              <a:gd name="T18" fmla="*/ 121371783 w 48"/>
              <a:gd name="T19" fmla="*/ 0 h 4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8" h="48">
                <a:moveTo>
                  <a:pt x="24" y="12"/>
                </a:moveTo>
                <a:cubicBezTo>
                  <a:pt x="31" y="12"/>
                  <a:pt x="36" y="17"/>
                  <a:pt x="36" y="24"/>
                </a:cubicBezTo>
                <a:cubicBezTo>
                  <a:pt x="36" y="31"/>
                  <a:pt x="31" y="36"/>
                  <a:pt x="24" y="36"/>
                </a:cubicBezTo>
                <a:cubicBezTo>
                  <a:pt x="17" y="36"/>
                  <a:pt x="12" y="31"/>
                  <a:pt x="12" y="24"/>
                </a:cubicBezTo>
                <a:cubicBezTo>
                  <a:pt x="12" y="17"/>
                  <a:pt x="17" y="12"/>
                  <a:pt x="24" y="12"/>
                </a:cubicBezTo>
                <a:moveTo>
                  <a:pt x="24" y="0"/>
                </a:moveTo>
                <a:cubicBezTo>
                  <a:pt x="11" y="0"/>
                  <a:pt x="0" y="11"/>
                  <a:pt x="0" y="24"/>
                </a:cubicBezTo>
                <a:cubicBezTo>
                  <a:pt x="0" y="37"/>
                  <a:pt x="11" y="48"/>
                  <a:pt x="24" y="48"/>
                </a:cubicBezTo>
                <a:cubicBezTo>
                  <a:pt x="37" y="48"/>
                  <a:pt x="48" y="37"/>
                  <a:pt x="48" y="24"/>
                </a:cubicBezTo>
                <a:cubicBezTo>
                  <a:pt x="48" y="11"/>
                  <a:pt x="37" y="0"/>
                  <a:pt x="24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78" name="Freeform 170">
            <a:extLst>
              <a:ext uri="{FF2B5EF4-FFF2-40B4-BE49-F238E27FC236}">
                <a16:creationId xmlns:a16="http://schemas.microsoft.com/office/drawing/2014/main" id="{CDA7D3F8-608E-6C6A-A03B-54627844ED5B}"/>
              </a:ext>
            </a:extLst>
          </p:cNvPr>
          <p:cNvSpPr>
            <a:spLocks/>
          </p:cNvSpPr>
          <p:nvPr/>
        </p:nvSpPr>
        <p:spPr bwMode="auto">
          <a:xfrm>
            <a:off x="9230784" y="5700185"/>
            <a:ext cx="33867" cy="71967"/>
          </a:xfrm>
          <a:custGeom>
            <a:avLst/>
            <a:gdLst>
              <a:gd name="T0" fmla="*/ 27199167 w 12"/>
              <a:gd name="T1" fmla="*/ 121367285 h 24"/>
              <a:gd name="T2" fmla="*/ 0 w 12"/>
              <a:gd name="T3" fmla="*/ 91026589 h 24"/>
              <a:gd name="T4" fmla="*/ 0 w 12"/>
              <a:gd name="T5" fmla="*/ 30342946 h 24"/>
              <a:gd name="T6" fmla="*/ 27199167 w 12"/>
              <a:gd name="T7" fmla="*/ 0 h 24"/>
              <a:gd name="T8" fmla="*/ 54396217 w 12"/>
              <a:gd name="T9" fmla="*/ 30342946 h 24"/>
              <a:gd name="T10" fmla="*/ 54396217 w 12"/>
              <a:gd name="T11" fmla="*/ 91026589 h 24"/>
              <a:gd name="T12" fmla="*/ 27199167 w 12"/>
              <a:gd name="T13" fmla="*/ 121367285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" h="24">
                <a:moveTo>
                  <a:pt x="6" y="24"/>
                </a:moveTo>
                <a:cubicBezTo>
                  <a:pt x="3" y="24"/>
                  <a:pt x="0" y="21"/>
                  <a:pt x="0" y="18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9" y="0"/>
                  <a:pt x="12" y="3"/>
                  <a:pt x="12" y="6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21"/>
                  <a:pt x="9" y="24"/>
                  <a:pt x="6" y="24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79" name="Freeform 171">
            <a:extLst>
              <a:ext uri="{FF2B5EF4-FFF2-40B4-BE49-F238E27FC236}">
                <a16:creationId xmlns:a16="http://schemas.microsoft.com/office/drawing/2014/main" id="{732478DA-7943-2941-3055-5BE15765FC8D}"/>
              </a:ext>
            </a:extLst>
          </p:cNvPr>
          <p:cNvSpPr>
            <a:spLocks/>
          </p:cNvSpPr>
          <p:nvPr/>
        </p:nvSpPr>
        <p:spPr bwMode="auto">
          <a:xfrm>
            <a:off x="9317567" y="5744634"/>
            <a:ext cx="67733" cy="65617"/>
          </a:xfrm>
          <a:custGeom>
            <a:avLst/>
            <a:gdLst>
              <a:gd name="T0" fmla="*/ 37762873 w 22"/>
              <a:gd name="T1" fmla="*/ 114422568 h 21"/>
              <a:gd name="T2" fmla="*/ 10788073 w 22"/>
              <a:gd name="T3" fmla="*/ 108973986 h 21"/>
              <a:gd name="T4" fmla="*/ 10788073 w 22"/>
              <a:gd name="T5" fmla="*/ 59936747 h 21"/>
              <a:gd name="T6" fmla="*/ 59339018 w 22"/>
              <a:gd name="T7" fmla="*/ 16345746 h 21"/>
              <a:gd name="T8" fmla="*/ 102495927 w 22"/>
              <a:gd name="T9" fmla="*/ 16345746 h 21"/>
              <a:gd name="T10" fmla="*/ 102495927 w 22"/>
              <a:gd name="T11" fmla="*/ 59936747 h 21"/>
              <a:gd name="T12" fmla="*/ 59339018 w 22"/>
              <a:gd name="T13" fmla="*/ 108973986 h 21"/>
              <a:gd name="T14" fmla="*/ 37762873 w 22"/>
              <a:gd name="T15" fmla="*/ 114422568 h 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2" h="21">
                <a:moveTo>
                  <a:pt x="7" y="21"/>
                </a:moveTo>
                <a:cubicBezTo>
                  <a:pt x="5" y="21"/>
                  <a:pt x="4" y="21"/>
                  <a:pt x="2" y="20"/>
                </a:cubicBezTo>
                <a:cubicBezTo>
                  <a:pt x="0" y="17"/>
                  <a:pt x="0" y="13"/>
                  <a:pt x="2" y="11"/>
                </a:cubicBezTo>
                <a:cubicBezTo>
                  <a:pt x="11" y="3"/>
                  <a:pt x="11" y="3"/>
                  <a:pt x="11" y="3"/>
                </a:cubicBezTo>
                <a:cubicBezTo>
                  <a:pt x="13" y="0"/>
                  <a:pt x="17" y="0"/>
                  <a:pt x="19" y="3"/>
                </a:cubicBezTo>
                <a:cubicBezTo>
                  <a:pt x="22" y="5"/>
                  <a:pt x="22" y="9"/>
                  <a:pt x="19" y="11"/>
                </a:cubicBezTo>
                <a:cubicBezTo>
                  <a:pt x="11" y="20"/>
                  <a:pt x="11" y="20"/>
                  <a:pt x="11" y="20"/>
                </a:cubicBezTo>
                <a:cubicBezTo>
                  <a:pt x="10" y="21"/>
                  <a:pt x="8" y="21"/>
                  <a:pt x="7" y="2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80" name="Freeform 172">
            <a:extLst>
              <a:ext uri="{FF2B5EF4-FFF2-40B4-BE49-F238E27FC236}">
                <a16:creationId xmlns:a16="http://schemas.microsoft.com/office/drawing/2014/main" id="{0F470CC0-DB5D-DA40-529A-1CAAA57FAD03}"/>
              </a:ext>
            </a:extLst>
          </p:cNvPr>
          <p:cNvSpPr>
            <a:spLocks/>
          </p:cNvSpPr>
          <p:nvPr/>
        </p:nvSpPr>
        <p:spPr bwMode="auto">
          <a:xfrm>
            <a:off x="9357785" y="5865285"/>
            <a:ext cx="71967" cy="38100"/>
          </a:xfrm>
          <a:custGeom>
            <a:avLst/>
            <a:gdLst>
              <a:gd name="T0" fmla="*/ 91026589 w 24"/>
              <a:gd name="T1" fmla="*/ 67310794 h 12"/>
              <a:gd name="T2" fmla="*/ 30342946 w 24"/>
              <a:gd name="T3" fmla="*/ 67310794 h 12"/>
              <a:gd name="T4" fmla="*/ 0 w 24"/>
              <a:gd name="T5" fmla="*/ 33656588 h 12"/>
              <a:gd name="T6" fmla="*/ 30342946 w 24"/>
              <a:gd name="T7" fmla="*/ 0 h 12"/>
              <a:gd name="T8" fmla="*/ 91026589 w 24"/>
              <a:gd name="T9" fmla="*/ 0 h 12"/>
              <a:gd name="T10" fmla="*/ 121369534 w 24"/>
              <a:gd name="T11" fmla="*/ 33656588 h 12"/>
              <a:gd name="T12" fmla="*/ 91026589 w 24"/>
              <a:gd name="T13" fmla="*/ 67310794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" h="12">
                <a:moveTo>
                  <a:pt x="18" y="12"/>
                </a:move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9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1" y="0"/>
                  <a:pt x="24" y="3"/>
                  <a:pt x="24" y="6"/>
                </a:cubicBezTo>
                <a:cubicBezTo>
                  <a:pt x="24" y="9"/>
                  <a:pt x="21" y="12"/>
                  <a:pt x="18" y="1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81" name="Freeform 173">
            <a:extLst>
              <a:ext uri="{FF2B5EF4-FFF2-40B4-BE49-F238E27FC236}">
                <a16:creationId xmlns:a16="http://schemas.microsoft.com/office/drawing/2014/main" id="{CA35A097-83FD-C094-377C-48C5B10A8813}"/>
              </a:ext>
            </a:extLst>
          </p:cNvPr>
          <p:cNvSpPr>
            <a:spLocks/>
          </p:cNvSpPr>
          <p:nvPr/>
        </p:nvSpPr>
        <p:spPr bwMode="auto">
          <a:xfrm>
            <a:off x="9317567" y="5954185"/>
            <a:ext cx="67733" cy="61383"/>
          </a:xfrm>
          <a:custGeom>
            <a:avLst/>
            <a:gdLst>
              <a:gd name="T0" fmla="*/ 80917473 w 22"/>
              <a:gd name="T1" fmla="*/ 101408550 h 21"/>
              <a:gd name="T2" fmla="*/ 59339018 w 22"/>
              <a:gd name="T3" fmla="*/ 91749549 h 21"/>
              <a:gd name="T4" fmla="*/ 10788073 w 22"/>
              <a:gd name="T5" fmla="*/ 53117929 h 21"/>
              <a:gd name="T6" fmla="*/ 10788073 w 22"/>
              <a:gd name="T7" fmla="*/ 9659001 h 21"/>
              <a:gd name="T8" fmla="*/ 59339018 w 22"/>
              <a:gd name="T9" fmla="*/ 9659001 h 21"/>
              <a:gd name="T10" fmla="*/ 102495927 w 22"/>
              <a:gd name="T11" fmla="*/ 53117929 h 21"/>
              <a:gd name="T12" fmla="*/ 102495927 w 22"/>
              <a:gd name="T13" fmla="*/ 91749549 h 21"/>
              <a:gd name="T14" fmla="*/ 80917473 w 22"/>
              <a:gd name="T15" fmla="*/ 101408550 h 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2" h="21">
                <a:moveTo>
                  <a:pt x="15" y="21"/>
                </a:moveTo>
                <a:cubicBezTo>
                  <a:pt x="14" y="21"/>
                  <a:pt x="12" y="21"/>
                  <a:pt x="11" y="19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9"/>
                  <a:pt x="0" y="5"/>
                  <a:pt x="2" y="2"/>
                </a:cubicBezTo>
                <a:cubicBezTo>
                  <a:pt x="5" y="0"/>
                  <a:pt x="9" y="0"/>
                  <a:pt x="11" y="2"/>
                </a:cubicBezTo>
                <a:cubicBezTo>
                  <a:pt x="19" y="11"/>
                  <a:pt x="19" y="11"/>
                  <a:pt x="19" y="11"/>
                </a:cubicBezTo>
                <a:cubicBezTo>
                  <a:pt x="22" y="13"/>
                  <a:pt x="22" y="17"/>
                  <a:pt x="19" y="19"/>
                </a:cubicBezTo>
                <a:cubicBezTo>
                  <a:pt x="18" y="21"/>
                  <a:pt x="17" y="21"/>
                  <a:pt x="15" y="2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82" name="Freeform 174">
            <a:extLst>
              <a:ext uri="{FF2B5EF4-FFF2-40B4-BE49-F238E27FC236}">
                <a16:creationId xmlns:a16="http://schemas.microsoft.com/office/drawing/2014/main" id="{E8C4386D-D215-6A6E-086C-71803E0C4029}"/>
              </a:ext>
            </a:extLst>
          </p:cNvPr>
          <p:cNvSpPr>
            <a:spLocks/>
          </p:cNvSpPr>
          <p:nvPr/>
        </p:nvSpPr>
        <p:spPr bwMode="auto">
          <a:xfrm>
            <a:off x="9230784" y="5992285"/>
            <a:ext cx="33867" cy="71967"/>
          </a:xfrm>
          <a:custGeom>
            <a:avLst/>
            <a:gdLst>
              <a:gd name="T0" fmla="*/ 27199167 w 12"/>
              <a:gd name="T1" fmla="*/ 121367285 h 24"/>
              <a:gd name="T2" fmla="*/ 0 w 12"/>
              <a:gd name="T3" fmla="*/ 91026589 h 24"/>
              <a:gd name="T4" fmla="*/ 0 w 12"/>
              <a:gd name="T5" fmla="*/ 30342946 h 24"/>
              <a:gd name="T6" fmla="*/ 27199167 w 12"/>
              <a:gd name="T7" fmla="*/ 0 h 24"/>
              <a:gd name="T8" fmla="*/ 54396217 w 12"/>
              <a:gd name="T9" fmla="*/ 30342946 h 24"/>
              <a:gd name="T10" fmla="*/ 54396217 w 12"/>
              <a:gd name="T11" fmla="*/ 91026589 h 24"/>
              <a:gd name="T12" fmla="*/ 27199167 w 12"/>
              <a:gd name="T13" fmla="*/ 121367285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" h="24">
                <a:moveTo>
                  <a:pt x="6" y="24"/>
                </a:moveTo>
                <a:cubicBezTo>
                  <a:pt x="3" y="24"/>
                  <a:pt x="0" y="21"/>
                  <a:pt x="0" y="18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9" y="0"/>
                  <a:pt x="12" y="3"/>
                  <a:pt x="12" y="6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21"/>
                  <a:pt x="9" y="24"/>
                  <a:pt x="6" y="24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83" name="Freeform 175">
            <a:extLst>
              <a:ext uri="{FF2B5EF4-FFF2-40B4-BE49-F238E27FC236}">
                <a16:creationId xmlns:a16="http://schemas.microsoft.com/office/drawing/2014/main" id="{BC9A1EEE-A95B-1C5B-505C-A5868C24E160}"/>
              </a:ext>
            </a:extLst>
          </p:cNvPr>
          <p:cNvSpPr>
            <a:spLocks/>
          </p:cNvSpPr>
          <p:nvPr/>
        </p:nvSpPr>
        <p:spPr bwMode="auto">
          <a:xfrm>
            <a:off x="9112251" y="5954185"/>
            <a:ext cx="67733" cy="61383"/>
          </a:xfrm>
          <a:custGeom>
            <a:avLst/>
            <a:gdLst>
              <a:gd name="T0" fmla="*/ 37762873 w 22"/>
              <a:gd name="T1" fmla="*/ 101408550 h 21"/>
              <a:gd name="T2" fmla="*/ 16184418 w 22"/>
              <a:gd name="T3" fmla="*/ 91749549 h 21"/>
              <a:gd name="T4" fmla="*/ 16184418 w 22"/>
              <a:gd name="T5" fmla="*/ 53117929 h 21"/>
              <a:gd name="T6" fmla="*/ 59339018 w 22"/>
              <a:gd name="T7" fmla="*/ 9659001 h 21"/>
              <a:gd name="T8" fmla="*/ 107892273 w 22"/>
              <a:gd name="T9" fmla="*/ 9659001 h 21"/>
              <a:gd name="T10" fmla="*/ 107892273 w 22"/>
              <a:gd name="T11" fmla="*/ 53117929 h 21"/>
              <a:gd name="T12" fmla="*/ 59339018 w 22"/>
              <a:gd name="T13" fmla="*/ 91749549 h 21"/>
              <a:gd name="T14" fmla="*/ 37762873 w 22"/>
              <a:gd name="T15" fmla="*/ 101408550 h 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2" h="21">
                <a:moveTo>
                  <a:pt x="7" y="21"/>
                </a:moveTo>
                <a:cubicBezTo>
                  <a:pt x="5" y="21"/>
                  <a:pt x="4" y="21"/>
                  <a:pt x="3" y="19"/>
                </a:cubicBezTo>
                <a:cubicBezTo>
                  <a:pt x="0" y="17"/>
                  <a:pt x="0" y="13"/>
                  <a:pt x="3" y="11"/>
                </a:cubicBezTo>
                <a:cubicBezTo>
                  <a:pt x="11" y="2"/>
                  <a:pt x="11" y="2"/>
                  <a:pt x="11" y="2"/>
                </a:cubicBezTo>
                <a:cubicBezTo>
                  <a:pt x="13" y="0"/>
                  <a:pt x="17" y="0"/>
                  <a:pt x="20" y="2"/>
                </a:cubicBezTo>
                <a:cubicBezTo>
                  <a:pt x="22" y="5"/>
                  <a:pt x="22" y="9"/>
                  <a:pt x="20" y="11"/>
                </a:cubicBezTo>
                <a:cubicBezTo>
                  <a:pt x="11" y="19"/>
                  <a:pt x="11" y="19"/>
                  <a:pt x="11" y="19"/>
                </a:cubicBezTo>
                <a:cubicBezTo>
                  <a:pt x="10" y="21"/>
                  <a:pt x="8" y="21"/>
                  <a:pt x="7" y="2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84" name="Freeform 176">
            <a:extLst>
              <a:ext uri="{FF2B5EF4-FFF2-40B4-BE49-F238E27FC236}">
                <a16:creationId xmlns:a16="http://schemas.microsoft.com/office/drawing/2014/main" id="{867447DB-C84E-5161-0DDF-F1E36DEC71F8}"/>
              </a:ext>
            </a:extLst>
          </p:cNvPr>
          <p:cNvSpPr>
            <a:spLocks/>
          </p:cNvSpPr>
          <p:nvPr/>
        </p:nvSpPr>
        <p:spPr bwMode="auto">
          <a:xfrm>
            <a:off x="9067801" y="5865285"/>
            <a:ext cx="71967" cy="38100"/>
          </a:xfrm>
          <a:custGeom>
            <a:avLst/>
            <a:gdLst>
              <a:gd name="T0" fmla="*/ 91026589 w 24"/>
              <a:gd name="T1" fmla="*/ 67310794 h 12"/>
              <a:gd name="T2" fmla="*/ 30342946 w 24"/>
              <a:gd name="T3" fmla="*/ 67310794 h 12"/>
              <a:gd name="T4" fmla="*/ 0 w 24"/>
              <a:gd name="T5" fmla="*/ 33656588 h 12"/>
              <a:gd name="T6" fmla="*/ 30342946 w 24"/>
              <a:gd name="T7" fmla="*/ 0 h 12"/>
              <a:gd name="T8" fmla="*/ 91026589 w 24"/>
              <a:gd name="T9" fmla="*/ 0 h 12"/>
              <a:gd name="T10" fmla="*/ 121369534 w 24"/>
              <a:gd name="T11" fmla="*/ 33656588 h 12"/>
              <a:gd name="T12" fmla="*/ 91026589 w 24"/>
              <a:gd name="T13" fmla="*/ 67310794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" h="12">
                <a:moveTo>
                  <a:pt x="18" y="12"/>
                </a:move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9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1" y="0"/>
                  <a:pt x="24" y="3"/>
                  <a:pt x="24" y="6"/>
                </a:cubicBezTo>
                <a:cubicBezTo>
                  <a:pt x="24" y="9"/>
                  <a:pt x="21" y="12"/>
                  <a:pt x="18" y="1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85" name="Freeform 177">
            <a:extLst>
              <a:ext uri="{FF2B5EF4-FFF2-40B4-BE49-F238E27FC236}">
                <a16:creationId xmlns:a16="http://schemas.microsoft.com/office/drawing/2014/main" id="{31A21AAD-B258-C526-0393-8AB2BE69495F}"/>
              </a:ext>
            </a:extLst>
          </p:cNvPr>
          <p:cNvSpPr>
            <a:spLocks/>
          </p:cNvSpPr>
          <p:nvPr/>
        </p:nvSpPr>
        <p:spPr bwMode="auto">
          <a:xfrm>
            <a:off x="9112251" y="5744634"/>
            <a:ext cx="67733" cy="65617"/>
          </a:xfrm>
          <a:custGeom>
            <a:avLst/>
            <a:gdLst>
              <a:gd name="T0" fmla="*/ 80917473 w 22"/>
              <a:gd name="T1" fmla="*/ 114422568 h 21"/>
              <a:gd name="T2" fmla="*/ 59339018 w 22"/>
              <a:gd name="T3" fmla="*/ 108973986 h 21"/>
              <a:gd name="T4" fmla="*/ 16184418 w 22"/>
              <a:gd name="T5" fmla="*/ 59936747 h 21"/>
              <a:gd name="T6" fmla="*/ 16184418 w 22"/>
              <a:gd name="T7" fmla="*/ 16345746 h 21"/>
              <a:gd name="T8" fmla="*/ 59339018 w 22"/>
              <a:gd name="T9" fmla="*/ 16345746 h 21"/>
              <a:gd name="T10" fmla="*/ 107892273 w 22"/>
              <a:gd name="T11" fmla="*/ 59936747 h 21"/>
              <a:gd name="T12" fmla="*/ 107892273 w 22"/>
              <a:gd name="T13" fmla="*/ 108973986 h 21"/>
              <a:gd name="T14" fmla="*/ 80917473 w 22"/>
              <a:gd name="T15" fmla="*/ 114422568 h 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2" h="21">
                <a:moveTo>
                  <a:pt x="15" y="21"/>
                </a:moveTo>
                <a:cubicBezTo>
                  <a:pt x="14" y="21"/>
                  <a:pt x="12" y="21"/>
                  <a:pt x="11" y="20"/>
                </a:cubicBezTo>
                <a:cubicBezTo>
                  <a:pt x="3" y="11"/>
                  <a:pt x="3" y="11"/>
                  <a:pt x="3" y="11"/>
                </a:cubicBezTo>
                <a:cubicBezTo>
                  <a:pt x="0" y="9"/>
                  <a:pt x="0" y="5"/>
                  <a:pt x="3" y="3"/>
                </a:cubicBezTo>
                <a:cubicBezTo>
                  <a:pt x="5" y="0"/>
                  <a:pt x="9" y="0"/>
                  <a:pt x="11" y="3"/>
                </a:cubicBezTo>
                <a:cubicBezTo>
                  <a:pt x="20" y="11"/>
                  <a:pt x="20" y="11"/>
                  <a:pt x="20" y="11"/>
                </a:cubicBezTo>
                <a:cubicBezTo>
                  <a:pt x="22" y="13"/>
                  <a:pt x="22" y="17"/>
                  <a:pt x="20" y="20"/>
                </a:cubicBezTo>
                <a:cubicBezTo>
                  <a:pt x="18" y="21"/>
                  <a:pt x="17" y="21"/>
                  <a:pt x="15" y="2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86" name="Freeform 178">
            <a:extLst>
              <a:ext uri="{FF2B5EF4-FFF2-40B4-BE49-F238E27FC236}">
                <a16:creationId xmlns:a16="http://schemas.microsoft.com/office/drawing/2014/main" id="{E0A6BECC-71E5-BF92-59EE-E9EE5EB3F184}"/>
              </a:ext>
            </a:extLst>
          </p:cNvPr>
          <p:cNvSpPr>
            <a:spLocks/>
          </p:cNvSpPr>
          <p:nvPr/>
        </p:nvSpPr>
        <p:spPr bwMode="auto">
          <a:xfrm>
            <a:off x="10676467" y="3255433"/>
            <a:ext cx="325967" cy="364067"/>
          </a:xfrm>
          <a:custGeom>
            <a:avLst/>
            <a:gdLst>
              <a:gd name="T0" fmla="*/ 105813927 w 95"/>
              <a:gd name="T1" fmla="*/ 225067902 h 106"/>
              <a:gd name="T2" fmla="*/ 244693741 w 95"/>
              <a:gd name="T3" fmla="*/ 86054541 h 106"/>
              <a:gd name="T4" fmla="*/ 317439207 w 95"/>
              <a:gd name="T5" fmla="*/ 86054541 h 106"/>
              <a:gd name="T6" fmla="*/ 211627854 w 95"/>
              <a:gd name="T7" fmla="*/ 278026723 h 106"/>
              <a:gd name="T8" fmla="*/ 211627854 w 95"/>
              <a:gd name="T9" fmla="*/ 489854276 h 106"/>
              <a:gd name="T10" fmla="*/ 0 w 95"/>
              <a:gd name="T11" fmla="*/ 489854276 h 106"/>
              <a:gd name="T12" fmla="*/ 0 w 95"/>
              <a:gd name="T13" fmla="*/ 562671044 h 106"/>
              <a:gd name="T14" fmla="*/ 277759628 w 95"/>
              <a:gd name="T15" fmla="*/ 562671044 h 106"/>
              <a:gd name="T16" fmla="*/ 277759628 w 95"/>
              <a:gd name="T17" fmla="*/ 350843491 h 106"/>
              <a:gd name="T18" fmla="*/ 423253134 w 95"/>
              <a:gd name="T19" fmla="*/ 469996328 h 106"/>
              <a:gd name="T20" fmla="*/ 423253134 w 95"/>
              <a:gd name="T21" fmla="*/ 701684405 h 106"/>
              <a:gd name="T22" fmla="*/ 489387482 w 95"/>
              <a:gd name="T23" fmla="*/ 701684405 h 106"/>
              <a:gd name="T24" fmla="*/ 489387482 w 95"/>
              <a:gd name="T25" fmla="*/ 417040084 h 106"/>
              <a:gd name="T26" fmla="*/ 350507668 w 95"/>
              <a:gd name="T27" fmla="*/ 297884670 h 106"/>
              <a:gd name="T28" fmla="*/ 383573555 w 95"/>
              <a:gd name="T29" fmla="*/ 211830129 h 106"/>
              <a:gd name="T30" fmla="*/ 423253134 w 95"/>
              <a:gd name="T31" fmla="*/ 244928426 h 106"/>
              <a:gd name="T32" fmla="*/ 628267296 w 95"/>
              <a:gd name="T33" fmla="*/ 244928426 h 106"/>
              <a:gd name="T34" fmla="*/ 628267296 w 95"/>
              <a:gd name="T35" fmla="*/ 172111658 h 106"/>
              <a:gd name="T36" fmla="*/ 456321594 w 95"/>
              <a:gd name="T37" fmla="*/ 172111658 h 106"/>
              <a:gd name="T38" fmla="*/ 456321594 w 95"/>
              <a:gd name="T39" fmla="*/ 0 h 106"/>
              <a:gd name="T40" fmla="*/ 211627854 w 95"/>
              <a:gd name="T41" fmla="*/ 0 h 106"/>
              <a:gd name="T42" fmla="*/ 66134348 w 95"/>
              <a:gd name="T43" fmla="*/ 191969606 h 106"/>
              <a:gd name="T44" fmla="*/ 105813927 w 95"/>
              <a:gd name="T45" fmla="*/ 225067902 h 10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95" h="106">
                <a:moveTo>
                  <a:pt x="16" y="34"/>
                </a:moveTo>
                <a:lnTo>
                  <a:pt x="37" y="13"/>
                </a:lnTo>
                <a:lnTo>
                  <a:pt x="48" y="13"/>
                </a:lnTo>
                <a:lnTo>
                  <a:pt x="32" y="42"/>
                </a:lnTo>
                <a:lnTo>
                  <a:pt x="32" y="74"/>
                </a:lnTo>
                <a:lnTo>
                  <a:pt x="0" y="74"/>
                </a:lnTo>
                <a:lnTo>
                  <a:pt x="0" y="85"/>
                </a:lnTo>
                <a:lnTo>
                  <a:pt x="42" y="85"/>
                </a:lnTo>
                <a:lnTo>
                  <a:pt x="42" y="53"/>
                </a:lnTo>
                <a:lnTo>
                  <a:pt x="64" y="71"/>
                </a:lnTo>
                <a:lnTo>
                  <a:pt x="64" y="106"/>
                </a:lnTo>
                <a:lnTo>
                  <a:pt x="74" y="106"/>
                </a:lnTo>
                <a:lnTo>
                  <a:pt x="74" y="63"/>
                </a:lnTo>
                <a:lnTo>
                  <a:pt x="53" y="45"/>
                </a:lnTo>
                <a:lnTo>
                  <a:pt x="58" y="32"/>
                </a:lnTo>
                <a:lnTo>
                  <a:pt x="64" y="37"/>
                </a:lnTo>
                <a:lnTo>
                  <a:pt x="95" y="37"/>
                </a:lnTo>
                <a:lnTo>
                  <a:pt x="95" y="26"/>
                </a:lnTo>
                <a:lnTo>
                  <a:pt x="69" y="26"/>
                </a:lnTo>
                <a:lnTo>
                  <a:pt x="69" y="0"/>
                </a:lnTo>
                <a:lnTo>
                  <a:pt x="32" y="0"/>
                </a:lnTo>
                <a:lnTo>
                  <a:pt x="10" y="29"/>
                </a:lnTo>
                <a:lnTo>
                  <a:pt x="16" y="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87" name="Oval 179">
            <a:extLst>
              <a:ext uri="{FF2B5EF4-FFF2-40B4-BE49-F238E27FC236}">
                <a16:creationId xmlns:a16="http://schemas.microsoft.com/office/drawing/2014/main" id="{ECB46E23-768D-DFAD-6D10-8265E14A0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6601" y="3181351"/>
            <a:ext cx="71967" cy="7408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188" name="Freeform 180">
            <a:extLst>
              <a:ext uri="{FF2B5EF4-FFF2-40B4-BE49-F238E27FC236}">
                <a16:creationId xmlns:a16="http://schemas.microsoft.com/office/drawing/2014/main" id="{DC6A2606-6156-F3A5-0C67-4327A656BA5D}"/>
              </a:ext>
            </a:extLst>
          </p:cNvPr>
          <p:cNvSpPr>
            <a:spLocks noEditPoints="1"/>
          </p:cNvSpPr>
          <p:nvPr/>
        </p:nvSpPr>
        <p:spPr bwMode="auto">
          <a:xfrm>
            <a:off x="10676467" y="2478618"/>
            <a:ext cx="254000" cy="55033"/>
          </a:xfrm>
          <a:custGeom>
            <a:avLst/>
            <a:gdLst>
              <a:gd name="T0" fmla="*/ 215639196 w 84"/>
              <a:gd name="T1" fmla="*/ 0 h 18"/>
              <a:gd name="T2" fmla="*/ 0 w 84"/>
              <a:gd name="T3" fmla="*/ 47142929 h 18"/>
              <a:gd name="T4" fmla="*/ 215639196 w 84"/>
              <a:gd name="T5" fmla="*/ 94283565 h 18"/>
              <a:gd name="T6" fmla="*/ 431278393 w 84"/>
              <a:gd name="T7" fmla="*/ 47142929 h 18"/>
              <a:gd name="T8" fmla="*/ 215639196 w 84"/>
              <a:gd name="T9" fmla="*/ 0 h 18"/>
              <a:gd name="T10" fmla="*/ 215639196 w 84"/>
              <a:gd name="T11" fmla="*/ 62854946 h 18"/>
              <a:gd name="T12" fmla="*/ 154028321 w 84"/>
              <a:gd name="T13" fmla="*/ 41903297 h 18"/>
              <a:gd name="T14" fmla="*/ 215639196 w 84"/>
              <a:gd name="T15" fmla="*/ 20951649 h 18"/>
              <a:gd name="T16" fmla="*/ 277250071 w 84"/>
              <a:gd name="T17" fmla="*/ 41903297 h 18"/>
              <a:gd name="T18" fmla="*/ 215639196 w 84"/>
              <a:gd name="T19" fmla="*/ 62854946 h 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4" h="18">
                <a:moveTo>
                  <a:pt x="42" y="0"/>
                </a:moveTo>
                <a:cubicBezTo>
                  <a:pt x="19" y="0"/>
                  <a:pt x="0" y="4"/>
                  <a:pt x="0" y="9"/>
                </a:cubicBezTo>
                <a:cubicBezTo>
                  <a:pt x="0" y="14"/>
                  <a:pt x="19" y="18"/>
                  <a:pt x="42" y="18"/>
                </a:cubicBezTo>
                <a:cubicBezTo>
                  <a:pt x="65" y="18"/>
                  <a:pt x="84" y="14"/>
                  <a:pt x="84" y="9"/>
                </a:cubicBezTo>
                <a:cubicBezTo>
                  <a:pt x="84" y="4"/>
                  <a:pt x="65" y="0"/>
                  <a:pt x="42" y="0"/>
                </a:cubicBezTo>
                <a:moveTo>
                  <a:pt x="42" y="12"/>
                </a:moveTo>
                <a:cubicBezTo>
                  <a:pt x="35" y="12"/>
                  <a:pt x="30" y="10"/>
                  <a:pt x="30" y="8"/>
                </a:cubicBezTo>
                <a:cubicBezTo>
                  <a:pt x="30" y="6"/>
                  <a:pt x="35" y="4"/>
                  <a:pt x="42" y="4"/>
                </a:cubicBezTo>
                <a:cubicBezTo>
                  <a:pt x="49" y="4"/>
                  <a:pt x="54" y="6"/>
                  <a:pt x="54" y="8"/>
                </a:cubicBezTo>
                <a:cubicBezTo>
                  <a:pt x="54" y="10"/>
                  <a:pt x="49" y="12"/>
                  <a:pt x="42" y="1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89" name="Freeform 181">
            <a:extLst>
              <a:ext uri="{FF2B5EF4-FFF2-40B4-BE49-F238E27FC236}">
                <a16:creationId xmlns:a16="http://schemas.microsoft.com/office/drawing/2014/main" id="{43A0C2DA-7850-7C03-CD6A-697AABDEF4AB}"/>
              </a:ext>
            </a:extLst>
          </p:cNvPr>
          <p:cNvSpPr>
            <a:spLocks noEditPoints="1"/>
          </p:cNvSpPr>
          <p:nvPr/>
        </p:nvSpPr>
        <p:spPr bwMode="auto">
          <a:xfrm>
            <a:off x="10676467" y="2533651"/>
            <a:ext cx="474133" cy="306916"/>
          </a:xfrm>
          <a:custGeom>
            <a:avLst/>
            <a:gdLst>
              <a:gd name="T0" fmla="*/ 435293151 w 156"/>
              <a:gd name="T1" fmla="*/ 30702884 h 102"/>
              <a:gd name="T2" fmla="*/ 217647715 w 156"/>
              <a:gd name="T3" fmla="*/ 30702884 h 102"/>
              <a:gd name="T4" fmla="*/ 0 w 156"/>
              <a:gd name="T5" fmla="*/ 491239369 h 102"/>
              <a:gd name="T6" fmla="*/ 435293151 w 156"/>
              <a:gd name="T7" fmla="*/ 491239369 h 102"/>
              <a:gd name="T8" fmla="*/ 777309687 w 156"/>
              <a:gd name="T9" fmla="*/ 429835858 h 102"/>
              <a:gd name="T10" fmla="*/ 808401892 w 156"/>
              <a:gd name="T11" fmla="*/ 61405767 h 102"/>
              <a:gd name="T12" fmla="*/ 715125277 w 156"/>
              <a:gd name="T13" fmla="*/ 61405767 h 102"/>
              <a:gd name="T14" fmla="*/ 746217482 w 156"/>
              <a:gd name="T15" fmla="*/ 92106394 h 102"/>
              <a:gd name="T16" fmla="*/ 715125277 w 156"/>
              <a:gd name="T17" fmla="*/ 61405767 h 102"/>
              <a:gd name="T18" fmla="*/ 684033072 w 156"/>
              <a:gd name="T19" fmla="*/ 61405767 h 102"/>
              <a:gd name="T20" fmla="*/ 652940867 w 156"/>
              <a:gd name="T21" fmla="*/ 92106394 h 102"/>
              <a:gd name="T22" fmla="*/ 590754177 w 156"/>
              <a:gd name="T23" fmla="*/ 61405767 h 102"/>
              <a:gd name="T24" fmla="*/ 621848662 w 156"/>
              <a:gd name="T25" fmla="*/ 92106394 h 102"/>
              <a:gd name="T26" fmla="*/ 590754177 w 156"/>
              <a:gd name="T27" fmla="*/ 61405767 h 102"/>
              <a:gd name="T28" fmla="*/ 559661972 w 156"/>
              <a:gd name="T29" fmla="*/ 61405767 h 102"/>
              <a:gd name="T30" fmla="*/ 528569767 w 156"/>
              <a:gd name="T31" fmla="*/ 92106394 h 102"/>
              <a:gd name="T32" fmla="*/ 497477562 w 156"/>
              <a:gd name="T33" fmla="*/ 399132974 h 102"/>
              <a:gd name="T34" fmla="*/ 466385356 w 156"/>
              <a:gd name="T35" fmla="*/ 368430091 h 102"/>
              <a:gd name="T36" fmla="*/ 497477562 w 156"/>
              <a:gd name="T37" fmla="*/ 399132974 h 102"/>
              <a:gd name="T38" fmla="*/ 435293151 w 156"/>
              <a:gd name="T39" fmla="*/ 337727207 h 102"/>
              <a:gd name="T40" fmla="*/ 497477562 w 156"/>
              <a:gd name="T41" fmla="*/ 122809278 h 102"/>
              <a:gd name="T42" fmla="*/ 497477562 w 156"/>
              <a:gd name="T43" fmla="*/ 92106394 h 102"/>
              <a:gd name="T44" fmla="*/ 466385356 w 156"/>
              <a:gd name="T45" fmla="*/ 61405767 h 102"/>
              <a:gd name="T46" fmla="*/ 497477562 w 156"/>
              <a:gd name="T47" fmla="*/ 92106394 h 102"/>
              <a:gd name="T48" fmla="*/ 528569767 w 156"/>
              <a:gd name="T49" fmla="*/ 399132974 h 102"/>
              <a:gd name="T50" fmla="*/ 559661972 w 156"/>
              <a:gd name="T51" fmla="*/ 368430091 h 102"/>
              <a:gd name="T52" fmla="*/ 621848662 w 156"/>
              <a:gd name="T53" fmla="*/ 399132974 h 102"/>
              <a:gd name="T54" fmla="*/ 590754177 w 156"/>
              <a:gd name="T55" fmla="*/ 368430091 h 102"/>
              <a:gd name="T56" fmla="*/ 621848662 w 156"/>
              <a:gd name="T57" fmla="*/ 399132974 h 102"/>
              <a:gd name="T58" fmla="*/ 652940867 w 156"/>
              <a:gd name="T59" fmla="*/ 399132974 h 102"/>
              <a:gd name="T60" fmla="*/ 684033072 w 156"/>
              <a:gd name="T61" fmla="*/ 368430091 h 102"/>
              <a:gd name="T62" fmla="*/ 746217482 w 156"/>
              <a:gd name="T63" fmla="*/ 399132974 h 102"/>
              <a:gd name="T64" fmla="*/ 715125277 w 156"/>
              <a:gd name="T65" fmla="*/ 368430091 h 102"/>
              <a:gd name="T66" fmla="*/ 746217482 w 156"/>
              <a:gd name="T67" fmla="*/ 399132974 h 102"/>
              <a:gd name="T68" fmla="*/ 528569767 w 156"/>
              <a:gd name="T69" fmla="*/ 337727207 h 102"/>
              <a:gd name="T70" fmla="*/ 777309687 w 156"/>
              <a:gd name="T71" fmla="*/ 122809278 h 1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56" h="102">
                <a:moveTo>
                  <a:pt x="150" y="6"/>
                </a:moveTo>
                <a:cubicBezTo>
                  <a:pt x="84" y="6"/>
                  <a:pt x="84" y="6"/>
                  <a:pt x="84" y="6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0"/>
                  <a:pt x="78" y="6"/>
                  <a:pt x="42" y="6"/>
                </a:cubicBezTo>
                <a:cubicBezTo>
                  <a:pt x="6" y="6"/>
                  <a:pt x="0" y="0"/>
                  <a:pt x="0" y="0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6"/>
                  <a:pt x="6" y="102"/>
                  <a:pt x="42" y="102"/>
                </a:cubicBezTo>
                <a:cubicBezTo>
                  <a:pt x="78" y="102"/>
                  <a:pt x="84" y="96"/>
                  <a:pt x="84" y="96"/>
                </a:cubicBezTo>
                <a:cubicBezTo>
                  <a:pt x="84" y="84"/>
                  <a:pt x="84" y="84"/>
                  <a:pt x="84" y="84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3" y="84"/>
                  <a:pt x="156" y="81"/>
                  <a:pt x="156" y="78"/>
                </a:cubicBezTo>
                <a:cubicBezTo>
                  <a:pt x="156" y="12"/>
                  <a:pt x="156" y="12"/>
                  <a:pt x="156" y="12"/>
                </a:cubicBezTo>
                <a:cubicBezTo>
                  <a:pt x="156" y="9"/>
                  <a:pt x="153" y="6"/>
                  <a:pt x="150" y="6"/>
                </a:cubicBezTo>
                <a:moveTo>
                  <a:pt x="138" y="12"/>
                </a:moveTo>
                <a:cubicBezTo>
                  <a:pt x="144" y="12"/>
                  <a:pt x="144" y="12"/>
                  <a:pt x="144" y="12"/>
                </a:cubicBezTo>
                <a:cubicBezTo>
                  <a:pt x="144" y="18"/>
                  <a:pt x="144" y="18"/>
                  <a:pt x="144" y="18"/>
                </a:cubicBezTo>
                <a:cubicBezTo>
                  <a:pt x="138" y="18"/>
                  <a:pt x="138" y="18"/>
                  <a:pt x="138" y="18"/>
                </a:cubicBezTo>
                <a:lnTo>
                  <a:pt x="138" y="12"/>
                </a:lnTo>
                <a:close/>
                <a:moveTo>
                  <a:pt x="126" y="12"/>
                </a:moveTo>
                <a:cubicBezTo>
                  <a:pt x="132" y="12"/>
                  <a:pt x="132" y="12"/>
                  <a:pt x="132" y="12"/>
                </a:cubicBezTo>
                <a:cubicBezTo>
                  <a:pt x="132" y="18"/>
                  <a:pt x="132" y="18"/>
                  <a:pt x="132" y="18"/>
                </a:cubicBezTo>
                <a:cubicBezTo>
                  <a:pt x="126" y="18"/>
                  <a:pt x="126" y="18"/>
                  <a:pt x="126" y="18"/>
                </a:cubicBezTo>
                <a:lnTo>
                  <a:pt x="126" y="12"/>
                </a:lnTo>
                <a:close/>
                <a:moveTo>
                  <a:pt x="114" y="12"/>
                </a:moveTo>
                <a:cubicBezTo>
                  <a:pt x="120" y="12"/>
                  <a:pt x="120" y="12"/>
                  <a:pt x="120" y="12"/>
                </a:cubicBezTo>
                <a:cubicBezTo>
                  <a:pt x="120" y="18"/>
                  <a:pt x="120" y="18"/>
                  <a:pt x="120" y="18"/>
                </a:cubicBezTo>
                <a:cubicBezTo>
                  <a:pt x="114" y="18"/>
                  <a:pt x="114" y="18"/>
                  <a:pt x="114" y="18"/>
                </a:cubicBezTo>
                <a:lnTo>
                  <a:pt x="114" y="12"/>
                </a:lnTo>
                <a:close/>
                <a:moveTo>
                  <a:pt x="102" y="12"/>
                </a:moveTo>
                <a:cubicBezTo>
                  <a:pt x="108" y="12"/>
                  <a:pt x="108" y="12"/>
                  <a:pt x="108" y="12"/>
                </a:cubicBezTo>
                <a:cubicBezTo>
                  <a:pt x="108" y="18"/>
                  <a:pt x="108" y="18"/>
                  <a:pt x="108" y="18"/>
                </a:cubicBezTo>
                <a:cubicBezTo>
                  <a:pt x="102" y="18"/>
                  <a:pt x="102" y="18"/>
                  <a:pt x="102" y="18"/>
                </a:cubicBezTo>
                <a:lnTo>
                  <a:pt x="102" y="12"/>
                </a:lnTo>
                <a:close/>
                <a:moveTo>
                  <a:pt x="96" y="78"/>
                </a:moveTo>
                <a:cubicBezTo>
                  <a:pt x="90" y="78"/>
                  <a:pt x="90" y="78"/>
                  <a:pt x="90" y="78"/>
                </a:cubicBezTo>
                <a:cubicBezTo>
                  <a:pt x="90" y="72"/>
                  <a:pt x="90" y="72"/>
                  <a:pt x="90" y="72"/>
                </a:cubicBezTo>
                <a:cubicBezTo>
                  <a:pt x="96" y="72"/>
                  <a:pt x="96" y="72"/>
                  <a:pt x="96" y="72"/>
                </a:cubicBezTo>
                <a:lnTo>
                  <a:pt x="96" y="78"/>
                </a:lnTo>
                <a:close/>
                <a:moveTo>
                  <a:pt x="96" y="66"/>
                </a:moveTo>
                <a:cubicBezTo>
                  <a:pt x="84" y="66"/>
                  <a:pt x="84" y="66"/>
                  <a:pt x="84" y="66"/>
                </a:cubicBezTo>
                <a:cubicBezTo>
                  <a:pt x="84" y="24"/>
                  <a:pt x="84" y="24"/>
                  <a:pt x="84" y="24"/>
                </a:cubicBezTo>
                <a:cubicBezTo>
                  <a:pt x="96" y="24"/>
                  <a:pt x="96" y="24"/>
                  <a:pt x="96" y="24"/>
                </a:cubicBezTo>
                <a:lnTo>
                  <a:pt x="96" y="66"/>
                </a:lnTo>
                <a:close/>
                <a:moveTo>
                  <a:pt x="96" y="18"/>
                </a:moveTo>
                <a:cubicBezTo>
                  <a:pt x="90" y="18"/>
                  <a:pt x="90" y="18"/>
                  <a:pt x="90" y="18"/>
                </a:cubicBezTo>
                <a:cubicBezTo>
                  <a:pt x="90" y="12"/>
                  <a:pt x="90" y="12"/>
                  <a:pt x="90" y="12"/>
                </a:cubicBezTo>
                <a:cubicBezTo>
                  <a:pt x="96" y="12"/>
                  <a:pt x="96" y="12"/>
                  <a:pt x="96" y="12"/>
                </a:cubicBezTo>
                <a:lnTo>
                  <a:pt x="96" y="18"/>
                </a:lnTo>
                <a:close/>
                <a:moveTo>
                  <a:pt x="108" y="78"/>
                </a:moveTo>
                <a:cubicBezTo>
                  <a:pt x="102" y="78"/>
                  <a:pt x="102" y="78"/>
                  <a:pt x="102" y="78"/>
                </a:cubicBezTo>
                <a:cubicBezTo>
                  <a:pt x="102" y="72"/>
                  <a:pt x="102" y="72"/>
                  <a:pt x="102" y="72"/>
                </a:cubicBezTo>
                <a:cubicBezTo>
                  <a:pt x="108" y="72"/>
                  <a:pt x="108" y="72"/>
                  <a:pt x="108" y="72"/>
                </a:cubicBezTo>
                <a:lnTo>
                  <a:pt x="108" y="78"/>
                </a:lnTo>
                <a:close/>
                <a:moveTo>
                  <a:pt x="120" y="78"/>
                </a:moveTo>
                <a:cubicBezTo>
                  <a:pt x="114" y="78"/>
                  <a:pt x="114" y="78"/>
                  <a:pt x="114" y="78"/>
                </a:cubicBezTo>
                <a:cubicBezTo>
                  <a:pt x="114" y="72"/>
                  <a:pt x="114" y="72"/>
                  <a:pt x="114" y="72"/>
                </a:cubicBezTo>
                <a:cubicBezTo>
                  <a:pt x="120" y="72"/>
                  <a:pt x="120" y="72"/>
                  <a:pt x="120" y="72"/>
                </a:cubicBezTo>
                <a:lnTo>
                  <a:pt x="120" y="78"/>
                </a:lnTo>
                <a:close/>
                <a:moveTo>
                  <a:pt x="132" y="78"/>
                </a:moveTo>
                <a:cubicBezTo>
                  <a:pt x="126" y="78"/>
                  <a:pt x="126" y="78"/>
                  <a:pt x="126" y="78"/>
                </a:cubicBezTo>
                <a:cubicBezTo>
                  <a:pt x="126" y="72"/>
                  <a:pt x="126" y="72"/>
                  <a:pt x="126" y="72"/>
                </a:cubicBezTo>
                <a:cubicBezTo>
                  <a:pt x="132" y="72"/>
                  <a:pt x="132" y="72"/>
                  <a:pt x="132" y="72"/>
                </a:cubicBezTo>
                <a:lnTo>
                  <a:pt x="132" y="78"/>
                </a:lnTo>
                <a:close/>
                <a:moveTo>
                  <a:pt x="144" y="78"/>
                </a:moveTo>
                <a:cubicBezTo>
                  <a:pt x="138" y="78"/>
                  <a:pt x="138" y="78"/>
                  <a:pt x="138" y="78"/>
                </a:cubicBezTo>
                <a:cubicBezTo>
                  <a:pt x="138" y="72"/>
                  <a:pt x="138" y="72"/>
                  <a:pt x="138" y="72"/>
                </a:cubicBezTo>
                <a:cubicBezTo>
                  <a:pt x="144" y="72"/>
                  <a:pt x="144" y="72"/>
                  <a:pt x="144" y="72"/>
                </a:cubicBezTo>
                <a:lnTo>
                  <a:pt x="144" y="78"/>
                </a:lnTo>
                <a:close/>
                <a:moveTo>
                  <a:pt x="150" y="66"/>
                </a:moveTo>
                <a:cubicBezTo>
                  <a:pt x="102" y="66"/>
                  <a:pt x="102" y="66"/>
                  <a:pt x="102" y="66"/>
                </a:cubicBezTo>
                <a:cubicBezTo>
                  <a:pt x="102" y="24"/>
                  <a:pt x="102" y="24"/>
                  <a:pt x="102" y="24"/>
                </a:cubicBezTo>
                <a:cubicBezTo>
                  <a:pt x="150" y="24"/>
                  <a:pt x="150" y="24"/>
                  <a:pt x="150" y="24"/>
                </a:cubicBezTo>
                <a:lnTo>
                  <a:pt x="150" y="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90" name="Rectangle 182">
            <a:extLst>
              <a:ext uri="{FF2B5EF4-FFF2-40B4-BE49-F238E27FC236}">
                <a16:creationId xmlns:a16="http://schemas.microsoft.com/office/drawing/2014/main" id="{D01B5861-7655-7424-7834-D3FA561E4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2885" y="3579285"/>
            <a:ext cx="35983" cy="1904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191" name="Rectangle 183">
            <a:extLst>
              <a:ext uri="{FF2B5EF4-FFF2-40B4-BE49-F238E27FC236}">
                <a16:creationId xmlns:a16="http://schemas.microsoft.com/office/drawing/2014/main" id="{11484AB8-72B5-74E5-2FB0-B5CF42177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6901" y="3507318"/>
            <a:ext cx="107951" cy="1904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192" name="Rectangle 184">
            <a:extLst>
              <a:ext uri="{FF2B5EF4-FFF2-40B4-BE49-F238E27FC236}">
                <a16:creationId xmlns:a16="http://schemas.microsoft.com/office/drawing/2014/main" id="{0FA99734-D624-26BC-D74F-6E081661B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6901" y="3543300"/>
            <a:ext cx="107951" cy="1693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193" name="Freeform 185">
            <a:extLst>
              <a:ext uri="{FF2B5EF4-FFF2-40B4-BE49-F238E27FC236}">
                <a16:creationId xmlns:a16="http://schemas.microsoft.com/office/drawing/2014/main" id="{23632C87-2E97-3682-A0C7-BA46C204F96C}"/>
              </a:ext>
            </a:extLst>
          </p:cNvPr>
          <p:cNvSpPr>
            <a:spLocks/>
          </p:cNvSpPr>
          <p:nvPr/>
        </p:nvSpPr>
        <p:spPr bwMode="auto">
          <a:xfrm>
            <a:off x="8144934" y="3215218"/>
            <a:ext cx="251884" cy="273049"/>
          </a:xfrm>
          <a:custGeom>
            <a:avLst/>
            <a:gdLst>
              <a:gd name="T0" fmla="*/ 427685538 w 84"/>
              <a:gd name="T1" fmla="*/ 218302942 h 90"/>
              <a:gd name="T2" fmla="*/ 213842769 w 84"/>
              <a:gd name="T3" fmla="*/ 0 h 90"/>
              <a:gd name="T4" fmla="*/ 0 w 84"/>
              <a:gd name="T5" fmla="*/ 218302942 h 90"/>
              <a:gd name="T6" fmla="*/ 122195226 w 84"/>
              <a:gd name="T7" fmla="*/ 415813177 h 90"/>
              <a:gd name="T8" fmla="*/ 122195226 w 84"/>
              <a:gd name="T9" fmla="*/ 467790393 h 90"/>
              <a:gd name="T10" fmla="*/ 305490313 w 84"/>
              <a:gd name="T11" fmla="*/ 467790393 h 90"/>
              <a:gd name="T12" fmla="*/ 305490313 w 84"/>
              <a:gd name="T13" fmla="*/ 415813177 h 90"/>
              <a:gd name="T14" fmla="*/ 427685538 w 84"/>
              <a:gd name="T15" fmla="*/ 218302942 h 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4" h="90">
                <a:moveTo>
                  <a:pt x="84" y="42"/>
                </a:moveTo>
                <a:cubicBezTo>
                  <a:pt x="84" y="19"/>
                  <a:pt x="65" y="0"/>
                  <a:pt x="42" y="0"/>
                </a:cubicBezTo>
                <a:cubicBezTo>
                  <a:pt x="19" y="0"/>
                  <a:pt x="0" y="19"/>
                  <a:pt x="0" y="42"/>
                </a:cubicBezTo>
                <a:cubicBezTo>
                  <a:pt x="0" y="59"/>
                  <a:pt x="10" y="73"/>
                  <a:pt x="24" y="80"/>
                </a:cubicBezTo>
                <a:cubicBezTo>
                  <a:pt x="24" y="90"/>
                  <a:pt x="24" y="90"/>
                  <a:pt x="24" y="90"/>
                </a:cubicBezTo>
                <a:cubicBezTo>
                  <a:pt x="60" y="90"/>
                  <a:pt x="60" y="90"/>
                  <a:pt x="60" y="90"/>
                </a:cubicBezTo>
                <a:cubicBezTo>
                  <a:pt x="60" y="80"/>
                  <a:pt x="60" y="80"/>
                  <a:pt x="60" y="80"/>
                </a:cubicBezTo>
                <a:cubicBezTo>
                  <a:pt x="74" y="73"/>
                  <a:pt x="84" y="59"/>
                  <a:pt x="84" y="4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94" name="Freeform 186">
            <a:extLst>
              <a:ext uri="{FF2B5EF4-FFF2-40B4-BE49-F238E27FC236}">
                <a16:creationId xmlns:a16="http://schemas.microsoft.com/office/drawing/2014/main" id="{934E949B-8DFC-B454-B7C5-B391695056AC}"/>
              </a:ext>
            </a:extLst>
          </p:cNvPr>
          <p:cNvSpPr>
            <a:spLocks/>
          </p:cNvSpPr>
          <p:nvPr/>
        </p:nvSpPr>
        <p:spPr bwMode="auto">
          <a:xfrm>
            <a:off x="9042401" y="3170768"/>
            <a:ext cx="251884" cy="472017"/>
          </a:xfrm>
          <a:custGeom>
            <a:avLst/>
            <a:gdLst>
              <a:gd name="T0" fmla="*/ 427685538 w 84"/>
              <a:gd name="T1" fmla="*/ 123811508 h 156"/>
              <a:gd name="T2" fmla="*/ 427685538 w 84"/>
              <a:gd name="T3" fmla="*/ 588104096 h 156"/>
              <a:gd name="T4" fmla="*/ 213842769 w 84"/>
              <a:gd name="T5" fmla="*/ 804773668 h 156"/>
              <a:gd name="T6" fmla="*/ 0 w 84"/>
              <a:gd name="T7" fmla="*/ 588104096 h 156"/>
              <a:gd name="T8" fmla="*/ 0 w 84"/>
              <a:gd name="T9" fmla="*/ 154764952 h 156"/>
              <a:gd name="T10" fmla="*/ 20366621 w 84"/>
              <a:gd name="T11" fmla="*/ 77381342 h 156"/>
              <a:gd name="T12" fmla="*/ 152745156 w 84"/>
              <a:gd name="T13" fmla="*/ 0 h 156"/>
              <a:gd name="T14" fmla="*/ 285123692 w 84"/>
              <a:gd name="T15" fmla="*/ 77381342 h 156"/>
              <a:gd name="T16" fmla="*/ 305490313 w 84"/>
              <a:gd name="T17" fmla="*/ 154764952 h 156"/>
              <a:gd name="T18" fmla="*/ 305490313 w 84"/>
              <a:gd name="T19" fmla="*/ 557150652 h 156"/>
              <a:gd name="T20" fmla="*/ 213842769 w 84"/>
              <a:gd name="T21" fmla="*/ 650008716 h 156"/>
              <a:gd name="T22" fmla="*/ 122195226 w 84"/>
              <a:gd name="T23" fmla="*/ 557150652 h 156"/>
              <a:gd name="T24" fmla="*/ 122195226 w 84"/>
              <a:gd name="T25" fmla="*/ 278576461 h 156"/>
              <a:gd name="T26" fmla="*/ 152745156 w 84"/>
              <a:gd name="T27" fmla="*/ 247623016 h 156"/>
              <a:gd name="T28" fmla="*/ 183292838 w 84"/>
              <a:gd name="T29" fmla="*/ 278576461 h 156"/>
              <a:gd name="T30" fmla="*/ 183292838 w 84"/>
              <a:gd name="T31" fmla="*/ 557150652 h 156"/>
              <a:gd name="T32" fmla="*/ 213842769 w 84"/>
              <a:gd name="T33" fmla="*/ 588104096 h 156"/>
              <a:gd name="T34" fmla="*/ 244392700 w 84"/>
              <a:gd name="T35" fmla="*/ 557150652 h 156"/>
              <a:gd name="T36" fmla="*/ 244392700 w 84"/>
              <a:gd name="T37" fmla="*/ 154764952 h 156"/>
              <a:gd name="T38" fmla="*/ 152745156 w 84"/>
              <a:gd name="T39" fmla="*/ 61904619 h 156"/>
              <a:gd name="T40" fmla="*/ 71280923 w 84"/>
              <a:gd name="T41" fmla="*/ 108334786 h 156"/>
              <a:gd name="T42" fmla="*/ 61097613 w 84"/>
              <a:gd name="T43" fmla="*/ 154764952 h 156"/>
              <a:gd name="T44" fmla="*/ 61097613 w 84"/>
              <a:gd name="T45" fmla="*/ 588104096 h 156"/>
              <a:gd name="T46" fmla="*/ 213842769 w 84"/>
              <a:gd name="T47" fmla="*/ 742869049 h 156"/>
              <a:gd name="T48" fmla="*/ 366587925 w 84"/>
              <a:gd name="T49" fmla="*/ 588104096 h 156"/>
              <a:gd name="T50" fmla="*/ 366587925 w 84"/>
              <a:gd name="T51" fmla="*/ 123811508 h 156"/>
              <a:gd name="T52" fmla="*/ 397135607 w 84"/>
              <a:gd name="T53" fmla="*/ 92858064 h 156"/>
              <a:gd name="T54" fmla="*/ 427685538 w 84"/>
              <a:gd name="T55" fmla="*/ 123811508 h 15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84" h="156">
                <a:moveTo>
                  <a:pt x="84" y="24"/>
                </a:moveTo>
                <a:cubicBezTo>
                  <a:pt x="84" y="114"/>
                  <a:pt x="84" y="114"/>
                  <a:pt x="84" y="114"/>
                </a:cubicBezTo>
                <a:cubicBezTo>
                  <a:pt x="84" y="129"/>
                  <a:pt x="75" y="156"/>
                  <a:pt x="42" y="156"/>
                </a:cubicBezTo>
                <a:cubicBezTo>
                  <a:pt x="9" y="156"/>
                  <a:pt x="0" y="129"/>
                  <a:pt x="0" y="114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29"/>
                  <a:pt x="0" y="22"/>
                  <a:pt x="4" y="15"/>
                </a:cubicBezTo>
                <a:cubicBezTo>
                  <a:pt x="9" y="5"/>
                  <a:pt x="18" y="0"/>
                  <a:pt x="30" y="0"/>
                </a:cubicBezTo>
                <a:cubicBezTo>
                  <a:pt x="42" y="0"/>
                  <a:pt x="51" y="5"/>
                  <a:pt x="56" y="15"/>
                </a:cubicBezTo>
                <a:cubicBezTo>
                  <a:pt x="60" y="22"/>
                  <a:pt x="60" y="29"/>
                  <a:pt x="60" y="30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0" y="115"/>
                  <a:pt x="55" y="126"/>
                  <a:pt x="42" y="126"/>
                </a:cubicBezTo>
                <a:cubicBezTo>
                  <a:pt x="29" y="126"/>
                  <a:pt x="24" y="115"/>
                  <a:pt x="24" y="108"/>
                </a:cubicBezTo>
                <a:cubicBezTo>
                  <a:pt x="24" y="54"/>
                  <a:pt x="24" y="54"/>
                  <a:pt x="24" y="54"/>
                </a:cubicBezTo>
                <a:cubicBezTo>
                  <a:pt x="24" y="51"/>
                  <a:pt x="27" y="48"/>
                  <a:pt x="30" y="48"/>
                </a:cubicBezTo>
                <a:cubicBezTo>
                  <a:pt x="33" y="48"/>
                  <a:pt x="36" y="51"/>
                  <a:pt x="36" y="54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11"/>
                  <a:pt x="37" y="114"/>
                  <a:pt x="42" y="114"/>
                </a:cubicBezTo>
                <a:cubicBezTo>
                  <a:pt x="47" y="114"/>
                  <a:pt x="48" y="111"/>
                  <a:pt x="48" y="108"/>
                </a:cubicBezTo>
                <a:cubicBezTo>
                  <a:pt x="48" y="30"/>
                  <a:pt x="48" y="30"/>
                  <a:pt x="48" y="30"/>
                </a:cubicBezTo>
                <a:cubicBezTo>
                  <a:pt x="48" y="27"/>
                  <a:pt x="47" y="12"/>
                  <a:pt x="30" y="12"/>
                </a:cubicBezTo>
                <a:cubicBezTo>
                  <a:pt x="22" y="12"/>
                  <a:pt x="17" y="15"/>
                  <a:pt x="14" y="21"/>
                </a:cubicBezTo>
                <a:cubicBezTo>
                  <a:pt x="12" y="25"/>
                  <a:pt x="12" y="30"/>
                  <a:pt x="12" y="30"/>
                </a:cubicBezTo>
                <a:cubicBezTo>
                  <a:pt x="12" y="114"/>
                  <a:pt x="12" y="114"/>
                  <a:pt x="12" y="114"/>
                </a:cubicBezTo>
                <a:cubicBezTo>
                  <a:pt x="12" y="117"/>
                  <a:pt x="13" y="144"/>
                  <a:pt x="42" y="144"/>
                </a:cubicBezTo>
                <a:cubicBezTo>
                  <a:pt x="72" y="144"/>
                  <a:pt x="72" y="115"/>
                  <a:pt x="72" y="114"/>
                </a:cubicBezTo>
                <a:cubicBezTo>
                  <a:pt x="72" y="24"/>
                  <a:pt x="72" y="24"/>
                  <a:pt x="72" y="24"/>
                </a:cubicBezTo>
                <a:cubicBezTo>
                  <a:pt x="72" y="21"/>
                  <a:pt x="75" y="18"/>
                  <a:pt x="78" y="18"/>
                </a:cubicBezTo>
                <a:cubicBezTo>
                  <a:pt x="81" y="18"/>
                  <a:pt x="84" y="21"/>
                  <a:pt x="84" y="24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95" name="Freeform 187">
            <a:extLst>
              <a:ext uri="{FF2B5EF4-FFF2-40B4-BE49-F238E27FC236}">
                <a16:creationId xmlns:a16="http://schemas.microsoft.com/office/drawing/2014/main" id="{7E5069B5-B21A-23A5-C4CF-C7E28B3B6117}"/>
              </a:ext>
            </a:extLst>
          </p:cNvPr>
          <p:cNvSpPr>
            <a:spLocks/>
          </p:cNvSpPr>
          <p:nvPr/>
        </p:nvSpPr>
        <p:spPr bwMode="auto">
          <a:xfrm>
            <a:off x="9768418" y="3255434"/>
            <a:ext cx="476249" cy="325967"/>
          </a:xfrm>
          <a:custGeom>
            <a:avLst/>
            <a:gdLst>
              <a:gd name="T0" fmla="*/ 629145976 w 156"/>
              <a:gd name="T1" fmla="*/ 0 h 108"/>
              <a:gd name="T2" fmla="*/ 529532017 w 156"/>
              <a:gd name="T3" fmla="*/ 0 h 108"/>
              <a:gd name="T4" fmla="*/ 408944770 w 156"/>
              <a:gd name="T5" fmla="*/ 92105956 h 108"/>
              <a:gd name="T6" fmla="*/ 288357523 w 156"/>
              <a:gd name="T7" fmla="*/ 0 h 108"/>
              <a:gd name="T8" fmla="*/ 188743564 w 156"/>
              <a:gd name="T9" fmla="*/ 0 h 108"/>
              <a:gd name="T10" fmla="*/ 188743564 w 156"/>
              <a:gd name="T11" fmla="*/ 0 h 108"/>
              <a:gd name="T12" fmla="*/ 188743564 w 156"/>
              <a:gd name="T13" fmla="*/ 0 h 108"/>
              <a:gd name="T14" fmla="*/ 188743564 w 156"/>
              <a:gd name="T15" fmla="*/ 0 h 108"/>
              <a:gd name="T16" fmla="*/ 0 w 156"/>
              <a:gd name="T17" fmla="*/ 92105956 h 108"/>
              <a:gd name="T18" fmla="*/ 62915285 w 156"/>
              <a:gd name="T19" fmla="*/ 245613620 h 108"/>
              <a:gd name="T20" fmla="*/ 188743564 w 156"/>
              <a:gd name="T21" fmla="*/ 184209649 h 108"/>
              <a:gd name="T22" fmla="*/ 188743564 w 156"/>
              <a:gd name="T23" fmla="*/ 552628947 h 108"/>
              <a:gd name="T24" fmla="*/ 629145976 w 156"/>
              <a:gd name="T25" fmla="*/ 552628947 h 108"/>
              <a:gd name="T26" fmla="*/ 629145976 w 156"/>
              <a:gd name="T27" fmla="*/ 184209649 h 108"/>
              <a:gd name="T28" fmla="*/ 754974256 w 156"/>
              <a:gd name="T29" fmla="*/ 245613620 h 108"/>
              <a:gd name="T30" fmla="*/ 817889540 w 156"/>
              <a:gd name="T31" fmla="*/ 92105956 h 108"/>
              <a:gd name="T32" fmla="*/ 629145976 w 156"/>
              <a:gd name="T33" fmla="*/ 0 h 10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56" h="108">
                <a:moveTo>
                  <a:pt x="120" y="0"/>
                </a:moveTo>
                <a:cubicBezTo>
                  <a:pt x="101" y="0"/>
                  <a:pt x="101" y="0"/>
                  <a:pt x="101" y="0"/>
                </a:cubicBezTo>
                <a:cubicBezTo>
                  <a:pt x="98" y="10"/>
                  <a:pt x="89" y="18"/>
                  <a:pt x="78" y="18"/>
                </a:cubicBezTo>
                <a:cubicBezTo>
                  <a:pt x="67" y="18"/>
                  <a:pt x="58" y="10"/>
                  <a:pt x="55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12" y="48"/>
                  <a:pt x="12" y="48"/>
                  <a:pt x="12" y="48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120" y="108"/>
                  <a:pt x="120" y="108"/>
                  <a:pt x="120" y="108"/>
                </a:cubicBezTo>
                <a:cubicBezTo>
                  <a:pt x="120" y="36"/>
                  <a:pt x="120" y="36"/>
                  <a:pt x="120" y="36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56" y="18"/>
                  <a:pt x="156" y="18"/>
                  <a:pt x="156" y="18"/>
                </a:cubicBezTo>
                <a:lnTo>
                  <a:pt x="12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96" name="Freeform 284">
            <a:extLst>
              <a:ext uri="{FF2B5EF4-FFF2-40B4-BE49-F238E27FC236}">
                <a16:creationId xmlns:a16="http://schemas.microsoft.com/office/drawing/2014/main" id="{E93505F6-A290-4882-D46B-EDC97E4F434B}"/>
              </a:ext>
            </a:extLst>
          </p:cNvPr>
          <p:cNvSpPr>
            <a:spLocks noEditPoints="1"/>
          </p:cNvSpPr>
          <p:nvPr/>
        </p:nvSpPr>
        <p:spPr bwMode="auto">
          <a:xfrm>
            <a:off x="10674351" y="5759451"/>
            <a:ext cx="438149" cy="292100"/>
          </a:xfrm>
          <a:custGeom>
            <a:avLst/>
            <a:gdLst>
              <a:gd name="T0" fmla="*/ 562992227 w 144"/>
              <a:gd name="T1" fmla="*/ 0 h 96"/>
              <a:gd name="T2" fmla="*/ 0 w 144"/>
              <a:gd name="T3" fmla="*/ 0 h 96"/>
              <a:gd name="T4" fmla="*/ 0 w 144"/>
              <a:gd name="T5" fmla="*/ 62308581 h 96"/>
              <a:gd name="T6" fmla="*/ 0 w 144"/>
              <a:gd name="T7" fmla="*/ 62308581 h 96"/>
              <a:gd name="T8" fmla="*/ 0 w 144"/>
              <a:gd name="T9" fmla="*/ 373851488 h 96"/>
              <a:gd name="T10" fmla="*/ 125109891 w 144"/>
              <a:gd name="T11" fmla="*/ 498468650 h 96"/>
              <a:gd name="T12" fmla="*/ 437882336 w 144"/>
              <a:gd name="T13" fmla="*/ 498468650 h 96"/>
              <a:gd name="T14" fmla="*/ 562992227 w 144"/>
              <a:gd name="T15" fmla="*/ 373851488 h 96"/>
              <a:gd name="T16" fmla="*/ 750657063 w 144"/>
              <a:gd name="T17" fmla="*/ 186925744 h 96"/>
              <a:gd name="T18" fmla="*/ 562992227 w 144"/>
              <a:gd name="T19" fmla="*/ 0 h 96"/>
              <a:gd name="T20" fmla="*/ 562992227 w 144"/>
              <a:gd name="T21" fmla="*/ 280388616 h 96"/>
              <a:gd name="T22" fmla="*/ 562992227 w 144"/>
              <a:gd name="T23" fmla="*/ 93462872 h 96"/>
              <a:gd name="T24" fmla="*/ 656824645 w 144"/>
              <a:gd name="T25" fmla="*/ 186925744 h 96"/>
              <a:gd name="T26" fmla="*/ 562992227 w 144"/>
              <a:gd name="T27" fmla="*/ 280388616 h 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4" h="96">
                <a:moveTo>
                  <a:pt x="10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86"/>
                  <a:pt x="11" y="96"/>
                  <a:pt x="24" y="96"/>
                </a:cubicBezTo>
                <a:cubicBezTo>
                  <a:pt x="84" y="96"/>
                  <a:pt x="84" y="96"/>
                  <a:pt x="84" y="96"/>
                </a:cubicBezTo>
                <a:cubicBezTo>
                  <a:pt x="97" y="96"/>
                  <a:pt x="108" y="86"/>
                  <a:pt x="108" y="72"/>
                </a:cubicBezTo>
                <a:cubicBezTo>
                  <a:pt x="128" y="72"/>
                  <a:pt x="144" y="56"/>
                  <a:pt x="144" y="36"/>
                </a:cubicBezTo>
                <a:cubicBezTo>
                  <a:pt x="144" y="17"/>
                  <a:pt x="128" y="0"/>
                  <a:pt x="108" y="0"/>
                </a:cubicBezTo>
                <a:moveTo>
                  <a:pt x="108" y="54"/>
                </a:moveTo>
                <a:cubicBezTo>
                  <a:pt x="108" y="18"/>
                  <a:pt x="108" y="18"/>
                  <a:pt x="108" y="18"/>
                </a:cubicBezTo>
                <a:cubicBezTo>
                  <a:pt x="118" y="18"/>
                  <a:pt x="126" y="27"/>
                  <a:pt x="126" y="36"/>
                </a:cubicBezTo>
                <a:cubicBezTo>
                  <a:pt x="126" y="46"/>
                  <a:pt x="118" y="54"/>
                  <a:pt x="108" y="54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97" name="Freeform 285">
            <a:extLst>
              <a:ext uri="{FF2B5EF4-FFF2-40B4-BE49-F238E27FC236}">
                <a16:creationId xmlns:a16="http://schemas.microsoft.com/office/drawing/2014/main" id="{DB9BC379-F614-34BD-F93A-DE843C6C04BB}"/>
              </a:ext>
            </a:extLst>
          </p:cNvPr>
          <p:cNvSpPr>
            <a:spLocks/>
          </p:cNvSpPr>
          <p:nvPr/>
        </p:nvSpPr>
        <p:spPr bwMode="auto">
          <a:xfrm>
            <a:off x="10775951" y="5585885"/>
            <a:ext cx="143933" cy="146049"/>
          </a:xfrm>
          <a:custGeom>
            <a:avLst/>
            <a:gdLst>
              <a:gd name="T0" fmla="*/ 136541007 w 48"/>
              <a:gd name="T1" fmla="*/ 252165584 h 48"/>
              <a:gd name="T2" fmla="*/ 60685892 w 48"/>
              <a:gd name="T3" fmla="*/ 204884394 h 48"/>
              <a:gd name="T4" fmla="*/ 146656822 w 48"/>
              <a:gd name="T5" fmla="*/ 162856417 h 48"/>
              <a:gd name="T6" fmla="*/ 207340465 w 48"/>
              <a:gd name="T7" fmla="*/ 147096781 h 48"/>
              <a:gd name="T8" fmla="*/ 121371783 w 48"/>
              <a:gd name="T9" fmla="*/ 126083933 h 48"/>
              <a:gd name="T10" fmla="*/ 0 w 48"/>
              <a:gd name="T11" fmla="*/ 78802743 h 48"/>
              <a:gd name="T12" fmla="*/ 227569845 w 48"/>
              <a:gd name="T13" fmla="*/ 0 h 48"/>
              <a:gd name="T14" fmla="*/ 242741318 w 48"/>
              <a:gd name="T15" fmla="*/ 15759636 h 48"/>
              <a:gd name="T16" fmla="*/ 227569845 w 48"/>
              <a:gd name="T17" fmla="*/ 31521554 h 48"/>
              <a:gd name="T18" fmla="*/ 35400853 w 48"/>
              <a:gd name="T19" fmla="*/ 78802743 h 48"/>
              <a:gd name="T20" fmla="*/ 121371783 w 48"/>
              <a:gd name="T21" fmla="*/ 99815591 h 48"/>
              <a:gd name="T22" fmla="*/ 242741318 w 48"/>
              <a:gd name="T23" fmla="*/ 141843569 h 48"/>
              <a:gd name="T24" fmla="*/ 156770388 w 48"/>
              <a:gd name="T25" fmla="*/ 189124759 h 48"/>
              <a:gd name="T26" fmla="*/ 91028838 w 48"/>
              <a:gd name="T27" fmla="*/ 210137606 h 48"/>
              <a:gd name="T28" fmla="*/ 136541007 w 48"/>
              <a:gd name="T29" fmla="*/ 220644030 h 48"/>
              <a:gd name="T30" fmla="*/ 151712480 w 48"/>
              <a:gd name="T31" fmla="*/ 236405948 h 48"/>
              <a:gd name="T32" fmla="*/ 136541007 w 48"/>
              <a:gd name="T33" fmla="*/ 252165584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8" h="48">
                <a:moveTo>
                  <a:pt x="27" y="48"/>
                </a:moveTo>
                <a:cubicBezTo>
                  <a:pt x="20" y="48"/>
                  <a:pt x="12" y="46"/>
                  <a:pt x="12" y="39"/>
                </a:cubicBezTo>
                <a:cubicBezTo>
                  <a:pt x="12" y="34"/>
                  <a:pt x="20" y="33"/>
                  <a:pt x="29" y="31"/>
                </a:cubicBezTo>
                <a:cubicBezTo>
                  <a:pt x="33" y="30"/>
                  <a:pt x="38" y="29"/>
                  <a:pt x="41" y="28"/>
                </a:cubicBezTo>
                <a:cubicBezTo>
                  <a:pt x="37" y="26"/>
                  <a:pt x="29" y="25"/>
                  <a:pt x="24" y="24"/>
                </a:cubicBezTo>
                <a:cubicBezTo>
                  <a:pt x="8" y="22"/>
                  <a:pt x="0" y="21"/>
                  <a:pt x="0" y="15"/>
                </a:cubicBezTo>
                <a:cubicBezTo>
                  <a:pt x="0" y="5"/>
                  <a:pt x="42" y="0"/>
                  <a:pt x="45" y="0"/>
                </a:cubicBezTo>
                <a:cubicBezTo>
                  <a:pt x="47" y="0"/>
                  <a:pt x="48" y="2"/>
                  <a:pt x="48" y="3"/>
                </a:cubicBezTo>
                <a:cubicBezTo>
                  <a:pt x="48" y="5"/>
                  <a:pt x="47" y="6"/>
                  <a:pt x="45" y="6"/>
                </a:cubicBezTo>
                <a:cubicBezTo>
                  <a:pt x="36" y="6"/>
                  <a:pt x="12" y="11"/>
                  <a:pt x="7" y="15"/>
                </a:cubicBezTo>
                <a:cubicBezTo>
                  <a:pt x="10" y="16"/>
                  <a:pt x="19" y="18"/>
                  <a:pt x="24" y="19"/>
                </a:cubicBezTo>
                <a:cubicBezTo>
                  <a:pt x="40" y="21"/>
                  <a:pt x="48" y="22"/>
                  <a:pt x="48" y="27"/>
                </a:cubicBezTo>
                <a:cubicBezTo>
                  <a:pt x="48" y="33"/>
                  <a:pt x="40" y="34"/>
                  <a:pt x="31" y="36"/>
                </a:cubicBezTo>
                <a:cubicBezTo>
                  <a:pt x="27" y="37"/>
                  <a:pt x="20" y="39"/>
                  <a:pt x="18" y="40"/>
                </a:cubicBezTo>
                <a:cubicBezTo>
                  <a:pt x="19" y="41"/>
                  <a:pt x="24" y="42"/>
                  <a:pt x="27" y="42"/>
                </a:cubicBezTo>
                <a:cubicBezTo>
                  <a:pt x="29" y="42"/>
                  <a:pt x="30" y="44"/>
                  <a:pt x="30" y="45"/>
                </a:cubicBezTo>
                <a:cubicBezTo>
                  <a:pt x="30" y="47"/>
                  <a:pt x="29" y="48"/>
                  <a:pt x="27" y="4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98" name="Freeform 300">
            <a:extLst>
              <a:ext uri="{FF2B5EF4-FFF2-40B4-BE49-F238E27FC236}">
                <a16:creationId xmlns:a16="http://schemas.microsoft.com/office/drawing/2014/main" id="{4B210356-2A3E-C74D-4ED9-AABC20A4450F}"/>
              </a:ext>
            </a:extLst>
          </p:cNvPr>
          <p:cNvSpPr>
            <a:spLocks/>
          </p:cNvSpPr>
          <p:nvPr/>
        </p:nvSpPr>
        <p:spPr bwMode="auto">
          <a:xfrm>
            <a:off x="9785351" y="5994401"/>
            <a:ext cx="535516" cy="55033"/>
          </a:xfrm>
          <a:custGeom>
            <a:avLst/>
            <a:gdLst>
              <a:gd name="T0" fmla="*/ 914860625 w 176"/>
              <a:gd name="T1" fmla="*/ 94283565 h 18"/>
              <a:gd name="T2" fmla="*/ 857682121 w 176"/>
              <a:gd name="T3" fmla="*/ 83806594 h 18"/>
              <a:gd name="T4" fmla="*/ 800503618 w 176"/>
              <a:gd name="T5" fmla="*/ 73331917 h 18"/>
              <a:gd name="T6" fmla="*/ 743325114 w 176"/>
              <a:gd name="T7" fmla="*/ 83806594 h 18"/>
              <a:gd name="T8" fmla="*/ 686146610 w 176"/>
              <a:gd name="T9" fmla="*/ 94283565 h 18"/>
              <a:gd name="T10" fmla="*/ 628965824 w 176"/>
              <a:gd name="T11" fmla="*/ 83806594 h 18"/>
              <a:gd name="T12" fmla="*/ 571787320 w 176"/>
              <a:gd name="T13" fmla="*/ 73331917 h 18"/>
              <a:gd name="T14" fmla="*/ 514608816 w 176"/>
              <a:gd name="T15" fmla="*/ 83806594 h 18"/>
              <a:gd name="T16" fmla="*/ 457430313 w 176"/>
              <a:gd name="T17" fmla="*/ 94283565 h 18"/>
              <a:gd name="T18" fmla="*/ 400251809 w 176"/>
              <a:gd name="T19" fmla="*/ 83806594 h 18"/>
              <a:gd name="T20" fmla="*/ 343073305 w 176"/>
              <a:gd name="T21" fmla="*/ 73331917 h 18"/>
              <a:gd name="T22" fmla="*/ 285894801 w 176"/>
              <a:gd name="T23" fmla="*/ 83806594 h 18"/>
              <a:gd name="T24" fmla="*/ 228716297 w 176"/>
              <a:gd name="T25" fmla="*/ 94283565 h 18"/>
              <a:gd name="T26" fmla="*/ 171535511 w 176"/>
              <a:gd name="T27" fmla="*/ 83806594 h 18"/>
              <a:gd name="T28" fmla="*/ 114357008 w 176"/>
              <a:gd name="T29" fmla="*/ 73331917 h 18"/>
              <a:gd name="T30" fmla="*/ 57178504 w 176"/>
              <a:gd name="T31" fmla="*/ 83806594 h 18"/>
              <a:gd name="T32" fmla="*/ 0 w 176"/>
              <a:gd name="T33" fmla="*/ 94283565 h 18"/>
              <a:gd name="T34" fmla="*/ 0 w 176"/>
              <a:gd name="T35" fmla="*/ 20951649 h 18"/>
              <a:gd name="T36" fmla="*/ 57178504 w 176"/>
              <a:gd name="T37" fmla="*/ 10476971 h 18"/>
              <a:gd name="T38" fmla="*/ 114357008 w 176"/>
              <a:gd name="T39" fmla="*/ 0 h 18"/>
              <a:gd name="T40" fmla="*/ 171535511 w 176"/>
              <a:gd name="T41" fmla="*/ 10476971 h 18"/>
              <a:gd name="T42" fmla="*/ 228716297 w 176"/>
              <a:gd name="T43" fmla="*/ 20951649 h 18"/>
              <a:gd name="T44" fmla="*/ 285894801 w 176"/>
              <a:gd name="T45" fmla="*/ 10476971 h 18"/>
              <a:gd name="T46" fmla="*/ 343073305 w 176"/>
              <a:gd name="T47" fmla="*/ 0 h 18"/>
              <a:gd name="T48" fmla="*/ 400251809 w 176"/>
              <a:gd name="T49" fmla="*/ 10476971 h 18"/>
              <a:gd name="T50" fmla="*/ 457430313 w 176"/>
              <a:gd name="T51" fmla="*/ 20951649 h 18"/>
              <a:gd name="T52" fmla="*/ 514608816 w 176"/>
              <a:gd name="T53" fmla="*/ 10476971 h 18"/>
              <a:gd name="T54" fmla="*/ 571787320 w 176"/>
              <a:gd name="T55" fmla="*/ 0 h 18"/>
              <a:gd name="T56" fmla="*/ 628965824 w 176"/>
              <a:gd name="T57" fmla="*/ 10476971 h 18"/>
              <a:gd name="T58" fmla="*/ 686146610 w 176"/>
              <a:gd name="T59" fmla="*/ 20951649 h 18"/>
              <a:gd name="T60" fmla="*/ 743325114 w 176"/>
              <a:gd name="T61" fmla="*/ 10476971 h 18"/>
              <a:gd name="T62" fmla="*/ 800503618 w 176"/>
              <a:gd name="T63" fmla="*/ 0 h 18"/>
              <a:gd name="T64" fmla="*/ 857682121 w 176"/>
              <a:gd name="T65" fmla="*/ 10476971 h 18"/>
              <a:gd name="T66" fmla="*/ 914860625 w 176"/>
              <a:gd name="T67" fmla="*/ 20951649 h 18"/>
              <a:gd name="T68" fmla="*/ 914860625 w 176"/>
              <a:gd name="T69" fmla="*/ 94283565 h 1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76" h="18">
                <a:moveTo>
                  <a:pt x="176" y="18"/>
                </a:moveTo>
                <a:cubicBezTo>
                  <a:pt x="172" y="18"/>
                  <a:pt x="168" y="17"/>
                  <a:pt x="165" y="16"/>
                </a:cubicBezTo>
                <a:cubicBezTo>
                  <a:pt x="162" y="15"/>
                  <a:pt x="158" y="14"/>
                  <a:pt x="154" y="14"/>
                </a:cubicBezTo>
                <a:cubicBezTo>
                  <a:pt x="150" y="14"/>
                  <a:pt x="146" y="15"/>
                  <a:pt x="143" y="16"/>
                </a:cubicBezTo>
                <a:cubicBezTo>
                  <a:pt x="139" y="17"/>
                  <a:pt x="136" y="18"/>
                  <a:pt x="132" y="18"/>
                </a:cubicBezTo>
                <a:cubicBezTo>
                  <a:pt x="128" y="18"/>
                  <a:pt x="124" y="17"/>
                  <a:pt x="121" y="16"/>
                </a:cubicBezTo>
                <a:cubicBezTo>
                  <a:pt x="118" y="15"/>
                  <a:pt x="114" y="14"/>
                  <a:pt x="110" y="14"/>
                </a:cubicBezTo>
                <a:cubicBezTo>
                  <a:pt x="106" y="14"/>
                  <a:pt x="102" y="15"/>
                  <a:pt x="99" y="16"/>
                </a:cubicBezTo>
                <a:cubicBezTo>
                  <a:pt x="96" y="17"/>
                  <a:pt x="92" y="18"/>
                  <a:pt x="88" y="18"/>
                </a:cubicBezTo>
                <a:cubicBezTo>
                  <a:pt x="84" y="18"/>
                  <a:pt x="81" y="17"/>
                  <a:pt x="77" y="16"/>
                </a:cubicBezTo>
                <a:cubicBezTo>
                  <a:pt x="74" y="15"/>
                  <a:pt x="70" y="14"/>
                  <a:pt x="66" y="14"/>
                </a:cubicBezTo>
                <a:cubicBezTo>
                  <a:pt x="62" y="14"/>
                  <a:pt x="58" y="15"/>
                  <a:pt x="55" y="16"/>
                </a:cubicBezTo>
                <a:cubicBezTo>
                  <a:pt x="52" y="17"/>
                  <a:pt x="48" y="18"/>
                  <a:pt x="44" y="18"/>
                </a:cubicBezTo>
                <a:cubicBezTo>
                  <a:pt x="40" y="18"/>
                  <a:pt x="37" y="17"/>
                  <a:pt x="33" y="16"/>
                </a:cubicBezTo>
                <a:cubicBezTo>
                  <a:pt x="30" y="15"/>
                  <a:pt x="26" y="14"/>
                  <a:pt x="22" y="14"/>
                </a:cubicBezTo>
                <a:cubicBezTo>
                  <a:pt x="18" y="14"/>
                  <a:pt x="14" y="15"/>
                  <a:pt x="11" y="16"/>
                </a:cubicBezTo>
                <a:cubicBezTo>
                  <a:pt x="8" y="17"/>
                  <a:pt x="4" y="18"/>
                  <a:pt x="0" y="18"/>
                </a:cubicBezTo>
                <a:cubicBezTo>
                  <a:pt x="0" y="4"/>
                  <a:pt x="0" y="4"/>
                  <a:pt x="0" y="4"/>
                </a:cubicBezTo>
                <a:cubicBezTo>
                  <a:pt x="4" y="4"/>
                  <a:pt x="8" y="4"/>
                  <a:pt x="11" y="2"/>
                </a:cubicBezTo>
                <a:cubicBezTo>
                  <a:pt x="14" y="1"/>
                  <a:pt x="18" y="0"/>
                  <a:pt x="22" y="0"/>
                </a:cubicBezTo>
                <a:cubicBezTo>
                  <a:pt x="26" y="0"/>
                  <a:pt x="30" y="1"/>
                  <a:pt x="33" y="2"/>
                </a:cubicBezTo>
                <a:cubicBezTo>
                  <a:pt x="37" y="4"/>
                  <a:pt x="40" y="4"/>
                  <a:pt x="44" y="4"/>
                </a:cubicBezTo>
                <a:cubicBezTo>
                  <a:pt x="48" y="4"/>
                  <a:pt x="52" y="4"/>
                  <a:pt x="55" y="2"/>
                </a:cubicBezTo>
                <a:cubicBezTo>
                  <a:pt x="58" y="1"/>
                  <a:pt x="62" y="0"/>
                  <a:pt x="66" y="0"/>
                </a:cubicBezTo>
                <a:cubicBezTo>
                  <a:pt x="70" y="0"/>
                  <a:pt x="74" y="1"/>
                  <a:pt x="77" y="2"/>
                </a:cubicBezTo>
                <a:cubicBezTo>
                  <a:pt x="81" y="4"/>
                  <a:pt x="84" y="4"/>
                  <a:pt x="88" y="4"/>
                </a:cubicBezTo>
                <a:cubicBezTo>
                  <a:pt x="92" y="4"/>
                  <a:pt x="96" y="4"/>
                  <a:pt x="99" y="2"/>
                </a:cubicBezTo>
                <a:cubicBezTo>
                  <a:pt x="102" y="1"/>
                  <a:pt x="106" y="0"/>
                  <a:pt x="110" y="0"/>
                </a:cubicBezTo>
                <a:cubicBezTo>
                  <a:pt x="114" y="0"/>
                  <a:pt x="118" y="1"/>
                  <a:pt x="121" y="2"/>
                </a:cubicBezTo>
                <a:cubicBezTo>
                  <a:pt x="124" y="4"/>
                  <a:pt x="128" y="4"/>
                  <a:pt x="132" y="4"/>
                </a:cubicBezTo>
                <a:cubicBezTo>
                  <a:pt x="136" y="4"/>
                  <a:pt x="139" y="4"/>
                  <a:pt x="143" y="2"/>
                </a:cubicBezTo>
                <a:cubicBezTo>
                  <a:pt x="146" y="1"/>
                  <a:pt x="150" y="0"/>
                  <a:pt x="154" y="0"/>
                </a:cubicBezTo>
                <a:cubicBezTo>
                  <a:pt x="158" y="0"/>
                  <a:pt x="162" y="1"/>
                  <a:pt x="165" y="2"/>
                </a:cubicBezTo>
                <a:cubicBezTo>
                  <a:pt x="168" y="4"/>
                  <a:pt x="172" y="4"/>
                  <a:pt x="176" y="4"/>
                </a:cubicBezTo>
                <a:lnTo>
                  <a:pt x="176" y="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99" name="Freeform 301">
            <a:extLst>
              <a:ext uri="{FF2B5EF4-FFF2-40B4-BE49-F238E27FC236}">
                <a16:creationId xmlns:a16="http://schemas.microsoft.com/office/drawing/2014/main" id="{DFCE0A85-4C2D-DB0A-70DD-80E4B3F95C68}"/>
              </a:ext>
            </a:extLst>
          </p:cNvPr>
          <p:cNvSpPr>
            <a:spLocks/>
          </p:cNvSpPr>
          <p:nvPr/>
        </p:nvSpPr>
        <p:spPr bwMode="auto">
          <a:xfrm>
            <a:off x="10176933" y="5793317"/>
            <a:ext cx="127000" cy="127000"/>
          </a:xfrm>
          <a:custGeom>
            <a:avLst/>
            <a:gdLst>
              <a:gd name="T0" fmla="*/ 107820732 w 42"/>
              <a:gd name="T1" fmla="*/ 215636929 h 42"/>
              <a:gd name="T2" fmla="*/ 215639196 w 42"/>
              <a:gd name="T3" fmla="*/ 107818464 h 42"/>
              <a:gd name="T4" fmla="*/ 107820732 w 42"/>
              <a:gd name="T5" fmla="*/ 0 h 42"/>
              <a:gd name="T6" fmla="*/ 0 w 42"/>
              <a:gd name="T7" fmla="*/ 107818464 h 42"/>
              <a:gd name="T8" fmla="*/ 107820732 w 42"/>
              <a:gd name="T9" fmla="*/ 215636929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" h="42">
                <a:moveTo>
                  <a:pt x="21" y="42"/>
                </a:moveTo>
                <a:cubicBezTo>
                  <a:pt x="33" y="42"/>
                  <a:pt x="42" y="33"/>
                  <a:pt x="42" y="21"/>
                </a:cubicBezTo>
                <a:cubicBezTo>
                  <a:pt x="42" y="10"/>
                  <a:pt x="33" y="0"/>
                  <a:pt x="21" y="0"/>
                </a:cubicBezTo>
                <a:cubicBezTo>
                  <a:pt x="10" y="0"/>
                  <a:pt x="0" y="10"/>
                  <a:pt x="0" y="21"/>
                </a:cubicBezTo>
                <a:cubicBezTo>
                  <a:pt x="0" y="33"/>
                  <a:pt x="9" y="42"/>
                  <a:pt x="21" y="4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00" name="Freeform 302">
            <a:extLst>
              <a:ext uri="{FF2B5EF4-FFF2-40B4-BE49-F238E27FC236}">
                <a16:creationId xmlns:a16="http://schemas.microsoft.com/office/drawing/2014/main" id="{AE54E179-61CA-2F02-44B8-AE6A988E3B49}"/>
              </a:ext>
            </a:extLst>
          </p:cNvPr>
          <p:cNvSpPr>
            <a:spLocks/>
          </p:cNvSpPr>
          <p:nvPr/>
        </p:nvSpPr>
        <p:spPr bwMode="auto">
          <a:xfrm>
            <a:off x="9865785" y="5679018"/>
            <a:ext cx="393700" cy="298449"/>
          </a:xfrm>
          <a:custGeom>
            <a:avLst/>
            <a:gdLst>
              <a:gd name="T0" fmla="*/ 0 w 130"/>
              <a:gd name="T1" fmla="*/ 510652139 h 98"/>
              <a:gd name="T2" fmla="*/ 604134921 w 130"/>
              <a:gd name="T3" fmla="*/ 510652139 h 98"/>
              <a:gd name="T4" fmla="*/ 407920141 w 130"/>
              <a:gd name="T5" fmla="*/ 161532656 h 98"/>
              <a:gd name="T6" fmla="*/ 619625502 w 130"/>
              <a:gd name="T7" fmla="*/ 119846441 h 98"/>
              <a:gd name="T8" fmla="*/ 671260014 w 130"/>
              <a:gd name="T9" fmla="*/ 62528181 h 98"/>
              <a:gd name="T10" fmla="*/ 609297691 w 130"/>
              <a:gd name="T11" fmla="*/ 0 h 98"/>
              <a:gd name="T12" fmla="*/ 604134921 w 130"/>
              <a:gd name="T13" fmla="*/ 0 h 98"/>
              <a:gd name="T14" fmla="*/ 278830454 w 130"/>
              <a:gd name="T15" fmla="*/ 57318260 h 98"/>
              <a:gd name="T16" fmla="*/ 242686523 w 130"/>
              <a:gd name="T17" fmla="*/ 140690691 h 98"/>
              <a:gd name="T18" fmla="*/ 247849292 w 130"/>
              <a:gd name="T19" fmla="*/ 145900611 h 98"/>
              <a:gd name="T20" fmla="*/ 330467237 w 130"/>
              <a:gd name="T21" fmla="*/ 297011143 h 98"/>
              <a:gd name="T22" fmla="*/ 0 w 130"/>
              <a:gd name="T23" fmla="*/ 510652139 h 9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0" h="98">
                <a:moveTo>
                  <a:pt x="0" y="98"/>
                </a:moveTo>
                <a:cubicBezTo>
                  <a:pt x="117" y="98"/>
                  <a:pt x="117" y="98"/>
                  <a:pt x="117" y="98"/>
                </a:cubicBezTo>
                <a:cubicBezTo>
                  <a:pt x="79" y="31"/>
                  <a:pt x="79" y="31"/>
                  <a:pt x="79" y="31"/>
                </a:cubicBezTo>
                <a:cubicBezTo>
                  <a:pt x="120" y="23"/>
                  <a:pt x="120" y="23"/>
                  <a:pt x="120" y="23"/>
                </a:cubicBezTo>
                <a:cubicBezTo>
                  <a:pt x="126" y="22"/>
                  <a:pt x="130" y="18"/>
                  <a:pt x="130" y="12"/>
                </a:cubicBezTo>
                <a:cubicBezTo>
                  <a:pt x="130" y="5"/>
                  <a:pt x="125" y="0"/>
                  <a:pt x="118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54" y="11"/>
                  <a:pt x="54" y="11"/>
                  <a:pt x="54" y="11"/>
                </a:cubicBezTo>
                <a:cubicBezTo>
                  <a:pt x="50" y="12"/>
                  <a:pt x="44" y="19"/>
                  <a:pt x="47" y="27"/>
                </a:cubicBezTo>
                <a:cubicBezTo>
                  <a:pt x="47" y="27"/>
                  <a:pt x="47" y="27"/>
                  <a:pt x="48" y="28"/>
                </a:cubicBezTo>
                <a:cubicBezTo>
                  <a:pt x="64" y="57"/>
                  <a:pt x="64" y="57"/>
                  <a:pt x="64" y="57"/>
                </a:cubicBezTo>
                <a:lnTo>
                  <a:pt x="0" y="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01" name="Freeform 383">
            <a:extLst>
              <a:ext uri="{FF2B5EF4-FFF2-40B4-BE49-F238E27FC236}">
                <a16:creationId xmlns:a16="http://schemas.microsoft.com/office/drawing/2014/main" id="{0F6AA82C-8387-2DD6-AE3F-CDDF9666E7DB}"/>
              </a:ext>
            </a:extLst>
          </p:cNvPr>
          <p:cNvSpPr>
            <a:spLocks/>
          </p:cNvSpPr>
          <p:nvPr/>
        </p:nvSpPr>
        <p:spPr bwMode="auto">
          <a:xfrm>
            <a:off x="5480051" y="5604934"/>
            <a:ext cx="499533" cy="472017"/>
          </a:xfrm>
          <a:custGeom>
            <a:avLst/>
            <a:gdLst>
              <a:gd name="T0" fmla="*/ 846768036 w 165"/>
              <a:gd name="T1" fmla="*/ 675804009 h 156"/>
              <a:gd name="T2" fmla="*/ 748666501 w 165"/>
              <a:gd name="T3" fmla="*/ 613897120 h 156"/>
              <a:gd name="T4" fmla="*/ 614423729 w 165"/>
              <a:gd name="T5" fmla="*/ 557150652 h 156"/>
              <a:gd name="T6" fmla="*/ 578280222 w 165"/>
              <a:gd name="T7" fmla="*/ 546834350 h 156"/>
              <a:gd name="T8" fmla="*/ 542138985 w 165"/>
              <a:gd name="T9" fmla="*/ 484927461 h 156"/>
              <a:gd name="T10" fmla="*/ 521485553 w 165"/>
              <a:gd name="T11" fmla="*/ 484927461 h 156"/>
              <a:gd name="T12" fmla="*/ 542138985 w 165"/>
              <a:gd name="T13" fmla="*/ 438499564 h 156"/>
              <a:gd name="T14" fmla="*/ 552465702 w 165"/>
              <a:gd name="T15" fmla="*/ 381750826 h 156"/>
              <a:gd name="T16" fmla="*/ 578280222 w 165"/>
              <a:gd name="T17" fmla="*/ 361115953 h 156"/>
              <a:gd name="T18" fmla="*/ 588606938 w 165"/>
              <a:gd name="T19" fmla="*/ 325004358 h 156"/>
              <a:gd name="T20" fmla="*/ 588606938 w 165"/>
              <a:gd name="T21" fmla="*/ 263099738 h 156"/>
              <a:gd name="T22" fmla="*/ 578280222 w 165"/>
              <a:gd name="T23" fmla="*/ 237304445 h 156"/>
              <a:gd name="T24" fmla="*/ 583443580 w 165"/>
              <a:gd name="T25" fmla="*/ 154764952 h 156"/>
              <a:gd name="T26" fmla="*/ 573116864 w 165"/>
              <a:gd name="T27" fmla="*/ 98016215 h 156"/>
              <a:gd name="T28" fmla="*/ 552465702 w 165"/>
              <a:gd name="T29" fmla="*/ 61904619 h 156"/>
              <a:gd name="T30" fmla="*/ 526648911 w 165"/>
              <a:gd name="T31" fmla="*/ 56746468 h 156"/>
              <a:gd name="T32" fmla="*/ 511158836 w 165"/>
              <a:gd name="T33" fmla="*/ 41269746 h 156"/>
              <a:gd name="T34" fmla="*/ 330445841 w 165"/>
              <a:gd name="T35" fmla="*/ 46430167 h 156"/>
              <a:gd name="T36" fmla="*/ 263324455 w 165"/>
              <a:gd name="T37" fmla="*/ 237304445 h 156"/>
              <a:gd name="T38" fmla="*/ 252997739 w 165"/>
              <a:gd name="T39" fmla="*/ 273416040 h 156"/>
              <a:gd name="T40" fmla="*/ 278814530 w 165"/>
              <a:gd name="T41" fmla="*/ 371434524 h 156"/>
              <a:gd name="T42" fmla="*/ 299465692 w 165"/>
              <a:gd name="T43" fmla="*/ 376592675 h 156"/>
              <a:gd name="T44" fmla="*/ 304629050 w 165"/>
              <a:gd name="T45" fmla="*/ 443657715 h 156"/>
              <a:gd name="T46" fmla="*/ 325282483 w 165"/>
              <a:gd name="T47" fmla="*/ 484927461 h 156"/>
              <a:gd name="T48" fmla="*/ 309792408 w 165"/>
              <a:gd name="T49" fmla="*/ 484927461 h 156"/>
              <a:gd name="T50" fmla="*/ 273651172 w 165"/>
              <a:gd name="T51" fmla="*/ 546834350 h 156"/>
              <a:gd name="T52" fmla="*/ 237507665 w 165"/>
              <a:gd name="T53" fmla="*/ 557150652 h 156"/>
              <a:gd name="T54" fmla="*/ 103264893 w 165"/>
              <a:gd name="T55" fmla="*/ 613897120 h 156"/>
              <a:gd name="T56" fmla="*/ 5163358 w 165"/>
              <a:gd name="T57" fmla="*/ 675804009 h 156"/>
              <a:gd name="T58" fmla="*/ 0 w 165"/>
              <a:gd name="T59" fmla="*/ 804773668 h 156"/>
              <a:gd name="T60" fmla="*/ 371752707 w 165"/>
              <a:gd name="T61" fmla="*/ 804773668 h 156"/>
              <a:gd name="T62" fmla="*/ 402730585 w 165"/>
              <a:gd name="T63" fmla="*/ 619057541 h 156"/>
              <a:gd name="T64" fmla="*/ 376916065 w 165"/>
              <a:gd name="T65" fmla="*/ 572627374 h 156"/>
              <a:gd name="T66" fmla="*/ 428547376 w 165"/>
              <a:gd name="T67" fmla="*/ 546834350 h 156"/>
              <a:gd name="T68" fmla="*/ 475015329 w 165"/>
              <a:gd name="T69" fmla="*/ 572627374 h 156"/>
              <a:gd name="T70" fmla="*/ 449200809 w 165"/>
              <a:gd name="T71" fmla="*/ 619057541 h 156"/>
              <a:gd name="T72" fmla="*/ 495668762 w 165"/>
              <a:gd name="T73" fmla="*/ 804773668 h 156"/>
              <a:gd name="T74" fmla="*/ 846768036 w 165"/>
              <a:gd name="T75" fmla="*/ 804773668 h 156"/>
              <a:gd name="T76" fmla="*/ 846768036 w 165"/>
              <a:gd name="T77" fmla="*/ 675804009 h 15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5" h="156">
                <a:moveTo>
                  <a:pt x="164" y="131"/>
                </a:moveTo>
                <a:cubicBezTo>
                  <a:pt x="161" y="123"/>
                  <a:pt x="152" y="122"/>
                  <a:pt x="145" y="119"/>
                </a:cubicBezTo>
                <a:cubicBezTo>
                  <a:pt x="137" y="115"/>
                  <a:pt x="127" y="111"/>
                  <a:pt x="119" y="108"/>
                </a:cubicBezTo>
                <a:cubicBezTo>
                  <a:pt x="117" y="107"/>
                  <a:pt x="114" y="107"/>
                  <a:pt x="112" y="106"/>
                </a:cubicBezTo>
                <a:cubicBezTo>
                  <a:pt x="109" y="104"/>
                  <a:pt x="107" y="98"/>
                  <a:pt x="105" y="94"/>
                </a:cubicBezTo>
                <a:cubicBezTo>
                  <a:pt x="104" y="94"/>
                  <a:pt x="102" y="94"/>
                  <a:pt x="101" y="94"/>
                </a:cubicBezTo>
                <a:cubicBezTo>
                  <a:pt x="101" y="89"/>
                  <a:pt x="104" y="89"/>
                  <a:pt x="105" y="85"/>
                </a:cubicBezTo>
                <a:cubicBezTo>
                  <a:pt x="106" y="81"/>
                  <a:pt x="105" y="77"/>
                  <a:pt x="107" y="74"/>
                </a:cubicBezTo>
                <a:cubicBezTo>
                  <a:pt x="108" y="72"/>
                  <a:pt x="111" y="72"/>
                  <a:pt x="112" y="70"/>
                </a:cubicBezTo>
                <a:cubicBezTo>
                  <a:pt x="113" y="68"/>
                  <a:pt x="114" y="65"/>
                  <a:pt x="114" y="63"/>
                </a:cubicBezTo>
                <a:cubicBezTo>
                  <a:pt x="115" y="60"/>
                  <a:pt x="116" y="55"/>
                  <a:pt x="114" y="51"/>
                </a:cubicBezTo>
                <a:cubicBezTo>
                  <a:pt x="113" y="49"/>
                  <a:pt x="112" y="49"/>
                  <a:pt x="112" y="46"/>
                </a:cubicBezTo>
                <a:cubicBezTo>
                  <a:pt x="111" y="43"/>
                  <a:pt x="113" y="33"/>
                  <a:pt x="113" y="30"/>
                </a:cubicBezTo>
                <a:cubicBezTo>
                  <a:pt x="113" y="25"/>
                  <a:pt x="113" y="24"/>
                  <a:pt x="111" y="19"/>
                </a:cubicBezTo>
                <a:cubicBezTo>
                  <a:pt x="111" y="19"/>
                  <a:pt x="110" y="14"/>
                  <a:pt x="107" y="12"/>
                </a:cubicBezTo>
                <a:cubicBezTo>
                  <a:pt x="102" y="11"/>
                  <a:pt x="102" y="11"/>
                  <a:pt x="102" y="11"/>
                </a:cubicBezTo>
                <a:cubicBezTo>
                  <a:pt x="99" y="8"/>
                  <a:pt x="99" y="8"/>
                  <a:pt x="99" y="8"/>
                </a:cubicBezTo>
                <a:cubicBezTo>
                  <a:pt x="86" y="0"/>
                  <a:pt x="71" y="6"/>
                  <a:pt x="64" y="9"/>
                </a:cubicBezTo>
                <a:cubicBezTo>
                  <a:pt x="53" y="12"/>
                  <a:pt x="46" y="23"/>
                  <a:pt x="51" y="46"/>
                </a:cubicBezTo>
                <a:cubicBezTo>
                  <a:pt x="52" y="49"/>
                  <a:pt x="49" y="51"/>
                  <a:pt x="49" y="53"/>
                </a:cubicBezTo>
                <a:cubicBezTo>
                  <a:pt x="50" y="58"/>
                  <a:pt x="50" y="69"/>
                  <a:pt x="54" y="72"/>
                </a:cubicBezTo>
                <a:cubicBezTo>
                  <a:pt x="54" y="72"/>
                  <a:pt x="58" y="73"/>
                  <a:pt x="58" y="73"/>
                </a:cubicBezTo>
                <a:cubicBezTo>
                  <a:pt x="58" y="77"/>
                  <a:pt x="58" y="82"/>
                  <a:pt x="59" y="86"/>
                </a:cubicBezTo>
                <a:cubicBezTo>
                  <a:pt x="60" y="89"/>
                  <a:pt x="63" y="89"/>
                  <a:pt x="63" y="94"/>
                </a:cubicBezTo>
                <a:cubicBezTo>
                  <a:pt x="60" y="94"/>
                  <a:pt x="60" y="94"/>
                  <a:pt x="60" y="94"/>
                </a:cubicBezTo>
                <a:cubicBezTo>
                  <a:pt x="58" y="98"/>
                  <a:pt x="56" y="104"/>
                  <a:pt x="53" y="106"/>
                </a:cubicBezTo>
                <a:cubicBezTo>
                  <a:pt x="51" y="107"/>
                  <a:pt x="48" y="107"/>
                  <a:pt x="46" y="108"/>
                </a:cubicBezTo>
                <a:cubicBezTo>
                  <a:pt x="38" y="111"/>
                  <a:pt x="28" y="115"/>
                  <a:pt x="20" y="119"/>
                </a:cubicBezTo>
                <a:cubicBezTo>
                  <a:pt x="13" y="122"/>
                  <a:pt x="4" y="123"/>
                  <a:pt x="1" y="131"/>
                </a:cubicBezTo>
                <a:cubicBezTo>
                  <a:pt x="1" y="136"/>
                  <a:pt x="0" y="149"/>
                  <a:pt x="0" y="156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73" y="111"/>
                  <a:pt x="73" y="111"/>
                  <a:pt x="73" y="111"/>
                </a:cubicBezTo>
                <a:cubicBezTo>
                  <a:pt x="83" y="106"/>
                  <a:pt x="83" y="106"/>
                  <a:pt x="83" y="106"/>
                </a:cubicBezTo>
                <a:cubicBezTo>
                  <a:pt x="92" y="111"/>
                  <a:pt x="92" y="111"/>
                  <a:pt x="92" y="111"/>
                </a:cubicBezTo>
                <a:cubicBezTo>
                  <a:pt x="87" y="120"/>
                  <a:pt x="87" y="120"/>
                  <a:pt x="87" y="120"/>
                </a:cubicBezTo>
                <a:cubicBezTo>
                  <a:pt x="96" y="156"/>
                  <a:pt x="96" y="156"/>
                  <a:pt x="96" y="156"/>
                </a:cubicBezTo>
                <a:cubicBezTo>
                  <a:pt x="164" y="156"/>
                  <a:pt x="164" y="156"/>
                  <a:pt x="164" y="156"/>
                </a:cubicBezTo>
                <a:cubicBezTo>
                  <a:pt x="165" y="149"/>
                  <a:pt x="164" y="136"/>
                  <a:pt x="164" y="1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02" name="Freeform 384">
            <a:extLst>
              <a:ext uri="{FF2B5EF4-FFF2-40B4-BE49-F238E27FC236}">
                <a16:creationId xmlns:a16="http://schemas.microsoft.com/office/drawing/2014/main" id="{4C517C4D-4667-B20B-A5E3-783A7CF6B17A}"/>
              </a:ext>
            </a:extLst>
          </p:cNvPr>
          <p:cNvSpPr>
            <a:spLocks noEditPoints="1"/>
          </p:cNvSpPr>
          <p:nvPr/>
        </p:nvSpPr>
        <p:spPr bwMode="auto">
          <a:xfrm>
            <a:off x="4673600" y="5539318"/>
            <a:ext cx="491067" cy="575733"/>
          </a:xfrm>
          <a:custGeom>
            <a:avLst/>
            <a:gdLst>
              <a:gd name="T0" fmla="*/ 154717828 w 162"/>
              <a:gd name="T1" fmla="*/ 118772272 h 190"/>
              <a:gd name="T2" fmla="*/ 154717828 w 162"/>
              <a:gd name="T3" fmla="*/ 242707962 h 190"/>
              <a:gd name="T4" fmla="*/ 0 w 162"/>
              <a:gd name="T5" fmla="*/ 242707962 h 190"/>
              <a:gd name="T6" fmla="*/ 0 w 162"/>
              <a:gd name="T7" fmla="*/ 697136555 h 190"/>
              <a:gd name="T8" fmla="*/ 154717828 w 162"/>
              <a:gd name="T9" fmla="*/ 697136555 h 190"/>
              <a:gd name="T10" fmla="*/ 428048718 w 162"/>
              <a:gd name="T11" fmla="*/ 981156414 h 190"/>
              <a:gd name="T12" fmla="*/ 696225681 w 162"/>
              <a:gd name="T13" fmla="*/ 697136555 h 190"/>
              <a:gd name="T14" fmla="*/ 835470362 w 162"/>
              <a:gd name="T15" fmla="*/ 697136555 h 190"/>
              <a:gd name="T16" fmla="*/ 835470362 w 162"/>
              <a:gd name="T17" fmla="*/ 242707962 h 190"/>
              <a:gd name="T18" fmla="*/ 593081220 w 162"/>
              <a:gd name="T19" fmla="*/ 242707962 h 190"/>
              <a:gd name="T20" fmla="*/ 593081220 w 162"/>
              <a:gd name="T21" fmla="*/ 82623794 h 190"/>
              <a:gd name="T22" fmla="*/ 505407632 w 162"/>
              <a:gd name="T23" fmla="*/ 82623794 h 190"/>
              <a:gd name="T24" fmla="*/ 505407632 w 162"/>
              <a:gd name="T25" fmla="*/ 242707962 h 190"/>
              <a:gd name="T26" fmla="*/ 474463612 w 162"/>
              <a:gd name="T27" fmla="*/ 242707962 h 190"/>
              <a:gd name="T28" fmla="*/ 474463612 w 162"/>
              <a:gd name="T29" fmla="*/ 46475316 h 190"/>
              <a:gd name="T30" fmla="*/ 386792298 w 162"/>
              <a:gd name="T31" fmla="*/ 46475316 h 190"/>
              <a:gd name="T32" fmla="*/ 386792298 w 162"/>
              <a:gd name="T33" fmla="*/ 242707962 h 190"/>
              <a:gd name="T34" fmla="*/ 355848277 w 162"/>
              <a:gd name="T35" fmla="*/ 242707962 h 190"/>
              <a:gd name="T36" fmla="*/ 355848277 w 162"/>
              <a:gd name="T37" fmla="*/ 82623794 h 190"/>
              <a:gd name="T38" fmla="*/ 268174690 w 162"/>
              <a:gd name="T39" fmla="*/ 82623794 h 190"/>
              <a:gd name="T40" fmla="*/ 268174690 w 162"/>
              <a:gd name="T41" fmla="*/ 242707962 h 190"/>
              <a:gd name="T42" fmla="*/ 237232943 w 162"/>
              <a:gd name="T43" fmla="*/ 242707962 h 190"/>
              <a:gd name="T44" fmla="*/ 237232943 w 162"/>
              <a:gd name="T45" fmla="*/ 118772272 h 190"/>
              <a:gd name="T46" fmla="*/ 154717828 w 162"/>
              <a:gd name="T47" fmla="*/ 118772272 h 190"/>
              <a:gd name="T48" fmla="*/ 608552093 w 162"/>
              <a:gd name="T49" fmla="*/ 464757703 h 190"/>
              <a:gd name="T50" fmla="*/ 696225681 w 162"/>
              <a:gd name="T51" fmla="*/ 464757703 h 190"/>
              <a:gd name="T52" fmla="*/ 696225681 w 162"/>
              <a:gd name="T53" fmla="*/ 671317187 h 190"/>
              <a:gd name="T54" fmla="*/ 809684815 w 162"/>
              <a:gd name="T55" fmla="*/ 671317187 h 190"/>
              <a:gd name="T56" fmla="*/ 809684815 w 162"/>
              <a:gd name="T57" fmla="*/ 268527329 h 190"/>
              <a:gd name="T58" fmla="*/ 25785547 w 162"/>
              <a:gd name="T59" fmla="*/ 268527329 h 190"/>
              <a:gd name="T60" fmla="*/ 25785547 w 162"/>
              <a:gd name="T61" fmla="*/ 671317187 h 190"/>
              <a:gd name="T62" fmla="*/ 608552093 w 162"/>
              <a:gd name="T63" fmla="*/ 671317187 h 190"/>
              <a:gd name="T64" fmla="*/ 608552093 w 162"/>
              <a:gd name="T65" fmla="*/ 464757703 h 19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62" h="190">
                <a:moveTo>
                  <a:pt x="30" y="23"/>
                </a:moveTo>
                <a:cubicBezTo>
                  <a:pt x="30" y="47"/>
                  <a:pt x="30" y="47"/>
                  <a:pt x="3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135"/>
                  <a:pt x="0" y="135"/>
                  <a:pt x="0" y="135"/>
                </a:cubicBezTo>
                <a:cubicBezTo>
                  <a:pt x="30" y="135"/>
                  <a:pt x="30" y="135"/>
                  <a:pt x="30" y="135"/>
                </a:cubicBezTo>
                <a:cubicBezTo>
                  <a:pt x="31" y="165"/>
                  <a:pt x="55" y="190"/>
                  <a:pt x="83" y="190"/>
                </a:cubicBezTo>
                <a:cubicBezTo>
                  <a:pt x="111" y="190"/>
                  <a:pt x="135" y="165"/>
                  <a:pt x="135" y="135"/>
                </a:cubicBezTo>
                <a:cubicBezTo>
                  <a:pt x="162" y="135"/>
                  <a:pt x="162" y="135"/>
                  <a:pt x="162" y="135"/>
                </a:cubicBezTo>
                <a:cubicBezTo>
                  <a:pt x="162" y="47"/>
                  <a:pt x="162" y="47"/>
                  <a:pt x="162" y="47"/>
                </a:cubicBezTo>
                <a:cubicBezTo>
                  <a:pt x="115" y="47"/>
                  <a:pt x="115" y="47"/>
                  <a:pt x="115" y="47"/>
                </a:cubicBezTo>
                <a:cubicBezTo>
                  <a:pt x="115" y="16"/>
                  <a:pt x="115" y="16"/>
                  <a:pt x="115" y="16"/>
                </a:cubicBezTo>
                <a:cubicBezTo>
                  <a:pt x="113" y="6"/>
                  <a:pt x="101" y="7"/>
                  <a:pt x="98" y="16"/>
                </a:cubicBezTo>
                <a:cubicBezTo>
                  <a:pt x="98" y="47"/>
                  <a:pt x="98" y="47"/>
                  <a:pt x="98" y="47"/>
                </a:cubicBezTo>
                <a:cubicBezTo>
                  <a:pt x="92" y="47"/>
                  <a:pt x="92" y="47"/>
                  <a:pt x="92" y="47"/>
                </a:cubicBezTo>
                <a:cubicBezTo>
                  <a:pt x="92" y="9"/>
                  <a:pt x="92" y="9"/>
                  <a:pt x="92" y="9"/>
                </a:cubicBezTo>
                <a:cubicBezTo>
                  <a:pt x="88" y="0"/>
                  <a:pt x="79" y="0"/>
                  <a:pt x="75" y="9"/>
                </a:cubicBezTo>
                <a:cubicBezTo>
                  <a:pt x="75" y="47"/>
                  <a:pt x="75" y="47"/>
                  <a:pt x="75" y="47"/>
                </a:cubicBezTo>
                <a:cubicBezTo>
                  <a:pt x="69" y="47"/>
                  <a:pt x="69" y="47"/>
                  <a:pt x="69" y="47"/>
                </a:cubicBezTo>
                <a:cubicBezTo>
                  <a:pt x="69" y="16"/>
                  <a:pt x="69" y="16"/>
                  <a:pt x="69" y="16"/>
                </a:cubicBezTo>
                <a:cubicBezTo>
                  <a:pt x="66" y="8"/>
                  <a:pt x="57" y="6"/>
                  <a:pt x="52" y="16"/>
                </a:cubicBezTo>
                <a:cubicBezTo>
                  <a:pt x="52" y="47"/>
                  <a:pt x="52" y="47"/>
                  <a:pt x="52" y="47"/>
                </a:cubicBezTo>
                <a:cubicBezTo>
                  <a:pt x="46" y="47"/>
                  <a:pt x="46" y="47"/>
                  <a:pt x="46" y="47"/>
                </a:cubicBezTo>
                <a:cubicBezTo>
                  <a:pt x="46" y="23"/>
                  <a:pt x="46" y="23"/>
                  <a:pt x="46" y="23"/>
                </a:cubicBezTo>
                <a:cubicBezTo>
                  <a:pt x="43" y="15"/>
                  <a:pt x="34" y="13"/>
                  <a:pt x="30" y="23"/>
                </a:cubicBezTo>
                <a:close/>
                <a:moveTo>
                  <a:pt x="118" y="90"/>
                </a:moveTo>
                <a:cubicBezTo>
                  <a:pt x="122" y="70"/>
                  <a:pt x="132" y="75"/>
                  <a:pt x="135" y="90"/>
                </a:cubicBezTo>
                <a:cubicBezTo>
                  <a:pt x="135" y="130"/>
                  <a:pt x="135" y="130"/>
                  <a:pt x="135" y="130"/>
                </a:cubicBezTo>
                <a:cubicBezTo>
                  <a:pt x="157" y="130"/>
                  <a:pt x="157" y="130"/>
                  <a:pt x="157" y="130"/>
                </a:cubicBezTo>
                <a:cubicBezTo>
                  <a:pt x="157" y="52"/>
                  <a:pt x="157" y="52"/>
                  <a:pt x="157" y="52"/>
                </a:cubicBezTo>
                <a:cubicBezTo>
                  <a:pt x="5" y="52"/>
                  <a:pt x="5" y="52"/>
                  <a:pt x="5" y="52"/>
                </a:cubicBezTo>
                <a:cubicBezTo>
                  <a:pt x="5" y="130"/>
                  <a:pt x="5" y="130"/>
                  <a:pt x="5" y="130"/>
                </a:cubicBezTo>
                <a:cubicBezTo>
                  <a:pt x="118" y="130"/>
                  <a:pt x="118" y="130"/>
                  <a:pt x="118" y="130"/>
                </a:cubicBezTo>
                <a:lnTo>
                  <a:pt x="118" y="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03" name="Freeform 385">
            <a:extLst>
              <a:ext uri="{FF2B5EF4-FFF2-40B4-BE49-F238E27FC236}">
                <a16:creationId xmlns:a16="http://schemas.microsoft.com/office/drawing/2014/main" id="{E9F9D84B-785C-28A5-3B31-270D292CFC07}"/>
              </a:ext>
            </a:extLst>
          </p:cNvPr>
          <p:cNvSpPr>
            <a:spLocks noEditPoints="1"/>
          </p:cNvSpPr>
          <p:nvPr/>
        </p:nvSpPr>
        <p:spPr bwMode="auto">
          <a:xfrm>
            <a:off x="4796367" y="5710767"/>
            <a:ext cx="209551" cy="209551"/>
          </a:xfrm>
          <a:custGeom>
            <a:avLst/>
            <a:gdLst>
              <a:gd name="T0" fmla="*/ 0 w 69"/>
              <a:gd name="T1" fmla="*/ 150063332 h 69"/>
              <a:gd name="T2" fmla="*/ 0 w 69"/>
              <a:gd name="T3" fmla="*/ 212158661 h 69"/>
              <a:gd name="T4" fmla="*/ 82795291 w 69"/>
              <a:gd name="T5" fmla="*/ 212158661 h 69"/>
              <a:gd name="T6" fmla="*/ 62097607 w 69"/>
              <a:gd name="T7" fmla="*/ 227683633 h 69"/>
              <a:gd name="T8" fmla="*/ 62097607 w 69"/>
              <a:gd name="T9" fmla="*/ 274256268 h 69"/>
              <a:gd name="T10" fmla="*/ 243213159 w 69"/>
              <a:gd name="T11" fmla="*/ 274256268 h 69"/>
              <a:gd name="T12" fmla="*/ 108670242 w 69"/>
              <a:gd name="T13" fmla="*/ 300128942 h 69"/>
              <a:gd name="T14" fmla="*/ 129367926 w 69"/>
              <a:gd name="T15" fmla="*/ 351874291 h 69"/>
              <a:gd name="T16" fmla="*/ 294960785 w 69"/>
              <a:gd name="T17" fmla="*/ 331176607 h 69"/>
              <a:gd name="T18" fmla="*/ 320835737 w 69"/>
              <a:gd name="T19" fmla="*/ 222508642 h 69"/>
              <a:gd name="T20" fmla="*/ 160417869 w 69"/>
              <a:gd name="T21" fmla="*/ 222508642 h 69"/>
              <a:gd name="T22" fmla="*/ 170767849 w 69"/>
              <a:gd name="T23" fmla="*/ 212158661 h 69"/>
              <a:gd name="T24" fmla="*/ 357058392 w 69"/>
              <a:gd name="T25" fmla="*/ 212158661 h 69"/>
              <a:gd name="T26" fmla="*/ 357058392 w 69"/>
              <a:gd name="T27" fmla="*/ 150063332 h 69"/>
              <a:gd name="T28" fmla="*/ 0 w 69"/>
              <a:gd name="T29" fmla="*/ 150063332 h 69"/>
              <a:gd name="T30" fmla="*/ 31047665 w 69"/>
              <a:gd name="T31" fmla="*/ 0 h 69"/>
              <a:gd name="T32" fmla="*/ 31047665 w 69"/>
              <a:gd name="T33" fmla="*/ 139715629 h 69"/>
              <a:gd name="T34" fmla="*/ 320835737 w 69"/>
              <a:gd name="T35" fmla="*/ 139715629 h 69"/>
              <a:gd name="T36" fmla="*/ 320835737 w 69"/>
              <a:gd name="T37" fmla="*/ 0 h 69"/>
              <a:gd name="T38" fmla="*/ 31047665 w 69"/>
              <a:gd name="T39" fmla="*/ 0 h 69"/>
              <a:gd name="T40" fmla="*/ 248388149 w 69"/>
              <a:gd name="T41" fmla="*/ 82793013 h 69"/>
              <a:gd name="T42" fmla="*/ 103495252 w 69"/>
              <a:gd name="T43" fmla="*/ 82793013 h 69"/>
              <a:gd name="T44" fmla="*/ 103495252 w 69"/>
              <a:gd name="T45" fmla="*/ 62095329 h 69"/>
              <a:gd name="T46" fmla="*/ 248388149 w 69"/>
              <a:gd name="T47" fmla="*/ 62095329 h 69"/>
              <a:gd name="T48" fmla="*/ 248388149 w 69"/>
              <a:gd name="T49" fmla="*/ 82793013 h 6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9" h="69">
                <a:moveTo>
                  <a:pt x="0" y="29"/>
                </a:moveTo>
                <a:cubicBezTo>
                  <a:pt x="0" y="41"/>
                  <a:pt x="0" y="41"/>
                  <a:pt x="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5" y="42"/>
                  <a:pt x="14" y="43"/>
                  <a:pt x="12" y="44"/>
                </a:cubicBezTo>
                <a:cubicBezTo>
                  <a:pt x="12" y="53"/>
                  <a:pt x="12" y="53"/>
                  <a:pt x="12" y="53"/>
                </a:cubicBezTo>
                <a:cubicBezTo>
                  <a:pt x="47" y="53"/>
                  <a:pt x="47" y="53"/>
                  <a:pt x="47" y="53"/>
                </a:cubicBezTo>
                <a:cubicBezTo>
                  <a:pt x="49" y="57"/>
                  <a:pt x="40" y="58"/>
                  <a:pt x="21" y="58"/>
                </a:cubicBezTo>
                <a:cubicBezTo>
                  <a:pt x="25" y="68"/>
                  <a:pt x="25" y="68"/>
                  <a:pt x="25" y="68"/>
                </a:cubicBezTo>
                <a:cubicBezTo>
                  <a:pt x="43" y="69"/>
                  <a:pt x="53" y="67"/>
                  <a:pt x="57" y="64"/>
                </a:cubicBezTo>
                <a:cubicBezTo>
                  <a:pt x="61" y="62"/>
                  <a:pt x="63" y="55"/>
                  <a:pt x="62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33" y="41"/>
                  <a:pt x="33" y="41"/>
                  <a:pt x="33" y="41"/>
                </a:cubicBezTo>
                <a:cubicBezTo>
                  <a:pt x="69" y="41"/>
                  <a:pt x="69" y="41"/>
                  <a:pt x="69" y="41"/>
                </a:cubicBezTo>
                <a:cubicBezTo>
                  <a:pt x="69" y="29"/>
                  <a:pt x="69" y="29"/>
                  <a:pt x="69" y="29"/>
                </a:cubicBezTo>
                <a:lnTo>
                  <a:pt x="0" y="29"/>
                </a:lnTo>
                <a:close/>
                <a:moveTo>
                  <a:pt x="6" y="0"/>
                </a:moveTo>
                <a:cubicBezTo>
                  <a:pt x="6" y="27"/>
                  <a:pt x="6" y="27"/>
                  <a:pt x="6" y="27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0"/>
                  <a:pt x="62" y="0"/>
                  <a:pt x="62" y="0"/>
                </a:cubicBezTo>
                <a:lnTo>
                  <a:pt x="6" y="0"/>
                </a:lnTo>
                <a:close/>
                <a:moveTo>
                  <a:pt x="48" y="16"/>
                </a:moveTo>
                <a:cubicBezTo>
                  <a:pt x="20" y="16"/>
                  <a:pt x="20" y="16"/>
                  <a:pt x="20" y="16"/>
                </a:cubicBezTo>
                <a:cubicBezTo>
                  <a:pt x="20" y="12"/>
                  <a:pt x="20" y="12"/>
                  <a:pt x="20" y="12"/>
                </a:cubicBezTo>
                <a:cubicBezTo>
                  <a:pt x="48" y="12"/>
                  <a:pt x="48" y="12"/>
                  <a:pt x="48" y="12"/>
                </a:cubicBezTo>
                <a:lnTo>
                  <a:pt x="48" y="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04" name="Freeform 386">
            <a:extLst>
              <a:ext uri="{FF2B5EF4-FFF2-40B4-BE49-F238E27FC236}">
                <a16:creationId xmlns:a16="http://schemas.microsoft.com/office/drawing/2014/main" id="{3B404C4E-7041-79C2-6E26-DA557A5323A7}"/>
              </a:ext>
            </a:extLst>
          </p:cNvPr>
          <p:cNvSpPr>
            <a:spLocks noEditPoints="1"/>
          </p:cNvSpPr>
          <p:nvPr/>
        </p:nvSpPr>
        <p:spPr bwMode="auto">
          <a:xfrm>
            <a:off x="3765551" y="5571067"/>
            <a:ext cx="586316" cy="520700"/>
          </a:xfrm>
          <a:custGeom>
            <a:avLst/>
            <a:gdLst>
              <a:gd name="T0" fmla="*/ 861178207 w 193"/>
              <a:gd name="T1" fmla="*/ 505312104 h 172"/>
              <a:gd name="T2" fmla="*/ 954559662 w 193"/>
              <a:gd name="T3" fmla="*/ 505312104 h 172"/>
              <a:gd name="T4" fmla="*/ 1001249251 w 193"/>
              <a:gd name="T5" fmla="*/ 531093566 h 172"/>
              <a:gd name="T6" fmla="*/ 990873281 w 193"/>
              <a:gd name="T7" fmla="*/ 572343904 h 172"/>
              <a:gd name="T8" fmla="*/ 928619736 w 193"/>
              <a:gd name="T9" fmla="*/ 562031319 h 172"/>
              <a:gd name="T10" fmla="*/ 861178207 w 193"/>
              <a:gd name="T11" fmla="*/ 546562442 h 172"/>
              <a:gd name="T12" fmla="*/ 861178207 w 193"/>
              <a:gd name="T13" fmla="*/ 783749618 h 172"/>
              <a:gd name="T14" fmla="*/ 757420781 w 193"/>
              <a:gd name="T15" fmla="*/ 886875464 h 172"/>
              <a:gd name="T16" fmla="*/ 243828470 w 193"/>
              <a:gd name="T17" fmla="*/ 886875464 h 172"/>
              <a:gd name="T18" fmla="*/ 140071044 w 193"/>
              <a:gd name="T19" fmla="*/ 783749618 h 172"/>
              <a:gd name="T20" fmla="*/ 140071044 w 193"/>
              <a:gd name="T21" fmla="*/ 546562442 h 172"/>
              <a:gd name="T22" fmla="*/ 77817500 w 193"/>
              <a:gd name="T23" fmla="*/ 562031319 h 172"/>
              <a:gd name="T24" fmla="*/ 10375970 w 193"/>
              <a:gd name="T25" fmla="*/ 572343904 h 172"/>
              <a:gd name="T26" fmla="*/ 5187985 w 193"/>
              <a:gd name="T27" fmla="*/ 531093566 h 172"/>
              <a:gd name="T28" fmla="*/ 46689589 w 193"/>
              <a:gd name="T29" fmla="*/ 505312104 h 172"/>
              <a:gd name="T30" fmla="*/ 140071044 w 193"/>
              <a:gd name="T31" fmla="*/ 505312104 h 172"/>
              <a:gd name="T32" fmla="*/ 160822985 w 193"/>
              <a:gd name="T33" fmla="*/ 505312104 h 172"/>
              <a:gd name="T34" fmla="*/ 840426266 w 193"/>
              <a:gd name="T35" fmla="*/ 505312104 h 172"/>
              <a:gd name="T36" fmla="*/ 861178207 w 193"/>
              <a:gd name="T37" fmla="*/ 505312104 h 172"/>
              <a:gd name="T38" fmla="*/ 617349736 w 193"/>
              <a:gd name="T39" fmla="*/ 185624252 h 172"/>
              <a:gd name="T40" fmla="*/ 632913692 w 193"/>
              <a:gd name="T41" fmla="*/ 123751015 h 172"/>
              <a:gd name="T42" fmla="*/ 632913692 w 193"/>
              <a:gd name="T43" fmla="*/ 0 h 172"/>
              <a:gd name="T44" fmla="*/ 684791266 w 193"/>
              <a:gd name="T45" fmla="*/ 36094046 h 172"/>
              <a:gd name="T46" fmla="*/ 689979251 w 193"/>
              <a:gd name="T47" fmla="*/ 92813261 h 172"/>
              <a:gd name="T48" fmla="*/ 653665633 w 193"/>
              <a:gd name="T49" fmla="*/ 237187175 h 172"/>
              <a:gd name="T50" fmla="*/ 617349736 w 193"/>
              <a:gd name="T51" fmla="*/ 185624252 h 172"/>
              <a:gd name="T52" fmla="*/ 446153059 w 193"/>
              <a:gd name="T53" fmla="*/ 185624252 h 172"/>
              <a:gd name="T54" fmla="*/ 461717015 w 193"/>
              <a:gd name="T55" fmla="*/ 123751015 h 172"/>
              <a:gd name="T56" fmla="*/ 456529029 w 193"/>
              <a:gd name="T57" fmla="*/ 0 h 172"/>
              <a:gd name="T58" fmla="*/ 513594589 w 193"/>
              <a:gd name="T59" fmla="*/ 36094046 h 172"/>
              <a:gd name="T60" fmla="*/ 518782574 w 193"/>
              <a:gd name="T61" fmla="*/ 92813261 h 172"/>
              <a:gd name="T62" fmla="*/ 482466677 w 193"/>
              <a:gd name="T63" fmla="*/ 237187175 h 172"/>
              <a:gd name="T64" fmla="*/ 446153059 w 193"/>
              <a:gd name="T65" fmla="*/ 185624252 h 172"/>
              <a:gd name="T66" fmla="*/ 264578133 w 193"/>
              <a:gd name="T67" fmla="*/ 185624252 h 172"/>
              <a:gd name="T68" fmla="*/ 274954103 w 193"/>
              <a:gd name="T69" fmla="*/ 123751015 h 172"/>
              <a:gd name="T70" fmla="*/ 274954103 w 193"/>
              <a:gd name="T71" fmla="*/ 0 h 172"/>
              <a:gd name="T72" fmla="*/ 332019662 w 193"/>
              <a:gd name="T73" fmla="*/ 36094046 h 172"/>
              <a:gd name="T74" fmla="*/ 337207648 w 193"/>
              <a:gd name="T75" fmla="*/ 92813261 h 172"/>
              <a:gd name="T76" fmla="*/ 300894030 w 193"/>
              <a:gd name="T77" fmla="*/ 237187175 h 172"/>
              <a:gd name="T78" fmla="*/ 264578133 w 193"/>
              <a:gd name="T79" fmla="*/ 185624252 h 172"/>
              <a:gd name="T80" fmla="*/ 191948618 w 193"/>
              <a:gd name="T81" fmla="*/ 572343904 h 172"/>
              <a:gd name="T82" fmla="*/ 191948618 w 193"/>
              <a:gd name="T83" fmla="*/ 742499279 h 172"/>
              <a:gd name="T84" fmla="*/ 212700559 w 193"/>
              <a:gd name="T85" fmla="*/ 768280741 h 172"/>
              <a:gd name="T86" fmla="*/ 238640485 w 193"/>
              <a:gd name="T87" fmla="*/ 742499279 h 172"/>
              <a:gd name="T88" fmla="*/ 238640485 w 193"/>
              <a:gd name="T89" fmla="*/ 572343904 h 172"/>
              <a:gd name="T90" fmla="*/ 212700559 w 193"/>
              <a:gd name="T91" fmla="*/ 551718735 h 172"/>
              <a:gd name="T92" fmla="*/ 191948618 w 193"/>
              <a:gd name="T93" fmla="*/ 572343904 h 172"/>
              <a:gd name="T94" fmla="*/ 243828470 w 193"/>
              <a:gd name="T95" fmla="*/ 366094483 h 172"/>
              <a:gd name="T96" fmla="*/ 461717015 w 193"/>
              <a:gd name="T97" fmla="*/ 366094483 h 172"/>
              <a:gd name="T98" fmla="*/ 446153059 w 193"/>
              <a:gd name="T99" fmla="*/ 309375267 h 172"/>
              <a:gd name="T100" fmla="*/ 477278692 w 193"/>
              <a:gd name="T101" fmla="*/ 283593806 h 172"/>
              <a:gd name="T102" fmla="*/ 518782574 w 193"/>
              <a:gd name="T103" fmla="*/ 283593806 h 172"/>
              <a:gd name="T104" fmla="*/ 544720221 w 193"/>
              <a:gd name="T105" fmla="*/ 309375267 h 172"/>
              <a:gd name="T106" fmla="*/ 534346529 w 193"/>
              <a:gd name="T107" fmla="*/ 366094483 h 172"/>
              <a:gd name="T108" fmla="*/ 757420781 w 193"/>
              <a:gd name="T109" fmla="*/ 366094483 h 172"/>
              <a:gd name="T110" fmla="*/ 861178207 w 193"/>
              <a:gd name="T111" fmla="*/ 458905473 h 172"/>
              <a:gd name="T112" fmla="*/ 140071044 w 193"/>
              <a:gd name="T113" fmla="*/ 458905473 h 172"/>
              <a:gd name="T114" fmla="*/ 243828470 w 193"/>
              <a:gd name="T115" fmla="*/ 366094483 h 17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93" h="172">
                <a:moveTo>
                  <a:pt x="166" y="98"/>
                </a:moveTo>
                <a:cubicBezTo>
                  <a:pt x="184" y="98"/>
                  <a:pt x="184" y="98"/>
                  <a:pt x="184" y="98"/>
                </a:cubicBezTo>
                <a:cubicBezTo>
                  <a:pt x="191" y="98"/>
                  <a:pt x="192" y="99"/>
                  <a:pt x="193" y="103"/>
                </a:cubicBezTo>
                <a:cubicBezTo>
                  <a:pt x="193" y="106"/>
                  <a:pt x="193" y="110"/>
                  <a:pt x="191" y="111"/>
                </a:cubicBezTo>
                <a:cubicBezTo>
                  <a:pt x="189" y="114"/>
                  <a:pt x="183" y="113"/>
                  <a:pt x="179" y="109"/>
                </a:cubicBezTo>
                <a:cubicBezTo>
                  <a:pt x="176" y="106"/>
                  <a:pt x="170" y="106"/>
                  <a:pt x="166" y="106"/>
                </a:cubicBezTo>
                <a:cubicBezTo>
                  <a:pt x="166" y="152"/>
                  <a:pt x="166" y="152"/>
                  <a:pt x="166" y="152"/>
                </a:cubicBezTo>
                <a:cubicBezTo>
                  <a:pt x="166" y="163"/>
                  <a:pt x="157" y="172"/>
                  <a:pt x="146" y="172"/>
                </a:cubicBezTo>
                <a:cubicBezTo>
                  <a:pt x="47" y="172"/>
                  <a:pt x="47" y="172"/>
                  <a:pt x="47" y="172"/>
                </a:cubicBezTo>
                <a:cubicBezTo>
                  <a:pt x="36" y="172"/>
                  <a:pt x="27" y="163"/>
                  <a:pt x="27" y="152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3" y="106"/>
                  <a:pt x="18" y="106"/>
                  <a:pt x="15" y="109"/>
                </a:cubicBezTo>
                <a:cubicBezTo>
                  <a:pt x="10" y="113"/>
                  <a:pt x="4" y="114"/>
                  <a:pt x="2" y="111"/>
                </a:cubicBezTo>
                <a:cubicBezTo>
                  <a:pt x="0" y="110"/>
                  <a:pt x="0" y="106"/>
                  <a:pt x="1" y="103"/>
                </a:cubicBezTo>
                <a:cubicBezTo>
                  <a:pt x="1" y="99"/>
                  <a:pt x="2" y="98"/>
                  <a:pt x="9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31" y="98"/>
                  <a:pt x="31" y="98"/>
                  <a:pt x="31" y="98"/>
                </a:cubicBezTo>
                <a:cubicBezTo>
                  <a:pt x="162" y="98"/>
                  <a:pt x="162" y="98"/>
                  <a:pt x="162" y="98"/>
                </a:cubicBezTo>
                <a:cubicBezTo>
                  <a:pt x="166" y="98"/>
                  <a:pt x="166" y="98"/>
                  <a:pt x="166" y="98"/>
                </a:cubicBezTo>
                <a:close/>
                <a:moveTo>
                  <a:pt x="119" y="36"/>
                </a:moveTo>
                <a:cubicBezTo>
                  <a:pt x="125" y="32"/>
                  <a:pt x="124" y="28"/>
                  <a:pt x="122" y="24"/>
                </a:cubicBezTo>
                <a:cubicBezTo>
                  <a:pt x="118" y="16"/>
                  <a:pt x="115" y="9"/>
                  <a:pt x="122" y="0"/>
                </a:cubicBezTo>
                <a:cubicBezTo>
                  <a:pt x="132" y="7"/>
                  <a:pt x="132" y="7"/>
                  <a:pt x="132" y="7"/>
                </a:cubicBezTo>
                <a:cubicBezTo>
                  <a:pt x="130" y="11"/>
                  <a:pt x="131" y="14"/>
                  <a:pt x="133" y="18"/>
                </a:cubicBezTo>
                <a:cubicBezTo>
                  <a:pt x="137" y="28"/>
                  <a:pt x="142" y="37"/>
                  <a:pt x="126" y="46"/>
                </a:cubicBezTo>
                <a:cubicBezTo>
                  <a:pt x="119" y="36"/>
                  <a:pt x="119" y="36"/>
                  <a:pt x="119" y="36"/>
                </a:cubicBezTo>
                <a:close/>
                <a:moveTo>
                  <a:pt x="86" y="36"/>
                </a:moveTo>
                <a:cubicBezTo>
                  <a:pt x="92" y="32"/>
                  <a:pt x="91" y="28"/>
                  <a:pt x="89" y="24"/>
                </a:cubicBezTo>
                <a:cubicBezTo>
                  <a:pt x="85" y="16"/>
                  <a:pt x="82" y="9"/>
                  <a:pt x="88" y="0"/>
                </a:cubicBezTo>
                <a:cubicBezTo>
                  <a:pt x="99" y="7"/>
                  <a:pt x="99" y="7"/>
                  <a:pt x="99" y="7"/>
                </a:cubicBezTo>
                <a:cubicBezTo>
                  <a:pt x="97" y="11"/>
                  <a:pt x="98" y="14"/>
                  <a:pt x="100" y="18"/>
                </a:cubicBezTo>
                <a:cubicBezTo>
                  <a:pt x="104" y="28"/>
                  <a:pt x="109" y="37"/>
                  <a:pt x="93" y="46"/>
                </a:cubicBezTo>
                <a:cubicBezTo>
                  <a:pt x="86" y="36"/>
                  <a:pt x="86" y="36"/>
                  <a:pt x="86" y="36"/>
                </a:cubicBezTo>
                <a:close/>
                <a:moveTo>
                  <a:pt x="51" y="36"/>
                </a:moveTo>
                <a:cubicBezTo>
                  <a:pt x="57" y="32"/>
                  <a:pt x="55" y="28"/>
                  <a:pt x="53" y="24"/>
                </a:cubicBezTo>
                <a:cubicBezTo>
                  <a:pt x="50" y="16"/>
                  <a:pt x="47" y="9"/>
                  <a:pt x="53" y="0"/>
                </a:cubicBezTo>
                <a:cubicBezTo>
                  <a:pt x="64" y="7"/>
                  <a:pt x="64" y="7"/>
                  <a:pt x="64" y="7"/>
                </a:cubicBezTo>
                <a:cubicBezTo>
                  <a:pt x="61" y="11"/>
                  <a:pt x="63" y="14"/>
                  <a:pt x="65" y="18"/>
                </a:cubicBezTo>
                <a:cubicBezTo>
                  <a:pt x="69" y="28"/>
                  <a:pt x="73" y="37"/>
                  <a:pt x="58" y="46"/>
                </a:cubicBezTo>
                <a:cubicBezTo>
                  <a:pt x="51" y="36"/>
                  <a:pt x="51" y="36"/>
                  <a:pt x="51" y="36"/>
                </a:cubicBezTo>
                <a:close/>
                <a:moveTo>
                  <a:pt x="37" y="111"/>
                </a:moveTo>
                <a:cubicBezTo>
                  <a:pt x="37" y="144"/>
                  <a:pt x="37" y="144"/>
                  <a:pt x="37" y="144"/>
                </a:cubicBezTo>
                <a:cubicBezTo>
                  <a:pt x="37" y="147"/>
                  <a:pt x="39" y="149"/>
                  <a:pt x="41" y="149"/>
                </a:cubicBezTo>
                <a:cubicBezTo>
                  <a:pt x="44" y="149"/>
                  <a:pt x="46" y="147"/>
                  <a:pt x="46" y="144"/>
                </a:cubicBezTo>
                <a:cubicBezTo>
                  <a:pt x="46" y="111"/>
                  <a:pt x="46" y="111"/>
                  <a:pt x="46" y="111"/>
                </a:cubicBezTo>
                <a:cubicBezTo>
                  <a:pt x="46" y="109"/>
                  <a:pt x="44" y="107"/>
                  <a:pt x="41" y="107"/>
                </a:cubicBezTo>
                <a:cubicBezTo>
                  <a:pt x="39" y="107"/>
                  <a:pt x="37" y="109"/>
                  <a:pt x="37" y="111"/>
                </a:cubicBezTo>
                <a:close/>
                <a:moveTo>
                  <a:pt x="47" y="71"/>
                </a:moveTo>
                <a:cubicBezTo>
                  <a:pt x="89" y="71"/>
                  <a:pt x="89" y="71"/>
                  <a:pt x="89" y="71"/>
                </a:cubicBezTo>
                <a:cubicBezTo>
                  <a:pt x="86" y="60"/>
                  <a:pt x="86" y="60"/>
                  <a:pt x="86" y="60"/>
                </a:cubicBezTo>
                <a:cubicBezTo>
                  <a:pt x="86" y="57"/>
                  <a:pt x="89" y="55"/>
                  <a:pt x="92" y="55"/>
                </a:cubicBezTo>
                <a:cubicBezTo>
                  <a:pt x="100" y="55"/>
                  <a:pt x="100" y="55"/>
                  <a:pt x="100" y="55"/>
                </a:cubicBezTo>
                <a:cubicBezTo>
                  <a:pt x="103" y="55"/>
                  <a:pt x="106" y="57"/>
                  <a:pt x="105" y="60"/>
                </a:cubicBezTo>
                <a:cubicBezTo>
                  <a:pt x="103" y="71"/>
                  <a:pt x="103" y="71"/>
                  <a:pt x="103" y="71"/>
                </a:cubicBezTo>
                <a:cubicBezTo>
                  <a:pt x="146" y="71"/>
                  <a:pt x="146" y="71"/>
                  <a:pt x="146" y="71"/>
                </a:cubicBezTo>
                <a:cubicBezTo>
                  <a:pt x="157" y="71"/>
                  <a:pt x="165" y="79"/>
                  <a:pt x="166" y="89"/>
                </a:cubicBezTo>
                <a:cubicBezTo>
                  <a:pt x="27" y="89"/>
                  <a:pt x="27" y="89"/>
                  <a:pt x="27" y="89"/>
                </a:cubicBezTo>
                <a:cubicBezTo>
                  <a:pt x="28" y="79"/>
                  <a:pt x="37" y="71"/>
                  <a:pt x="47" y="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05" name="Freeform 387">
            <a:extLst>
              <a:ext uri="{FF2B5EF4-FFF2-40B4-BE49-F238E27FC236}">
                <a16:creationId xmlns:a16="http://schemas.microsoft.com/office/drawing/2014/main" id="{055E2740-10F1-7514-A170-E26141126470}"/>
              </a:ext>
            </a:extLst>
          </p:cNvPr>
          <p:cNvSpPr>
            <a:spLocks/>
          </p:cNvSpPr>
          <p:nvPr/>
        </p:nvSpPr>
        <p:spPr bwMode="auto">
          <a:xfrm>
            <a:off x="2929467" y="5581651"/>
            <a:ext cx="510117" cy="249767"/>
          </a:xfrm>
          <a:custGeom>
            <a:avLst/>
            <a:gdLst>
              <a:gd name="T0" fmla="*/ 72666670 w 168"/>
              <a:gd name="T1" fmla="*/ 141110552 h 82"/>
              <a:gd name="T2" fmla="*/ 140143351 w 168"/>
              <a:gd name="T3" fmla="*/ 73168688 h 82"/>
              <a:gd name="T4" fmla="*/ 731858962 w 168"/>
              <a:gd name="T5" fmla="*/ 73168688 h 82"/>
              <a:gd name="T6" fmla="*/ 804525631 w 168"/>
              <a:gd name="T7" fmla="*/ 141110552 h 82"/>
              <a:gd name="T8" fmla="*/ 804525631 w 168"/>
              <a:gd name="T9" fmla="*/ 428556195 h 82"/>
              <a:gd name="T10" fmla="*/ 872002312 w 168"/>
              <a:gd name="T11" fmla="*/ 428556195 h 82"/>
              <a:gd name="T12" fmla="*/ 872002312 w 168"/>
              <a:gd name="T13" fmla="*/ 141110552 h 82"/>
              <a:gd name="T14" fmla="*/ 731858962 w 168"/>
              <a:gd name="T15" fmla="*/ 0 h 82"/>
              <a:gd name="T16" fmla="*/ 140143351 w 168"/>
              <a:gd name="T17" fmla="*/ 0 h 82"/>
              <a:gd name="T18" fmla="*/ 0 w 168"/>
              <a:gd name="T19" fmla="*/ 141110552 h 82"/>
              <a:gd name="T20" fmla="*/ 0 w 168"/>
              <a:gd name="T21" fmla="*/ 428556195 h 82"/>
              <a:gd name="T22" fmla="*/ 72666670 w 168"/>
              <a:gd name="T23" fmla="*/ 428556195 h 82"/>
              <a:gd name="T24" fmla="*/ 72666670 w 168"/>
              <a:gd name="T25" fmla="*/ 141110552 h 8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8" h="82">
                <a:moveTo>
                  <a:pt x="14" y="27"/>
                </a:moveTo>
                <a:cubicBezTo>
                  <a:pt x="14" y="20"/>
                  <a:pt x="20" y="14"/>
                  <a:pt x="27" y="14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9" y="14"/>
                  <a:pt x="155" y="20"/>
                  <a:pt x="155" y="27"/>
                </a:cubicBezTo>
                <a:cubicBezTo>
                  <a:pt x="155" y="82"/>
                  <a:pt x="155" y="82"/>
                  <a:pt x="155" y="82"/>
                </a:cubicBezTo>
                <a:cubicBezTo>
                  <a:pt x="168" y="82"/>
                  <a:pt x="168" y="82"/>
                  <a:pt x="168" y="82"/>
                </a:cubicBezTo>
                <a:cubicBezTo>
                  <a:pt x="168" y="27"/>
                  <a:pt x="168" y="27"/>
                  <a:pt x="168" y="27"/>
                </a:cubicBezTo>
                <a:cubicBezTo>
                  <a:pt x="168" y="12"/>
                  <a:pt x="156" y="0"/>
                  <a:pt x="141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13" y="0"/>
                  <a:pt x="0" y="12"/>
                  <a:pt x="0" y="27"/>
                </a:cubicBezTo>
                <a:cubicBezTo>
                  <a:pt x="0" y="82"/>
                  <a:pt x="0" y="82"/>
                  <a:pt x="0" y="82"/>
                </a:cubicBezTo>
                <a:cubicBezTo>
                  <a:pt x="14" y="82"/>
                  <a:pt x="14" y="82"/>
                  <a:pt x="14" y="82"/>
                </a:cubicBezTo>
                <a:lnTo>
                  <a:pt x="14" y="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06" name="Freeform 388">
            <a:extLst>
              <a:ext uri="{FF2B5EF4-FFF2-40B4-BE49-F238E27FC236}">
                <a16:creationId xmlns:a16="http://schemas.microsoft.com/office/drawing/2014/main" id="{8FD48EE1-9E02-AEF2-1DC1-0BA7AEE35B7E}"/>
              </a:ext>
            </a:extLst>
          </p:cNvPr>
          <p:cNvSpPr>
            <a:spLocks/>
          </p:cNvSpPr>
          <p:nvPr/>
        </p:nvSpPr>
        <p:spPr bwMode="auto">
          <a:xfrm>
            <a:off x="2929467" y="5842001"/>
            <a:ext cx="510117" cy="249767"/>
          </a:xfrm>
          <a:custGeom>
            <a:avLst/>
            <a:gdLst>
              <a:gd name="T0" fmla="*/ 804525631 w 168"/>
              <a:gd name="T1" fmla="*/ 287445644 h 82"/>
              <a:gd name="T2" fmla="*/ 731858962 w 168"/>
              <a:gd name="T3" fmla="*/ 355387507 h 82"/>
              <a:gd name="T4" fmla="*/ 140143351 w 168"/>
              <a:gd name="T5" fmla="*/ 355387507 h 82"/>
              <a:gd name="T6" fmla="*/ 72666670 w 168"/>
              <a:gd name="T7" fmla="*/ 287445644 h 82"/>
              <a:gd name="T8" fmla="*/ 72666670 w 168"/>
              <a:gd name="T9" fmla="*/ 0 h 82"/>
              <a:gd name="T10" fmla="*/ 0 w 168"/>
              <a:gd name="T11" fmla="*/ 0 h 82"/>
              <a:gd name="T12" fmla="*/ 0 w 168"/>
              <a:gd name="T13" fmla="*/ 287445644 h 82"/>
              <a:gd name="T14" fmla="*/ 140143351 w 168"/>
              <a:gd name="T15" fmla="*/ 428556195 h 82"/>
              <a:gd name="T16" fmla="*/ 731858962 w 168"/>
              <a:gd name="T17" fmla="*/ 428556195 h 82"/>
              <a:gd name="T18" fmla="*/ 872002312 w 168"/>
              <a:gd name="T19" fmla="*/ 287445644 h 82"/>
              <a:gd name="T20" fmla="*/ 872002312 w 168"/>
              <a:gd name="T21" fmla="*/ 0 h 82"/>
              <a:gd name="T22" fmla="*/ 804525631 w 168"/>
              <a:gd name="T23" fmla="*/ 0 h 82"/>
              <a:gd name="T24" fmla="*/ 804525631 w 168"/>
              <a:gd name="T25" fmla="*/ 287445644 h 8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8" h="82">
                <a:moveTo>
                  <a:pt x="155" y="55"/>
                </a:moveTo>
                <a:cubicBezTo>
                  <a:pt x="155" y="62"/>
                  <a:pt x="149" y="68"/>
                  <a:pt x="141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0" y="68"/>
                  <a:pt x="14" y="62"/>
                  <a:pt x="14" y="55"/>
                </a:cubicBezTo>
                <a:cubicBezTo>
                  <a:pt x="14" y="0"/>
                  <a:pt x="14" y="0"/>
                  <a:pt x="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70"/>
                  <a:pt x="13" y="82"/>
                  <a:pt x="27" y="82"/>
                </a:cubicBezTo>
                <a:cubicBezTo>
                  <a:pt x="141" y="82"/>
                  <a:pt x="141" y="82"/>
                  <a:pt x="141" y="82"/>
                </a:cubicBezTo>
                <a:cubicBezTo>
                  <a:pt x="156" y="82"/>
                  <a:pt x="168" y="70"/>
                  <a:pt x="168" y="55"/>
                </a:cubicBezTo>
                <a:cubicBezTo>
                  <a:pt x="168" y="0"/>
                  <a:pt x="168" y="0"/>
                  <a:pt x="168" y="0"/>
                </a:cubicBezTo>
                <a:cubicBezTo>
                  <a:pt x="155" y="0"/>
                  <a:pt x="155" y="0"/>
                  <a:pt x="155" y="0"/>
                </a:cubicBezTo>
                <a:lnTo>
                  <a:pt x="155" y="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07" name="Freeform 389">
            <a:extLst>
              <a:ext uri="{FF2B5EF4-FFF2-40B4-BE49-F238E27FC236}">
                <a16:creationId xmlns:a16="http://schemas.microsoft.com/office/drawing/2014/main" id="{CB8C3A0C-30FE-DA76-0EC2-D2D47DFC292F}"/>
              </a:ext>
            </a:extLst>
          </p:cNvPr>
          <p:cNvSpPr>
            <a:spLocks/>
          </p:cNvSpPr>
          <p:nvPr/>
        </p:nvSpPr>
        <p:spPr bwMode="auto">
          <a:xfrm>
            <a:off x="3071285" y="5645151"/>
            <a:ext cx="224367" cy="103716"/>
          </a:xfrm>
          <a:custGeom>
            <a:avLst/>
            <a:gdLst>
              <a:gd name="T0" fmla="*/ 171997516 w 74"/>
              <a:gd name="T1" fmla="*/ 41501652 h 34"/>
              <a:gd name="T2" fmla="*/ 93817860 w 74"/>
              <a:gd name="T3" fmla="*/ 0 h 34"/>
              <a:gd name="T4" fmla="*/ 0 w 74"/>
              <a:gd name="T5" fmla="*/ 77814454 h 34"/>
              <a:gd name="T6" fmla="*/ 26059885 w 74"/>
              <a:gd name="T7" fmla="*/ 77814454 h 34"/>
              <a:gd name="T8" fmla="*/ 52119770 w 74"/>
              <a:gd name="T9" fmla="*/ 62250191 h 34"/>
              <a:gd name="T10" fmla="*/ 78181929 w 74"/>
              <a:gd name="T11" fmla="*/ 88189867 h 34"/>
              <a:gd name="T12" fmla="*/ 52119770 w 74"/>
              <a:gd name="T13" fmla="*/ 114127256 h 34"/>
              <a:gd name="T14" fmla="*/ 26059885 w 74"/>
              <a:gd name="T15" fmla="*/ 93376430 h 34"/>
              <a:gd name="T16" fmla="*/ 0 w 74"/>
              <a:gd name="T17" fmla="*/ 93376430 h 34"/>
              <a:gd name="T18" fmla="*/ 93817860 w 74"/>
              <a:gd name="T19" fmla="*/ 176377447 h 34"/>
              <a:gd name="T20" fmla="*/ 171997516 w 74"/>
              <a:gd name="T21" fmla="*/ 129689232 h 34"/>
              <a:gd name="T22" fmla="*/ 208483629 w 74"/>
              <a:gd name="T23" fmla="*/ 129689232 h 34"/>
              <a:gd name="T24" fmla="*/ 234543514 w 74"/>
              <a:gd name="T25" fmla="*/ 103751843 h 34"/>
              <a:gd name="T26" fmla="*/ 255391422 w 74"/>
              <a:gd name="T27" fmla="*/ 124502669 h 34"/>
              <a:gd name="T28" fmla="*/ 281451307 w 74"/>
              <a:gd name="T29" fmla="*/ 103751843 h 34"/>
              <a:gd name="T30" fmla="*/ 302299216 w 74"/>
              <a:gd name="T31" fmla="*/ 124502669 h 34"/>
              <a:gd name="T32" fmla="*/ 323149398 w 74"/>
              <a:gd name="T33" fmla="*/ 103751843 h 34"/>
              <a:gd name="T34" fmla="*/ 343997306 w 74"/>
              <a:gd name="T35" fmla="*/ 124502669 h 34"/>
              <a:gd name="T36" fmla="*/ 385693122 w 74"/>
              <a:gd name="T37" fmla="*/ 83001017 h 34"/>
              <a:gd name="T38" fmla="*/ 343997306 w 74"/>
              <a:gd name="T39" fmla="*/ 41501652 h 34"/>
              <a:gd name="T40" fmla="*/ 171997516 w 74"/>
              <a:gd name="T41" fmla="*/ 41501652 h 3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74" h="34">
                <a:moveTo>
                  <a:pt x="33" y="8"/>
                </a:moveTo>
                <a:cubicBezTo>
                  <a:pt x="30" y="3"/>
                  <a:pt x="24" y="0"/>
                  <a:pt x="18" y="0"/>
                </a:cubicBezTo>
                <a:cubicBezTo>
                  <a:pt x="9" y="0"/>
                  <a:pt x="1" y="7"/>
                  <a:pt x="0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6" y="13"/>
                  <a:pt x="8" y="12"/>
                  <a:pt x="10" y="12"/>
                </a:cubicBezTo>
                <a:cubicBezTo>
                  <a:pt x="13" y="12"/>
                  <a:pt x="15" y="14"/>
                  <a:pt x="15" y="17"/>
                </a:cubicBezTo>
                <a:cubicBezTo>
                  <a:pt x="15" y="19"/>
                  <a:pt x="13" y="22"/>
                  <a:pt x="10" y="22"/>
                </a:cubicBezTo>
                <a:cubicBezTo>
                  <a:pt x="8" y="22"/>
                  <a:pt x="6" y="20"/>
                  <a:pt x="5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1" y="27"/>
                  <a:pt x="9" y="34"/>
                  <a:pt x="18" y="34"/>
                </a:cubicBezTo>
                <a:cubicBezTo>
                  <a:pt x="24" y="34"/>
                  <a:pt x="30" y="30"/>
                  <a:pt x="33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45" y="20"/>
                  <a:pt x="45" y="20"/>
                  <a:pt x="45" y="20"/>
                </a:cubicBezTo>
                <a:cubicBezTo>
                  <a:pt x="49" y="24"/>
                  <a:pt x="49" y="24"/>
                  <a:pt x="49" y="24"/>
                </a:cubicBezTo>
                <a:cubicBezTo>
                  <a:pt x="54" y="20"/>
                  <a:pt x="54" y="20"/>
                  <a:pt x="54" y="20"/>
                </a:cubicBezTo>
                <a:cubicBezTo>
                  <a:pt x="58" y="24"/>
                  <a:pt x="58" y="24"/>
                  <a:pt x="58" y="24"/>
                </a:cubicBezTo>
                <a:cubicBezTo>
                  <a:pt x="62" y="20"/>
                  <a:pt x="62" y="20"/>
                  <a:pt x="62" y="20"/>
                </a:cubicBezTo>
                <a:cubicBezTo>
                  <a:pt x="66" y="24"/>
                  <a:pt x="66" y="24"/>
                  <a:pt x="66" y="24"/>
                </a:cubicBezTo>
                <a:cubicBezTo>
                  <a:pt x="74" y="16"/>
                  <a:pt x="74" y="16"/>
                  <a:pt x="74" y="16"/>
                </a:cubicBezTo>
                <a:cubicBezTo>
                  <a:pt x="66" y="8"/>
                  <a:pt x="66" y="8"/>
                  <a:pt x="66" y="8"/>
                </a:cubicBezTo>
                <a:lnTo>
                  <a:pt x="33" y="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08" name="Freeform 390">
            <a:extLst>
              <a:ext uri="{FF2B5EF4-FFF2-40B4-BE49-F238E27FC236}">
                <a16:creationId xmlns:a16="http://schemas.microsoft.com/office/drawing/2014/main" id="{9C42C5E1-814F-A90B-69EA-6DB103F21163}"/>
              </a:ext>
            </a:extLst>
          </p:cNvPr>
          <p:cNvSpPr>
            <a:spLocks/>
          </p:cNvSpPr>
          <p:nvPr/>
        </p:nvSpPr>
        <p:spPr bwMode="auto">
          <a:xfrm>
            <a:off x="3018367" y="5844117"/>
            <a:ext cx="52917" cy="186267"/>
          </a:xfrm>
          <a:custGeom>
            <a:avLst/>
            <a:gdLst>
              <a:gd name="T0" fmla="*/ 47219900 w 18"/>
              <a:gd name="T1" fmla="*/ 317808339 h 61"/>
              <a:gd name="T2" fmla="*/ 84996262 w 18"/>
              <a:gd name="T3" fmla="*/ 317808339 h 61"/>
              <a:gd name="T4" fmla="*/ 84996262 w 18"/>
              <a:gd name="T5" fmla="*/ 0 h 61"/>
              <a:gd name="T6" fmla="*/ 47219900 w 18"/>
              <a:gd name="T7" fmla="*/ 0 h 61"/>
              <a:gd name="T8" fmla="*/ 0 w 18"/>
              <a:gd name="T9" fmla="*/ 41678693 h 61"/>
              <a:gd name="T10" fmla="*/ 0 w 18"/>
              <a:gd name="T11" fmla="*/ 270919523 h 61"/>
              <a:gd name="T12" fmla="*/ 47219900 w 18"/>
              <a:gd name="T13" fmla="*/ 317808339 h 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" h="61">
                <a:moveTo>
                  <a:pt x="10" y="61"/>
                </a:moveTo>
                <a:cubicBezTo>
                  <a:pt x="18" y="61"/>
                  <a:pt x="18" y="61"/>
                  <a:pt x="18" y="61"/>
                </a:cubicBezTo>
                <a:cubicBezTo>
                  <a:pt x="18" y="0"/>
                  <a:pt x="18" y="0"/>
                  <a:pt x="18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7"/>
                  <a:pt x="4" y="61"/>
                  <a:pt x="10" y="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09" name="Freeform 391">
            <a:extLst>
              <a:ext uri="{FF2B5EF4-FFF2-40B4-BE49-F238E27FC236}">
                <a16:creationId xmlns:a16="http://schemas.microsoft.com/office/drawing/2014/main" id="{D4A56178-0358-7D55-5303-652014044736}"/>
              </a:ext>
            </a:extLst>
          </p:cNvPr>
          <p:cNvSpPr>
            <a:spLocks/>
          </p:cNvSpPr>
          <p:nvPr/>
        </p:nvSpPr>
        <p:spPr bwMode="auto">
          <a:xfrm>
            <a:off x="3287185" y="5844117"/>
            <a:ext cx="52916" cy="186267"/>
          </a:xfrm>
          <a:custGeom>
            <a:avLst/>
            <a:gdLst>
              <a:gd name="T0" fmla="*/ 90656132 w 18"/>
              <a:gd name="T1" fmla="*/ 270919523 h 61"/>
              <a:gd name="T2" fmla="*/ 90656132 w 18"/>
              <a:gd name="T3" fmla="*/ 41678693 h 61"/>
              <a:gd name="T4" fmla="*/ 40291124 w 18"/>
              <a:gd name="T5" fmla="*/ 0 h 61"/>
              <a:gd name="T6" fmla="*/ 0 w 18"/>
              <a:gd name="T7" fmla="*/ 0 h 61"/>
              <a:gd name="T8" fmla="*/ 0 w 18"/>
              <a:gd name="T9" fmla="*/ 317808339 h 61"/>
              <a:gd name="T10" fmla="*/ 40291124 w 18"/>
              <a:gd name="T11" fmla="*/ 317808339 h 61"/>
              <a:gd name="T12" fmla="*/ 90656132 w 18"/>
              <a:gd name="T13" fmla="*/ 270919523 h 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" h="61">
                <a:moveTo>
                  <a:pt x="18" y="52"/>
                </a:moveTo>
                <a:cubicBezTo>
                  <a:pt x="18" y="8"/>
                  <a:pt x="18" y="8"/>
                  <a:pt x="18" y="8"/>
                </a:cubicBezTo>
                <a:cubicBezTo>
                  <a:pt x="18" y="3"/>
                  <a:pt x="14" y="0"/>
                  <a:pt x="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1"/>
                  <a:pt x="0" y="61"/>
                  <a:pt x="0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14" y="61"/>
                  <a:pt x="18" y="57"/>
                  <a:pt x="18" y="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210" name="Rectangle 392">
            <a:extLst>
              <a:ext uri="{FF2B5EF4-FFF2-40B4-BE49-F238E27FC236}">
                <a16:creationId xmlns:a16="http://schemas.microsoft.com/office/drawing/2014/main" id="{647ECFE7-37DC-111B-06B5-0E734DABA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0918" y="5844117"/>
            <a:ext cx="154516" cy="1862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604020202020204" pitchFamily="34" charset="0"/>
                <a:ea typeface="微软雅黑" panose="020B0503020204020204" pitchFamily="34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211" name="Freeform 393">
            <a:extLst>
              <a:ext uri="{FF2B5EF4-FFF2-40B4-BE49-F238E27FC236}">
                <a16:creationId xmlns:a16="http://schemas.microsoft.com/office/drawing/2014/main" id="{43C58641-D2F7-198B-8DB1-FF91D4C7E756}"/>
              </a:ext>
            </a:extLst>
          </p:cNvPr>
          <p:cNvSpPr>
            <a:spLocks/>
          </p:cNvSpPr>
          <p:nvPr/>
        </p:nvSpPr>
        <p:spPr bwMode="auto">
          <a:xfrm>
            <a:off x="3105151" y="5776384"/>
            <a:ext cx="150283" cy="57149"/>
          </a:xfrm>
          <a:custGeom>
            <a:avLst/>
            <a:gdLst>
              <a:gd name="T0" fmla="*/ 0 w 49"/>
              <a:gd name="T1" fmla="*/ 77805809 h 19"/>
              <a:gd name="T2" fmla="*/ 0 w 49"/>
              <a:gd name="T3" fmla="*/ 98553273 h 19"/>
              <a:gd name="T4" fmla="*/ 58389416 w 49"/>
              <a:gd name="T5" fmla="*/ 98553273 h 19"/>
              <a:gd name="T6" fmla="*/ 58389416 w 49"/>
              <a:gd name="T7" fmla="*/ 77805809 h 19"/>
              <a:gd name="T8" fmla="*/ 58389416 w 49"/>
              <a:gd name="T9" fmla="*/ 51869788 h 19"/>
              <a:gd name="T10" fmla="*/ 69005047 w 49"/>
              <a:gd name="T11" fmla="*/ 46683486 h 19"/>
              <a:gd name="T12" fmla="*/ 191095145 w 49"/>
              <a:gd name="T13" fmla="*/ 46683486 h 19"/>
              <a:gd name="T14" fmla="*/ 201710775 w 49"/>
              <a:gd name="T15" fmla="*/ 51869788 h 19"/>
              <a:gd name="T16" fmla="*/ 201710775 w 49"/>
              <a:gd name="T17" fmla="*/ 77805809 h 19"/>
              <a:gd name="T18" fmla="*/ 201710775 w 49"/>
              <a:gd name="T19" fmla="*/ 98553273 h 19"/>
              <a:gd name="T20" fmla="*/ 260100192 w 49"/>
              <a:gd name="T21" fmla="*/ 98553273 h 19"/>
              <a:gd name="T22" fmla="*/ 260100192 w 49"/>
              <a:gd name="T23" fmla="*/ 77805809 h 19"/>
              <a:gd name="T24" fmla="*/ 260100192 w 49"/>
              <a:gd name="T25" fmla="*/ 51869788 h 19"/>
              <a:gd name="T26" fmla="*/ 260100192 w 49"/>
              <a:gd name="T27" fmla="*/ 46683486 h 19"/>
              <a:gd name="T28" fmla="*/ 191095145 w 49"/>
              <a:gd name="T29" fmla="*/ 0 h 19"/>
              <a:gd name="T30" fmla="*/ 69005047 w 49"/>
              <a:gd name="T31" fmla="*/ 0 h 19"/>
              <a:gd name="T32" fmla="*/ 0 w 49"/>
              <a:gd name="T33" fmla="*/ 46683486 h 19"/>
              <a:gd name="T34" fmla="*/ 0 w 49"/>
              <a:gd name="T35" fmla="*/ 51869788 h 19"/>
              <a:gd name="T36" fmla="*/ 0 w 49"/>
              <a:gd name="T37" fmla="*/ 77805809 h 1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9" h="19">
                <a:moveTo>
                  <a:pt x="0" y="15"/>
                </a:moveTo>
                <a:cubicBezTo>
                  <a:pt x="0" y="19"/>
                  <a:pt x="0" y="19"/>
                  <a:pt x="0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2" y="9"/>
                  <a:pt x="1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7" y="9"/>
                  <a:pt x="38" y="10"/>
                  <a:pt x="38" y="10"/>
                </a:cubicBezTo>
                <a:cubicBezTo>
                  <a:pt x="38" y="15"/>
                  <a:pt x="38" y="15"/>
                  <a:pt x="38" y="15"/>
                </a:cubicBezTo>
                <a:cubicBezTo>
                  <a:pt x="38" y="19"/>
                  <a:pt x="38" y="19"/>
                  <a:pt x="38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15"/>
                  <a:pt x="49" y="15"/>
                  <a:pt x="49" y="15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9"/>
                  <a:pt x="49" y="9"/>
                </a:cubicBezTo>
                <a:cubicBezTo>
                  <a:pt x="48" y="4"/>
                  <a:pt x="43" y="0"/>
                  <a:pt x="36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1" y="4"/>
                  <a:pt x="0" y="9"/>
                </a:cubicBezTo>
                <a:cubicBezTo>
                  <a:pt x="0" y="9"/>
                  <a:pt x="0" y="10"/>
                  <a:pt x="0" y="10"/>
                </a:cubicBezTo>
                <a:lnTo>
                  <a:pt x="0" y="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2917476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chemeClr val="tx1"/>
            </a:gs>
            <a:gs pos="0">
              <a:schemeClr val="tx1">
                <a:lumMod val="85000"/>
                <a:lumOff val="1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6403949" y="2517131"/>
            <a:ext cx="5531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ln>
                  <a:gradFill flip="none" rotWithShape="1">
                    <a:gsLst>
                      <a:gs pos="0">
                        <a:schemeClr val="bg1">
                          <a:alpha val="39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16200000" scaled="1"/>
                    <a:tileRect/>
                  </a:gradFill>
                </a:ln>
                <a:noFill/>
                <a:latin typeface="方正正大黑简体" pitchFamily="2" charset="-122"/>
                <a:ea typeface="方正正大黑简体" pitchFamily="2" charset="-122"/>
                <a:cs typeface="黑体" panose="02010609060101010101" charset="-122"/>
              </a:rPr>
              <a:t>Add title text</a:t>
            </a:r>
            <a:endParaRPr lang="zh-CN" altLang="en-US" sz="5400" dirty="0">
              <a:ln>
                <a:gradFill flip="none" rotWithShape="1">
                  <a:gsLst>
                    <a:gs pos="0">
                      <a:schemeClr val="bg1">
                        <a:alpha val="39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6200000" scaled="1"/>
                  <a:tileRect/>
                </a:gradFill>
              </a:ln>
              <a:noFill/>
              <a:latin typeface="方正正大黑简体" pitchFamily="2" charset="-122"/>
              <a:ea typeface="方正正大黑简体" pitchFamily="2" charset="-122"/>
              <a:cs typeface="黑体" panose="02010609060101010101" charset="-122"/>
            </a:endParaRPr>
          </a:p>
        </p:txBody>
      </p:sp>
      <p:sp>
        <p:nvSpPr>
          <p:cNvPr id="10" name="任意多边形: 形状 9"/>
          <p:cNvSpPr/>
          <p:nvPr/>
        </p:nvSpPr>
        <p:spPr>
          <a:xfrm>
            <a:off x="0" y="0"/>
            <a:ext cx="6025021" cy="5976053"/>
          </a:xfrm>
          <a:custGeom>
            <a:avLst/>
            <a:gdLst>
              <a:gd name="connsiteX0" fmla="*/ 5270251 w 6025021"/>
              <a:gd name="connsiteY0" fmla="*/ 0 h 5976053"/>
              <a:gd name="connsiteX1" fmla="*/ 5831537 w 6025021"/>
              <a:gd name="connsiteY1" fmla="*/ 0 h 5976053"/>
              <a:gd name="connsiteX2" fmla="*/ 5930480 w 6025021"/>
              <a:gd name="connsiteY2" fmla="*/ 384806 h 5976053"/>
              <a:gd name="connsiteX3" fmla="*/ 6025021 w 6025021"/>
              <a:gd name="connsiteY3" fmla="*/ 1322632 h 5976053"/>
              <a:gd name="connsiteX4" fmla="*/ 1371601 w 6025021"/>
              <a:gd name="connsiteY4" fmla="*/ 5976053 h 5976053"/>
              <a:gd name="connsiteX5" fmla="*/ 208639 w 6025021"/>
              <a:gd name="connsiteY5" fmla="*/ 5829551 h 5976053"/>
              <a:gd name="connsiteX6" fmla="*/ 0 w 6025021"/>
              <a:gd name="connsiteY6" fmla="*/ 5770304 h 5976053"/>
              <a:gd name="connsiteX7" fmla="*/ 0 w 6025021"/>
              <a:gd name="connsiteY7" fmla="*/ 5207413 h 5976053"/>
              <a:gd name="connsiteX8" fmla="*/ 146563 w 6025021"/>
              <a:gd name="connsiteY8" fmla="*/ 5257004 h 5976053"/>
              <a:gd name="connsiteX9" fmla="*/ 1371600 w 6025021"/>
              <a:gd name="connsiteY9" fmla="*/ 5442212 h 5976053"/>
              <a:gd name="connsiteX10" fmla="*/ 5491179 w 6025021"/>
              <a:gd name="connsiteY10" fmla="*/ 1322632 h 5976053"/>
              <a:gd name="connsiteX11" fmla="*/ 5305971 w 6025021"/>
              <a:gd name="connsiteY11" fmla="*/ 97595 h 5976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25021" h="5976053">
                <a:moveTo>
                  <a:pt x="5270251" y="0"/>
                </a:moveTo>
                <a:lnTo>
                  <a:pt x="5831537" y="0"/>
                </a:lnTo>
                <a:lnTo>
                  <a:pt x="5930480" y="384806"/>
                </a:lnTo>
                <a:cubicBezTo>
                  <a:pt x="5992468" y="687732"/>
                  <a:pt x="6025021" y="1001381"/>
                  <a:pt x="6025021" y="1322632"/>
                </a:cubicBezTo>
                <a:cubicBezTo>
                  <a:pt x="6025021" y="3892645"/>
                  <a:pt x="3941614" y="5976053"/>
                  <a:pt x="1371601" y="5976053"/>
                </a:cubicBezTo>
                <a:cubicBezTo>
                  <a:pt x="970037" y="5976053"/>
                  <a:pt x="580352" y="5925189"/>
                  <a:pt x="208639" y="5829551"/>
                </a:cubicBezTo>
                <a:lnTo>
                  <a:pt x="0" y="5770304"/>
                </a:lnTo>
                <a:lnTo>
                  <a:pt x="0" y="5207413"/>
                </a:lnTo>
                <a:lnTo>
                  <a:pt x="146563" y="5257004"/>
                </a:lnTo>
                <a:cubicBezTo>
                  <a:pt x="533552" y="5377370"/>
                  <a:pt x="945004" y="5442212"/>
                  <a:pt x="1371600" y="5442212"/>
                </a:cubicBezTo>
                <a:cubicBezTo>
                  <a:pt x="3646781" y="5442212"/>
                  <a:pt x="5491179" y="3597813"/>
                  <a:pt x="5491179" y="1322632"/>
                </a:cubicBezTo>
                <a:cubicBezTo>
                  <a:pt x="5491179" y="896036"/>
                  <a:pt x="5426337" y="484584"/>
                  <a:pt x="5305971" y="97595"/>
                </a:cubicBezTo>
                <a:close/>
              </a:path>
            </a:pathLst>
          </a:custGeom>
          <a:solidFill>
            <a:schemeClr val="bg1"/>
          </a:solidFill>
          <a:ln>
            <a:noFill/>
            <a:prstDash val="solid"/>
          </a:ln>
          <a:effectLst>
            <a:outerShdw blurRad="368300" sx="102000" sy="102000" algn="ctr" rotWithShape="0">
              <a:schemeClr val="bg1"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pic>
        <p:nvPicPr>
          <p:cNvPr id="7" name="图片 6" descr="图片包含 人, 站, 男人, 穿着&#10;&#10;描述已自动生成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16" t="11132" r="33938" b="45272"/>
          <a:stretch>
            <a:fillRect/>
          </a:stretch>
        </p:blipFill>
        <p:spPr>
          <a:xfrm>
            <a:off x="0" y="152826"/>
            <a:ext cx="7615823" cy="6705175"/>
          </a:xfrm>
          <a:custGeom>
            <a:avLst/>
            <a:gdLst>
              <a:gd name="connsiteX0" fmla="*/ 0 w 7615823"/>
              <a:gd name="connsiteY0" fmla="*/ 0 h 6705175"/>
              <a:gd name="connsiteX1" fmla="*/ 7615823 w 7615823"/>
              <a:gd name="connsiteY1" fmla="*/ 0 h 6705175"/>
              <a:gd name="connsiteX2" fmla="*/ 7615823 w 7615823"/>
              <a:gd name="connsiteY2" fmla="*/ 6705175 h 6705175"/>
              <a:gd name="connsiteX3" fmla="*/ 0 w 7615823"/>
              <a:gd name="connsiteY3" fmla="*/ 6705175 h 670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15823" h="6705175">
                <a:moveTo>
                  <a:pt x="0" y="0"/>
                </a:moveTo>
                <a:lnTo>
                  <a:pt x="7615823" y="0"/>
                </a:lnTo>
                <a:lnTo>
                  <a:pt x="7615823" y="6705175"/>
                </a:lnTo>
                <a:lnTo>
                  <a:pt x="0" y="6705175"/>
                </a:lnTo>
                <a:close/>
              </a:path>
            </a:pathLst>
          </a:custGeom>
          <a:effectLst>
            <a:outerShdw blurRad="584200" sx="102000" sy="102000" algn="ctr" rotWithShape="0">
              <a:schemeClr val="bg1">
                <a:alpha val="6000"/>
              </a:scheme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6396059" y="2377918"/>
            <a:ext cx="5351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effectLst/>
                <a:latin typeface="方正正大黑简体" pitchFamily="2" charset="-122"/>
                <a:ea typeface="方正正大黑简体" pitchFamily="2" charset="-122"/>
                <a:cs typeface="黑体" panose="02010609060101010101" charset="-122"/>
              </a:rPr>
              <a:t>Add title text</a:t>
            </a:r>
            <a:endParaRPr lang="zh-CN" altLang="en-US" sz="5400" dirty="0">
              <a:solidFill>
                <a:schemeClr val="bg1"/>
              </a:solidFill>
              <a:effectLst/>
              <a:latin typeface="方正正大黑简体" pitchFamily="2" charset="-122"/>
              <a:ea typeface="方正正大黑简体" pitchFamily="2" charset="-122"/>
              <a:cs typeface="黑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456253" y="1731201"/>
            <a:ext cx="54789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rPr>
              <a:t>Part One.</a:t>
            </a:r>
            <a:endParaRPr lang="zh-CN" altLang="en-US" sz="4400" dirty="0">
              <a:solidFill>
                <a:schemeClr val="bg1"/>
              </a:solidFill>
              <a:latin typeface="方正正大黑简体" pitchFamily="2" charset="-122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499072" y="3523571"/>
            <a:ext cx="322549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黑体" panose="02010609060101010101" charset="-122"/>
              </a:rPr>
              <a:t>GENERAL IDEA OF THE ACTIVITY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15348" y="571202"/>
            <a:ext cx="2226191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 sz="120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18" name="文本框 6"/>
          <p:cNvSpPr txBox="1"/>
          <p:nvPr>
            <p:custDataLst>
              <p:tags r:id="rId1"/>
            </p:custDataLst>
          </p:nvPr>
        </p:nvSpPr>
        <p:spPr>
          <a:xfrm>
            <a:off x="415348" y="330348"/>
            <a:ext cx="1281120" cy="30777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方正正大黑简体" pitchFamily="2" charset="-122"/>
                <a:cs typeface="黑体" panose="02010609060101010101" charset="-122"/>
              </a:rPr>
              <a:t>YOUR LOGO</a:t>
            </a:r>
            <a:endParaRPr lang="zh-CN" altLang="en-US" sz="2000" b="1" dirty="0">
              <a:solidFill>
                <a:schemeClr val="bg1"/>
              </a:solidFill>
              <a:latin typeface="Arial" pitchFamily="34" charset="0"/>
              <a:ea typeface="方正正大黑简体" pitchFamily="2" charset="-122"/>
              <a:cs typeface="黑体" panose="0201060906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867888" y="428293"/>
            <a:ext cx="1894052" cy="260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 sz="110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6059488" y="6075123"/>
            <a:ext cx="535172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圆: 空心 22"/>
          <p:cNvSpPr/>
          <p:nvPr/>
        </p:nvSpPr>
        <p:spPr>
          <a:xfrm>
            <a:off x="11601191" y="5949862"/>
            <a:ext cx="216167" cy="216167"/>
          </a:xfrm>
          <a:prstGeom prst="donut">
            <a:avLst>
              <a:gd name="adj" fmla="val 24312"/>
            </a:avLst>
          </a:prstGeom>
          <a:solidFill>
            <a:schemeClr val="bg1"/>
          </a:solidFill>
          <a:ln>
            <a:noFill/>
            <a:prstDash val="solid"/>
          </a:ln>
          <a:effectLst>
            <a:outerShdw blurRad="368300" sx="102000" sy="102000" algn="ctr" rotWithShape="0">
              <a:schemeClr val="bg1"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193105" y="3341412"/>
            <a:ext cx="389246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lnSpc>
                <a:spcPct val="25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rPr>
              <a:t>FUTURE</a:t>
            </a:r>
          </a:p>
          <a:p>
            <a:pPr algn="dist">
              <a:lnSpc>
                <a:spcPct val="25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rPr>
              <a:t>COMES</a:t>
            </a:r>
            <a:endParaRPr lang="zh-CN" altLang="en-US" sz="2800" dirty="0">
              <a:solidFill>
                <a:schemeClr val="bg1"/>
              </a:solidFill>
              <a:latin typeface="方正正大黑简体" pitchFamily="2" charset="-122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596201" y="6193682"/>
            <a:ext cx="2226191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zh-CN" altLang="en-US" sz="120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12593" y="899405"/>
            <a:ext cx="1591571" cy="430887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rPr>
              <a:t>TECHNOLOGY </a:t>
            </a:r>
          </a:p>
          <a:p>
            <a:r>
              <a:rPr lang="en-US" altLang="zh-CN" sz="1100" dirty="0">
                <a:solidFill>
                  <a:schemeClr val="bg1"/>
                </a:soli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rPr>
              <a:t>TEMPLATE</a:t>
            </a:r>
            <a:endParaRPr lang="zh-CN" altLang="en-US" sz="1100" dirty="0">
              <a:solidFill>
                <a:schemeClr val="bg1"/>
              </a:solidFill>
              <a:latin typeface="方正正大黑简体" pitchFamily="2" charset="-122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469875" y="4002343"/>
            <a:ext cx="4991440" cy="547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黑体" panose="02010609060101010101" charset="-122"/>
              </a:rPr>
              <a:t>We provide professional-quality free PowerPoint templates to help you with your business presentations - freeppt7.com</a:t>
            </a:r>
            <a:endParaRPr lang="zh-CN" altLang="en-US" sz="120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5000"/>
                <a:lumOff val="15000"/>
              </a:schemeClr>
            </a:gs>
            <a:gs pos="51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直接连接符 26"/>
          <p:cNvCxnSpPr/>
          <p:nvPr/>
        </p:nvCxnSpPr>
        <p:spPr>
          <a:xfrm>
            <a:off x="1524000" y="2521150"/>
            <a:ext cx="8324850" cy="0"/>
          </a:xfrm>
          <a:prstGeom prst="line">
            <a:avLst/>
          </a:prstGeom>
          <a:ln>
            <a:gradFill flip="none"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6958900" y="2102050"/>
            <a:ext cx="854165" cy="854165"/>
            <a:chOff x="6338826" y="1873786"/>
            <a:chExt cx="552343" cy="552343"/>
          </a:xfrm>
        </p:grpSpPr>
        <p:sp>
          <p:nvSpPr>
            <p:cNvPr id="8" name="椭圆 7"/>
            <p:cNvSpPr/>
            <p:nvPr/>
          </p:nvSpPr>
          <p:spPr>
            <a:xfrm>
              <a:off x="6338826" y="1873786"/>
              <a:ext cx="552343" cy="5523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prstDash val="solid"/>
            </a:ln>
            <a:effectLst>
              <a:outerShdw blurRad="2032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itchFamily="34" charset="0"/>
                <a:ea typeface="微软雅黑" pitchFamily="34" charset="-122"/>
                <a:cs typeface="黑体" panose="02010609060101010101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451749" y="2040495"/>
              <a:ext cx="326496" cy="2189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latin typeface="方正正大黑简体" pitchFamily="2" charset="-122"/>
                  <a:ea typeface="微软雅黑" pitchFamily="34" charset="-122"/>
                  <a:cs typeface="黑体" panose="02010609060101010101" charset="-122"/>
                </a:rPr>
                <a:t>02</a:t>
              </a:r>
              <a:endParaRPr lang="zh-CN" altLang="en-US" sz="1600" dirty="0">
                <a:latin typeface="方正正大黑简体" pitchFamily="2" charset="-122"/>
                <a:ea typeface="微软雅黑" pitchFamily="34" charset="-122"/>
                <a:cs typeface="黑体" panose="02010609060101010101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117006" y="2102050"/>
            <a:ext cx="854165" cy="854165"/>
            <a:chOff x="6338826" y="1873786"/>
            <a:chExt cx="552343" cy="552343"/>
          </a:xfrm>
        </p:grpSpPr>
        <p:sp>
          <p:nvSpPr>
            <p:cNvPr id="11" name="椭圆 10"/>
            <p:cNvSpPr/>
            <p:nvPr/>
          </p:nvSpPr>
          <p:spPr>
            <a:xfrm>
              <a:off x="6338826" y="1873786"/>
              <a:ext cx="552343" cy="552343"/>
            </a:xfrm>
            <a:prstGeom prst="ellipse">
              <a:avLst/>
            </a:prstGeom>
            <a:solidFill>
              <a:srgbClr val="000000"/>
            </a:solidFill>
            <a:ln>
              <a:solidFill>
                <a:schemeClr val="bg1"/>
              </a:solidFill>
              <a:prstDash val="solid"/>
            </a:ln>
            <a:effectLst>
              <a:outerShdw blurRad="2032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itchFamily="34" charset="0"/>
                <a:ea typeface="微软雅黑" pitchFamily="34" charset="-122"/>
                <a:cs typeface="黑体" panose="02010609060101010101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467032" y="2040495"/>
              <a:ext cx="295931" cy="2189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方正正大黑简体" pitchFamily="2" charset="-122"/>
                  <a:ea typeface="微软雅黑" pitchFamily="34" charset="-122"/>
                  <a:cs typeface="黑体" panose="02010609060101010101" charset="-122"/>
                </a:rPr>
                <a:t>01</a:t>
              </a:r>
              <a:endParaRPr lang="zh-CN" altLang="en-US" sz="1600" dirty="0">
                <a:solidFill>
                  <a:schemeClr val="bg1"/>
                </a:soli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657798" y="2102050"/>
            <a:ext cx="854165" cy="854165"/>
            <a:chOff x="6338826" y="1873786"/>
            <a:chExt cx="552343" cy="552343"/>
          </a:xfrm>
        </p:grpSpPr>
        <p:sp>
          <p:nvSpPr>
            <p:cNvPr id="14" name="椭圆 13"/>
            <p:cNvSpPr/>
            <p:nvPr/>
          </p:nvSpPr>
          <p:spPr>
            <a:xfrm>
              <a:off x="6338826" y="1873786"/>
              <a:ext cx="552343" cy="552343"/>
            </a:xfrm>
            <a:prstGeom prst="ellipse">
              <a:avLst/>
            </a:prstGeom>
            <a:solidFill>
              <a:srgbClr val="000000"/>
            </a:solidFill>
            <a:ln>
              <a:solidFill>
                <a:schemeClr val="bg1"/>
              </a:solidFill>
              <a:prstDash val="solid"/>
            </a:ln>
            <a:effectLst>
              <a:outerShdw blurRad="2032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itchFamily="34" charset="0"/>
                <a:ea typeface="微软雅黑" pitchFamily="34" charset="-122"/>
                <a:cs typeface="黑体" panose="02010609060101010101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442395" y="2040495"/>
              <a:ext cx="352577" cy="2189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方正正大黑简体" pitchFamily="2" charset="-122"/>
                  <a:ea typeface="微软雅黑" pitchFamily="34" charset="-122"/>
                  <a:cs typeface="黑体" panose="02010609060101010101" charset="-122"/>
                </a:rPr>
                <a:t>03</a:t>
              </a:r>
              <a:endParaRPr lang="zh-CN" altLang="en-US" sz="1600" dirty="0">
                <a:solidFill>
                  <a:schemeClr val="bg1"/>
                </a:soli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3957348" y="3289996"/>
            <a:ext cx="2105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方正正大黑简体" pitchFamily="2" charset="-122"/>
                <a:ea typeface="方正正大黑简体" pitchFamily="2" charset="-122"/>
                <a:cs typeface="黑体" panose="02010609060101010101" charset="-122"/>
              </a:rPr>
              <a:t>Add title text</a:t>
            </a:r>
            <a:endParaRPr lang="zh-CN" altLang="en-US" sz="2400" dirty="0">
              <a:solidFill>
                <a:schemeClr val="bg1"/>
              </a:solidFill>
              <a:latin typeface="方正正大黑简体" pitchFamily="2" charset="-122"/>
              <a:ea typeface="方正正大黑简体" pitchFamily="2" charset="-122"/>
              <a:cs typeface="黑体" panose="02010609060101010101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957348" y="4075822"/>
            <a:ext cx="2092388" cy="551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黑体" panose="02010609060101010101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799242" y="3289996"/>
            <a:ext cx="2105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方正正大黑简体" pitchFamily="2" charset="-122"/>
                <a:ea typeface="方正正大黑简体" pitchFamily="2" charset="-122"/>
                <a:cs typeface="黑体" panose="02010609060101010101" charset="-122"/>
              </a:rPr>
              <a:t>Add title text</a:t>
            </a:r>
            <a:endParaRPr lang="zh-CN" altLang="en-US" sz="2400" dirty="0">
              <a:solidFill>
                <a:schemeClr val="bg1"/>
              </a:solidFill>
              <a:latin typeface="方正正大黑简体" pitchFamily="2" charset="-122"/>
              <a:ea typeface="方正正大黑简体" pitchFamily="2" charset="-122"/>
              <a:cs typeface="黑体" panose="02010609060101010101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799242" y="4075822"/>
            <a:ext cx="2092388" cy="551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黑体" panose="02010609060101010101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498140" y="3289996"/>
            <a:ext cx="2105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方正正大黑简体" pitchFamily="2" charset="-122"/>
                <a:ea typeface="方正正大黑简体" pitchFamily="2" charset="-122"/>
                <a:cs typeface="黑体" panose="02010609060101010101" charset="-122"/>
              </a:rPr>
              <a:t>Add title text</a:t>
            </a:r>
            <a:endParaRPr lang="zh-CN" altLang="en-US" sz="2400" dirty="0">
              <a:solidFill>
                <a:schemeClr val="bg1"/>
              </a:solidFill>
              <a:latin typeface="方正正大黑简体" pitchFamily="2" charset="-122"/>
              <a:ea typeface="方正正大黑简体" pitchFamily="2" charset="-122"/>
              <a:cs typeface="黑体" panose="02010609060101010101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498140" y="4075822"/>
            <a:ext cx="2092388" cy="551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黑体" panose="02010609060101010101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pic>
        <p:nvPicPr>
          <p:cNvPr id="5" name="图片 4" descr="图片包含 人, 站, 男人, 穿着&#10;&#10;描述已自动生成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905" t="11132" r="33938" b="49938"/>
          <a:stretch>
            <a:fillRect/>
          </a:stretch>
        </p:blipFill>
        <p:spPr>
          <a:xfrm>
            <a:off x="0" y="1244639"/>
            <a:ext cx="5168188" cy="5613361"/>
          </a:xfrm>
          <a:custGeom>
            <a:avLst/>
            <a:gdLst>
              <a:gd name="connsiteX0" fmla="*/ 0 w 5168188"/>
              <a:gd name="connsiteY0" fmla="*/ 0 h 5613361"/>
              <a:gd name="connsiteX1" fmla="*/ 5168188 w 5168188"/>
              <a:gd name="connsiteY1" fmla="*/ 0 h 5613361"/>
              <a:gd name="connsiteX2" fmla="*/ 5168188 w 5168188"/>
              <a:gd name="connsiteY2" fmla="*/ 5613361 h 5613361"/>
              <a:gd name="connsiteX3" fmla="*/ 0 w 5168188"/>
              <a:gd name="connsiteY3" fmla="*/ 5613361 h 5613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8188" h="5613361">
                <a:moveTo>
                  <a:pt x="0" y="0"/>
                </a:moveTo>
                <a:lnTo>
                  <a:pt x="5168188" y="0"/>
                </a:lnTo>
                <a:lnTo>
                  <a:pt x="5168188" y="5613361"/>
                </a:lnTo>
                <a:lnTo>
                  <a:pt x="0" y="5613361"/>
                </a:lnTo>
                <a:close/>
              </a:path>
            </a:pathLst>
          </a:custGeom>
          <a:effectLst>
            <a:outerShdw blurRad="584200" sx="102000" sy="102000" algn="ctr" rotWithShape="0">
              <a:schemeClr val="bg1">
                <a:alpha val="6000"/>
              </a:schemeClr>
            </a:outerShdw>
          </a:effectLst>
        </p:spPr>
      </p:pic>
      <p:grpSp>
        <p:nvGrpSpPr>
          <p:cNvPr id="29" name="组合 28"/>
          <p:cNvGrpSpPr/>
          <p:nvPr/>
        </p:nvGrpSpPr>
        <p:grpSpPr>
          <a:xfrm>
            <a:off x="300375" y="270309"/>
            <a:ext cx="12579239" cy="785544"/>
            <a:chOff x="300375" y="270309"/>
            <a:chExt cx="12579239" cy="785544"/>
          </a:xfrm>
        </p:grpSpPr>
        <p:grpSp>
          <p:nvGrpSpPr>
            <p:cNvPr id="30" name="组合 29"/>
            <p:cNvGrpSpPr/>
            <p:nvPr/>
          </p:nvGrpSpPr>
          <p:grpSpPr>
            <a:xfrm>
              <a:off x="300375" y="270309"/>
              <a:ext cx="3585006" cy="785544"/>
              <a:chOff x="9683679" y="2465600"/>
              <a:chExt cx="5112640" cy="785544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9683679" y="2465600"/>
                <a:ext cx="4821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  <a:latin typeface="方正正大黑简体" pitchFamily="2" charset="-122"/>
                    <a:ea typeface="方正正大黑简体" pitchFamily="2" charset="-122"/>
                    <a:cs typeface="黑体" panose="02010609060101010101" charset="-122"/>
                  </a:rPr>
                  <a:t>Add title text</a:t>
                </a:r>
                <a:endParaRPr lang="zh-CN" altLang="en-US" sz="3600" dirty="0">
                  <a:solidFill>
                    <a:schemeClr val="bg1"/>
                  </a:solidFill>
                  <a:latin typeface="方正正大黑简体" pitchFamily="2" charset="-122"/>
                  <a:ea typeface="方正正大黑简体" pitchFamily="2" charset="-122"/>
                  <a:cs typeface="黑体" panose="02010609060101010101" charset="-122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9688847" y="2604813"/>
                <a:ext cx="51074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ln>
                      <a:gradFill flip="none" rotWithShape="1">
                        <a:gsLst>
                          <a:gs pos="0">
                            <a:schemeClr val="bg1">
                              <a:alpha val="39000"/>
                            </a:schemeClr>
                          </a:gs>
                          <a:gs pos="100000">
                            <a:schemeClr val="bg1">
                              <a:alpha val="0"/>
                            </a:schemeClr>
                          </a:gs>
                        </a:gsLst>
                        <a:lin ang="16200000" scaled="1"/>
                        <a:tileRect/>
                      </a:gradFill>
                    </a:ln>
                    <a:noFill/>
                    <a:latin typeface="方正正大黑简体" pitchFamily="2" charset="-122"/>
                    <a:ea typeface="方正正大黑简体" pitchFamily="2" charset="-122"/>
                    <a:cs typeface="黑体" panose="02010609060101010101" charset="-122"/>
                  </a:rPr>
                  <a:t>Add title text</a:t>
                </a:r>
                <a:endParaRPr lang="zh-CN" altLang="en-US" sz="3600" dirty="0">
                  <a:ln>
                    <a:gradFill flip="none" rotWithShape="1">
                      <a:gsLst>
                        <a:gs pos="0">
                          <a:schemeClr val="bg1">
                            <a:alpha val="39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16200000" scaled="1"/>
                      <a:tileRect/>
                    </a:gradFill>
                  </a:ln>
                  <a:noFill/>
                  <a:latin typeface="方正正大黑简体" pitchFamily="2" charset="-122"/>
                  <a:ea typeface="方正正大黑简体" pitchFamily="2" charset="-122"/>
                  <a:cs typeface="黑体" panose="02010609060101010101" charset="-122"/>
                </a:endParaRPr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9298621" y="410623"/>
              <a:ext cx="358099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黑体" panose="02010609060101010101" charset="-122"/>
                </a:rPr>
                <a:t>GENERAL IDEA OF THE ACTIVITY</a:t>
              </a: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3408202" y="806683"/>
              <a:ext cx="876478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直接连接符 3"/>
          <p:cNvCxnSpPr/>
          <p:nvPr/>
        </p:nvCxnSpPr>
        <p:spPr>
          <a:xfrm>
            <a:off x="4117006" y="3891361"/>
            <a:ext cx="4803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6923706" y="3891361"/>
            <a:ext cx="4803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9578006" y="3891361"/>
            <a:ext cx="4803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517536" y="5331248"/>
            <a:ext cx="5273664" cy="1007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lnSpc>
                <a:spcPct val="25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rPr>
              <a:t>FUTURE</a:t>
            </a:r>
            <a:endParaRPr lang="zh-CN" altLang="en-US" sz="2800" dirty="0">
              <a:solidFill>
                <a:schemeClr val="bg1"/>
              </a:solidFill>
              <a:latin typeface="方正正大黑简体" pitchFamily="2" charset="-122"/>
              <a:ea typeface="微软雅黑" pitchFamily="34" charset="-122"/>
              <a:cs typeface="黑体" panose="02010609060101010101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4043758" y="4858616"/>
            <a:ext cx="1220573" cy="520252"/>
            <a:chOff x="3262728" y="4309234"/>
            <a:chExt cx="1046323" cy="520252"/>
          </a:xfrm>
        </p:grpSpPr>
        <p:sp>
          <p:nvSpPr>
            <p:cNvPr id="42" name="矩形: 圆角 41"/>
            <p:cNvSpPr/>
            <p:nvPr/>
          </p:nvSpPr>
          <p:spPr>
            <a:xfrm flipH="1">
              <a:off x="3262728" y="4309234"/>
              <a:ext cx="1046323" cy="35563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508000" dist="38100" dir="5400000" algn="t" rotWithShape="0">
                <a:schemeClr val="bg2">
                  <a:lumMod val="10000"/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itchFamily="34" charset="0"/>
                <a:ea typeface="微软雅黑" pitchFamily="34" charset="-122"/>
                <a:cs typeface="黑体" panose="02010609060101010101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3264679" y="4345058"/>
              <a:ext cx="1042420" cy="4844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zh-CN" sz="1200" dirty="0">
                  <a:latin typeface="方正正大黑简体" pitchFamily="2" charset="-122"/>
                  <a:ea typeface="方正正大黑简体" pitchFamily="2" charset="-122"/>
                  <a:cs typeface="黑体" panose="02010609060101010101" charset="-122"/>
                </a:rPr>
                <a:t>Add title text</a:t>
              </a:r>
              <a:endParaRPr lang="zh-CN" altLang="en-US" sz="1200" dirty="0">
                <a:latin typeface="方正正大黑简体" pitchFamily="2" charset="-122"/>
                <a:ea typeface="方正正大黑简体" pitchFamily="2" charset="-122"/>
                <a:cs typeface="黑体" panose="02010609060101010101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783358" y="4858616"/>
            <a:ext cx="1362080" cy="355636"/>
            <a:chOff x="3177879" y="4309234"/>
            <a:chExt cx="1216020" cy="355636"/>
          </a:xfrm>
        </p:grpSpPr>
        <p:sp>
          <p:nvSpPr>
            <p:cNvPr id="45" name="矩形: 圆角 44"/>
            <p:cNvSpPr/>
            <p:nvPr/>
          </p:nvSpPr>
          <p:spPr>
            <a:xfrm flipH="1">
              <a:off x="3262728" y="4309234"/>
              <a:ext cx="1046323" cy="35563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508000" dist="38100" dir="5400000" algn="t" rotWithShape="0">
                <a:schemeClr val="bg2">
                  <a:lumMod val="10000"/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itchFamily="34" charset="0"/>
                <a:ea typeface="微软雅黑" pitchFamily="34" charset="-122"/>
                <a:cs typeface="黑体" panose="02010609060101010101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3177879" y="4345058"/>
              <a:ext cx="1216020" cy="281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zh-CN" sz="1200" dirty="0">
                  <a:latin typeface="方正正大黑简体" pitchFamily="2" charset="-122"/>
                  <a:ea typeface="方正正大黑简体" pitchFamily="2" charset="-122"/>
                  <a:cs typeface="黑体" panose="02010609060101010101" charset="-122"/>
                </a:rPr>
                <a:t>Add title text</a:t>
              </a:r>
              <a:endParaRPr lang="zh-CN" altLang="en-US" sz="1200" dirty="0">
                <a:latin typeface="方正正大黑简体" pitchFamily="2" charset="-122"/>
                <a:ea typeface="方正正大黑简体" pitchFamily="2" charset="-122"/>
                <a:cs typeface="黑体" panose="02010609060101010101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9535873" y="4858616"/>
            <a:ext cx="1216020" cy="520252"/>
            <a:chOff x="3262728" y="4309234"/>
            <a:chExt cx="1046323" cy="520252"/>
          </a:xfrm>
        </p:grpSpPr>
        <p:sp>
          <p:nvSpPr>
            <p:cNvPr id="48" name="矩形: 圆角 47"/>
            <p:cNvSpPr/>
            <p:nvPr/>
          </p:nvSpPr>
          <p:spPr>
            <a:xfrm flipH="1">
              <a:off x="3262728" y="4309234"/>
              <a:ext cx="1046323" cy="35563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508000" dist="38100" dir="5400000" algn="t" rotWithShape="0">
                <a:schemeClr val="bg2">
                  <a:lumMod val="10000"/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itchFamily="34" charset="0"/>
                <a:ea typeface="微软雅黑" pitchFamily="34" charset="-122"/>
                <a:cs typeface="黑体" panose="02010609060101010101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3264679" y="4345058"/>
              <a:ext cx="1042420" cy="4844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zh-CN" sz="1200" dirty="0">
                  <a:latin typeface="方正正大黑简体" pitchFamily="2" charset="-122"/>
                  <a:ea typeface="方正正大黑简体" pitchFamily="2" charset="-122"/>
                  <a:cs typeface="黑体" panose="02010609060101010101" charset="-122"/>
                </a:rPr>
                <a:t>Add title text</a:t>
              </a:r>
              <a:endParaRPr lang="zh-CN" altLang="en-US" sz="1200" dirty="0">
                <a:latin typeface="方正正大黑简体" pitchFamily="2" charset="-122"/>
                <a:ea typeface="方正正大黑简体" pitchFamily="2" charset="-122"/>
                <a:cs typeface="黑体" panose="02010609060101010101" charset="-122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 descr="图片包含 游戏机, 电路, 电子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0" t="14397" r="32507" b="9642"/>
          <a:stretch>
            <a:fillRect/>
          </a:stretch>
        </p:blipFill>
        <p:spPr>
          <a:xfrm>
            <a:off x="1781176" y="2085975"/>
            <a:ext cx="3676650" cy="3676650"/>
          </a:xfrm>
          <a:custGeom>
            <a:avLst/>
            <a:gdLst>
              <a:gd name="connsiteX0" fmla="*/ 1838325 w 3676650"/>
              <a:gd name="connsiteY0" fmla="*/ 0 h 3676650"/>
              <a:gd name="connsiteX1" fmla="*/ 3676650 w 3676650"/>
              <a:gd name="connsiteY1" fmla="*/ 1838325 h 3676650"/>
              <a:gd name="connsiteX2" fmla="*/ 1838325 w 3676650"/>
              <a:gd name="connsiteY2" fmla="*/ 3676650 h 3676650"/>
              <a:gd name="connsiteX3" fmla="*/ 0 w 3676650"/>
              <a:gd name="connsiteY3" fmla="*/ 1838325 h 3676650"/>
              <a:gd name="connsiteX4" fmla="*/ 1838325 w 3676650"/>
              <a:gd name="connsiteY4" fmla="*/ 0 h 367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6650" h="3676650">
                <a:moveTo>
                  <a:pt x="1838325" y="0"/>
                </a:moveTo>
                <a:cubicBezTo>
                  <a:pt x="2853604" y="0"/>
                  <a:pt x="3676650" y="823046"/>
                  <a:pt x="3676650" y="1838325"/>
                </a:cubicBezTo>
                <a:cubicBezTo>
                  <a:pt x="3676650" y="2853604"/>
                  <a:pt x="2853604" y="3676650"/>
                  <a:pt x="1838325" y="3676650"/>
                </a:cubicBezTo>
                <a:cubicBezTo>
                  <a:pt x="823046" y="3676650"/>
                  <a:pt x="0" y="2853604"/>
                  <a:pt x="0" y="1838325"/>
                </a:cubicBezTo>
                <a:cubicBezTo>
                  <a:pt x="0" y="823046"/>
                  <a:pt x="823046" y="0"/>
                  <a:pt x="1838325" y="0"/>
                </a:cubicBezTo>
                <a:close/>
              </a:path>
            </a:pathLst>
          </a:custGeom>
          <a:effectLst>
            <a:outerShdw blurRad="254000" sx="102000" sy="102000" algn="ctr" rotWithShape="0">
              <a:schemeClr val="bg1">
                <a:alpha val="40000"/>
              </a:schemeClr>
            </a:outerShdw>
          </a:effectLst>
        </p:spPr>
      </p:pic>
      <p:sp>
        <p:nvSpPr>
          <p:cNvPr id="5" name="椭圆 4"/>
          <p:cNvSpPr/>
          <p:nvPr/>
        </p:nvSpPr>
        <p:spPr>
          <a:xfrm>
            <a:off x="1314451" y="1619250"/>
            <a:ext cx="4610099" cy="4610099"/>
          </a:xfrm>
          <a:prstGeom prst="ellipse">
            <a:avLst/>
          </a:prstGeom>
          <a:noFill/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714268" y="4008976"/>
            <a:ext cx="4864222" cy="1211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12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黑体" panose="02010609060101010101" charset="-122"/>
              </a:rPr>
              <a:t>Click here to add content, content to match the title. </a:t>
            </a:r>
          </a:p>
          <a:p>
            <a:pPr algn="just">
              <a:lnSpc>
                <a:spcPct val="130000"/>
              </a:lnSpc>
              <a:spcBef>
                <a:spcPts val="12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黑体" panose="02010609060101010101" charset="-122"/>
              </a:rPr>
              <a:t>Click here to add content, content to match the title. </a:t>
            </a:r>
          </a:p>
          <a:p>
            <a:pPr algn="just">
              <a:lnSpc>
                <a:spcPct val="130000"/>
              </a:lnSpc>
              <a:spcBef>
                <a:spcPts val="12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黑体" panose="02010609060101010101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8" name="任意多边形: 形状 7"/>
          <p:cNvSpPr/>
          <p:nvPr/>
        </p:nvSpPr>
        <p:spPr>
          <a:xfrm>
            <a:off x="0" y="2178535"/>
            <a:ext cx="802599" cy="3491530"/>
          </a:xfrm>
          <a:custGeom>
            <a:avLst/>
            <a:gdLst>
              <a:gd name="connsiteX0" fmla="*/ 0 w 802599"/>
              <a:gd name="connsiteY0" fmla="*/ 0 h 3491530"/>
              <a:gd name="connsiteX1" fmla="*/ 127466 w 802599"/>
              <a:gd name="connsiteY1" fmla="*/ 115849 h 3491530"/>
              <a:gd name="connsiteX2" fmla="*/ 802599 w 802599"/>
              <a:gd name="connsiteY2" fmla="*/ 1745765 h 3491530"/>
              <a:gd name="connsiteX3" fmla="*/ 127466 w 802599"/>
              <a:gd name="connsiteY3" fmla="*/ 3375682 h 3491530"/>
              <a:gd name="connsiteX4" fmla="*/ 0 w 802599"/>
              <a:gd name="connsiteY4" fmla="*/ 3491530 h 349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99" h="3491530">
                <a:moveTo>
                  <a:pt x="0" y="0"/>
                </a:moveTo>
                <a:lnTo>
                  <a:pt x="127466" y="115849"/>
                </a:lnTo>
                <a:cubicBezTo>
                  <a:pt x="544598" y="532981"/>
                  <a:pt x="802599" y="1109243"/>
                  <a:pt x="802599" y="1745765"/>
                </a:cubicBezTo>
                <a:cubicBezTo>
                  <a:pt x="802599" y="2382287"/>
                  <a:pt x="544598" y="2958550"/>
                  <a:pt x="127466" y="3375682"/>
                </a:cubicBezTo>
                <a:lnTo>
                  <a:pt x="0" y="3491530"/>
                </a:lnTo>
                <a:close/>
              </a:path>
            </a:pathLst>
          </a:custGeom>
          <a:noFill/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19" name="圆: 空心 18"/>
          <p:cNvSpPr/>
          <p:nvPr/>
        </p:nvSpPr>
        <p:spPr>
          <a:xfrm>
            <a:off x="10117799" y="1904999"/>
            <a:ext cx="474001" cy="474001"/>
          </a:xfrm>
          <a:prstGeom prst="donut">
            <a:avLst>
              <a:gd name="adj" fmla="val 17801"/>
            </a:avLst>
          </a:prstGeom>
          <a:solidFill>
            <a:schemeClr val="bg1"/>
          </a:solidFill>
          <a:ln>
            <a:noFill/>
            <a:prstDash val="solid"/>
          </a:ln>
          <a:effectLst>
            <a:outerShdw blurRad="368300" sx="102000" sy="102000" algn="ctr" rotWithShape="0">
              <a:schemeClr val="bg1"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637844" y="2527369"/>
            <a:ext cx="5094796" cy="586974"/>
            <a:chOff x="9683679" y="2541059"/>
            <a:chExt cx="5112643" cy="586974"/>
          </a:xfrm>
        </p:grpSpPr>
        <p:sp>
          <p:nvSpPr>
            <p:cNvPr id="24" name="文本框 23"/>
            <p:cNvSpPr txBox="1"/>
            <p:nvPr/>
          </p:nvSpPr>
          <p:spPr>
            <a:xfrm>
              <a:off x="9683679" y="2541059"/>
              <a:ext cx="4821382" cy="533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en-US" altLang="zh-CN" sz="2800" dirty="0">
                  <a:solidFill>
                    <a:schemeClr val="bg1"/>
                  </a:solidFill>
                  <a:latin typeface="方正正大黑简体" pitchFamily="2" charset="-122"/>
                  <a:ea typeface="方正正大黑简体" pitchFamily="2" charset="-122"/>
                  <a:cs typeface="黑体" panose="02010609060101010101" charset="-122"/>
                </a:rPr>
                <a:t>Add title text</a:t>
              </a:r>
              <a:endParaRPr lang="zh-CN" altLang="en-US" sz="2800" dirty="0">
                <a:solidFill>
                  <a:schemeClr val="bg1"/>
                </a:solidFill>
                <a:latin typeface="方正正大黑简体" pitchFamily="2" charset="-122"/>
                <a:ea typeface="方正正大黑简体" pitchFamily="2" charset="-122"/>
                <a:cs typeface="黑体" panose="02010609060101010101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88850" y="2604813"/>
              <a:ext cx="51074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ln>
                    <a:gradFill flip="none" rotWithShape="1">
                      <a:gsLst>
                        <a:gs pos="0">
                          <a:schemeClr val="bg1">
                            <a:alpha val="39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16200000" scaled="1"/>
                      <a:tileRect/>
                    </a:gradFill>
                  </a:ln>
                  <a:noFill/>
                  <a:latin typeface="方正正大黑简体" pitchFamily="2" charset="-122"/>
                  <a:ea typeface="方正正大黑简体" pitchFamily="2" charset="-122"/>
                  <a:cs typeface="黑体" panose="02010609060101010101" charset="-122"/>
                </a:rPr>
                <a:t>Add title text</a:t>
              </a:r>
              <a:endParaRPr lang="zh-CN" altLang="en-US" sz="2800" dirty="0">
                <a:ln>
                  <a:gradFill flip="none" rotWithShape="1">
                    <a:gsLst>
                      <a:gs pos="0">
                        <a:schemeClr val="bg1">
                          <a:alpha val="39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16200000" scaled="1"/>
                    <a:tileRect/>
                  </a:gradFill>
                </a:ln>
                <a:noFill/>
                <a:latin typeface="方正正大黑简体" pitchFamily="2" charset="-122"/>
                <a:ea typeface="方正正大黑简体" pitchFamily="2" charset="-122"/>
                <a:cs typeface="黑体" panose="0201060906010101010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938623" y="5476784"/>
            <a:ext cx="752565" cy="752565"/>
            <a:chOff x="4938623" y="5476784"/>
            <a:chExt cx="752565" cy="752565"/>
          </a:xfrm>
        </p:grpSpPr>
        <p:sp>
          <p:nvSpPr>
            <p:cNvPr id="31" name="椭圆 30"/>
            <p:cNvSpPr/>
            <p:nvPr/>
          </p:nvSpPr>
          <p:spPr>
            <a:xfrm>
              <a:off x="4938623" y="5476784"/>
              <a:ext cx="752565" cy="7525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  <a:prstDash val="solid"/>
            </a:ln>
            <a:effectLst>
              <a:outerShdw blurRad="2032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itchFamily="34" charset="0"/>
                <a:ea typeface="微软雅黑" pitchFamily="34" charset="-122"/>
                <a:cs typeface="黑体" panose="02010609060101010101" charset="-122"/>
              </a:endParaRPr>
            </a:p>
          </p:txBody>
        </p:sp>
        <p:sp>
          <p:nvSpPr>
            <p:cNvPr id="33" name="图形 14"/>
            <p:cNvSpPr/>
            <p:nvPr/>
          </p:nvSpPr>
          <p:spPr>
            <a:xfrm flipV="1">
              <a:off x="5166646" y="5704763"/>
              <a:ext cx="296519" cy="296606"/>
            </a:xfrm>
            <a:custGeom>
              <a:avLst/>
              <a:gdLst>
                <a:gd name="connsiteX0" fmla="*/ 50678 w 319218"/>
                <a:gd name="connsiteY0" fmla="*/ 61085 h 319313"/>
                <a:gd name="connsiteX1" fmla="*/ 50678 w 319218"/>
                <a:gd name="connsiteY1" fmla="*/ 61085 h 319313"/>
                <a:gd name="connsiteX2" fmla="*/ 60962 w 319218"/>
                <a:gd name="connsiteY2" fmla="*/ 61085 h 319313"/>
                <a:gd name="connsiteX3" fmla="*/ 60962 w 319218"/>
                <a:gd name="connsiteY3" fmla="*/ 50631 h 319313"/>
                <a:gd name="connsiteX4" fmla="*/ 19495 w 319218"/>
                <a:gd name="connsiteY4" fmla="*/ 9082 h 319313"/>
                <a:gd name="connsiteX5" fmla="*/ 9219 w 319218"/>
                <a:gd name="connsiteY5" fmla="*/ 9082 h 319313"/>
                <a:gd name="connsiteX6" fmla="*/ 9219 w 319218"/>
                <a:gd name="connsiteY6" fmla="*/ 19537 h 319313"/>
                <a:gd name="connsiteX7" fmla="*/ 50678 w 319218"/>
                <a:gd name="connsiteY7" fmla="*/ 61085 h 319313"/>
                <a:gd name="connsiteX8" fmla="*/ 73325 w 319218"/>
                <a:gd name="connsiteY8" fmla="*/ 38348 h 319313"/>
                <a:gd name="connsiteX9" fmla="*/ 73325 w 319218"/>
                <a:gd name="connsiteY9" fmla="*/ 38348 h 319313"/>
                <a:gd name="connsiteX10" fmla="*/ 83611 w 319218"/>
                <a:gd name="connsiteY10" fmla="*/ 38348 h 319313"/>
                <a:gd name="connsiteX11" fmla="*/ 83611 w 319218"/>
                <a:gd name="connsiteY11" fmla="*/ 27983 h 319313"/>
                <a:gd name="connsiteX12" fmla="*/ 65316 w 319218"/>
                <a:gd name="connsiteY12" fmla="*/ 9689 h 319313"/>
                <a:gd name="connsiteX13" fmla="*/ 55040 w 319218"/>
                <a:gd name="connsiteY13" fmla="*/ 9689 h 319313"/>
                <a:gd name="connsiteX14" fmla="*/ 55040 w 319218"/>
                <a:gd name="connsiteY14" fmla="*/ 20053 h 319313"/>
                <a:gd name="connsiteX15" fmla="*/ 73325 w 319218"/>
                <a:gd name="connsiteY15" fmla="*/ 38348 h 319313"/>
                <a:gd name="connsiteX16" fmla="*/ 68446 w 319218"/>
                <a:gd name="connsiteY16" fmla="*/ 135386 h 319313"/>
                <a:gd name="connsiteX17" fmla="*/ 68446 w 319218"/>
                <a:gd name="connsiteY17" fmla="*/ 135386 h 319313"/>
                <a:gd name="connsiteX18" fmla="*/ 66886 w 319218"/>
                <a:gd name="connsiteY18" fmla="*/ 114477 h 319313"/>
                <a:gd name="connsiteX19" fmla="*/ 114445 w 319218"/>
                <a:gd name="connsiteY19" fmla="*/ 66837 h 319313"/>
                <a:gd name="connsiteX20" fmla="*/ 135345 w 319218"/>
                <a:gd name="connsiteY20" fmla="*/ 68488 h 319313"/>
                <a:gd name="connsiteX21" fmla="*/ 160606 w 319218"/>
                <a:gd name="connsiteY21" fmla="*/ 73626 h 319313"/>
                <a:gd name="connsiteX22" fmla="*/ 164529 w 319218"/>
                <a:gd name="connsiteY22" fmla="*/ 74062 h 319313"/>
                <a:gd name="connsiteX23" fmla="*/ 176286 w 319218"/>
                <a:gd name="connsiteY23" fmla="*/ 61344 h 319313"/>
                <a:gd name="connsiteX24" fmla="*/ 170195 w 319218"/>
                <a:gd name="connsiteY24" fmla="*/ 33557 h 319313"/>
                <a:gd name="connsiteX25" fmla="*/ 165483 w 319218"/>
                <a:gd name="connsiteY25" fmla="*/ 24237 h 319313"/>
                <a:gd name="connsiteX26" fmla="*/ 185786 w 319218"/>
                <a:gd name="connsiteY26" fmla="*/ 23890 h 319313"/>
                <a:gd name="connsiteX27" fmla="*/ 216184 w 319218"/>
                <a:gd name="connsiteY27" fmla="*/ 39133 h 319313"/>
                <a:gd name="connsiteX28" fmla="*/ 216622 w 319218"/>
                <a:gd name="connsiteY28" fmla="*/ 39659 h 319313"/>
                <a:gd name="connsiteX29" fmla="*/ 231864 w 319218"/>
                <a:gd name="connsiteY29" fmla="*/ 67702 h 319313"/>
                <a:gd name="connsiteX30" fmla="*/ 229421 w 319218"/>
                <a:gd name="connsiteY30" fmla="*/ 99761 h 319313"/>
                <a:gd name="connsiteX31" fmla="*/ 232730 w 319218"/>
                <a:gd name="connsiteY31" fmla="*/ 112998 h 319313"/>
                <a:gd name="connsiteX32" fmla="*/ 236566 w 319218"/>
                <a:gd name="connsiteY32" fmla="*/ 116663 h 319313"/>
                <a:gd name="connsiteX33" fmla="*/ 239616 w 319218"/>
                <a:gd name="connsiteY33" fmla="*/ 119795 h 319313"/>
                <a:gd name="connsiteX34" fmla="*/ 240053 w 319218"/>
                <a:gd name="connsiteY34" fmla="*/ 120231 h 319313"/>
                <a:gd name="connsiteX35" fmla="*/ 287086 w 319218"/>
                <a:gd name="connsiteY35" fmla="*/ 201410 h 319313"/>
                <a:gd name="connsiteX36" fmla="*/ 288826 w 319218"/>
                <a:gd name="connsiteY36" fmla="*/ 288956 h 319313"/>
                <a:gd name="connsiteX37" fmla="*/ 201547 w 319218"/>
                <a:gd name="connsiteY37" fmla="*/ 287128 h 319313"/>
                <a:gd name="connsiteX38" fmla="*/ 120190 w 319218"/>
                <a:gd name="connsiteY38" fmla="*/ 240005 h 319313"/>
                <a:gd name="connsiteX39" fmla="*/ 116791 w 319218"/>
                <a:gd name="connsiteY39" fmla="*/ 236696 h 319313"/>
                <a:gd name="connsiteX40" fmla="*/ 116712 w 319218"/>
                <a:gd name="connsiteY40" fmla="*/ 236696 h 319313"/>
                <a:gd name="connsiteX41" fmla="*/ 113402 w 319218"/>
                <a:gd name="connsiteY41" fmla="*/ 233030 h 319313"/>
                <a:gd name="connsiteX42" fmla="*/ 99719 w 319218"/>
                <a:gd name="connsiteY42" fmla="*/ 229462 h 319313"/>
                <a:gd name="connsiteX43" fmla="*/ 67751 w 319218"/>
                <a:gd name="connsiteY43" fmla="*/ 231817 h 319313"/>
                <a:gd name="connsiteX44" fmla="*/ 39618 w 319218"/>
                <a:gd name="connsiteY44" fmla="*/ 216573 h 319313"/>
                <a:gd name="connsiteX45" fmla="*/ 39618 w 319218"/>
                <a:gd name="connsiteY45" fmla="*/ 216653 h 319313"/>
                <a:gd name="connsiteX46" fmla="*/ 23848 w 319218"/>
                <a:gd name="connsiteY46" fmla="*/ 185648 h 319313"/>
                <a:gd name="connsiteX47" fmla="*/ 24205 w 319218"/>
                <a:gd name="connsiteY47" fmla="*/ 165436 h 319313"/>
                <a:gd name="connsiteX48" fmla="*/ 33606 w 319218"/>
                <a:gd name="connsiteY48" fmla="*/ 170146 h 319313"/>
                <a:gd name="connsiteX49" fmla="*/ 61132 w 319218"/>
                <a:gd name="connsiteY49" fmla="*/ 176328 h 319313"/>
                <a:gd name="connsiteX50" fmla="*/ 65137 w 319218"/>
                <a:gd name="connsiteY50" fmla="*/ 175721 h 319313"/>
                <a:gd name="connsiteX51" fmla="*/ 73673 w 319218"/>
                <a:gd name="connsiteY51" fmla="*/ 160736 h 319313"/>
                <a:gd name="connsiteX52" fmla="*/ 68446 w 319218"/>
                <a:gd name="connsiteY52" fmla="*/ 135386 h 319313"/>
                <a:gd name="connsiteX53" fmla="*/ 42490 w 319218"/>
                <a:gd name="connsiteY53" fmla="*/ 110303 h 319313"/>
                <a:gd name="connsiteX54" fmla="*/ 42490 w 319218"/>
                <a:gd name="connsiteY54" fmla="*/ 110303 h 319313"/>
                <a:gd name="connsiteX55" fmla="*/ 44239 w 319218"/>
                <a:gd name="connsiteY55" fmla="*/ 138605 h 319313"/>
                <a:gd name="connsiteX56" fmla="*/ 45719 w 319218"/>
                <a:gd name="connsiteY56" fmla="*/ 148543 h 319313"/>
                <a:gd name="connsiteX57" fmla="*/ 43105 w 319218"/>
                <a:gd name="connsiteY57" fmla="*/ 147499 h 319313"/>
                <a:gd name="connsiteX58" fmla="*/ 26551 w 319218"/>
                <a:gd name="connsiteY58" fmla="*/ 136867 h 319313"/>
                <a:gd name="connsiteX59" fmla="*/ 9219 w 319218"/>
                <a:gd name="connsiteY59" fmla="*/ 137473 h 319313"/>
                <a:gd name="connsiteX60" fmla="*/ 7123 w 319218"/>
                <a:gd name="connsiteY60" fmla="*/ 140702 h 319313"/>
                <a:gd name="connsiteX61" fmla="*/ -360 w 319218"/>
                <a:gd name="connsiteY61" fmla="*/ 189564 h 319313"/>
                <a:gd name="connsiteX62" fmla="*/ 22287 w 319218"/>
                <a:gd name="connsiteY62" fmla="*/ 233904 h 319313"/>
                <a:gd name="connsiteX63" fmla="*/ 22287 w 319218"/>
                <a:gd name="connsiteY63" fmla="*/ 233904 h 319313"/>
                <a:gd name="connsiteX64" fmla="*/ 22287 w 319218"/>
                <a:gd name="connsiteY64" fmla="*/ 233904 h 319313"/>
                <a:gd name="connsiteX65" fmla="*/ 62524 w 319218"/>
                <a:gd name="connsiteY65" fmla="*/ 255944 h 319313"/>
                <a:gd name="connsiteX66" fmla="*/ 100504 w 319218"/>
                <a:gd name="connsiteY66" fmla="*/ 254981 h 319313"/>
                <a:gd name="connsiteX67" fmla="*/ 102769 w 319218"/>
                <a:gd name="connsiteY67" fmla="*/ 257247 h 319313"/>
                <a:gd name="connsiteX68" fmla="*/ 102947 w 319218"/>
                <a:gd name="connsiteY68" fmla="*/ 257595 h 319313"/>
                <a:gd name="connsiteX69" fmla="*/ 102769 w 319218"/>
                <a:gd name="connsiteY69" fmla="*/ 257595 h 319313"/>
                <a:gd name="connsiteX70" fmla="*/ 195106 w 319218"/>
                <a:gd name="connsiteY70" fmla="*/ 310819 h 319313"/>
                <a:gd name="connsiteX71" fmla="*/ 302072 w 319218"/>
                <a:gd name="connsiteY71" fmla="*/ 310819 h 319313"/>
                <a:gd name="connsiteX72" fmla="*/ 310867 w 319218"/>
                <a:gd name="connsiteY72" fmla="*/ 302113 h 319313"/>
                <a:gd name="connsiteX73" fmla="*/ 310867 w 319218"/>
                <a:gd name="connsiteY73" fmla="*/ 301935 h 319313"/>
                <a:gd name="connsiteX74" fmla="*/ 310867 w 319218"/>
                <a:gd name="connsiteY74" fmla="*/ 301846 h 319313"/>
                <a:gd name="connsiteX75" fmla="*/ 310777 w 319218"/>
                <a:gd name="connsiteY75" fmla="*/ 195138 h 319313"/>
                <a:gd name="connsiteX76" fmla="*/ 257473 w 319218"/>
                <a:gd name="connsiteY76" fmla="*/ 102900 h 319313"/>
                <a:gd name="connsiteX77" fmla="*/ 256689 w 319218"/>
                <a:gd name="connsiteY77" fmla="*/ 102027 h 319313"/>
                <a:gd name="connsiteX78" fmla="*/ 254949 w 319218"/>
                <a:gd name="connsiteY78" fmla="*/ 100457 h 319313"/>
                <a:gd name="connsiteX79" fmla="*/ 255903 w 319218"/>
                <a:gd name="connsiteY79" fmla="*/ 62475 h 319313"/>
                <a:gd name="connsiteX80" fmla="*/ 233953 w 319218"/>
                <a:gd name="connsiteY80" fmla="*/ 22319 h 319313"/>
                <a:gd name="connsiteX81" fmla="*/ 233256 w 319218"/>
                <a:gd name="connsiteY81" fmla="*/ 21624 h 319313"/>
                <a:gd name="connsiteX82" fmla="*/ 189613 w 319218"/>
                <a:gd name="connsiteY82" fmla="*/ -408 h 319313"/>
                <a:gd name="connsiteX83" fmla="*/ 140223 w 319218"/>
                <a:gd name="connsiteY83" fmla="*/ 7254 h 319313"/>
                <a:gd name="connsiteX84" fmla="*/ 134827 w 319218"/>
                <a:gd name="connsiteY84" fmla="*/ 23720 h 319313"/>
                <a:gd name="connsiteX85" fmla="*/ 136914 w 319218"/>
                <a:gd name="connsiteY85" fmla="*/ 26593 h 319313"/>
                <a:gd name="connsiteX86" fmla="*/ 147546 w 319218"/>
                <a:gd name="connsiteY86" fmla="*/ 43057 h 319313"/>
                <a:gd name="connsiteX87" fmla="*/ 148590 w 319218"/>
                <a:gd name="connsiteY87" fmla="*/ 45751 h 319313"/>
                <a:gd name="connsiteX88" fmla="*/ 138485 w 319218"/>
                <a:gd name="connsiteY88" fmla="*/ 44190 h 319313"/>
                <a:gd name="connsiteX89" fmla="*/ 109219 w 319218"/>
                <a:gd name="connsiteY89" fmla="*/ 42532 h 319313"/>
                <a:gd name="connsiteX90" fmla="*/ 100683 w 319218"/>
                <a:gd name="connsiteY90" fmla="*/ 45930 h 319313"/>
                <a:gd name="connsiteX91" fmla="*/ 100683 w 319218"/>
                <a:gd name="connsiteY91" fmla="*/ 45930 h 319313"/>
                <a:gd name="connsiteX92" fmla="*/ 45888 w 319218"/>
                <a:gd name="connsiteY92" fmla="*/ 100634 h 319313"/>
                <a:gd name="connsiteX93" fmla="*/ 42490 w 319218"/>
                <a:gd name="connsiteY93" fmla="*/ 110303 h 319313"/>
                <a:gd name="connsiteX94" fmla="*/ 211305 w 319218"/>
                <a:gd name="connsiteY94" fmla="*/ 242272 h 319313"/>
                <a:gd name="connsiteX95" fmla="*/ 211305 w 319218"/>
                <a:gd name="connsiteY95" fmla="*/ 242272 h 319313"/>
                <a:gd name="connsiteX96" fmla="*/ 180300 w 319218"/>
                <a:gd name="connsiteY96" fmla="*/ 211257 h 319313"/>
                <a:gd name="connsiteX97" fmla="*/ 211305 w 319218"/>
                <a:gd name="connsiteY97" fmla="*/ 180422 h 319313"/>
                <a:gd name="connsiteX98" fmla="*/ 242319 w 319218"/>
                <a:gd name="connsiteY98" fmla="*/ 211257 h 319313"/>
                <a:gd name="connsiteX99" fmla="*/ 211305 w 319218"/>
                <a:gd name="connsiteY99" fmla="*/ 242272 h 319313"/>
                <a:gd name="connsiteX100" fmla="*/ 257036 w 319218"/>
                <a:gd name="connsiteY100" fmla="*/ 211257 h 319313"/>
                <a:gd name="connsiteX101" fmla="*/ 257036 w 319218"/>
                <a:gd name="connsiteY101" fmla="*/ 211257 h 319313"/>
                <a:gd name="connsiteX102" fmla="*/ 211305 w 319218"/>
                <a:gd name="connsiteY102" fmla="*/ 165615 h 319313"/>
                <a:gd name="connsiteX103" fmla="*/ 165483 w 319218"/>
                <a:gd name="connsiteY103" fmla="*/ 211257 h 319313"/>
                <a:gd name="connsiteX104" fmla="*/ 211305 w 319218"/>
                <a:gd name="connsiteY104" fmla="*/ 256900 h 319313"/>
                <a:gd name="connsiteX105" fmla="*/ 257036 w 319218"/>
                <a:gd name="connsiteY105" fmla="*/ 211257 h 319313"/>
                <a:gd name="connsiteX106" fmla="*/ 28031 w 319218"/>
                <a:gd name="connsiteY106" fmla="*/ 83562 h 319313"/>
                <a:gd name="connsiteX107" fmla="*/ 38316 w 319218"/>
                <a:gd name="connsiteY107" fmla="*/ 83562 h 319313"/>
                <a:gd name="connsiteX108" fmla="*/ 38316 w 319218"/>
                <a:gd name="connsiteY108" fmla="*/ 73108 h 319313"/>
                <a:gd name="connsiteX109" fmla="*/ 20111 w 319218"/>
                <a:gd name="connsiteY109" fmla="*/ 54983 h 319313"/>
                <a:gd name="connsiteX110" fmla="*/ 9657 w 319218"/>
                <a:gd name="connsiteY110" fmla="*/ 54983 h 319313"/>
                <a:gd name="connsiteX111" fmla="*/ 9657 w 319218"/>
                <a:gd name="connsiteY111" fmla="*/ 65437 h 319313"/>
                <a:gd name="connsiteX112" fmla="*/ 28031 w 319218"/>
                <a:gd name="connsiteY112" fmla="*/ 83562 h 319313"/>
                <a:gd name="connsiteX113" fmla="*/ 28031 w 319218"/>
                <a:gd name="connsiteY113" fmla="*/ 83562 h 31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319218" h="319313">
                  <a:moveTo>
                    <a:pt x="50678" y="61085"/>
                  </a:moveTo>
                  <a:lnTo>
                    <a:pt x="50678" y="61085"/>
                  </a:lnTo>
                  <a:cubicBezTo>
                    <a:pt x="53471" y="63877"/>
                    <a:pt x="58082" y="63877"/>
                    <a:pt x="60962" y="61085"/>
                  </a:cubicBezTo>
                  <a:cubicBezTo>
                    <a:pt x="63925" y="58123"/>
                    <a:pt x="63925" y="53503"/>
                    <a:pt x="60962" y="50631"/>
                  </a:cubicBezTo>
                  <a:lnTo>
                    <a:pt x="19495" y="9082"/>
                  </a:lnTo>
                  <a:cubicBezTo>
                    <a:pt x="16623" y="6211"/>
                    <a:pt x="12003" y="6211"/>
                    <a:pt x="9219" y="9082"/>
                  </a:cubicBezTo>
                  <a:cubicBezTo>
                    <a:pt x="6169" y="12044"/>
                    <a:pt x="6169" y="16665"/>
                    <a:pt x="9219" y="19537"/>
                  </a:cubicBezTo>
                  <a:lnTo>
                    <a:pt x="50678" y="61085"/>
                  </a:lnTo>
                  <a:close/>
                  <a:moveTo>
                    <a:pt x="73325" y="38348"/>
                  </a:moveTo>
                  <a:lnTo>
                    <a:pt x="73325" y="38348"/>
                  </a:lnTo>
                  <a:cubicBezTo>
                    <a:pt x="76118" y="41221"/>
                    <a:pt x="80729" y="41221"/>
                    <a:pt x="83611" y="38348"/>
                  </a:cubicBezTo>
                  <a:cubicBezTo>
                    <a:pt x="86572" y="35475"/>
                    <a:pt x="86572" y="30856"/>
                    <a:pt x="83611" y="27983"/>
                  </a:cubicBezTo>
                  <a:lnTo>
                    <a:pt x="65316" y="9689"/>
                  </a:lnTo>
                  <a:cubicBezTo>
                    <a:pt x="62444" y="6906"/>
                    <a:pt x="57823" y="6906"/>
                    <a:pt x="55040" y="9689"/>
                  </a:cubicBezTo>
                  <a:cubicBezTo>
                    <a:pt x="52079" y="12481"/>
                    <a:pt x="52079" y="17360"/>
                    <a:pt x="55040" y="20053"/>
                  </a:cubicBezTo>
                  <a:lnTo>
                    <a:pt x="73325" y="38348"/>
                  </a:lnTo>
                  <a:close/>
                  <a:moveTo>
                    <a:pt x="68446" y="135386"/>
                  </a:moveTo>
                  <a:lnTo>
                    <a:pt x="68446" y="135386"/>
                  </a:lnTo>
                  <a:cubicBezTo>
                    <a:pt x="67581" y="128420"/>
                    <a:pt x="67055" y="121364"/>
                    <a:pt x="66886" y="114477"/>
                  </a:cubicBezTo>
                  <a:lnTo>
                    <a:pt x="114445" y="66837"/>
                  </a:lnTo>
                  <a:cubicBezTo>
                    <a:pt x="121412" y="67007"/>
                    <a:pt x="128378" y="67614"/>
                    <a:pt x="135345" y="68488"/>
                  </a:cubicBezTo>
                  <a:cubicBezTo>
                    <a:pt x="143800" y="69620"/>
                    <a:pt x="152336" y="71191"/>
                    <a:pt x="160606" y="73626"/>
                  </a:cubicBezTo>
                  <a:cubicBezTo>
                    <a:pt x="161826" y="73973"/>
                    <a:pt x="163218" y="74152"/>
                    <a:pt x="164529" y="74062"/>
                  </a:cubicBezTo>
                  <a:cubicBezTo>
                    <a:pt x="171238" y="73893"/>
                    <a:pt x="176634" y="68140"/>
                    <a:pt x="176286" y="61344"/>
                  </a:cubicBezTo>
                  <a:cubicBezTo>
                    <a:pt x="175938" y="51852"/>
                    <a:pt x="173852" y="42532"/>
                    <a:pt x="170195" y="33557"/>
                  </a:cubicBezTo>
                  <a:cubicBezTo>
                    <a:pt x="168793" y="30508"/>
                    <a:pt x="167233" y="27288"/>
                    <a:pt x="165483" y="24237"/>
                  </a:cubicBezTo>
                  <a:cubicBezTo>
                    <a:pt x="172112" y="22756"/>
                    <a:pt x="178989" y="22587"/>
                    <a:pt x="185786" y="23890"/>
                  </a:cubicBezTo>
                  <a:cubicBezTo>
                    <a:pt x="196846" y="25718"/>
                    <a:pt x="207469" y="30686"/>
                    <a:pt x="216184" y="39133"/>
                  </a:cubicBezTo>
                  <a:lnTo>
                    <a:pt x="216622" y="39659"/>
                  </a:lnTo>
                  <a:cubicBezTo>
                    <a:pt x="224719" y="47580"/>
                    <a:pt x="229690" y="57517"/>
                    <a:pt x="231864" y="67702"/>
                  </a:cubicBezTo>
                  <a:cubicBezTo>
                    <a:pt x="234300" y="78335"/>
                    <a:pt x="233345" y="89484"/>
                    <a:pt x="229421" y="99761"/>
                  </a:cubicBezTo>
                  <a:cubicBezTo>
                    <a:pt x="227682" y="104114"/>
                    <a:pt x="228903" y="109600"/>
                    <a:pt x="232730" y="112998"/>
                  </a:cubicBezTo>
                  <a:lnTo>
                    <a:pt x="236566" y="116663"/>
                  </a:lnTo>
                  <a:lnTo>
                    <a:pt x="239616" y="119795"/>
                  </a:lnTo>
                  <a:lnTo>
                    <a:pt x="240053" y="120231"/>
                  </a:lnTo>
                  <a:cubicBezTo>
                    <a:pt x="263566" y="143575"/>
                    <a:pt x="279246" y="171885"/>
                    <a:pt x="287086" y="201410"/>
                  </a:cubicBezTo>
                  <a:cubicBezTo>
                    <a:pt x="294757" y="229899"/>
                    <a:pt x="295454" y="260119"/>
                    <a:pt x="288826" y="288956"/>
                  </a:cubicBezTo>
                  <a:cubicBezTo>
                    <a:pt x="260087" y="295405"/>
                    <a:pt x="230116" y="294700"/>
                    <a:pt x="201547" y="287128"/>
                  </a:cubicBezTo>
                  <a:cubicBezTo>
                    <a:pt x="171754" y="279111"/>
                    <a:pt x="143533" y="263349"/>
                    <a:pt x="120190" y="240005"/>
                  </a:cubicBezTo>
                  <a:lnTo>
                    <a:pt x="116791" y="236696"/>
                  </a:lnTo>
                  <a:lnTo>
                    <a:pt x="116712" y="236696"/>
                  </a:lnTo>
                  <a:lnTo>
                    <a:pt x="113402" y="233030"/>
                  </a:lnTo>
                  <a:cubicBezTo>
                    <a:pt x="110084" y="229115"/>
                    <a:pt x="104687" y="227455"/>
                    <a:pt x="99719" y="229462"/>
                  </a:cubicBezTo>
                  <a:cubicBezTo>
                    <a:pt x="89443" y="233378"/>
                    <a:pt x="78205" y="234083"/>
                    <a:pt x="67751" y="231817"/>
                  </a:cubicBezTo>
                  <a:cubicBezTo>
                    <a:pt x="57475" y="229721"/>
                    <a:pt x="47628" y="224583"/>
                    <a:pt x="39618" y="216573"/>
                  </a:cubicBezTo>
                  <a:lnTo>
                    <a:pt x="39618" y="216653"/>
                  </a:lnTo>
                  <a:cubicBezTo>
                    <a:pt x="30824" y="207859"/>
                    <a:pt x="25597" y="197146"/>
                    <a:pt x="23848" y="185648"/>
                  </a:cubicBezTo>
                  <a:cubicBezTo>
                    <a:pt x="22715" y="179110"/>
                    <a:pt x="22804" y="172144"/>
                    <a:pt x="24205" y="165436"/>
                  </a:cubicBezTo>
                  <a:cubicBezTo>
                    <a:pt x="27336" y="167185"/>
                    <a:pt x="30475" y="168834"/>
                    <a:pt x="33606" y="170146"/>
                  </a:cubicBezTo>
                  <a:cubicBezTo>
                    <a:pt x="42490" y="173803"/>
                    <a:pt x="51722" y="175721"/>
                    <a:pt x="61132" y="176328"/>
                  </a:cubicBezTo>
                  <a:cubicBezTo>
                    <a:pt x="62444" y="176328"/>
                    <a:pt x="63925" y="176237"/>
                    <a:pt x="65137" y="175721"/>
                  </a:cubicBezTo>
                  <a:cubicBezTo>
                    <a:pt x="71765" y="174150"/>
                    <a:pt x="75422" y="167185"/>
                    <a:pt x="73673" y="160736"/>
                  </a:cubicBezTo>
                  <a:cubicBezTo>
                    <a:pt x="71408" y="152370"/>
                    <a:pt x="69669" y="143833"/>
                    <a:pt x="68446" y="135386"/>
                  </a:cubicBezTo>
                  <a:close/>
                  <a:moveTo>
                    <a:pt x="42490" y="110303"/>
                  </a:moveTo>
                  <a:lnTo>
                    <a:pt x="42490" y="110303"/>
                  </a:lnTo>
                  <a:cubicBezTo>
                    <a:pt x="42490" y="119795"/>
                    <a:pt x="43017" y="129115"/>
                    <a:pt x="44239" y="138605"/>
                  </a:cubicBezTo>
                  <a:cubicBezTo>
                    <a:pt x="44756" y="141925"/>
                    <a:pt x="45104" y="145233"/>
                    <a:pt x="45719" y="148543"/>
                  </a:cubicBezTo>
                  <a:lnTo>
                    <a:pt x="43105" y="147499"/>
                  </a:lnTo>
                  <a:cubicBezTo>
                    <a:pt x="37093" y="145054"/>
                    <a:pt x="31519" y="141488"/>
                    <a:pt x="26551" y="136867"/>
                  </a:cubicBezTo>
                  <a:cubicBezTo>
                    <a:pt x="21591" y="132335"/>
                    <a:pt x="13831" y="132602"/>
                    <a:pt x="9219" y="137473"/>
                  </a:cubicBezTo>
                  <a:cubicBezTo>
                    <a:pt x="8346" y="138605"/>
                    <a:pt x="7560" y="139569"/>
                    <a:pt x="7123" y="140702"/>
                  </a:cubicBezTo>
                  <a:cubicBezTo>
                    <a:pt x="-538" y="155946"/>
                    <a:pt x="-2974" y="173107"/>
                    <a:pt x="-360" y="189564"/>
                  </a:cubicBezTo>
                  <a:cubicBezTo>
                    <a:pt x="2253" y="205941"/>
                    <a:pt x="9737" y="221363"/>
                    <a:pt x="22287" y="233904"/>
                  </a:cubicBezTo>
                  <a:lnTo>
                    <a:pt x="22287" y="233904"/>
                  </a:lnTo>
                  <a:lnTo>
                    <a:pt x="22287" y="233904"/>
                  </a:lnTo>
                  <a:cubicBezTo>
                    <a:pt x="33606" y="245490"/>
                    <a:pt x="47806" y="252716"/>
                    <a:pt x="62524" y="255944"/>
                  </a:cubicBezTo>
                  <a:cubicBezTo>
                    <a:pt x="75074" y="258558"/>
                    <a:pt x="87963" y="258211"/>
                    <a:pt x="100504" y="254981"/>
                  </a:cubicBezTo>
                  <a:lnTo>
                    <a:pt x="102769" y="257247"/>
                  </a:lnTo>
                  <a:lnTo>
                    <a:pt x="102947" y="257595"/>
                  </a:lnTo>
                  <a:lnTo>
                    <a:pt x="102769" y="257595"/>
                  </a:lnTo>
                  <a:cubicBezTo>
                    <a:pt x="129253" y="283908"/>
                    <a:pt x="161309" y="301757"/>
                    <a:pt x="195106" y="310819"/>
                  </a:cubicBezTo>
                  <a:cubicBezTo>
                    <a:pt x="230116" y="320319"/>
                    <a:pt x="267053" y="320319"/>
                    <a:pt x="302072" y="310819"/>
                  </a:cubicBezTo>
                  <a:cubicBezTo>
                    <a:pt x="306514" y="309686"/>
                    <a:pt x="309734" y="306289"/>
                    <a:pt x="310867" y="302113"/>
                  </a:cubicBezTo>
                  <a:lnTo>
                    <a:pt x="310867" y="301935"/>
                  </a:lnTo>
                  <a:lnTo>
                    <a:pt x="310867" y="301846"/>
                  </a:lnTo>
                  <a:cubicBezTo>
                    <a:pt x="320188" y="266917"/>
                    <a:pt x="320188" y="230069"/>
                    <a:pt x="310777" y="195138"/>
                  </a:cubicBezTo>
                  <a:cubicBezTo>
                    <a:pt x="301724" y="161431"/>
                    <a:pt x="283867" y="129204"/>
                    <a:pt x="257473" y="102900"/>
                  </a:cubicBezTo>
                  <a:lnTo>
                    <a:pt x="256689" y="102027"/>
                  </a:lnTo>
                  <a:lnTo>
                    <a:pt x="254949" y="100457"/>
                  </a:lnTo>
                  <a:cubicBezTo>
                    <a:pt x="258348" y="88084"/>
                    <a:pt x="258606" y="75026"/>
                    <a:pt x="255903" y="62475"/>
                  </a:cubicBezTo>
                  <a:cubicBezTo>
                    <a:pt x="252773" y="47848"/>
                    <a:pt x="245450" y="33737"/>
                    <a:pt x="233953" y="22319"/>
                  </a:cubicBezTo>
                  <a:lnTo>
                    <a:pt x="233256" y="21624"/>
                  </a:lnTo>
                  <a:cubicBezTo>
                    <a:pt x="220885" y="9609"/>
                    <a:pt x="205560" y="2197"/>
                    <a:pt x="189613" y="-408"/>
                  </a:cubicBezTo>
                  <a:cubicBezTo>
                    <a:pt x="172977" y="-2942"/>
                    <a:pt x="155735" y="-497"/>
                    <a:pt x="140223" y="7254"/>
                  </a:cubicBezTo>
                  <a:cubicBezTo>
                    <a:pt x="134300" y="10215"/>
                    <a:pt x="131865" y="17708"/>
                    <a:pt x="134827" y="23720"/>
                  </a:cubicBezTo>
                  <a:cubicBezTo>
                    <a:pt x="135345" y="24675"/>
                    <a:pt x="136049" y="25718"/>
                    <a:pt x="136914" y="26593"/>
                  </a:cubicBezTo>
                  <a:cubicBezTo>
                    <a:pt x="141446" y="31472"/>
                    <a:pt x="145103" y="37126"/>
                    <a:pt x="147546" y="43057"/>
                  </a:cubicBezTo>
                  <a:lnTo>
                    <a:pt x="148590" y="45751"/>
                  </a:lnTo>
                  <a:cubicBezTo>
                    <a:pt x="145281" y="45145"/>
                    <a:pt x="141794" y="44619"/>
                    <a:pt x="138485" y="44190"/>
                  </a:cubicBezTo>
                  <a:cubicBezTo>
                    <a:pt x="128726" y="42880"/>
                    <a:pt x="118977" y="42442"/>
                    <a:pt x="109219" y="42532"/>
                  </a:cubicBezTo>
                  <a:cubicBezTo>
                    <a:pt x="105909" y="42532"/>
                    <a:pt x="102947" y="43834"/>
                    <a:pt x="100683" y="45930"/>
                  </a:cubicBezTo>
                  <a:lnTo>
                    <a:pt x="100683" y="45930"/>
                  </a:lnTo>
                  <a:lnTo>
                    <a:pt x="45888" y="100634"/>
                  </a:lnTo>
                  <a:cubicBezTo>
                    <a:pt x="43364" y="103329"/>
                    <a:pt x="42142" y="106727"/>
                    <a:pt x="42490" y="110303"/>
                  </a:cubicBezTo>
                  <a:close/>
                  <a:moveTo>
                    <a:pt x="211305" y="242272"/>
                  </a:moveTo>
                  <a:lnTo>
                    <a:pt x="211305" y="242272"/>
                  </a:lnTo>
                  <a:cubicBezTo>
                    <a:pt x="194143" y="242272"/>
                    <a:pt x="180300" y="228507"/>
                    <a:pt x="180300" y="211257"/>
                  </a:cubicBezTo>
                  <a:cubicBezTo>
                    <a:pt x="180300" y="194184"/>
                    <a:pt x="194143" y="180422"/>
                    <a:pt x="211305" y="180422"/>
                  </a:cubicBezTo>
                  <a:cubicBezTo>
                    <a:pt x="228377" y="180422"/>
                    <a:pt x="242319" y="194184"/>
                    <a:pt x="242319" y="211257"/>
                  </a:cubicBezTo>
                  <a:cubicBezTo>
                    <a:pt x="242319" y="228507"/>
                    <a:pt x="228377" y="242272"/>
                    <a:pt x="211305" y="242272"/>
                  </a:cubicBezTo>
                  <a:close/>
                  <a:moveTo>
                    <a:pt x="257036" y="211257"/>
                  </a:moveTo>
                  <a:lnTo>
                    <a:pt x="257036" y="211257"/>
                  </a:lnTo>
                  <a:cubicBezTo>
                    <a:pt x="257036" y="185996"/>
                    <a:pt x="236566" y="165615"/>
                    <a:pt x="211305" y="165615"/>
                  </a:cubicBezTo>
                  <a:cubicBezTo>
                    <a:pt x="186045" y="165615"/>
                    <a:pt x="165483" y="185996"/>
                    <a:pt x="165483" y="211257"/>
                  </a:cubicBezTo>
                  <a:cubicBezTo>
                    <a:pt x="165483" y="236340"/>
                    <a:pt x="186045" y="256900"/>
                    <a:pt x="211305" y="256900"/>
                  </a:cubicBezTo>
                  <a:cubicBezTo>
                    <a:pt x="236566" y="256900"/>
                    <a:pt x="257036" y="236518"/>
                    <a:pt x="257036" y="211257"/>
                  </a:cubicBezTo>
                  <a:close/>
                  <a:moveTo>
                    <a:pt x="28031" y="83562"/>
                  </a:moveTo>
                  <a:cubicBezTo>
                    <a:pt x="30824" y="86524"/>
                    <a:pt x="35524" y="86524"/>
                    <a:pt x="38316" y="83562"/>
                  </a:cubicBezTo>
                  <a:cubicBezTo>
                    <a:pt x="41188" y="80859"/>
                    <a:pt x="41188" y="76150"/>
                    <a:pt x="38316" y="73108"/>
                  </a:cubicBezTo>
                  <a:lnTo>
                    <a:pt x="20111" y="54983"/>
                  </a:lnTo>
                  <a:cubicBezTo>
                    <a:pt x="17229" y="52021"/>
                    <a:pt x="12439" y="52021"/>
                    <a:pt x="9657" y="54983"/>
                  </a:cubicBezTo>
                  <a:cubicBezTo>
                    <a:pt x="6776" y="57865"/>
                    <a:pt x="6776" y="62475"/>
                    <a:pt x="9657" y="65437"/>
                  </a:cubicBezTo>
                  <a:lnTo>
                    <a:pt x="28031" y="83562"/>
                  </a:lnTo>
                  <a:lnTo>
                    <a:pt x="28031" y="83562"/>
                  </a:lnTo>
                </a:path>
              </a:pathLst>
            </a:custGeom>
            <a:solidFill>
              <a:schemeClr val="tx1"/>
            </a:solidFill>
            <a:ln w="1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黑体" panose="02010609060101010101" charset="-122"/>
              </a:endParaRPr>
            </a:p>
          </p:txBody>
        </p:sp>
      </p:grpSp>
      <p:cxnSp>
        <p:nvCxnSpPr>
          <p:cNvPr id="29" name="直接连接符 28"/>
          <p:cNvCxnSpPr/>
          <p:nvPr/>
        </p:nvCxnSpPr>
        <p:spPr>
          <a:xfrm>
            <a:off x="6637844" y="3708692"/>
            <a:ext cx="4571494" cy="0"/>
          </a:xfrm>
          <a:prstGeom prst="line">
            <a:avLst/>
          </a:prstGeom>
          <a:ln w="6350">
            <a:gradFill flip="none" rotWithShape="1"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2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/>
          <p:cNvSpPr/>
          <p:nvPr/>
        </p:nvSpPr>
        <p:spPr>
          <a:xfrm>
            <a:off x="6594796" y="4959544"/>
            <a:ext cx="90052" cy="90052"/>
          </a:xfrm>
          <a:prstGeom prst="ellipse">
            <a:avLst/>
          </a:prstGeom>
          <a:solidFill>
            <a:schemeClr val="tx1"/>
          </a:solidFill>
          <a:ln w="6350">
            <a:solidFill>
              <a:schemeClr val="bg1"/>
            </a:solidFill>
            <a:prstDash val="solid"/>
          </a:ln>
          <a:effectLst>
            <a:outerShdw blurRad="2032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6594796" y="4563463"/>
            <a:ext cx="90052" cy="90052"/>
          </a:xfrm>
          <a:prstGeom prst="ellipse">
            <a:avLst/>
          </a:prstGeom>
          <a:solidFill>
            <a:schemeClr val="tx1"/>
          </a:solidFill>
          <a:ln w="6350">
            <a:solidFill>
              <a:schemeClr val="bg1"/>
            </a:solidFill>
            <a:prstDash val="solid"/>
          </a:ln>
          <a:effectLst>
            <a:outerShdw blurRad="2032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6594796" y="4165001"/>
            <a:ext cx="90052" cy="90052"/>
          </a:xfrm>
          <a:prstGeom prst="ellipse">
            <a:avLst/>
          </a:prstGeom>
          <a:solidFill>
            <a:schemeClr val="tx1"/>
          </a:solidFill>
          <a:ln w="6350">
            <a:solidFill>
              <a:schemeClr val="bg1"/>
            </a:solidFill>
            <a:prstDash val="solid"/>
          </a:ln>
          <a:effectLst>
            <a:outerShdw blurRad="2032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00375" y="270309"/>
            <a:ext cx="12579239" cy="785544"/>
            <a:chOff x="300375" y="270309"/>
            <a:chExt cx="12579239" cy="785544"/>
          </a:xfrm>
        </p:grpSpPr>
        <p:grpSp>
          <p:nvGrpSpPr>
            <p:cNvPr id="10" name="组合 9"/>
            <p:cNvGrpSpPr/>
            <p:nvPr/>
          </p:nvGrpSpPr>
          <p:grpSpPr>
            <a:xfrm>
              <a:off x="300375" y="270309"/>
              <a:ext cx="3585006" cy="785544"/>
              <a:chOff x="9683679" y="2465600"/>
              <a:chExt cx="5112640" cy="785544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9683679" y="2465600"/>
                <a:ext cx="4821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  <a:latin typeface="方正正大黑简体" pitchFamily="2" charset="-122"/>
                    <a:ea typeface="方正正大黑简体" pitchFamily="2" charset="-122"/>
                    <a:cs typeface="黑体" panose="02010609060101010101" charset="-122"/>
                  </a:rPr>
                  <a:t>Add title text</a:t>
                </a:r>
                <a:endParaRPr lang="zh-CN" altLang="en-US" sz="3600" dirty="0">
                  <a:solidFill>
                    <a:schemeClr val="bg1"/>
                  </a:solidFill>
                  <a:latin typeface="方正正大黑简体" pitchFamily="2" charset="-122"/>
                  <a:ea typeface="方正正大黑简体" pitchFamily="2" charset="-122"/>
                  <a:cs typeface="黑体" panose="02010609060101010101" charset="-122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9688847" y="2604813"/>
                <a:ext cx="51074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ln>
                      <a:gradFill flip="none" rotWithShape="1">
                        <a:gsLst>
                          <a:gs pos="0">
                            <a:schemeClr val="bg1">
                              <a:alpha val="39000"/>
                            </a:schemeClr>
                          </a:gs>
                          <a:gs pos="100000">
                            <a:schemeClr val="bg1">
                              <a:alpha val="0"/>
                            </a:schemeClr>
                          </a:gs>
                        </a:gsLst>
                        <a:lin ang="16200000" scaled="1"/>
                        <a:tileRect/>
                      </a:gradFill>
                    </a:ln>
                    <a:noFill/>
                    <a:latin typeface="方正正大黑简体" pitchFamily="2" charset="-122"/>
                    <a:ea typeface="方正正大黑简体" pitchFamily="2" charset="-122"/>
                    <a:cs typeface="黑体" panose="02010609060101010101" charset="-122"/>
                  </a:rPr>
                  <a:t>Add title text</a:t>
                </a:r>
                <a:endParaRPr lang="zh-CN" altLang="en-US" sz="3600" dirty="0">
                  <a:ln>
                    <a:gradFill flip="none" rotWithShape="1">
                      <a:gsLst>
                        <a:gs pos="0">
                          <a:schemeClr val="bg1">
                            <a:alpha val="39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16200000" scaled="1"/>
                      <a:tileRect/>
                    </a:gradFill>
                  </a:ln>
                  <a:noFill/>
                  <a:latin typeface="方正正大黑简体" pitchFamily="2" charset="-122"/>
                  <a:ea typeface="方正正大黑简体" pitchFamily="2" charset="-122"/>
                  <a:cs typeface="黑体" panose="02010609060101010101" charset="-122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9298621" y="410623"/>
              <a:ext cx="358099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黑体" panose="02010609060101010101" charset="-122"/>
                </a:rPr>
                <a:t>GENERAL IDEA OF THE ACTIVITY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3408202" y="806683"/>
              <a:ext cx="876478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000">
              <a:schemeClr val="tx1"/>
            </a:gs>
            <a:gs pos="0">
              <a:schemeClr val="tx1">
                <a:lumMod val="85000"/>
                <a:lumOff val="1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/>
          <p:cNvGrpSpPr/>
          <p:nvPr/>
        </p:nvGrpSpPr>
        <p:grpSpPr>
          <a:xfrm>
            <a:off x="1158875" y="1712686"/>
            <a:ext cx="4572001" cy="4402125"/>
            <a:chOff x="1019175" y="1712686"/>
            <a:chExt cx="4572001" cy="4402125"/>
          </a:xfrm>
        </p:grpSpPr>
        <p:grpSp>
          <p:nvGrpSpPr>
            <p:cNvPr id="14" name="组合 13"/>
            <p:cNvGrpSpPr/>
            <p:nvPr/>
          </p:nvGrpSpPr>
          <p:grpSpPr>
            <a:xfrm>
              <a:off x="1019175" y="1712686"/>
              <a:ext cx="4572001" cy="1022190"/>
              <a:chOff x="1117029" y="1712686"/>
              <a:chExt cx="4915470" cy="1022190"/>
            </a:xfrm>
          </p:grpSpPr>
          <p:sp>
            <p:nvSpPr>
              <p:cNvPr id="4" name="矩形: 圆角 3"/>
              <p:cNvSpPr/>
              <p:nvPr/>
            </p:nvSpPr>
            <p:spPr>
              <a:xfrm>
                <a:off x="1117029" y="1712686"/>
                <a:ext cx="4915470" cy="885371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itchFamily="34" charset="0"/>
                  <a:ea typeface="微软雅黑" pitchFamily="34" charset="-122"/>
                  <a:cs typeface="黑体" panose="02010609060101010101" charset="-122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2115071" y="1832919"/>
                <a:ext cx="3754511" cy="901957"/>
                <a:chOff x="7228113" y="2016190"/>
                <a:chExt cx="3754511" cy="901957"/>
              </a:xfrm>
            </p:grpSpPr>
            <p:sp>
              <p:nvSpPr>
                <p:cNvPr id="11" name="文本框 10"/>
                <p:cNvSpPr txBox="1"/>
                <p:nvPr/>
              </p:nvSpPr>
              <p:spPr>
                <a:xfrm>
                  <a:off x="7228113" y="2016190"/>
                  <a:ext cx="2163560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dist"/>
                  <a:r>
                    <a:rPr lang="en-US" altLang="zh-CN" sz="1600" dirty="0">
                      <a:solidFill>
                        <a:schemeClr val="bg1"/>
                      </a:solidFill>
                      <a:effectLst/>
                      <a:latin typeface="方正正大黑简体" pitchFamily="2" charset="-122"/>
                      <a:ea typeface="方正正大黑简体" pitchFamily="2" charset="-122"/>
                      <a:cs typeface="黑体" panose="02010609060101010101" charset="-122"/>
                    </a:rPr>
                    <a:t>Add title text</a:t>
                  </a:r>
                  <a:endParaRPr lang="zh-CN" altLang="en-US" sz="1600" dirty="0">
                    <a:solidFill>
                      <a:schemeClr val="bg1"/>
                    </a:solidFill>
                    <a:effectLst/>
                    <a:latin typeface="方正正大黑简体" pitchFamily="2" charset="-122"/>
                    <a:ea typeface="方正正大黑简体" pitchFamily="2" charset="-122"/>
                    <a:cs typeface="黑体" panose="02010609060101010101" charset="-122"/>
                  </a:endParaRPr>
                </a:p>
              </p:txBody>
            </p:sp>
            <p:sp>
              <p:nvSpPr>
                <p:cNvPr id="12" name="文本框 11"/>
                <p:cNvSpPr txBox="1"/>
                <p:nvPr/>
              </p:nvSpPr>
              <p:spPr>
                <a:xfrm>
                  <a:off x="7228114" y="2369407"/>
                  <a:ext cx="3754510" cy="548740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  <a:spcBef>
                      <a:spcPts val="1200"/>
                    </a:spcBef>
                  </a:pPr>
                  <a:r>
                    <a:rPr lang="en-US" altLang="zh-CN" sz="1200" dirty="0">
                      <a:solidFill>
                        <a:schemeClr val="bg1"/>
                      </a:solidFill>
                      <a:latin typeface="Arial" pitchFamily="34" charset="0"/>
                      <a:ea typeface="微软雅黑" pitchFamily="34" charset="-122"/>
                      <a:cs typeface="黑体" panose="02010609060101010101" charset="-122"/>
                    </a:rPr>
                    <a:t>Click here to add content, content to match the title. </a:t>
                  </a:r>
                </a:p>
              </p:txBody>
            </p:sp>
          </p:grpSp>
          <p:sp>
            <p:nvSpPr>
              <p:cNvPr id="13" name="图形 14"/>
              <p:cNvSpPr/>
              <p:nvPr/>
            </p:nvSpPr>
            <p:spPr>
              <a:xfrm flipV="1">
                <a:off x="1661160" y="2011126"/>
                <a:ext cx="303642" cy="303731"/>
              </a:xfrm>
              <a:custGeom>
                <a:avLst/>
                <a:gdLst>
                  <a:gd name="connsiteX0" fmla="*/ 50678 w 319218"/>
                  <a:gd name="connsiteY0" fmla="*/ 61085 h 319313"/>
                  <a:gd name="connsiteX1" fmla="*/ 50678 w 319218"/>
                  <a:gd name="connsiteY1" fmla="*/ 61085 h 319313"/>
                  <a:gd name="connsiteX2" fmla="*/ 60962 w 319218"/>
                  <a:gd name="connsiteY2" fmla="*/ 61085 h 319313"/>
                  <a:gd name="connsiteX3" fmla="*/ 60962 w 319218"/>
                  <a:gd name="connsiteY3" fmla="*/ 50631 h 319313"/>
                  <a:gd name="connsiteX4" fmla="*/ 19495 w 319218"/>
                  <a:gd name="connsiteY4" fmla="*/ 9082 h 319313"/>
                  <a:gd name="connsiteX5" fmla="*/ 9219 w 319218"/>
                  <a:gd name="connsiteY5" fmla="*/ 9082 h 319313"/>
                  <a:gd name="connsiteX6" fmla="*/ 9219 w 319218"/>
                  <a:gd name="connsiteY6" fmla="*/ 19537 h 319313"/>
                  <a:gd name="connsiteX7" fmla="*/ 50678 w 319218"/>
                  <a:gd name="connsiteY7" fmla="*/ 61085 h 319313"/>
                  <a:gd name="connsiteX8" fmla="*/ 73325 w 319218"/>
                  <a:gd name="connsiteY8" fmla="*/ 38348 h 319313"/>
                  <a:gd name="connsiteX9" fmla="*/ 73325 w 319218"/>
                  <a:gd name="connsiteY9" fmla="*/ 38348 h 319313"/>
                  <a:gd name="connsiteX10" fmla="*/ 83611 w 319218"/>
                  <a:gd name="connsiteY10" fmla="*/ 38348 h 319313"/>
                  <a:gd name="connsiteX11" fmla="*/ 83611 w 319218"/>
                  <a:gd name="connsiteY11" fmla="*/ 27983 h 319313"/>
                  <a:gd name="connsiteX12" fmla="*/ 65316 w 319218"/>
                  <a:gd name="connsiteY12" fmla="*/ 9689 h 319313"/>
                  <a:gd name="connsiteX13" fmla="*/ 55040 w 319218"/>
                  <a:gd name="connsiteY13" fmla="*/ 9689 h 319313"/>
                  <a:gd name="connsiteX14" fmla="*/ 55040 w 319218"/>
                  <a:gd name="connsiteY14" fmla="*/ 20053 h 319313"/>
                  <a:gd name="connsiteX15" fmla="*/ 73325 w 319218"/>
                  <a:gd name="connsiteY15" fmla="*/ 38348 h 319313"/>
                  <a:gd name="connsiteX16" fmla="*/ 68446 w 319218"/>
                  <a:gd name="connsiteY16" fmla="*/ 135386 h 319313"/>
                  <a:gd name="connsiteX17" fmla="*/ 68446 w 319218"/>
                  <a:gd name="connsiteY17" fmla="*/ 135386 h 319313"/>
                  <a:gd name="connsiteX18" fmla="*/ 66886 w 319218"/>
                  <a:gd name="connsiteY18" fmla="*/ 114477 h 319313"/>
                  <a:gd name="connsiteX19" fmla="*/ 114445 w 319218"/>
                  <a:gd name="connsiteY19" fmla="*/ 66837 h 319313"/>
                  <a:gd name="connsiteX20" fmla="*/ 135345 w 319218"/>
                  <a:gd name="connsiteY20" fmla="*/ 68488 h 319313"/>
                  <a:gd name="connsiteX21" fmla="*/ 160606 w 319218"/>
                  <a:gd name="connsiteY21" fmla="*/ 73626 h 319313"/>
                  <a:gd name="connsiteX22" fmla="*/ 164529 w 319218"/>
                  <a:gd name="connsiteY22" fmla="*/ 74062 h 319313"/>
                  <a:gd name="connsiteX23" fmla="*/ 176286 w 319218"/>
                  <a:gd name="connsiteY23" fmla="*/ 61344 h 319313"/>
                  <a:gd name="connsiteX24" fmla="*/ 170195 w 319218"/>
                  <a:gd name="connsiteY24" fmla="*/ 33557 h 319313"/>
                  <a:gd name="connsiteX25" fmla="*/ 165483 w 319218"/>
                  <a:gd name="connsiteY25" fmla="*/ 24237 h 319313"/>
                  <a:gd name="connsiteX26" fmla="*/ 185786 w 319218"/>
                  <a:gd name="connsiteY26" fmla="*/ 23890 h 319313"/>
                  <a:gd name="connsiteX27" fmla="*/ 216184 w 319218"/>
                  <a:gd name="connsiteY27" fmla="*/ 39133 h 319313"/>
                  <a:gd name="connsiteX28" fmla="*/ 216622 w 319218"/>
                  <a:gd name="connsiteY28" fmla="*/ 39659 h 319313"/>
                  <a:gd name="connsiteX29" fmla="*/ 231864 w 319218"/>
                  <a:gd name="connsiteY29" fmla="*/ 67702 h 319313"/>
                  <a:gd name="connsiteX30" fmla="*/ 229421 w 319218"/>
                  <a:gd name="connsiteY30" fmla="*/ 99761 h 319313"/>
                  <a:gd name="connsiteX31" fmla="*/ 232730 w 319218"/>
                  <a:gd name="connsiteY31" fmla="*/ 112998 h 319313"/>
                  <a:gd name="connsiteX32" fmla="*/ 236566 w 319218"/>
                  <a:gd name="connsiteY32" fmla="*/ 116663 h 319313"/>
                  <a:gd name="connsiteX33" fmla="*/ 239616 w 319218"/>
                  <a:gd name="connsiteY33" fmla="*/ 119795 h 319313"/>
                  <a:gd name="connsiteX34" fmla="*/ 240053 w 319218"/>
                  <a:gd name="connsiteY34" fmla="*/ 120231 h 319313"/>
                  <a:gd name="connsiteX35" fmla="*/ 287086 w 319218"/>
                  <a:gd name="connsiteY35" fmla="*/ 201410 h 319313"/>
                  <a:gd name="connsiteX36" fmla="*/ 288826 w 319218"/>
                  <a:gd name="connsiteY36" fmla="*/ 288956 h 319313"/>
                  <a:gd name="connsiteX37" fmla="*/ 201547 w 319218"/>
                  <a:gd name="connsiteY37" fmla="*/ 287128 h 319313"/>
                  <a:gd name="connsiteX38" fmla="*/ 120190 w 319218"/>
                  <a:gd name="connsiteY38" fmla="*/ 240005 h 319313"/>
                  <a:gd name="connsiteX39" fmla="*/ 116791 w 319218"/>
                  <a:gd name="connsiteY39" fmla="*/ 236696 h 319313"/>
                  <a:gd name="connsiteX40" fmla="*/ 116712 w 319218"/>
                  <a:gd name="connsiteY40" fmla="*/ 236696 h 319313"/>
                  <a:gd name="connsiteX41" fmla="*/ 113402 w 319218"/>
                  <a:gd name="connsiteY41" fmla="*/ 233030 h 319313"/>
                  <a:gd name="connsiteX42" fmla="*/ 99719 w 319218"/>
                  <a:gd name="connsiteY42" fmla="*/ 229462 h 319313"/>
                  <a:gd name="connsiteX43" fmla="*/ 67751 w 319218"/>
                  <a:gd name="connsiteY43" fmla="*/ 231817 h 319313"/>
                  <a:gd name="connsiteX44" fmla="*/ 39618 w 319218"/>
                  <a:gd name="connsiteY44" fmla="*/ 216573 h 319313"/>
                  <a:gd name="connsiteX45" fmla="*/ 39618 w 319218"/>
                  <a:gd name="connsiteY45" fmla="*/ 216653 h 319313"/>
                  <a:gd name="connsiteX46" fmla="*/ 23848 w 319218"/>
                  <a:gd name="connsiteY46" fmla="*/ 185648 h 319313"/>
                  <a:gd name="connsiteX47" fmla="*/ 24205 w 319218"/>
                  <a:gd name="connsiteY47" fmla="*/ 165436 h 319313"/>
                  <a:gd name="connsiteX48" fmla="*/ 33606 w 319218"/>
                  <a:gd name="connsiteY48" fmla="*/ 170146 h 319313"/>
                  <a:gd name="connsiteX49" fmla="*/ 61132 w 319218"/>
                  <a:gd name="connsiteY49" fmla="*/ 176328 h 319313"/>
                  <a:gd name="connsiteX50" fmla="*/ 65137 w 319218"/>
                  <a:gd name="connsiteY50" fmla="*/ 175721 h 319313"/>
                  <a:gd name="connsiteX51" fmla="*/ 73673 w 319218"/>
                  <a:gd name="connsiteY51" fmla="*/ 160736 h 319313"/>
                  <a:gd name="connsiteX52" fmla="*/ 68446 w 319218"/>
                  <a:gd name="connsiteY52" fmla="*/ 135386 h 319313"/>
                  <a:gd name="connsiteX53" fmla="*/ 42490 w 319218"/>
                  <a:gd name="connsiteY53" fmla="*/ 110303 h 319313"/>
                  <a:gd name="connsiteX54" fmla="*/ 42490 w 319218"/>
                  <a:gd name="connsiteY54" fmla="*/ 110303 h 319313"/>
                  <a:gd name="connsiteX55" fmla="*/ 44239 w 319218"/>
                  <a:gd name="connsiteY55" fmla="*/ 138605 h 319313"/>
                  <a:gd name="connsiteX56" fmla="*/ 45719 w 319218"/>
                  <a:gd name="connsiteY56" fmla="*/ 148543 h 319313"/>
                  <a:gd name="connsiteX57" fmla="*/ 43105 w 319218"/>
                  <a:gd name="connsiteY57" fmla="*/ 147499 h 319313"/>
                  <a:gd name="connsiteX58" fmla="*/ 26551 w 319218"/>
                  <a:gd name="connsiteY58" fmla="*/ 136867 h 319313"/>
                  <a:gd name="connsiteX59" fmla="*/ 9219 w 319218"/>
                  <a:gd name="connsiteY59" fmla="*/ 137473 h 319313"/>
                  <a:gd name="connsiteX60" fmla="*/ 7123 w 319218"/>
                  <a:gd name="connsiteY60" fmla="*/ 140702 h 319313"/>
                  <a:gd name="connsiteX61" fmla="*/ -360 w 319218"/>
                  <a:gd name="connsiteY61" fmla="*/ 189564 h 319313"/>
                  <a:gd name="connsiteX62" fmla="*/ 22287 w 319218"/>
                  <a:gd name="connsiteY62" fmla="*/ 233904 h 319313"/>
                  <a:gd name="connsiteX63" fmla="*/ 22287 w 319218"/>
                  <a:gd name="connsiteY63" fmla="*/ 233904 h 319313"/>
                  <a:gd name="connsiteX64" fmla="*/ 22287 w 319218"/>
                  <a:gd name="connsiteY64" fmla="*/ 233904 h 319313"/>
                  <a:gd name="connsiteX65" fmla="*/ 62524 w 319218"/>
                  <a:gd name="connsiteY65" fmla="*/ 255944 h 319313"/>
                  <a:gd name="connsiteX66" fmla="*/ 100504 w 319218"/>
                  <a:gd name="connsiteY66" fmla="*/ 254981 h 319313"/>
                  <a:gd name="connsiteX67" fmla="*/ 102769 w 319218"/>
                  <a:gd name="connsiteY67" fmla="*/ 257247 h 319313"/>
                  <a:gd name="connsiteX68" fmla="*/ 102947 w 319218"/>
                  <a:gd name="connsiteY68" fmla="*/ 257595 h 319313"/>
                  <a:gd name="connsiteX69" fmla="*/ 102769 w 319218"/>
                  <a:gd name="connsiteY69" fmla="*/ 257595 h 319313"/>
                  <a:gd name="connsiteX70" fmla="*/ 195106 w 319218"/>
                  <a:gd name="connsiteY70" fmla="*/ 310819 h 319313"/>
                  <a:gd name="connsiteX71" fmla="*/ 302072 w 319218"/>
                  <a:gd name="connsiteY71" fmla="*/ 310819 h 319313"/>
                  <a:gd name="connsiteX72" fmla="*/ 310867 w 319218"/>
                  <a:gd name="connsiteY72" fmla="*/ 302113 h 319313"/>
                  <a:gd name="connsiteX73" fmla="*/ 310867 w 319218"/>
                  <a:gd name="connsiteY73" fmla="*/ 301935 h 319313"/>
                  <a:gd name="connsiteX74" fmla="*/ 310867 w 319218"/>
                  <a:gd name="connsiteY74" fmla="*/ 301846 h 319313"/>
                  <a:gd name="connsiteX75" fmla="*/ 310777 w 319218"/>
                  <a:gd name="connsiteY75" fmla="*/ 195138 h 319313"/>
                  <a:gd name="connsiteX76" fmla="*/ 257473 w 319218"/>
                  <a:gd name="connsiteY76" fmla="*/ 102900 h 319313"/>
                  <a:gd name="connsiteX77" fmla="*/ 256689 w 319218"/>
                  <a:gd name="connsiteY77" fmla="*/ 102027 h 319313"/>
                  <a:gd name="connsiteX78" fmla="*/ 254949 w 319218"/>
                  <a:gd name="connsiteY78" fmla="*/ 100457 h 319313"/>
                  <a:gd name="connsiteX79" fmla="*/ 255903 w 319218"/>
                  <a:gd name="connsiteY79" fmla="*/ 62475 h 319313"/>
                  <a:gd name="connsiteX80" fmla="*/ 233953 w 319218"/>
                  <a:gd name="connsiteY80" fmla="*/ 22319 h 319313"/>
                  <a:gd name="connsiteX81" fmla="*/ 233256 w 319218"/>
                  <a:gd name="connsiteY81" fmla="*/ 21624 h 319313"/>
                  <a:gd name="connsiteX82" fmla="*/ 189613 w 319218"/>
                  <a:gd name="connsiteY82" fmla="*/ -408 h 319313"/>
                  <a:gd name="connsiteX83" fmla="*/ 140223 w 319218"/>
                  <a:gd name="connsiteY83" fmla="*/ 7254 h 319313"/>
                  <a:gd name="connsiteX84" fmla="*/ 134827 w 319218"/>
                  <a:gd name="connsiteY84" fmla="*/ 23720 h 319313"/>
                  <a:gd name="connsiteX85" fmla="*/ 136914 w 319218"/>
                  <a:gd name="connsiteY85" fmla="*/ 26593 h 319313"/>
                  <a:gd name="connsiteX86" fmla="*/ 147546 w 319218"/>
                  <a:gd name="connsiteY86" fmla="*/ 43057 h 319313"/>
                  <a:gd name="connsiteX87" fmla="*/ 148590 w 319218"/>
                  <a:gd name="connsiteY87" fmla="*/ 45751 h 319313"/>
                  <a:gd name="connsiteX88" fmla="*/ 138485 w 319218"/>
                  <a:gd name="connsiteY88" fmla="*/ 44190 h 319313"/>
                  <a:gd name="connsiteX89" fmla="*/ 109219 w 319218"/>
                  <a:gd name="connsiteY89" fmla="*/ 42532 h 319313"/>
                  <a:gd name="connsiteX90" fmla="*/ 100683 w 319218"/>
                  <a:gd name="connsiteY90" fmla="*/ 45930 h 319313"/>
                  <a:gd name="connsiteX91" fmla="*/ 100683 w 319218"/>
                  <a:gd name="connsiteY91" fmla="*/ 45930 h 319313"/>
                  <a:gd name="connsiteX92" fmla="*/ 45888 w 319218"/>
                  <a:gd name="connsiteY92" fmla="*/ 100634 h 319313"/>
                  <a:gd name="connsiteX93" fmla="*/ 42490 w 319218"/>
                  <a:gd name="connsiteY93" fmla="*/ 110303 h 319313"/>
                  <a:gd name="connsiteX94" fmla="*/ 211305 w 319218"/>
                  <a:gd name="connsiteY94" fmla="*/ 242272 h 319313"/>
                  <a:gd name="connsiteX95" fmla="*/ 211305 w 319218"/>
                  <a:gd name="connsiteY95" fmla="*/ 242272 h 319313"/>
                  <a:gd name="connsiteX96" fmla="*/ 180300 w 319218"/>
                  <a:gd name="connsiteY96" fmla="*/ 211257 h 319313"/>
                  <a:gd name="connsiteX97" fmla="*/ 211305 w 319218"/>
                  <a:gd name="connsiteY97" fmla="*/ 180422 h 319313"/>
                  <a:gd name="connsiteX98" fmla="*/ 242319 w 319218"/>
                  <a:gd name="connsiteY98" fmla="*/ 211257 h 319313"/>
                  <a:gd name="connsiteX99" fmla="*/ 211305 w 319218"/>
                  <a:gd name="connsiteY99" fmla="*/ 242272 h 319313"/>
                  <a:gd name="connsiteX100" fmla="*/ 257036 w 319218"/>
                  <a:gd name="connsiteY100" fmla="*/ 211257 h 319313"/>
                  <a:gd name="connsiteX101" fmla="*/ 257036 w 319218"/>
                  <a:gd name="connsiteY101" fmla="*/ 211257 h 319313"/>
                  <a:gd name="connsiteX102" fmla="*/ 211305 w 319218"/>
                  <a:gd name="connsiteY102" fmla="*/ 165615 h 319313"/>
                  <a:gd name="connsiteX103" fmla="*/ 165483 w 319218"/>
                  <a:gd name="connsiteY103" fmla="*/ 211257 h 319313"/>
                  <a:gd name="connsiteX104" fmla="*/ 211305 w 319218"/>
                  <a:gd name="connsiteY104" fmla="*/ 256900 h 319313"/>
                  <a:gd name="connsiteX105" fmla="*/ 257036 w 319218"/>
                  <a:gd name="connsiteY105" fmla="*/ 211257 h 319313"/>
                  <a:gd name="connsiteX106" fmla="*/ 28031 w 319218"/>
                  <a:gd name="connsiteY106" fmla="*/ 83562 h 319313"/>
                  <a:gd name="connsiteX107" fmla="*/ 38316 w 319218"/>
                  <a:gd name="connsiteY107" fmla="*/ 83562 h 319313"/>
                  <a:gd name="connsiteX108" fmla="*/ 38316 w 319218"/>
                  <a:gd name="connsiteY108" fmla="*/ 73108 h 319313"/>
                  <a:gd name="connsiteX109" fmla="*/ 20111 w 319218"/>
                  <a:gd name="connsiteY109" fmla="*/ 54983 h 319313"/>
                  <a:gd name="connsiteX110" fmla="*/ 9657 w 319218"/>
                  <a:gd name="connsiteY110" fmla="*/ 54983 h 319313"/>
                  <a:gd name="connsiteX111" fmla="*/ 9657 w 319218"/>
                  <a:gd name="connsiteY111" fmla="*/ 65437 h 319313"/>
                  <a:gd name="connsiteX112" fmla="*/ 28031 w 319218"/>
                  <a:gd name="connsiteY112" fmla="*/ 83562 h 319313"/>
                  <a:gd name="connsiteX113" fmla="*/ 28031 w 319218"/>
                  <a:gd name="connsiteY113" fmla="*/ 83562 h 31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</a:cxnLst>
                <a:rect l="l" t="t" r="r" b="b"/>
                <a:pathLst>
                  <a:path w="319218" h="319313">
                    <a:moveTo>
                      <a:pt x="50678" y="61085"/>
                    </a:moveTo>
                    <a:lnTo>
                      <a:pt x="50678" y="61085"/>
                    </a:lnTo>
                    <a:cubicBezTo>
                      <a:pt x="53471" y="63877"/>
                      <a:pt x="58082" y="63877"/>
                      <a:pt x="60962" y="61085"/>
                    </a:cubicBezTo>
                    <a:cubicBezTo>
                      <a:pt x="63925" y="58123"/>
                      <a:pt x="63925" y="53503"/>
                      <a:pt x="60962" y="50631"/>
                    </a:cubicBezTo>
                    <a:lnTo>
                      <a:pt x="19495" y="9082"/>
                    </a:lnTo>
                    <a:cubicBezTo>
                      <a:pt x="16623" y="6211"/>
                      <a:pt x="12003" y="6211"/>
                      <a:pt x="9219" y="9082"/>
                    </a:cubicBezTo>
                    <a:cubicBezTo>
                      <a:pt x="6169" y="12044"/>
                      <a:pt x="6169" y="16665"/>
                      <a:pt x="9219" y="19537"/>
                    </a:cubicBezTo>
                    <a:lnTo>
                      <a:pt x="50678" y="61085"/>
                    </a:lnTo>
                    <a:close/>
                    <a:moveTo>
                      <a:pt x="73325" y="38348"/>
                    </a:moveTo>
                    <a:lnTo>
                      <a:pt x="73325" y="38348"/>
                    </a:lnTo>
                    <a:cubicBezTo>
                      <a:pt x="76118" y="41221"/>
                      <a:pt x="80729" y="41221"/>
                      <a:pt x="83611" y="38348"/>
                    </a:cubicBezTo>
                    <a:cubicBezTo>
                      <a:pt x="86572" y="35475"/>
                      <a:pt x="86572" y="30856"/>
                      <a:pt x="83611" y="27983"/>
                    </a:cubicBezTo>
                    <a:lnTo>
                      <a:pt x="65316" y="9689"/>
                    </a:lnTo>
                    <a:cubicBezTo>
                      <a:pt x="62444" y="6906"/>
                      <a:pt x="57823" y="6906"/>
                      <a:pt x="55040" y="9689"/>
                    </a:cubicBezTo>
                    <a:cubicBezTo>
                      <a:pt x="52079" y="12481"/>
                      <a:pt x="52079" y="17360"/>
                      <a:pt x="55040" y="20053"/>
                    </a:cubicBezTo>
                    <a:lnTo>
                      <a:pt x="73325" y="38348"/>
                    </a:lnTo>
                    <a:close/>
                    <a:moveTo>
                      <a:pt x="68446" y="135386"/>
                    </a:moveTo>
                    <a:lnTo>
                      <a:pt x="68446" y="135386"/>
                    </a:lnTo>
                    <a:cubicBezTo>
                      <a:pt x="67581" y="128420"/>
                      <a:pt x="67055" y="121364"/>
                      <a:pt x="66886" y="114477"/>
                    </a:cubicBezTo>
                    <a:lnTo>
                      <a:pt x="114445" y="66837"/>
                    </a:lnTo>
                    <a:cubicBezTo>
                      <a:pt x="121412" y="67007"/>
                      <a:pt x="128378" y="67614"/>
                      <a:pt x="135345" y="68488"/>
                    </a:cubicBezTo>
                    <a:cubicBezTo>
                      <a:pt x="143800" y="69620"/>
                      <a:pt x="152336" y="71191"/>
                      <a:pt x="160606" y="73626"/>
                    </a:cubicBezTo>
                    <a:cubicBezTo>
                      <a:pt x="161826" y="73973"/>
                      <a:pt x="163218" y="74152"/>
                      <a:pt x="164529" y="74062"/>
                    </a:cubicBezTo>
                    <a:cubicBezTo>
                      <a:pt x="171238" y="73893"/>
                      <a:pt x="176634" y="68140"/>
                      <a:pt x="176286" y="61344"/>
                    </a:cubicBezTo>
                    <a:cubicBezTo>
                      <a:pt x="175938" y="51852"/>
                      <a:pt x="173852" y="42532"/>
                      <a:pt x="170195" y="33557"/>
                    </a:cubicBezTo>
                    <a:cubicBezTo>
                      <a:pt x="168793" y="30508"/>
                      <a:pt x="167233" y="27288"/>
                      <a:pt x="165483" y="24237"/>
                    </a:cubicBezTo>
                    <a:cubicBezTo>
                      <a:pt x="172112" y="22756"/>
                      <a:pt x="178989" y="22587"/>
                      <a:pt x="185786" y="23890"/>
                    </a:cubicBezTo>
                    <a:cubicBezTo>
                      <a:pt x="196846" y="25718"/>
                      <a:pt x="207469" y="30686"/>
                      <a:pt x="216184" y="39133"/>
                    </a:cubicBezTo>
                    <a:lnTo>
                      <a:pt x="216622" y="39659"/>
                    </a:lnTo>
                    <a:cubicBezTo>
                      <a:pt x="224719" y="47580"/>
                      <a:pt x="229690" y="57517"/>
                      <a:pt x="231864" y="67702"/>
                    </a:cubicBezTo>
                    <a:cubicBezTo>
                      <a:pt x="234300" y="78335"/>
                      <a:pt x="233345" y="89484"/>
                      <a:pt x="229421" y="99761"/>
                    </a:cubicBezTo>
                    <a:cubicBezTo>
                      <a:pt x="227682" y="104114"/>
                      <a:pt x="228903" y="109600"/>
                      <a:pt x="232730" y="112998"/>
                    </a:cubicBezTo>
                    <a:lnTo>
                      <a:pt x="236566" y="116663"/>
                    </a:lnTo>
                    <a:lnTo>
                      <a:pt x="239616" y="119795"/>
                    </a:lnTo>
                    <a:lnTo>
                      <a:pt x="240053" y="120231"/>
                    </a:lnTo>
                    <a:cubicBezTo>
                      <a:pt x="263566" y="143575"/>
                      <a:pt x="279246" y="171885"/>
                      <a:pt x="287086" y="201410"/>
                    </a:cubicBezTo>
                    <a:cubicBezTo>
                      <a:pt x="294757" y="229899"/>
                      <a:pt x="295454" y="260119"/>
                      <a:pt x="288826" y="288956"/>
                    </a:cubicBezTo>
                    <a:cubicBezTo>
                      <a:pt x="260087" y="295405"/>
                      <a:pt x="230116" y="294700"/>
                      <a:pt x="201547" y="287128"/>
                    </a:cubicBezTo>
                    <a:cubicBezTo>
                      <a:pt x="171754" y="279111"/>
                      <a:pt x="143533" y="263349"/>
                      <a:pt x="120190" y="240005"/>
                    </a:cubicBezTo>
                    <a:lnTo>
                      <a:pt x="116791" y="236696"/>
                    </a:lnTo>
                    <a:lnTo>
                      <a:pt x="116712" y="236696"/>
                    </a:lnTo>
                    <a:lnTo>
                      <a:pt x="113402" y="233030"/>
                    </a:lnTo>
                    <a:cubicBezTo>
                      <a:pt x="110084" y="229115"/>
                      <a:pt x="104687" y="227455"/>
                      <a:pt x="99719" y="229462"/>
                    </a:cubicBezTo>
                    <a:cubicBezTo>
                      <a:pt x="89443" y="233378"/>
                      <a:pt x="78205" y="234083"/>
                      <a:pt x="67751" y="231817"/>
                    </a:cubicBezTo>
                    <a:cubicBezTo>
                      <a:pt x="57475" y="229721"/>
                      <a:pt x="47628" y="224583"/>
                      <a:pt x="39618" y="216573"/>
                    </a:cubicBezTo>
                    <a:lnTo>
                      <a:pt x="39618" y="216653"/>
                    </a:lnTo>
                    <a:cubicBezTo>
                      <a:pt x="30824" y="207859"/>
                      <a:pt x="25597" y="197146"/>
                      <a:pt x="23848" y="185648"/>
                    </a:cubicBezTo>
                    <a:cubicBezTo>
                      <a:pt x="22715" y="179110"/>
                      <a:pt x="22804" y="172144"/>
                      <a:pt x="24205" y="165436"/>
                    </a:cubicBezTo>
                    <a:cubicBezTo>
                      <a:pt x="27336" y="167185"/>
                      <a:pt x="30475" y="168834"/>
                      <a:pt x="33606" y="170146"/>
                    </a:cubicBezTo>
                    <a:cubicBezTo>
                      <a:pt x="42490" y="173803"/>
                      <a:pt x="51722" y="175721"/>
                      <a:pt x="61132" y="176328"/>
                    </a:cubicBezTo>
                    <a:cubicBezTo>
                      <a:pt x="62444" y="176328"/>
                      <a:pt x="63925" y="176237"/>
                      <a:pt x="65137" y="175721"/>
                    </a:cubicBezTo>
                    <a:cubicBezTo>
                      <a:pt x="71765" y="174150"/>
                      <a:pt x="75422" y="167185"/>
                      <a:pt x="73673" y="160736"/>
                    </a:cubicBezTo>
                    <a:cubicBezTo>
                      <a:pt x="71408" y="152370"/>
                      <a:pt x="69669" y="143833"/>
                      <a:pt x="68446" y="135386"/>
                    </a:cubicBezTo>
                    <a:close/>
                    <a:moveTo>
                      <a:pt x="42490" y="110303"/>
                    </a:moveTo>
                    <a:lnTo>
                      <a:pt x="42490" y="110303"/>
                    </a:lnTo>
                    <a:cubicBezTo>
                      <a:pt x="42490" y="119795"/>
                      <a:pt x="43017" y="129115"/>
                      <a:pt x="44239" y="138605"/>
                    </a:cubicBezTo>
                    <a:cubicBezTo>
                      <a:pt x="44756" y="141925"/>
                      <a:pt x="45104" y="145233"/>
                      <a:pt x="45719" y="148543"/>
                    </a:cubicBezTo>
                    <a:lnTo>
                      <a:pt x="43105" y="147499"/>
                    </a:lnTo>
                    <a:cubicBezTo>
                      <a:pt x="37093" y="145054"/>
                      <a:pt x="31519" y="141488"/>
                      <a:pt x="26551" y="136867"/>
                    </a:cubicBezTo>
                    <a:cubicBezTo>
                      <a:pt x="21591" y="132335"/>
                      <a:pt x="13831" y="132602"/>
                      <a:pt x="9219" y="137473"/>
                    </a:cubicBezTo>
                    <a:cubicBezTo>
                      <a:pt x="8346" y="138605"/>
                      <a:pt x="7560" y="139569"/>
                      <a:pt x="7123" y="140702"/>
                    </a:cubicBezTo>
                    <a:cubicBezTo>
                      <a:pt x="-538" y="155946"/>
                      <a:pt x="-2974" y="173107"/>
                      <a:pt x="-360" y="189564"/>
                    </a:cubicBezTo>
                    <a:cubicBezTo>
                      <a:pt x="2253" y="205941"/>
                      <a:pt x="9737" y="221363"/>
                      <a:pt x="22287" y="233904"/>
                    </a:cubicBezTo>
                    <a:lnTo>
                      <a:pt x="22287" y="233904"/>
                    </a:lnTo>
                    <a:lnTo>
                      <a:pt x="22287" y="233904"/>
                    </a:lnTo>
                    <a:cubicBezTo>
                      <a:pt x="33606" y="245490"/>
                      <a:pt x="47806" y="252716"/>
                      <a:pt x="62524" y="255944"/>
                    </a:cubicBezTo>
                    <a:cubicBezTo>
                      <a:pt x="75074" y="258558"/>
                      <a:pt x="87963" y="258211"/>
                      <a:pt x="100504" y="254981"/>
                    </a:cubicBezTo>
                    <a:lnTo>
                      <a:pt x="102769" y="257247"/>
                    </a:lnTo>
                    <a:lnTo>
                      <a:pt x="102947" y="257595"/>
                    </a:lnTo>
                    <a:lnTo>
                      <a:pt x="102769" y="257595"/>
                    </a:lnTo>
                    <a:cubicBezTo>
                      <a:pt x="129253" y="283908"/>
                      <a:pt x="161309" y="301757"/>
                      <a:pt x="195106" y="310819"/>
                    </a:cubicBezTo>
                    <a:cubicBezTo>
                      <a:pt x="230116" y="320319"/>
                      <a:pt x="267053" y="320319"/>
                      <a:pt x="302072" y="310819"/>
                    </a:cubicBezTo>
                    <a:cubicBezTo>
                      <a:pt x="306514" y="309686"/>
                      <a:pt x="309734" y="306289"/>
                      <a:pt x="310867" y="302113"/>
                    </a:cubicBezTo>
                    <a:lnTo>
                      <a:pt x="310867" y="301935"/>
                    </a:lnTo>
                    <a:lnTo>
                      <a:pt x="310867" y="301846"/>
                    </a:lnTo>
                    <a:cubicBezTo>
                      <a:pt x="320188" y="266917"/>
                      <a:pt x="320188" y="230069"/>
                      <a:pt x="310777" y="195138"/>
                    </a:cubicBezTo>
                    <a:cubicBezTo>
                      <a:pt x="301724" y="161431"/>
                      <a:pt x="283867" y="129204"/>
                      <a:pt x="257473" y="102900"/>
                    </a:cubicBezTo>
                    <a:lnTo>
                      <a:pt x="256689" y="102027"/>
                    </a:lnTo>
                    <a:lnTo>
                      <a:pt x="254949" y="100457"/>
                    </a:lnTo>
                    <a:cubicBezTo>
                      <a:pt x="258348" y="88084"/>
                      <a:pt x="258606" y="75026"/>
                      <a:pt x="255903" y="62475"/>
                    </a:cubicBezTo>
                    <a:cubicBezTo>
                      <a:pt x="252773" y="47848"/>
                      <a:pt x="245450" y="33737"/>
                      <a:pt x="233953" y="22319"/>
                    </a:cubicBezTo>
                    <a:lnTo>
                      <a:pt x="233256" y="21624"/>
                    </a:lnTo>
                    <a:cubicBezTo>
                      <a:pt x="220885" y="9609"/>
                      <a:pt x="205560" y="2197"/>
                      <a:pt x="189613" y="-408"/>
                    </a:cubicBezTo>
                    <a:cubicBezTo>
                      <a:pt x="172977" y="-2942"/>
                      <a:pt x="155735" y="-497"/>
                      <a:pt x="140223" y="7254"/>
                    </a:cubicBezTo>
                    <a:cubicBezTo>
                      <a:pt x="134300" y="10215"/>
                      <a:pt x="131865" y="17708"/>
                      <a:pt x="134827" y="23720"/>
                    </a:cubicBezTo>
                    <a:cubicBezTo>
                      <a:pt x="135345" y="24675"/>
                      <a:pt x="136049" y="25718"/>
                      <a:pt x="136914" y="26593"/>
                    </a:cubicBezTo>
                    <a:cubicBezTo>
                      <a:pt x="141446" y="31472"/>
                      <a:pt x="145103" y="37126"/>
                      <a:pt x="147546" y="43057"/>
                    </a:cubicBezTo>
                    <a:lnTo>
                      <a:pt x="148590" y="45751"/>
                    </a:lnTo>
                    <a:cubicBezTo>
                      <a:pt x="145281" y="45145"/>
                      <a:pt x="141794" y="44619"/>
                      <a:pt x="138485" y="44190"/>
                    </a:cubicBezTo>
                    <a:cubicBezTo>
                      <a:pt x="128726" y="42880"/>
                      <a:pt x="118977" y="42442"/>
                      <a:pt x="109219" y="42532"/>
                    </a:cubicBezTo>
                    <a:cubicBezTo>
                      <a:pt x="105909" y="42532"/>
                      <a:pt x="102947" y="43834"/>
                      <a:pt x="100683" y="45930"/>
                    </a:cubicBezTo>
                    <a:lnTo>
                      <a:pt x="100683" y="45930"/>
                    </a:lnTo>
                    <a:lnTo>
                      <a:pt x="45888" y="100634"/>
                    </a:lnTo>
                    <a:cubicBezTo>
                      <a:pt x="43364" y="103329"/>
                      <a:pt x="42142" y="106727"/>
                      <a:pt x="42490" y="110303"/>
                    </a:cubicBezTo>
                    <a:close/>
                    <a:moveTo>
                      <a:pt x="211305" y="242272"/>
                    </a:moveTo>
                    <a:lnTo>
                      <a:pt x="211305" y="242272"/>
                    </a:lnTo>
                    <a:cubicBezTo>
                      <a:pt x="194143" y="242272"/>
                      <a:pt x="180300" y="228507"/>
                      <a:pt x="180300" y="211257"/>
                    </a:cubicBezTo>
                    <a:cubicBezTo>
                      <a:pt x="180300" y="194184"/>
                      <a:pt x="194143" y="180422"/>
                      <a:pt x="211305" y="180422"/>
                    </a:cubicBezTo>
                    <a:cubicBezTo>
                      <a:pt x="228377" y="180422"/>
                      <a:pt x="242319" y="194184"/>
                      <a:pt x="242319" y="211257"/>
                    </a:cubicBezTo>
                    <a:cubicBezTo>
                      <a:pt x="242319" y="228507"/>
                      <a:pt x="228377" y="242272"/>
                      <a:pt x="211305" y="242272"/>
                    </a:cubicBezTo>
                    <a:close/>
                    <a:moveTo>
                      <a:pt x="257036" y="211257"/>
                    </a:moveTo>
                    <a:lnTo>
                      <a:pt x="257036" y="211257"/>
                    </a:lnTo>
                    <a:cubicBezTo>
                      <a:pt x="257036" y="185996"/>
                      <a:pt x="236566" y="165615"/>
                      <a:pt x="211305" y="165615"/>
                    </a:cubicBezTo>
                    <a:cubicBezTo>
                      <a:pt x="186045" y="165615"/>
                      <a:pt x="165483" y="185996"/>
                      <a:pt x="165483" y="211257"/>
                    </a:cubicBezTo>
                    <a:cubicBezTo>
                      <a:pt x="165483" y="236340"/>
                      <a:pt x="186045" y="256900"/>
                      <a:pt x="211305" y="256900"/>
                    </a:cubicBezTo>
                    <a:cubicBezTo>
                      <a:pt x="236566" y="256900"/>
                      <a:pt x="257036" y="236518"/>
                      <a:pt x="257036" y="211257"/>
                    </a:cubicBezTo>
                    <a:close/>
                    <a:moveTo>
                      <a:pt x="28031" y="83562"/>
                    </a:moveTo>
                    <a:cubicBezTo>
                      <a:pt x="30824" y="86524"/>
                      <a:pt x="35524" y="86524"/>
                      <a:pt x="38316" y="83562"/>
                    </a:cubicBezTo>
                    <a:cubicBezTo>
                      <a:pt x="41188" y="80859"/>
                      <a:pt x="41188" y="76150"/>
                      <a:pt x="38316" y="73108"/>
                    </a:cubicBezTo>
                    <a:lnTo>
                      <a:pt x="20111" y="54983"/>
                    </a:lnTo>
                    <a:cubicBezTo>
                      <a:pt x="17229" y="52021"/>
                      <a:pt x="12439" y="52021"/>
                      <a:pt x="9657" y="54983"/>
                    </a:cubicBezTo>
                    <a:cubicBezTo>
                      <a:pt x="6776" y="57865"/>
                      <a:pt x="6776" y="62475"/>
                      <a:pt x="9657" y="65437"/>
                    </a:cubicBezTo>
                    <a:lnTo>
                      <a:pt x="28031" y="83562"/>
                    </a:lnTo>
                    <a:lnTo>
                      <a:pt x="28031" y="83562"/>
                    </a:lnTo>
                  </a:path>
                </a:pathLst>
              </a:custGeom>
              <a:solidFill>
                <a:schemeClr val="bg1"/>
              </a:solidFill>
              <a:ln w="1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Arial" pitchFamily="34" charset="0"/>
                  <a:ea typeface="微软雅黑" pitchFamily="34" charset="-122"/>
                  <a:cs typeface="黑体" panose="02010609060101010101" charset="-122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1019175" y="3402654"/>
              <a:ext cx="4572001" cy="1022190"/>
              <a:chOff x="1117029" y="1712686"/>
              <a:chExt cx="4915470" cy="1022190"/>
            </a:xfrm>
          </p:grpSpPr>
          <p:sp>
            <p:nvSpPr>
              <p:cNvPr id="46" name="矩形: 圆角 45"/>
              <p:cNvSpPr/>
              <p:nvPr/>
            </p:nvSpPr>
            <p:spPr>
              <a:xfrm>
                <a:off x="1117029" y="1712686"/>
                <a:ext cx="4915470" cy="885371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itchFamily="34" charset="0"/>
                  <a:ea typeface="微软雅黑" pitchFamily="34" charset="-122"/>
                  <a:cs typeface="黑体" panose="02010609060101010101" charset="-122"/>
                </a:endParaRPr>
              </a:p>
            </p:txBody>
          </p:sp>
          <p:grpSp>
            <p:nvGrpSpPr>
              <p:cNvPr id="47" name="组合 46"/>
              <p:cNvGrpSpPr/>
              <p:nvPr/>
            </p:nvGrpSpPr>
            <p:grpSpPr>
              <a:xfrm>
                <a:off x="2115071" y="1832919"/>
                <a:ext cx="3754511" cy="901957"/>
                <a:chOff x="7228113" y="2016190"/>
                <a:chExt cx="3754511" cy="901957"/>
              </a:xfrm>
            </p:grpSpPr>
            <p:sp>
              <p:nvSpPr>
                <p:cNvPr id="49" name="文本框 48"/>
                <p:cNvSpPr txBox="1"/>
                <p:nvPr/>
              </p:nvSpPr>
              <p:spPr>
                <a:xfrm>
                  <a:off x="7228113" y="2016190"/>
                  <a:ext cx="2146967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dist"/>
                  <a:r>
                    <a:rPr lang="en-US" altLang="zh-CN" sz="1600" dirty="0">
                      <a:solidFill>
                        <a:schemeClr val="bg1"/>
                      </a:solidFill>
                      <a:effectLst/>
                      <a:latin typeface="方正正大黑简体" pitchFamily="2" charset="-122"/>
                      <a:ea typeface="方正正大黑简体" pitchFamily="2" charset="-122"/>
                      <a:cs typeface="黑体" panose="02010609060101010101" charset="-122"/>
                    </a:rPr>
                    <a:t>Add title text</a:t>
                  </a:r>
                  <a:endParaRPr lang="zh-CN" altLang="en-US" sz="1600" dirty="0">
                    <a:solidFill>
                      <a:schemeClr val="bg1"/>
                    </a:solidFill>
                    <a:effectLst/>
                    <a:latin typeface="方正正大黑简体" pitchFamily="2" charset="-122"/>
                    <a:ea typeface="方正正大黑简体" pitchFamily="2" charset="-122"/>
                    <a:cs typeface="黑体" panose="02010609060101010101" charset="-122"/>
                  </a:endParaRPr>
                </a:p>
              </p:txBody>
            </p:sp>
            <p:sp>
              <p:nvSpPr>
                <p:cNvPr id="50" name="文本框 49"/>
                <p:cNvSpPr txBox="1"/>
                <p:nvPr/>
              </p:nvSpPr>
              <p:spPr>
                <a:xfrm>
                  <a:off x="7228114" y="2369407"/>
                  <a:ext cx="3754510" cy="548740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  <a:spcBef>
                      <a:spcPts val="1200"/>
                    </a:spcBef>
                  </a:pPr>
                  <a:r>
                    <a:rPr lang="en-US" altLang="zh-CN" sz="1200" dirty="0">
                      <a:solidFill>
                        <a:schemeClr val="bg1"/>
                      </a:solidFill>
                      <a:latin typeface="Arial" pitchFamily="34" charset="0"/>
                      <a:ea typeface="微软雅黑" pitchFamily="34" charset="-122"/>
                      <a:cs typeface="黑体" panose="02010609060101010101" charset="-122"/>
                    </a:rPr>
                    <a:t>Click here to add content, content to match the title. </a:t>
                  </a:r>
                </a:p>
              </p:txBody>
            </p:sp>
          </p:grpSp>
          <p:sp>
            <p:nvSpPr>
              <p:cNvPr id="48" name="图形 14"/>
              <p:cNvSpPr/>
              <p:nvPr/>
            </p:nvSpPr>
            <p:spPr>
              <a:xfrm flipV="1">
                <a:off x="1661160" y="2011126"/>
                <a:ext cx="303642" cy="303731"/>
              </a:xfrm>
              <a:custGeom>
                <a:avLst/>
                <a:gdLst>
                  <a:gd name="connsiteX0" fmla="*/ 50678 w 319218"/>
                  <a:gd name="connsiteY0" fmla="*/ 61085 h 319313"/>
                  <a:gd name="connsiteX1" fmla="*/ 50678 w 319218"/>
                  <a:gd name="connsiteY1" fmla="*/ 61085 h 319313"/>
                  <a:gd name="connsiteX2" fmla="*/ 60962 w 319218"/>
                  <a:gd name="connsiteY2" fmla="*/ 61085 h 319313"/>
                  <a:gd name="connsiteX3" fmla="*/ 60962 w 319218"/>
                  <a:gd name="connsiteY3" fmla="*/ 50631 h 319313"/>
                  <a:gd name="connsiteX4" fmla="*/ 19495 w 319218"/>
                  <a:gd name="connsiteY4" fmla="*/ 9082 h 319313"/>
                  <a:gd name="connsiteX5" fmla="*/ 9219 w 319218"/>
                  <a:gd name="connsiteY5" fmla="*/ 9082 h 319313"/>
                  <a:gd name="connsiteX6" fmla="*/ 9219 w 319218"/>
                  <a:gd name="connsiteY6" fmla="*/ 19537 h 319313"/>
                  <a:gd name="connsiteX7" fmla="*/ 50678 w 319218"/>
                  <a:gd name="connsiteY7" fmla="*/ 61085 h 319313"/>
                  <a:gd name="connsiteX8" fmla="*/ 73325 w 319218"/>
                  <a:gd name="connsiteY8" fmla="*/ 38348 h 319313"/>
                  <a:gd name="connsiteX9" fmla="*/ 73325 w 319218"/>
                  <a:gd name="connsiteY9" fmla="*/ 38348 h 319313"/>
                  <a:gd name="connsiteX10" fmla="*/ 83611 w 319218"/>
                  <a:gd name="connsiteY10" fmla="*/ 38348 h 319313"/>
                  <a:gd name="connsiteX11" fmla="*/ 83611 w 319218"/>
                  <a:gd name="connsiteY11" fmla="*/ 27983 h 319313"/>
                  <a:gd name="connsiteX12" fmla="*/ 65316 w 319218"/>
                  <a:gd name="connsiteY12" fmla="*/ 9689 h 319313"/>
                  <a:gd name="connsiteX13" fmla="*/ 55040 w 319218"/>
                  <a:gd name="connsiteY13" fmla="*/ 9689 h 319313"/>
                  <a:gd name="connsiteX14" fmla="*/ 55040 w 319218"/>
                  <a:gd name="connsiteY14" fmla="*/ 20053 h 319313"/>
                  <a:gd name="connsiteX15" fmla="*/ 73325 w 319218"/>
                  <a:gd name="connsiteY15" fmla="*/ 38348 h 319313"/>
                  <a:gd name="connsiteX16" fmla="*/ 68446 w 319218"/>
                  <a:gd name="connsiteY16" fmla="*/ 135386 h 319313"/>
                  <a:gd name="connsiteX17" fmla="*/ 68446 w 319218"/>
                  <a:gd name="connsiteY17" fmla="*/ 135386 h 319313"/>
                  <a:gd name="connsiteX18" fmla="*/ 66886 w 319218"/>
                  <a:gd name="connsiteY18" fmla="*/ 114477 h 319313"/>
                  <a:gd name="connsiteX19" fmla="*/ 114445 w 319218"/>
                  <a:gd name="connsiteY19" fmla="*/ 66837 h 319313"/>
                  <a:gd name="connsiteX20" fmla="*/ 135345 w 319218"/>
                  <a:gd name="connsiteY20" fmla="*/ 68488 h 319313"/>
                  <a:gd name="connsiteX21" fmla="*/ 160606 w 319218"/>
                  <a:gd name="connsiteY21" fmla="*/ 73626 h 319313"/>
                  <a:gd name="connsiteX22" fmla="*/ 164529 w 319218"/>
                  <a:gd name="connsiteY22" fmla="*/ 74062 h 319313"/>
                  <a:gd name="connsiteX23" fmla="*/ 176286 w 319218"/>
                  <a:gd name="connsiteY23" fmla="*/ 61344 h 319313"/>
                  <a:gd name="connsiteX24" fmla="*/ 170195 w 319218"/>
                  <a:gd name="connsiteY24" fmla="*/ 33557 h 319313"/>
                  <a:gd name="connsiteX25" fmla="*/ 165483 w 319218"/>
                  <a:gd name="connsiteY25" fmla="*/ 24237 h 319313"/>
                  <a:gd name="connsiteX26" fmla="*/ 185786 w 319218"/>
                  <a:gd name="connsiteY26" fmla="*/ 23890 h 319313"/>
                  <a:gd name="connsiteX27" fmla="*/ 216184 w 319218"/>
                  <a:gd name="connsiteY27" fmla="*/ 39133 h 319313"/>
                  <a:gd name="connsiteX28" fmla="*/ 216622 w 319218"/>
                  <a:gd name="connsiteY28" fmla="*/ 39659 h 319313"/>
                  <a:gd name="connsiteX29" fmla="*/ 231864 w 319218"/>
                  <a:gd name="connsiteY29" fmla="*/ 67702 h 319313"/>
                  <a:gd name="connsiteX30" fmla="*/ 229421 w 319218"/>
                  <a:gd name="connsiteY30" fmla="*/ 99761 h 319313"/>
                  <a:gd name="connsiteX31" fmla="*/ 232730 w 319218"/>
                  <a:gd name="connsiteY31" fmla="*/ 112998 h 319313"/>
                  <a:gd name="connsiteX32" fmla="*/ 236566 w 319218"/>
                  <a:gd name="connsiteY32" fmla="*/ 116663 h 319313"/>
                  <a:gd name="connsiteX33" fmla="*/ 239616 w 319218"/>
                  <a:gd name="connsiteY33" fmla="*/ 119795 h 319313"/>
                  <a:gd name="connsiteX34" fmla="*/ 240053 w 319218"/>
                  <a:gd name="connsiteY34" fmla="*/ 120231 h 319313"/>
                  <a:gd name="connsiteX35" fmla="*/ 287086 w 319218"/>
                  <a:gd name="connsiteY35" fmla="*/ 201410 h 319313"/>
                  <a:gd name="connsiteX36" fmla="*/ 288826 w 319218"/>
                  <a:gd name="connsiteY36" fmla="*/ 288956 h 319313"/>
                  <a:gd name="connsiteX37" fmla="*/ 201547 w 319218"/>
                  <a:gd name="connsiteY37" fmla="*/ 287128 h 319313"/>
                  <a:gd name="connsiteX38" fmla="*/ 120190 w 319218"/>
                  <a:gd name="connsiteY38" fmla="*/ 240005 h 319313"/>
                  <a:gd name="connsiteX39" fmla="*/ 116791 w 319218"/>
                  <a:gd name="connsiteY39" fmla="*/ 236696 h 319313"/>
                  <a:gd name="connsiteX40" fmla="*/ 116712 w 319218"/>
                  <a:gd name="connsiteY40" fmla="*/ 236696 h 319313"/>
                  <a:gd name="connsiteX41" fmla="*/ 113402 w 319218"/>
                  <a:gd name="connsiteY41" fmla="*/ 233030 h 319313"/>
                  <a:gd name="connsiteX42" fmla="*/ 99719 w 319218"/>
                  <a:gd name="connsiteY42" fmla="*/ 229462 h 319313"/>
                  <a:gd name="connsiteX43" fmla="*/ 67751 w 319218"/>
                  <a:gd name="connsiteY43" fmla="*/ 231817 h 319313"/>
                  <a:gd name="connsiteX44" fmla="*/ 39618 w 319218"/>
                  <a:gd name="connsiteY44" fmla="*/ 216573 h 319313"/>
                  <a:gd name="connsiteX45" fmla="*/ 39618 w 319218"/>
                  <a:gd name="connsiteY45" fmla="*/ 216653 h 319313"/>
                  <a:gd name="connsiteX46" fmla="*/ 23848 w 319218"/>
                  <a:gd name="connsiteY46" fmla="*/ 185648 h 319313"/>
                  <a:gd name="connsiteX47" fmla="*/ 24205 w 319218"/>
                  <a:gd name="connsiteY47" fmla="*/ 165436 h 319313"/>
                  <a:gd name="connsiteX48" fmla="*/ 33606 w 319218"/>
                  <a:gd name="connsiteY48" fmla="*/ 170146 h 319313"/>
                  <a:gd name="connsiteX49" fmla="*/ 61132 w 319218"/>
                  <a:gd name="connsiteY49" fmla="*/ 176328 h 319313"/>
                  <a:gd name="connsiteX50" fmla="*/ 65137 w 319218"/>
                  <a:gd name="connsiteY50" fmla="*/ 175721 h 319313"/>
                  <a:gd name="connsiteX51" fmla="*/ 73673 w 319218"/>
                  <a:gd name="connsiteY51" fmla="*/ 160736 h 319313"/>
                  <a:gd name="connsiteX52" fmla="*/ 68446 w 319218"/>
                  <a:gd name="connsiteY52" fmla="*/ 135386 h 319313"/>
                  <a:gd name="connsiteX53" fmla="*/ 42490 w 319218"/>
                  <a:gd name="connsiteY53" fmla="*/ 110303 h 319313"/>
                  <a:gd name="connsiteX54" fmla="*/ 42490 w 319218"/>
                  <a:gd name="connsiteY54" fmla="*/ 110303 h 319313"/>
                  <a:gd name="connsiteX55" fmla="*/ 44239 w 319218"/>
                  <a:gd name="connsiteY55" fmla="*/ 138605 h 319313"/>
                  <a:gd name="connsiteX56" fmla="*/ 45719 w 319218"/>
                  <a:gd name="connsiteY56" fmla="*/ 148543 h 319313"/>
                  <a:gd name="connsiteX57" fmla="*/ 43105 w 319218"/>
                  <a:gd name="connsiteY57" fmla="*/ 147499 h 319313"/>
                  <a:gd name="connsiteX58" fmla="*/ 26551 w 319218"/>
                  <a:gd name="connsiteY58" fmla="*/ 136867 h 319313"/>
                  <a:gd name="connsiteX59" fmla="*/ 9219 w 319218"/>
                  <a:gd name="connsiteY59" fmla="*/ 137473 h 319313"/>
                  <a:gd name="connsiteX60" fmla="*/ 7123 w 319218"/>
                  <a:gd name="connsiteY60" fmla="*/ 140702 h 319313"/>
                  <a:gd name="connsiteX61" fmla="*/ -360 w 319218"/>
                  <a:gd name="connsiteY61" fmla="*/ 189564 h 319313"/>
                  <a:gd name="connsiteX62" fmla="*/ 22287 w 319218"/>
                  <a:gd name="connsiteY62" fmla="*/ 233904 h 319313"/>
                  <a:gd name="connsiteX63" fmla="*/ 22287 w 319218"/>
                  <a:gd name="connsiteY63" fmla="*/ 233904 h 319313"/>
                  <a:gd name="connsiteX64" fmla="*/ 22287 w 319218"/>
                  <a:gd name="connsiteY64" fmla="*/ 233904 h 319313"/>
                  <a:gd name="connsiteX65" fmla="*/ 62524 w 319218"/>
                  <a:gd name="connsiteY65" fmla="*/ 255944 h 319313"/>
                  <a:gd name="connsiteX66" fmla="*/ 100504 w 319218"/>
                  <a:gd name="connsiteY66" fmla="*/ 254981 h 319313"/>
                  <a:gd name="connsiteX67" fmla="*/ 102769 w 319218"/>
                  <a:gd name="connsiteY67" fmla="*/ 257247 h 319313"/>
                  <a:gd name="connsiteX68" fmla="*/ 102947 w 319218"/>
                  <a:gd name="connsiteY68" fmla="*/ 257595 h 319313"/>
                  <a:gd name="connsiteX69" fmla="*/ 102769 w 319218"/>
                  <a:gd name="connsiteY69" fmla="*/ 257595 h 319313"/>
                  <a:gd name="connsiteX70" fmla="*/ 195106 w 319218"/>
                  <a:gd name="connsiteY70" fmla="*/ 310819 h 319313"/>
                  <a:gd name="connsiteX71" fmla="*/ 302072 w 319218"/>
                  <a:gd name="connsiteY71" fmla="*/ 310819 h 319313"/>
                  <a:gd name="connsiteX72" fmla="*/ 310867 w 319218"/>
                  <a:gd name="connsiteY72" fmla="*/ 302113 h 319313"/>
                  <a:gd name="connsiteX73" fmla="*/ 310867 w 319218"/>
                  <a:gd name="connsiteY73" fmla="*/ 301935 h 319313"/>
                  <a:gd name="connsiteX74" fmla="*/ 310867 w 319218"/>
                  <a:gd name="connsiteY74" fmla="*/ 301846 h 319313"/>
                  <a:gd name="connsiteX75" fmla="*/ 310777 w 319218"/>
                  <a:gd name="connsiteY75" fmla="*/ 195138 h 319313"/>
                  <a:gd name="connsiteX76" fmla="*/ 257473 w 319218"/>
                  <a:gd name="connsiteY76" fmla="*/ 102900 h 319313"/>
                  <a:gd name="connsiteX77" fmla="*/ 256689 w 319218"/>
                  <a:gd name="connsiteY77" fmla="*/ 102027 h 319313"/>
                  <a:gd name="connsiteX78" fmla="*/ 254949 w 319218"/>
                  <a:gd name="connsiteY78" fmla="*/ 100457 h 319313"/>
                  <a:gd name="connsiteX79" fmla="*/ 255903 w 319218"/>
                  <a:gd name="connsiteY79" fmla="*/ 62475 h 319313"/>
                  <a:gd name="connsiteX80" fmla="*/ 233953 w 319218"/>
                  <a:gd name="connsiteY80" fmla="*/ 22319 h 319313"/>
                  <a:gd name="connsiteX81" fmla="*/ 233256 w 319218"/>
                  <a:gd name="connsiteY81" fmla="*/ 21624 h 319313"/>
                  <a:gd name="connsiteX82" fmla="*/ 189613 w 319218"/>
                  <a:gd name="connsiteY82" fmla="*/ -408 h 319313"/>
                  <a:gd name="connsiteX83" fmla="*/ 140223 w 319218"/>
                  <a:gd name="connsiteY83" fmla="*/ 7254 h 319313"/>
                  <a:gd name="connsiteX84" fmla="*/ 134827 w 319218"/>
                  <a:gd name="connsiteY84" fmla="*/ 23720 h 319313"/>
                  <a:gd name="connsiteX85" fmla="*/ 136914 w 319218"/>
                  <a:gd name="connsiteY85" fmla="*/ 26593 h 319313"/>
                  <a:gd name="connsiteX86" fmla="*/ 147546 w 319218"/>
                  <a:gd name="connsiteY86" fmla="*/ 43057 h 319313"/>
                  <a:gd name="connsiteX87" fmla="*/ 148590 w 319218"/>
                  <a:gd name="connsiteY87" fmla="*/ 45751 h 319313"/>
                  <a:gd name="connsiteX88" fmla="*/ 138485 w 319218"/>
                  <a:gd name="connsiteY88" fmla="*/ 44190 h 319313"/>
                  <a:gd name="connsiteX89" fmla="*/ 109219 w 319218"/>
                  <a:gd name="connsiteY89" fmla="*/ 42532 h 319313"/>
                  <a:gd name="connsiteX90" fmla="*/ 100683 w 319218"/>
                  <a:gd name="connsiteY90" fmla="*/ 45930 h 319313"/>
                  <a:gd name="connsiteX91" fmla="*/ 100683 w 319218"/>
                  <a:gd name="connsiteY91" fmla="*/ 45930 h 319313"/>
                  <a:gd name="connsiteX92" fmla="*/ 45888 w 319218"/>
                  <a:gd name="connsiteY92" fmla="*/ 100634 h 319313"/>
                  <a:gd name="connsiteX93" fmla="*/ 42490 w 319218"/>
                  <a:gd name="connsiteY93" fmla="*/ 110303 h 319313"/>
                  <a:gd name="connsiteX94" fmla="*/ 211305 w 319218"/>
                  <a:gd name="connsiteY94" fmla="*/ 242272 h 319313"/>
                  <a:gd name="connsiteX95" fmla="*/ 211305 w 319218"/>
                  <a:gd name="connsiteY95" fmla="*/ 242272 h 319313"/>
                  <a:gd name="connsiteX96" fmla="*/ 180300 w 319218"/>
                  <a:gd name="connsiteY96" fmla="*/ 211257 h 319313"/>
                  <a:gd name="connsiteX97" fmla="*/ 211305 w 319218"/>
                  <a:gd name="connsiteY97" fmla="*/ 180422 h 319313"/>
                  <a:gd name="connsiteX98" fmla="*/ 242319 w 319218"/>
                  <a:gd name="connsiteY98" fmla="*/ 211257 h 319313"/>
                  <a:gd name="connsiteX99" fmla="*/ 211305 w 319218"/>
                  <a:gd name="connsiteY99" fmla="*/ 242272 h 319313"/>
                  <a:gd name="connsiteX100" fmla="*/ 257036 w 319218"/>
                  <a:gd name="connsiteY100" fmla="*/ 211257 h 319313"/>
                  <a:gd name="connsiteX101" fmla="*/ 257036 w 319218"/>
                  <a:gd name="connsiteY101" fmla="*/ 211257 h 319313"/>
                  <a:gd name="connsiteX102" fmla="*/ 211305 w 319218"/>
                  <a:gd name="connsiteY102" fmla="*/ 165615 h 319313"/>
                  <a:gd name="connsiteX103" fmla="*/ 165483 w 319218"/>
                  <a:gd name="connsiteY103" fmla="*/ 211257 h 319313"/>
                  <a:gd name="connsiteX104" fmla="*/ 211305 w 319218"/>
                  <a:gd name="connsiteY104" fmla="*/ 256900 h 319313"/>
                  <a:gd name="connsiteX105" fmla="*/ 257036 w 319218"/>
                  <a:gd name="connsiteY105" fmla="*/ 211257 h 319313"/>
                  <a:gd name="connsiteX106" fmla="*/ 28031 w 319218"/>
                  <a:gd name="connsiteY106" fmla="*/ 83562 h 319313"/>
                  <a:gd name="connsiteX107" fmla="*/ 38316 w 319218"/>
                  <a:gd name="connsiteY107" fmla="*/ 83562 h 319313"/>
                  <a:gd name="connsiteX108" fmla="*/ 38316 w 319218"/>
                  <a:gd name="connsiteY108" fmla="*/ 73108 h 319313"/>
                  <a:gd name="connsiteX109" fmla="*/ 20111 w 319218"/>
                  <a:gd name="connsiteY109" fmla="*/ 54983 h 319313"/>
                  <a:gd name="connsiteX110" fmla="*/ 9657 w 319218"/>
                  <a:gd name="connsiteY110" fmla="*/ 54983 h 319313"/>
                  <a:gd name="connsiteX111" fmla="*/ 9657 w 319218"/>
                  <a:gd name="connsiteY111" fmla="*/ 65437 h 319313"/>
                  <a:gd name="connsiteX112" fmla="*/ 28031 w 319218"/>
                  <a:gd name="connsiteY112" fmla="*/ 83562 h 319313"/>
                  <a:gd name="connsiteX113" fmla="*/ 28031 w 319218"/>
                  <a:gd name="connsiteY113" fmla="*/ 83562 h 31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</a:cxnLst>
                <a:rect l="l" t="t" r="r" b="b"/>
                <a:pathLst>
                  <a:path w="319218" h="319313">
                    <a:moveTo>
                      <a:pt x="50678" y="61085"/>
                    </a:moveTo>
                    <a:lnTo>
                      <a:pt x="50678" y="61085"/>
                    </a:lnTo>
                    <a:cubicBezTo>
                      <a:pt x="53471" y="63877"/>
                      <a:pt x="58082" y="63877"/>
                      <a:pt x="60962" y="61085"/>
                    </a:cubicBezTo>
                    <a:cubicBezTo>
                      <a:pt x="63925" y="58123"/>
                      <a:pt x="63925" y="53503"/>
                      <a:pt x="60962" y="50631"/>
                    </a:cubicBezTo>
                    <a:lnTo>
                      <a:pt x="19495" y="9082"/>
                    </a:lnTo>
                    <a:cubicBezTo>
                      <a:pt x="16623" y="6211"/>
                      <a:pt x="12003" y="6211"/>
                      <a:pt x="9219" y="9082"/>
                    </a:cubicBezTo>
                    <a:cubicBezTo>
                      <a:pt x="6169" y="12044"/>
                      <a:pt x="6169" y="16665"/>
                      <a:pt x="9219" y="19537"/>
                    </a:cubicBezTo>
                    <a:lnTo>
                      <a:pt x="50678" y="61085"/>
                    </a:lnTo>
                    <a:close/>
                    <a:moveTo>
                      <a:pt x="73325" y="38348"/>
                    </a:moveTo>
                    <a:lnTo>
                      <a:pt x="73325" y="38348"/>
                    </a:lnTo>
                    <a:cubicBezTo>
                      <a:pt x="76118" y="41221"/>
                      <a:pt x="80729" y="41221"/>
                      <a:pt x="83611" y="38348"/>
                    </a:cubicBezTo>
                    <a:cubicBezTo>
                      <a:pt x="86572" y="35475"/>
                      <a:pt x="86572" y="30856"/>
                      <a:pt x="83611" y="27983"/>
                    </a:cubicBezTo>
                    <a:lnTo>
                      <a:pt x="65316" y="9689"/>
                    </a:lnTo>
                    <a:cubicBezTo>
                      <a:pt x="62444" y="6906"/>
                      <a:pt x="57823" y="6906"/>
                      <a:pt x="55040" y="9689"/>
                    </a:cubicBezTo>
                    <a:cubicBezTo>
                      <a:pt x="52079" y="12481"/>
                      <a:pt x="52079" y="17360"/>
                      <a:pt x="55040" y="20053"/>
                    </a:cubicBezTo>
                    <a:lnTo>
                      <a:pt x="73325" y="38348"/>
                    </a:lnTo>
                    <a:close/>
                    <a:moveTo>
                      <a:pt x="68446" y="135386"/>
                    </a:moveTo>
                    <a:lnTo>
                      <a:pt x="68446" y="135386"/>
                    </a:lnTo>
                    <a:cubicBezTo>
                      <a:pt x="67581" y="128420"/>
                      <a:pt x="67055" y="121364"/>
                      <a:pt x="66886" y="114477"/>
                    </a:cubicBezTo>
                    <a:lnTo>
                      <a:pt x="114445" y="66837"/>
                    </a:lnTo>
                    <a:cubicBezTo>
                      <a:pt x="121412" y="67007"/>
                      <a:pt x="128378" y="67614"/>
                      <a:pt x="135345" y="68488"/>
                    </a:cubicBezTo>
                    <a:cubicBezTo>
                      <a:pt x="143800" y="69620"/>
                      <a:pt x="152336" y="71191"/>
                      <a:pt x="160606" y="73626"/>
                    </a:cubicBezTo>
                    <a:cubicBezTo>
                      <a:pt x="161826" y="73973"/>
                      <a:pt x="163218" y="74152"/>
                      <a:pt x="164529" y="74062"/>
                    </a:cubicBezTo>
                    <a:cubicBezTo>
                      <a:pt x="171238" y="73893"/>
                      <a:pt x="176634" y="68140"/>
                      <a:pt x="176286" y="61344"/>
                    </a:cubicBezTo>
                    <a:cubicBezTo>
                      <a:pt x="175938" y="51852"/>
                      <a:pt x="173852" y="42532"/>
                      <a:pt x="170195" y="33557"/>
                    </a:cubicBezTo>
                    <a:cubicBezTo>
                      <a:pt x="168793" y="30508"/>
                      <a:pt x="167233" y="27288"/>
                      <a:pt x="165483" y="24237"/>
                    </a:cubicBezTo>
                    <a:cubicBezTo>
                      <a:pt x="172112" y="22756"/>
                      <a:pt x="178989" y="22587"/>
                      <a:pt x="185786" y="23890"/>
                    </a:cubicBezTo>
                    <a:cubicBezTo>
                      <a:pt x="196846" y="25718"/>
                      <a:pt x="207469" y="30686"/>
                      <a:pt x="216184" y="39133"/>
                    </a:cubicBezTo>
                    <a:lnTo>
                      <a:pt x="216622" y="39659"/>
                    </a:lnTo>
                    <a:cubicBezTo>
                      <a:pt x="224719" y="47580"/>
                      <a:pt x="229690" y="57517"/>
                      <a:pt x="231864" y="67702"/>
                    </a:cubicBezTo>
                    <a:cubicBezTo>
                      <a:pt x="234300" y="78335"/>
                      <a:pt x="233345" y="89484"/>
                      <a:pt x="229421" y="99761"/>
                    </a:cubicBezTo>
                    <a:cubicBezTo>
                      <a:pt x="227682" y="104114"/>
                      <a:pt x="228903" y="109600"/>
                      <a:pt x="232730" y="112998"/>
                    </a:cubicBezTo>
                    <a:lnTo>
                      <a:pt x="236566" y="116663"/>
                    </a:lnTo>
                    <a:lnTo>
                      <a:pt x="239616" y="119795"/>
                    </a:lnTo>
                    <a:lnTo>
                      <a:pt x="240053" y="120231"/>
                    </a:lnTo>
                    <a:cubicBezTo>
                      <a:pt x="263566" y="143575"/>
                      <a:pt x="279246" y="171885"/>
                      <a:pt x="287086" y="201410"/>
                    </a:cubicBezTo>
                    <a:cubicBezTo>
                      <a:pt x="294757" y="229899"/>
                      <a:pt x="295454" y="260119"/>
                      <a:pt x="288826" y="288956"/>
                    </a:cubicBezTo>
                    <a:cubicBezTo>
                      <a:pt x="260087" y="295405"/>
                      <a:pt x="230116" y="294700"/>
                      <a:pt x="201547" y="287128"/>
                    </a:cubicBezTo>
                    <a:cubicBezTo>
                      <a:pt x="171754" y="279111"/>
                      <a:pt x="143533" y="263349"/>
                      <a:pt x="120190" y="240005"/>
                    </a:cubicBezTo>
                    <a:lnTo>
                      <a:pt x="116791" y="236696"/>
                    </a:lnTo>
                    <a:lnTo>
                      <a:pt x="116712" y="236696"/>
                    </a:lnTo>
                    <a:lnTo>
                      <a:pt x="113402" y="233030"/>
                    </a:lnTo>
                    <a:cubicBezTo>
                      <a:pt x="110084" y="229115"/>
                      <a:pt x="104687" y="227455"/>
                      <a:pt x="99719" y="229462"/>
                    </a:cubicBezTo>
                    <a:cubicBezTo>
                      <a:pt x="89443" y="233378"/>
                      <a:pt x="78205" y="234083"/>
                      <a:pt x="67751" y="231817"/>
                    </a:cubicBezTo>
                    <a:cubicBezTo>
                      <a:pt x="57475" y="229721"/>
                      <a:pt x="47628" y="224583"/>
                      <a:pt x="39618" y="216573"/>
                    </a:cubicBezTo>
                    <a:lnTo>
                      <a:pt x="39618" y="216653"/>
                    </a:lnTo>
                    <a:cubicBezTo>
                      <a:pt x="30824" y="207859"/>
                      <a:pt x="25597" y="197146"/>
                      <a:pt x="23848" y="185648"/>
                    </a:cubicBezTo>
                    <a:cubicBezTo>
                      <a:pt x="22715" y="179110"/>
                      <a:pt x="22804" y="172144"/>
                      <a:pt x="24205" y="165436"/>
                    </a:cubicBezTo>
                    <a:cubicBezTo>
                      <a:pt x="27336" y="167185"/>
                      <a:pt x="30475" y="168834"/>
                      <a:pt x="33606" y="170146"/>
                    </a:cubicBezTo>
                    <a:cubicBezTo>
                      <a:pt x="42490" y="173803"/>
                      <a:pt x="51722" y="175721"/>
                      <a:pt x="61132" y="176328"/>
                    </a:cubicBezTo>
                    <a:cubicBezTo>
                      <a:pt x="62444" y="176328"/>
                      <a:pt x="63925" y="176237"/>
                      <a:pt x="65137" y="175721"/>
                    </a:cubicBezTo>
                    <a:cubicBezTo>
                      <a:pt x="71765" y="174150"/>
                      <a:pt x="75422" y="167185"/>
                      <a:pt x="73673" y="160736"/>
                    </a:cubicBezTo>
                    <a:cubicBezTo>
                      <a:pt x="71408" y="152370"/>
                      <a:pt x="69669" y="143833"/>
                      <a:pt x="68446" y="135386"/>
                    </a:cubicBezTo>
                    <a:close/>
                    <a:moveTo>
                      <a:pt x="42490" y="110303"/>
                    </a:moveTo>
                    <a:lnTo>
                      <a:pt x="42490" y="110303"/>
                    </a:lnTo>
                    <a:cubicBezTo>
                      <a:pt x="42490" y="119795"/>
                      <a:pt x="43017" y="129115"/>
                      <a:pt x="44239" y="138605"/>
                    </a:cubicBezTo>
                    <a:cubicBezTo>
                      <a:pt x="44756" y="141925"/>
                      <a:pt x="45104" y="145233"/>
                      <a:pt x="45719" y="148543"/>
                    </a:cubicBezTo>
                    <a:lnTo>
                      <a:pt x="43105" y="147499"/>
                    </a:lnTo>
                    <a:cubicBezTo>
                      <a:pt x="37093" y="145054"/>
                      <a:pt x="31519" y="141488"/>
                      <a:pt x="26551" y="136867"/>
                    </a:cubicBezTo>
                    <a:cubicBezTo>
                      <a:pt x="21591" y="132335"/>
                      <a:pt x="13831" y="132602"/>
                      <a:pt x="9219" y="137473"/>
                    </a:cubicBezTo>
                    <a:cubicBezTo>
                      <a:pt x="8346" y="138605"/>
                      <a:pt x="7560" y="139569"/>
                      <a:pt x="7123" y="140702"/>
                    </a:cubicBezTo>
                    <a:cubicBezTo>
                      <a:pt x="-538" y="155946"/>
                      <a:pt x="-2974" y="173107"/>
                      <a:pt x="-360" y="189564"/>
                    </a:cubicBezTo>
                    <a:cubicBezTo>
                      <a:pt x="2253" y="205941"/>
                      <a:pt x="9737" y="221363"/>
                      <a:pt x="22287" y="233904"/>
                    </a:cubicBezTo>
                    <a:lnTo>
                      <a:pt x="22287" y="233904"/>
                    </a:lnTo>
                    <a:lnTo>
                      <a:pt x="22287" y="233904"/>
                    </a:lnTo>
                    <a:cubicBezTo>
                      <a:pt x="33606" y="245490"/>
                      <a:pt x="47806" y="252716"/>
                      <a:pt x="62524" y="255944"/>
                    </a:cubicBezTo>
                    <a:cubicBezTo>
                      <a:pt x="75074" y="258558"/>
                      <a:pt x="87963" y="258211"/>
                      <a:pt x="100504" y="254981"/>
                    </a:cubicBezTo>
                    <a:lnTo>
                      <a:pt x="102769" y="257247"/>
                    </a:lnTo>
                    <a:lnTo>
                      <a:pt x="102947" y="257595"/>
                    </a:lnTo>
                    <a:lnTo>
                      <a:pt x="102769" y="257595"/>
                    </a:lnTo>
                    <a:cubicBezTo>
                      <a:pt x="129253" y="283908"/>
                      <a:pt x="161309" y="301757"/>
                      <a:pt x="195106" y="310819"/>
                    </a:cubicBezTo>
                    <a:cubicBezTo>
                      <a:pt x="230116" y="320319"/>
                      <a:pt x="267053" y="320319"/>
                      <a:pt x="302072" y="310819"/>
                    </a:cubicBezTo>
                    <a:cubicBezTo>
                      <a:pt x="306514" y="309686"/>
                      <a:pt x="309734" y="306289"/>
                      <a:pt x="310867" y="302113"/>
                    </a:cubicBezTo>
                    <a:lnTo>
                      <a:pt x="310867" y="301935"/>
                    </a:lnTo>
                    <a:lnTo>
                      <a:pt x="310867" y="301846"/>
                    </a:lnTo>
                    <a:cubicBezTo>
                      <a:pt x="320188" y="266917"/>
                      <a:pt x="320188" y="230069"/>
                      <a:pt x="310777" y="195138"/>
                    </a:cubicBezTo>
                    <a:cubicBezTo>
                      <a:pt x="301724" y="161431"/>
                      <a:pt x="283867" y="129204"/>
                      <a:pt x="257473" y="102900"/>
                    </a:cubicBezTo>
                    <a:lnTo>
                      <a:pt x="256689" y="102027"/>
                    </a:lnTo>
                    <a:lnTo>
                      <a:pt x="254949" y="100457"/>
                    </a:lnTo>
                    <a:cubicBezTo>
                      <a:pt x="258348" y="88084"/>
                      <a:pt x="258606" y="75026"/>
                      <a:pt x="255903" y="62475"/>
                    </a:cubicBezTo>
                    <a:cubicBezTo>
                      <a:pt x="252773" y="47848"/>
                      <a:pt x="245450" y="33737"/>
                      <a:pt x="233953" y="22319"/>
                    </a:cubicBezTo>
                    <a:lnTo>
                      <a:pt x="233256" y="21624"/>
                    </a:lnTo>
                    <a:cubicBezTo>
                      <a:pt x="220885" y="9609"/>
                      <a:pt x="205560" y="2197"/>
                      <a:pt x="189613" y="-408"/>
                    </a:cubicBezTo>
                    <a:cubicBezTo>
                      <a:pt x="172977" y="-2942"/>
                      <a:pt x="155735" y="-497"/>
                      <a:pt x="140223" y="7254"/>
                    </a:cubicBezTo>
                    <a:cubicBezTo>
                      <a:pt x="134300" y="10215"/>
                      <a:pt x="131865" y="17708"/>
                      <a:pt x="134827" y="23720"/>
                    </a:cubicBezTo>
                    <a:cubicBezTo>
                      <a:pt x="135345" y="24675"/>
                      <a:pt x="136049" y="25718"/>
                      <a:pt x="136914" y="26593"/>
                    </a:cubicBezTo>
                    <a:cubicBezTo>
                      <a:pt x="141446" y="31472"/>
                      <a:pt x="145103" y="37126"/>
                      <a:pt x="147546" y="43057"/>
                    </a:cubicBezTo>
                    <a:lnTo>
                      <a:pt x="148590" y="45751"/>
                    </a:lnTo>
                    <a:cubicBezTo>
                      <a:pt x="145281" y="45145"/>
                      <a:pt x="141794" y="44619"/>
                      <a:pt x="138485" y="44190"/>
                    </a:cubicBezTo>
                    <a:cubicBezTo>
                      <a:pt x="128726" y="42880"/>
                      <a:pt x="118977" y="42442"/>
                      <a:pt x="109219" y="42532"/>
                    </a:cubicBezTo>
                    <a:cubicBezTo>
                      <a:pt x="105909" y="42532"/>
                      <a:pt x="102947" y="43834"/>
                      <a:pt x="100683" y="45930"/>
                    </a:cubicBezTo>
                    <a:lnTo>
                      <a:pt x="100683" y="45930"/>
                    </a:lnTo>
                    <a:lnTo>
                      <a:pt x="45888" y="100634"/>
                    </a:lnTo>
                    <a:cubicBezTo>
                      <a:pt x="43364" y="103329"/>
                      <a:pt x="42142" y="106727"/>
                      <a:pt x="42490" y="110303"/>
                    </a:cubicBezTo>
                    <a:close/>
                    <a:moveTo>
                      <a:pt x="211305" y="242272"/>
                    </a:moveTo>
                    <a:lnTo>
                      <a:pt x="211305" y="242272"/>
                    </a:lnTo>
                    <a:cubicBezTo>
                      <a:pt x="194143" y="242272"/>
                      <a:pt x="180300" y="228507"/>
                      <a:pt x="180300" y="211257"/>
                    </a:cubicBezTo>
                    <a:cubicBezTo>
                      <a:pt x="180300" y="194184"/>
                      <a:pt x="194143" y="180422"/>
                      <a:pt x="211305" y="180422"/>
                    </a:cubicBezTo>
                    <a:cubicBezTo>
                      <a:pt x="228377" y="180422"/>
                      <a:pt x="242319" y="194184"/>
                      <a:pt x="242319" y="211257"/>
                    </a:cubicBezTo>
                    <a:cubicBezTo>
                      <a:pt x="242319" y="228507"/>
                      <a:pt x="228377" y="242272"/>
                      <a:pt x="211305" y="242272"/>
                    </a:cubicBezTo>
                    <a:close/>
                    <a:moveTo>
                      <a:pt x="257036" y="211257"/>
                    </a:moveTo>
                    <a:lnTo>
                      <a:pt x="257036" y="211257"/>
                    </a:lnTo>
                    <a:cubicBezTo>
                      <a:pt x="257036" y="185996"/>
                      <a:pt x="236566" y="165615"/>
                      <a:pt x="211305" y="165615"/>
                    </a:cubicBezTo>
                    <a:cubicBezTo>
                      <a:pt x="186045" y="165615"/>
                      <a:pt x="165483" y="185996"/>
                      <a:pt x="165483" y="211257"/>
                    </a:cubicBezTo>
                    <a:cubicBezTo>
                      <a:pt x="165483" y="236340"/>
                      <a:pt x="186045" y="256900"/>
                      <a:pt x="211305" y="256900"/>
                    </a:cubicBezTo>
                    <a:cubicBezTo>
                      <a:pt x="236566" y="256900"/>
                      <a:pt x="257036" y="236518"/>
                      <a:pt x="257036" y="211257"/>
                    </a:cubicBezTo>
                    <a:close/>
                    <a:moveTo>
                      <a:pt x="28031" y="83562"/>
                    </a:moveTo>
                    <a:cubicBezTo>
                      <a:pt x="30824" y="86524"/>
                      <a:pt x="35524" y="86524"/>
                      <a:pt x="38316" y="83562"/>
                    </a:cubicBezTo>
                    <a:cubicBezTo>
                      <a:pt x="41188" y="80859"/>
                      <a:pt x="41188" y="76150"/>
                      <a:pt x="38316" y="73108"/>
                    </a:cubicBezTo>
                    <a:lnTo>
                      <a:pt x="20111" y="54983"/>
                    </a:lnTo>
                    <a:cubicBezTo>
                      <a:pt x="17229" y="52021"/>
                      <a:pt x="12439" y="52021"/>
                      <a:pt x="9657" y="54983"/>
                    </a:cubicBezTo>
                    <a:cubicBezTo>
                      <a:pt x="6776" y="57865"/>
                      <a:pt x="6776" y="62475"/>
                      <a:pt x="9657" y="65437"/>
                    </a:cubicBezTo>
                    <a:lnTo>
                      <a:pt x="28031" y="83562"/>
                    </a:lnTo>
                    <a:lnTo>
                      <a:pt x="28031" y="83562"/>
                    </a:lnTo>
                  </a:path>
                </a:pathLst>
              </a:custGeom>
              <a:solidFill>
                <a:schemeClr val="bg1"/>
              </a:solidFill>
              <a:ln w="1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Arial" pitchFamily="34" charset="0"/>
                  <a:ea typeface="微软雅黑" pitchFamily="34" charset="-122"/>
                  <a:cs typeface="黑体" panose="02010609060101010101" charset="-122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1019175" y="5092621"/>
              <a:ext cx="4572001" cy="1022190"/>
              <a:chOff x="1117029" y="1712686"/>
              <a:chExt cx="4915470" cy="1022190"/>
            </a:xfrm>
          </p:grpSpPr>
          <p:sp>
            <p:nvSpPr>
              <p:cNvPr id="52" name="矩形: 圆角 51"/>
              <p:cNvSpPr/>
              <p:nvPr/>
            </p:nvSpPr>
            <p:spPr>
              <a:xfrm>
                <a:off x="1117029" y="1712686"/>
                <a:ext cx="4915470" cy="885371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itchFamily="34" charset="0"/>
                  <a:ea typeface="微软雅黑" pitchFamily="34" charset="-122"/>
                  <a:cs typeface="黑体" panose="02010609060101010101" charset="-122"/>
                </a:endParaRPr>
              </a:p>
            </p:txBody>
          </p:sp>
          <p:grpSp>
            <p:nvGrpSpPr>
              <p:cNvPr id="53" name="组合 52"/>
              <p:cNvGrpSpPr/>
              <p:nvPr/>
            </p:nvGrpSpPr>
            <p:grpSpPr>
              <a:xfrm>
                <a:off x="2115071" y="1832919"/>
                <a:ext cx="3754511" cy="901957"/>
                <a:chOff x="7228113" y="2016190"/>
                <a:chExt cx="3754511" cy="901957"/>
              </a:xfrm>
            </p:grpSpPr>
            <p:sp>
              <p:nvSpPr>
                <p:cNvPr id="55" name="文本框 54"/>
                <p:cNvSpPr txBox="1"/>
                <p:nvPr/>
              </p:nvSpPr>
              <p:spPr>
                <a:xfrm>
                  <a:off x="7228113" y="2016190"/>
                  <a:ext cx="2146967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dist"/>
                  <a:r>
                    <a:rPr lang="en-US" altLang="zh-CN" sz="1600" dirty="0">
                      <a:solidFill>
                        <a:schemeClr val="bg1"/>
                      </a:solidFill>
                      <a:effectLst/>
                      <a:latin typeface="方正正大黑简体" pitchFamily="2" charset="-122"/>
                      <a:ea typeface="方正正大黑简体" pitchFamily="2" charset="-122"/>
                      <a:cs typeface="黑体" panose="02010609060101010101" charset="-122"/>
                    </a:rPr>
                    <a:t>Add title text</a:t>
                  </a:r>
                  <a:endParaRPr lang="zh-CN" altLang="en-US" sz="1600" dirty="0">
                    <a:solidFill>
                      <a:schemeClr val="bg1"/>
                    </a:solidFill>
                    <a:effectLst/>
                    <a:latin typeface="方正正大黑简体" pitchFamily="2" charset="-122"/>
                    <a:ea typeface="方正正大黑简体" pitchFamily="2" charset="-122"/>
                    <a:cs typeface="黑体" panose="02010609060101010101" charset="-122"/>
                  </a:endParaRPr>
                </a:p>
              </p:txBody>
            </p:sp>
            <p:sp>
              <p:nvSpPr>
                <p:cNvPr id="56" name="文本框 55"/>
                <p:cNvSpPr txBox="1"/>
                <p:nvPr/>
              </p:nvSpPr>
              <p:spPr>
                <a:xfrm>
                  <a:off x="7228114" y="2369407"/>
                  <a:ext cx="3754510" cy="548740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  <a:spcBef>
                      <a:spcPts val="1200"/>
                    </a:spcBef>
                  </a:pPr>
                  <a:r>
                    <a:rPr lang="en-US" altLang="zh-CN" sz="1200" dirty="0">
                      <a:solidFill>
                        <a:schemeClr val="bg1"/>
                      </a:solidFill>
                      <a:latin typeface="Arial" pitchFamily="34" charset="0"/>
                      <a:ea typeface="微软雅黑" pitchFamily="34" charset="-122"/>
                      <a:cs typeface="黑体" panose="02010609060101010101" charset="-122"/>
                    </a:rPr>
                    <a:t>Click here to add content, content to match the title. </a:t>
                  </a:r>
                </a:p>
              </p:txBody>
            </p:sp>
          </p:grpSp>
          <p:sp>
            <p:nvSpPr>
              <p:cNvPr id="54" name="图形 14"/>
              <p:cNvSpPr/>
              <p:nvPr/>
            </p:nvSpPr>
            <p:spPr>
              <a:xfrm flipV="1">
                <a:off x="1661160" y="2011126"/>
                <a:ext cx="303642" cy="303731"/>
              </a:xfrm>
              <a:custGeom>
                <a:avLst/>
                <a:gdLst>
                  <a:gd name="connsiteX0" fmla="*/ 50678 w 319218"/>
                  <a:gd name="connsiteY0" fmla="*/ 61085 h 319313"/>
                  <a:gd name="connsiteX1" fmla="*/ 50678 w 319218"/>
                  <a:gd name="connsiteY1" fmla="*/ 61085 h 319313"/>
                  <a:gd name="connsiteX2" fmla="*/ 60962 w 319218"/>
                  <a:gd name="connsiteY2" fmla="*/ 61085 h 319313"/>
                  <a:gd name="connsiteX3" fmla="*/ 60962 w 319218"/>
                  <a:gd name="connsiteY3" fmla="*/ 50631 h 319313"/>
                  <a:gd name="connsiteX4" fmla="*/ 19495 w 319218"/>
                  <a:gd name="connsiteY4" fmla="*/ 9082 h 319313"/>
                  <a:gd name="connsiteX5" fmla="*/ 9219 w 319218"/>
                  <a:gd name="connsiteY5" fmla="*/ 9082 h 319313"/>
                  <a:gd name="connsiteX6" fmla="*/ 9219 w 319218"/>
                  <a:gd name="connsiteY6" fmla="*/ 19537 h 319313"/>
                  <a:gd name="connsiteX7" fmla="*/ 50678 w 319218"/>
                  <a:gd name="connsiteY7" fmla="*/ 61085 h 319313"/>
                  <a:gd name="connsiteX8" fmla="*/ 73325 w 319218"/>
                  <a:gd name="connsiteY8" fmla="*/ 38348 h 319313"/>
                  <a:gd name="connsiteX9" fmla="*/ 73325 w 319218"/>
                  <a:gd name="connsiteY9" fmla="*/ 38348 h 319313"/>
                  <a:gd name="connsiteX10" fmla="*/ 83611 w 319218"/>
                  <a:gd name="connsiteY10" fmla="*/ 38348 h 319313"/>
                  <a:gd name="connsiteX11" fmla="*/ 83611 w 319218"/>
                  <a:gd name="connsiteY11" fmla="*/ 27983 h 319313"/>
                  <a:gd name="connsiteX12" fmla="*/ 65316 w 319218"/>
                  <a:gd name="connsiteY12" fmla="*/ 9689 h 319313"/>
                  <a:gd name="connsiteX13" fmla="*/ 55040 w 319218"/>
                  <a:gd name="connsiteY13" fmla="*/ 9689 h 319313"/>
                  <a:gd name="connsiteX14" fmla="*/ 55040 w 319218"/>
                  <a:gd name="connsiteY14" fmla="*/ 20053 h 319313"/>
                  <a:gd name="connsiteX15" fmla="*/ 73325 w 319218"/>
                  <a:gd name="connsiteY15" fmla="*/ 38348 h 319313"/>
                  <a:gd name="connsiteX16" fmla="*/ 68446 w 319218"/>
                  <a:gd name="connsiteY16" fmla="*/ 135386 h 319313"/>
                  <a:gd name="connsiteX17" fmla="*/ 68446 w 319218"/>
                  <a:gd name="connsiteY17" fmla="*/ 135386 h 319313"/>
                  <a:gd name="connsiteX18" fmla="*/ 66886 w 319218"/>
                  <a:gd name="connsiteY18" fmla="*/ 114477 h 319313"/>
                  <a:gd name="connsiteX19" fmla="*/ 114445 w 319218"/>
                  <a:gd name="connsiteY19" fmla="*/ 66837 h 319313"/>
                  <a:gd name="connsiteX20" fmla="*/ 135345 w 319218"/>
                  <a:gd name="connsiteY20" fmla="*/ 68488 h 319313"/>
                  <a:gd name="connsiteX21" fmla="*/ 160606 w 319218"/>
                  <a:gd name="connsiteY21" fmla="*/ 73626 h 319313"/>
                  <a:gd name="connsiteX22" fmla="*/ 164529 w 319218"/>
                  <a:gd name="connsiteY22" fmla="*/ 74062 h 319313"/>
                  <a:gd name="connsiteX23" fmla="*/ 176286 w 319218"/>
                  <a:gd name="connsiteY23" fmla="*/ 61344 h 319313"/>
                  <a:gd name="connsiteX24" fmla="*/ 170195 w 319218"/>
                  <a:gd name="connsiteY24" fmla="*/ 33557 h 319313"/>
                  <a:gd name="connsiteX25" fmla="*/ 165483 w 319218"/>
                  <a:gd name="connsiteY25" fmla="*/ 24237 h 319313"/>
                  <a:gd name="connsiteX26" fmla="*/ 185786 w 319218"/>
                  <a:gd name="connsiteY26" fmla="*/ 23890 h 319313"/>
                  <a:gd name="connsiteX27" fmla="*/ 216184 w 319218"/>
                  <a:gd name="connsiteY27" fmla="*/ 39133 h 319313"/>
                  <a:gd name="connsiteX28" fmla="*/ 216622 w 319218"/>
                  <a:gd name="connsiteY28" fmla="*/ 39659 h 319313"/>
                  <a:gd name="connsiteX29" fmla="*/ 231864 w 319218"/>
                  <a:gd name="connsiteY29" fmla="*/ 67702 h 319313"/>
                  <a:gd name="connsiteX30" fmla="*/ 229421 w 319218"/>
                  <a:gd name="connsiteY30" fmla="*/ 99761 h 319313"/>
                  <a:gd name="connsiteX31" fmla="*/ 232730 w 319218"/>
                  <a:gd name="connsiteY31" fmla="*/ 112998 h 319313"/>
                  <a:gd name="connsiteX32" fmla="*/ 236566 w 319218"/>
                  <a:gd name="connsiteY32" fmla="*/ 116663 h 319313"/>
                  <a:gd name="connsiteX33" fmla="*/ 239616 w 319218"/>
                  <a:gd name="connsiteY33" fmla="*/ 119795 h 319313"/>
                  <a:gd name="connsiteX34" fmla="*/ 240053 w 319218"/>
                  <a:gd name="connsiteY34" fmla="*/ 120231 h 319313"/>
                  <a:gd name="connsiteX35" fmla="*/ 287086 w 319218"/>
                  <a:gd name="connsiteY35" fmla="*/ 201410 h 319313"/>
                  <a:gd name="connsiteX36" fmla="*/ 288826 w 319218"/>
                  <a:gd name="connsiteY36" fmla="*/ 288956 h 319313"/>
                  <a:gd name="connsiteX37" fmla="*/ 201547 w 319218"/>
                  <a:gd name="connsiteY37" fmla="*/ 287128 h 319313"/>
                  <a:gd name="connsiteX38" fmla="*/ 120190 w 319218"/>
                  <a:gd name="connsiteY38" fmla="*/ 240005 h 319313"/>
                  <a:gd name="connsiteX39" fmla="*/ 116791 w 319218"/>
                  <a:gd name="connsiteY39" fmla="*/ 236696 h 319313"/>
                  <a:gd name="connsiteX40" fmla="*/ 116712 w 319218"/>
                  <a:gd name="connsiteY40" fmla="*/ 236696 h 319313"/>
                  <a:gd name="connsiteX41" fmla="*/ 113402 w 319218"/>
                  <a:gd name="connsiteY41" fmla="*/ 233030 h 319313"/>
                  <a:gd name="connsiteX42" fmla="*/ 99719 w 319218"/>
                  <a:gd name="connsiteY42" fmla="*/ 229462 h 319313"/>
                  <a:gd name="connsiteX43" fmla="*/ 67751 w 319218"/>
                  <a:gd name="connsiteY43" fmla="*/ 231817 h 319313"/>
                  <a:gd name="connsiteX44" fmla="*/ 39618 w 319218"/>
                  <a:gd name="connsiteY44" fmla="*/ 216573 h 319313"/>
                  <a:gd name="connsiteX45" fmla="*/ 39618 w 319218"/>
                  <a:gd name="connsiteY45" fmla="*/ 216653 h 319313"/>
                  <a:gd name="connsiteX46" fmla="*/ 23848 w 319218"/>
                  <a:gd name="connsiteY46" fmla="*/ 185648 h 319313"/>
                  <a:gd name="connsiteX47" fmla="*/ 24205 w 319218"/>
                  <a:gd name="connsiteY47" fmla="*/ 165436 h 319313"/>
                  <a:gd name="connsiteX48" fmla="*/ 33606 w 319218"/>
                  <a:gd name="connsiteY48" fmla="*/ 170146 h 319313"/>
                  <a:gd name="connsiteX49" fmla="*/ 61132 w 319218"/>
                  <a:gd name="connsiteY49" fmla="*/ 176328 h 319313"/>
                  <a:gd name="connsiteX50" fmla="*/ 65137 w 319218"/>
                  <a:gd name="connsiteY50" fmla="*/ 175721 h 319313"/>
                  <a:gd name="connsiteX51" fmla="*/ 73673 w 319218"/>
                  <a:gd name="connsiteY51" fmla="*/ 160736 h 319313"/>
                  <a:gd name="connsiteX52" fmla="*/ 68446 w 319218"/>
                  <a:gd name="connsiteY52" fmla="*/ 135386 h 319313"/>
                  <a:gd name="connsiteX53" fmla="*/ 42490 w 319218"/>
                  <a:gd name="connsiteY53" fmla="*/ 110303 h 319313"/>
                  <a:gd name="connsiteX54" fmla="*/ 42490 w 319218"/>
                  <a:gd name="connsiteY54" fmla="*/ 110303 h 319313"/>
                  <a:gd name="connsiteX55" fmla="*/ 44239 w 319218"/>
                  <a:gd name="connsiteY55" fmla="*/ 138605 h 319313"/>
                  <a:gd name="connsiteX56" fmla="*/ 45719 w 319218"/>
                  <a:gd name="connsiteY56" fmla="*/ 148543 h 319313"/>
                  <a:gd name="connsiteX57" fmla="*/ 43105 w 319218"/>
                  <a:gd name="connsiteY57" fmla="*/ 147499 h 319313"/>
                  <a:gd name="connsiteX58" fmla="*/ 26551 w 319218"/>
                  <a:gd name="connsiteY58" fmla="*/ 136867 h 319313"/>
                  <a:gd name="connsiteX59" fmla="*/ 9219 w 319218"/>
                  <a:gd name="connsiteY59" fmla="*/ 137473 h 319313"/>
                  <a:gd name="connsiteX60" fmla="*/ 7123 w 319218"/>
                  <a:gd name="connsiteY60" fmla="*/ 140702 h 319313"/>
                  <a:gd name="connsiteX61" fmla="*/ -360 w 319218"/>
                  <a:gd name="connsiteY61" fmla="*/ 189564 h 319313"/>
                  <a:gd name="connsiteX62" fmla="*/ 22287 w 319218"/>
                  <a:gd name="connsiteY62" fmla="*/ 233904 h 319313"/>
                  <a:gd name="connsiteX63" fmla="*/ 22287 w 319218"/>
                  <a:gd name="connsiteY63" fmla="*/ 233904 h 319313"/>
                  <a:gd name="connsiteX64" fmla="*/ 22287 w 319218"/>
                  <a:gd name="connsiteY64" fmla="*/ 233904 h 319313"/>
                  <a:gd name="connsiteX65" fmla="*/ 62524 w 319218"/>
                  <a:gd name="connsiteY65" fmla="*/ 255944 h 319313"/>
                  <a:gd name="connsiteX66" fmla="*/ 100504 w 319218"/>
                  <a:gd name="connsiteY66" fmla="*/ 254981 h 319313"/>
                  <a:gd name="connsiteX67" fmla="*/ 102769 w 319218"/>
                  <a:gd name="connsiteY67" fmla="*/ 257247 h 319313"/>
                  <a:gd name="connsiteX68" fmla="*/ 102947 w 319218"/>
                  <a:gd name="connsiteY68" fmla="*/ 257595 h 319313"/>
                  <a:gd name="connsiteX69" fmla="*/ 102769 w 319218"/>
                  <a:gd name="connsiteY69" fmla="*/ 257595 h 319313"/>
                  <a:gd name="connsiteX70" fmla="*/ 195106 w 319218"/>
                  <a:gd name="connsiteY70" fmla="*/ 310819 h 319313"/>
                  <a:gd name="connsiteX71" fmla="*/ 302072 w 319218"/>
                  <a:gd name="connsiteY71" fmla="*/ 310819 h 319313"/>
                  <a:gd name="connsiteX72" fmla="*/ 310867 w 319218"/>
                  <a:gd name="connsiteY72" fmla="*/ 302113 h 319313"/>
                  <a:gd name="connsiteX73" fmla="*/ 310867 w 319218"/>
                  <a:gd name="connsiteY73" fmla="*/ 301935 h 319313"/>
                  <a:gd name="connsiteX74" fmla="*/ 310867 w 319218"/>
                  <a:gd name="connsiteY74" fmla="*/ 301846 h 319313"/>
                  <a:gd name="connsiteX75" fmla="*/ 310777 w 319218"/>
                  <a:gd name="connsiteY75" fmla="*/ 195138 h 319313"/>
                  <a:gd name="connsiteX76" fmla="*/ 257473 w 319218"/>
                  <a:gd name="connsiteY76" fmla="*/ 102900 h 319313"/>
                  <a:gd name="connsiteX77" fmla="*/ 256689 w 319218"/>
                  <a:gd name="connsiteY77" fmla="*/ 102027 h 319313"/>
                  <a:gd name="connsiteX78" fmla="*/ 254949 w 319218"/>
                  <a:gd name="connsiteY78" fmla="*/ 100457 h 319313"/>
                  <a:gd name="connsiteX79" fmla="*/ 255903 w 319218"/>
                  <a:gd name="connsiteY79" fmla="*/ 62475 h 319313"/>
                  <a:gd name="connsiteX80" fmla="*/ 233953 w 319218"/>
                  <a:gd name="connsiteY80" fmla="*/ 22319 h 319313"/>
                  <a:gd name="connsiteX81" fmla="*/ 233256 w 319218"/>
                  <a:gd name="connsiteY81" fmla="*/ 21624 h 319313"/>
                  <a:gd name="connsiteX82" fmla="*/ 189613 w 319218"/>
                  <a:gd name="connsiteY82" fmla="*/ -408 h 319313"/>
                  <a:gd name="connsiteX83" fmla="*/ 140223 w 319218"/>
                  <a:gd name="connsiteY83" fmla="*/ 7254 h 319313"/>
                  <a:gd name="connsiteX84" fmla="*/ 134827 w 319218"/>
                  <a:gd name="connsiteY84" fmla="*/ 23720 h 319313"/>
                  <a:gd name="connsiteX85" fmla="*/ 136914 w 319218"/>
                  <a:gd name="connsiteY85" fmla="*/ 26593 h 319313"/>
                  <a:gd name="connsiteX86" fmla="*/ 147546 w 319218"/>
                  <a:gd name="connsiteY86" fmla="*/ 43057 h 319313"/>
                  <a:gd name="connsiteX87" fmla="*/ 148590 w 319218"/>
                  <a:gd name="connsiteY87" fmla="*/ 45751 h 319313"/>
                  <a:gd name="connsiteX88" fmla="*/ 138485 w 319218"/>
                  <a:gd name="connsiteY88" fmla="*/ 44190 h 319313"/>
                  <a:gd name="connsiteX89" fmla="*/ 109219 w 319218"/>
                  <a:gd name="connsiteY89" fmla="*/ 42532 h 319313"/>
                  <a:gd name="connsiteX90" fmla="*/ 100683 w 319218"/>
                  <a:gd name="connsiteY90" fmla="*/ 45930 h 319313"/>
                  <a:gd name="connsiteX91" fmla="*/ 100683 w 319218"/>
                  <a:gd name="connsiteY91" fmla="*/ 45930 h 319313"/>
                  <a:gd name="connsiteX92" fmla="*/ 45888 w 319218"/>
                  <a:gd name="connsiteY92" fmla="*/ 100634 h 319313"/>
                  <a:gd name="connsiteX93" fmla="*/ 42490 w 319218"/>
                  <a:gd name="connsiteY93" fmla="*/ 110303 h 319313"/>
                  <a:gd name="connsiteX94" fmla="*/ 211305 w 319218"/>
                  <a:gd name="connsiteY94" fmla="*/ 242272 h 319313"/>
                  <a:gd name="connsiteX95" fmla="*/ 211305 w 319218"/>
                  <a:gd name="connsiteY95" fmla="*/ 242272 h 319313"/>
                  <a:gd name="connsiteX96" fmla="*/ 180300 w 319218"/>
                  <a:gd name="connsiteY96" fmla="*/ 211257 h 319313"/>
                  <a:gd name="connsiteX97" fmla="*/ 211305 w 319218"/>
                  <a:gd name="connsiteY97" fmla="*/ 180422 h 319313"/>
                  <a:gd name="connsiteX98" fmla="*/ 242319 w 319218"/>
                  <a:gd name="connsiteY98" fmla="*/ 211257 h 319313"/>
                  <a:gd name="connsiteX99" fmla="*/ 211305 w 319218"/>
                  <a:gd name="connsiteY99" fmla="*/ 242272 h 319313"/>
                  <a:gd name="connsiteX100" fmla="*/ 257036 w 319218"/>
                  <a:gd name="connsiteY100" fmla="*/ 211257 h 319313"/>
                  <a:gd name="connsiteX101" fmla="*/ 257036 w 319218"/>
                  <a:gd name="connsiteY101" fmla="*/ 211257 h 319313"/>
                  <a:gd name="connsiteX102" fmla="*/ 211305 w 319218"/>
                  <a:gd name="connsiteY102" fmla="*/ 165615 h 319313"/>
                  <a:gd name="connsiteX103" fmla="*/ 165483 w 319218"/>
                  <a:gd name="connsiteY103" fmla="*/ 211257 h 319313"/>
                  <a:gd name="connsiteX104" fmla="*/ 211305 w 319218"/>
                  <a:gd name="connsiteY104" fmla="*/ 256900 h 319313"/>
                  <a:gd name="connsiteX105" fmla="*/ 257036 w 319218"/>
                  <a:gd name="connsiteY105" fmla="*/ 211257 h 319313"/>
                  <a:gd name="connsiteX106" fmla="*/ 28031 w 319218"/>
                  <a:gd name="connsiteY106" fmla="*/ 83562 h 319313"/>
                  <a:gd name="connsiteX107" fmla="*/ 38316 w 319218"/>
                  <a:gd name="connsiteY107" fmla="*/ 83562 h 319313"/>
                  <a:gd name="connsiteX108" fmla="*/ 38316 w 319218"/>
                  <a:gd name="connsiteY108" fmla="*/ 73108 h 319313"/>
                  <a:gd name="connsiteX109" fmla="*/ 20111 w 319218"/>
                  <a:gd name="connsiteY109" fmla="*/ 54983 h 319313"/>
                  <a:gd name="connsiteX110" fmla="*/ 9657 w 319218"/>
                  <a:gd name="connsiteY110" fmla="*/ 54983 h 319313"/>
                  <a:gd name="connsiteX111" fmla="*/ 9657 w 319218"/>
                  <a:gd name="connsiteY111" fmla="*/ 65437 h 319313"/>
                  <a:gd name="connsiteX112" fmla="*/ 28031 w 319218"/>
                  <a:gd name="connsiteY112" fmla="*/ 83562 h 319313"/>
                  <a:gd name="connsiteX113" fmla="*/ 28031 w 319218"/>
                  <a:gd name="connsiteY113" fmla="*/ 83562 h 31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</a:cxnLst>
                <a:rect l="l" t="t" r="r" b="b"/>
                <a:pathLst>
                  <a:path w="319218" h="319313">
                    <a:moveTo>
                      <a:pt x="50678" y="61085"/>
                    </a:moveTo>
                    <a:lnTo>
                      <a:pt x="50678" y="61085"/>
                    </a:lnTo>
                    <a:cubicBezTo>
                      <a:pt x="53471" y="63877"/>
                      <a:pt x="58082" y="63877"/>
                      <a:pt x="60962" y="61085"/>
                    </a:cubicBezTo>
                    <a:cubicBezTo>
                      <a:pt x="63925" y="58123"/>
                      <a:pt x="63925" y="53503"/>
                      <a:pt x="60962" y="50631"/>
                    </a:cubicBezTo>
                    <a:lnTo>
                      <a:pt x="19495" y="9082"/>
                    </a:lnTo>
                    <a:cubicBezTo>
                      <a:pt x="16623" y="6211"/>
                      <a:pt x="12003" y="6211"/>
                      <a:pt x="9219" y="9082"/>
                    </a:cubicBezTo>
                    <a:cubicBezTo>
                      <a:pt x="6169" y="12044"/>
                      <a:pt x="6169" y="16665"/>
                      <a:pt x="9219" y="19537"/>
                    </a:cubicBezTo>
                    <a:lnTo>
                      <a:pt x="50678" y="61085"/>
                    </a:lnTo>
                    <a:close/>
                    <a:moveTo>
                      <a:pt x="73325" y="38348"/>
                    </a:moveTo>
                    <a:lnTo>
                      <a:pt x="73325" y="38348"/>
                    </a:lnTo>
                    <a:cubicBezTo>
                      <a:pt x="76118" y="41221"/>
                      <a:pt x="80729" y="41221"/>
                      <a:pt x="83611" y="38348"/>
                    </a:cubicBezTo>
                    <a:cubicBezTo>
                      <a:pt x="86572" y="35475"/>
                      <a:pt x="86572" y="30856"/>
                      <a:pt x="83611" y="27983"/>
                    </a:cubicBezTo>
                    <a:lnTo>
                      <a:pt x="65316" y="9689"/>
                    </a:lnTo>
                    <a:cubicBezTo>
                      <a:pt x="62444" y="6906"/>
                      <a:pt x="57823" y="6906"/>
                      <a:pt x="55040" y="9689"/>
                    </a:cubicBezTo>
                    <a:cubicBezTo>
                      <a:pt x="52079" y="12481"/>
                      <a:pt x="52079" y="17360"/>
                      <a:pt x="55040" y="20053"/>
                    </a:cubicBezTo>
                    <a:lnTo>
                      <a:pt x="73325" y="38348"/>
                    </a:lnTo>
                    <a:close/>
                    <a:moveTo>
                      <a:pt x="68446" y="135386"/>
                    </a:moveTo>
                    <a:lnTo>
                      <a:pt x="68446" y="135386"/>
                    </a:lnTo>
                    <a:cubicBezTo>
                      <a:pt x="67581" y="128420"/>
                      <a:pt x="67055" y="121364"/>
                      <a:pt x="66886" y="114477"/>
                    </a:cubicBezTo>
                    <a:lnTo>
                      <a:pt x="114445" y="66837"/>
                    </a:lnTo>
                    <a:cubicBezTo>
                      <a:pt x="121412" y="67007"/>
                      <a:pt x="128378" y="67614"/>
                      <a:pt x="135345" y="68488"/>
                    </a:cubicBezTo>
                    <a:cubicBezTo>
                      <a:pt x="143800" y="69620"/>
                      <a:pt x="152336" y="71191"/>
                      <a:pt x="160606" y="73626"/>
                    </a:cubicBezTo>
                    <a:cubicBezTo>
                      <a:pt x="161826" y="73973"/>
                      <a:pt x="163218" y="74152"/>
                      <a:pt x="164529" y="74062"/>
                    </a:cubicBezTo>
                    <a:cubicBezTo>
                      <a:pt x="171238" y="73893"/>
                      <a:pt x="176634" y="68140"/>
                      <a:pt x="176286" y="61344"/>
                    </a:cubicBezTo>
                    <a:cubicBezTo>
                      <a:pt x="175938" y="51852"/>
                      <a:pt x="173852" y="42532"/>
                      <a:pt x="170195" y="33557"/>
                    </a:cubicBezTo>
                    <a:cubicBezTo>
                      <a:pt x="168793" y="30508"/>
                      <a:pt x="167233" y="27288"/>
                      <a:pt x="165483" y="24237"/>
                    </a:cubicBezTo>
                    <a:cubicBezTo>
                      <a:pt x="172112" y="22756"/>
                      <a:pt x="178989" y="22587"/>
                      <a:pt x="185786" y="23890"/>
                    </a:cubicBezTo>
                    <a:cubicBezTo>
                      <a:pt x="196846" y="25718"/>
                      <a:pt x="207469" y="30686"/>
                      <a:pt x="216184" y="39133"/>
                    </a:cubicBezTo>
                    <a:lnTo>
                      <a:pt x="216622" y="39659"/>
                    </a:lnTo>
                    <a:cubicBezTo>
                      <a:pt x="224719" y="47580"/>
                      <a:pt x="229690" y="57517"/>
                      <a:pt x="231864" y="67702"/>
                    </a:cubicBezTo>
                    <a:cubicBezTo>
                      <a:pt x="234300" y="78335"/>
                      <a:pt x="233345" y="89484"/>
                      <a:pt x="229421" y="99761"/>
                    </a:cubicBezTo>
                    <a:cubicBezTo>
                      <a:pt x="227682" y="104114"/>
                      <a:pt x="228903" y="109600"/>
                      <a:pt x="232730" y="112998"/>
                    </a:cubicBezTo>
                    <a:lnTo>
                      <a:pt x="236566" y="116663"/>
                    </a:lnTo>
                    <a:lnTo>
                      <a:pt x="239616" y="119795"/>
                    </a:lnTo>
                    <a:lnTo>
                      <a:pt x="240053" y="120231"/>
                    </a:lnTo>
                    <a:cubicBezTo>
                      <a:pt x="263566" y="143575"/>
                      <a:pt x="279246" y="171885"/>
                      <a:pt x="287086" y="201410"/>
                    </a:cubicBezTo>
                    <a:cubicBezTo>
                      <a:pt x="294757" y="229899"/>
                      <a:pt x="295454" y="260119"/>
                      <a:pt x="288826" y="288956"/>
                    </a:cubicBezTo>
                    <a:cubicBezTo>
                      <a:pt x="260087" y="295405"/>
                      <a:pt x="230116" y="294700"/>
                      <a:pt x="201547" y="287128"/>
                    </a:cubicBezTo>
                    <a:cubicBezTo>
                      <a:pt x="171754" y="279111"/>
                      <a:pt x="143533" y="263349"/>
                      <a:pt x="120190" y="240005"/>
                    </a:cubicBezTo>
                    <a:lnTo>
                      <a:pt x="116791" y="236696"/>
                    </a:lnTo>
                    <a:lnTo>
                      <a:pt x="116712" y="236696"/>
                    </a:lnTo>
                    <a:lnTo>
                      <a:pt x="113402" y="233030"/>
                    </a:lnTo>
                    <a:cubicBezTo>
                      <a:pt x="110084" y="229115"/>
                      <a:pt x="104687" y="227455"/>
                      <a:pt x="99719" y="229462"/>
                    </a:cubicBezTo>
                    <a:cubicBezTo>
                      <a:pt x="89443" y="233378"/>
                      <a:pt x="78205" y="234083"/>
                      <a:pt x="67751" y="231817"/>
                    </a:cubicBezTo>
                    <a:cubicBezTo>
                      <a:pt x="57475" y="229721"/>
                      <a:pt x="47628" y="224583"/>
                      <a:pt x="39618" y="216573"/>
                    </a:cubicBezTo>
                    <a:lnTo>
                      <a:pt x="39618" y="216653"/>
                    </a:lnTo>
                    <a:cubicBezTo>
                      <a:pt x="30824" y="207859"/>
                      <a:pt x="25597" y="197146"/>
                      <a:pt x="23848" y="185648"/>
                    </a:cubicBezTo>
                    <a:cubicBezTo>
                      <a:pt x="22715" y="179110"/>
                      <a:pt x="22804" y="172144"/>
                      <a:pt x="24205" y="165436"/>
                    </a:cubicBezTo>
                    <a:cubicBezTo>
                      <a:pt x="27336" y="167185"/>
                      <a:pt x="30475" y="168834"/>
                      <a:pt x="33606" y="170146"/>
                    </a:cubicBezTo>
                    <a:cubicBezTo>
                      <a:pt x="42490" y="173803"/>
                      <a:pt x="51722" y="175721"/>
                      <a:pt x="61132" y="176328"/>
                    </a:cubicBezTo>
                    <a:cubicBezTo>
                      <a:pt x="62444" y="176328"/>
                      <a:pt x="63925" y="176237"/>
                      <a:pt x="65137" y="175721"/>
                    </a:cubicBezTo>
                    <a:cubicBezTo>
                      <a:pt x="71765" y="174150"/>
                      <a:pt x="75422" y="167185"/>
                      <a:pt x="73673" y="160736"/>
                    </a:cubicBezTo>
                    <a:cubicBezTo>
                      <a:pt x="71408" y="152370"/>
                      <a:pt x="69669" y="143833"/>
                      <a:pt x="68446" y="135386"/>
                    </a:cubicBezTo>
                    <a:close/>
                    <a:moveTo>
                      <a:pt x="42490" y="110303"/>
                    </a:moveTo>
                    <a:lnTo>
                      <a:pt x="42490" y="110303"/>
                    </a:lnTo>
                    <a:cubicBezTo>
                      <a:pt x="42490" y="119795"/>
                      <a:pt x="43017" y="129115"/>
                      <a:pt x="44239" y="138605"/>
                    </a:cubicBezTo>
                    <a:cubicBezTo>
                      <a:pt x="44756" y="141925"/>
                      <a:pt x="45104" y="145233"/>
                      <a:pt x="45719" y="148543"/>
                    </a:cubicBezTo>
                    <a:lnTo>
                      <a:pt x="43105" y="147499"/>
                    </a:lnTo>
                    <a:cubicBezTo>
                      <a:pt x="37093" y="145054"/>
                      <a:pt x="31519" y="141488"/>
                      <a:pt x="26551" y="136867"/>
                    </a:cubicBezTo>
                    <a:cubicBezTo>
                      <a:pt x="21591" y="132335"/>
                      <a:pt x="13831" y="132602"/>
                      <a:pt x="9219" y="137473"/>
                    </a:cubicBezTo>
                    <a:cubicBezTo>
                      <a:pt x="8346" y="138605"/>
                      <a:pt x="7560" y="139569"/>
                      <a:pt x="7123" y="140702"/>
                    </a:cubicBezTo>
                    <a:cubicBezTo>
                      <a:pt x="-538" y="155946"/>
                      <a:pt x="-2974" y="173107"/>
                      <a:pt x="-360" y="189564"/>
                    </a:cubicBezTo>
                    <a:cubicBezTo>
                      <a:pt x="2253" y="205941"/>
                      <a:pt x="9737" y="221363"/>
                      <a:pt x="22287" y="233904"/>
                    </a:cubicBezTo>
                    <a:lnTo>
                      <a:pt x="22287" y="233904"/>
                    </a:lnTo>
                    <a:lnTo>
                      <a:pt x="22287" y="233904"/>
                    </a:lnTo>
                    <a:cubicBezTo>
                      <a:pt x="33606" y="245490"/>
                      <a:pt x="47806" y="252716"/>
                      <a:pt x="62524" y="255944"/>
                    </a:cubicBezTo>
                    <a:cubicBezTo>
                      <a:pt x="75074" y="258558"/>
                      <a:pt x="87963" y="258211"/>
                      <a:pt x="100504" y="254981"/>
                    </a:cubicBezTo>
                    <a:lnTo>
                      <a:pt x="102769" y="257247"/>
                    </a:lnTo>
                    <a:lnTo>
                      <a:pt x="102947" y="257595"/>
                    </a:lnTo>
                    <a:lnTo>
                      <a:pt x="102769" y="257595"/>
                    </a:lnTo>
                    <a:cubicBezTo>
                      <a:pt x="129253" y="283908"/>
                      <a:pt x="161309" y="301757"/>
                      <a:pt x="195106" y="310819"/>
                    </a:cubicBezTo>
                    <a:cubicBezTo>
                      <a:pt x="230116" y="320319"/>
                      <a:pt x="267053" y="320319"/>
                      <a:pt x="302072" y="310819"/>
                    </a:cubicBezTo>
                    <a:cubicBezTo>
                      <a:pt x="306514" y="309686"/>
                      <a:pt x="309734" y="306289"/>
                      <a:pt x="310867" y="302113"/>
                    </a:cubicBezTo>
                    <a:lnTo>
                      <a:pt x="310867" y="301935"/>
                    </a:lnTo>
                    <a:lnTo>
                      <a:pt x="310867" y="301846"/>
                    </a:lnTo>
                    <a:cubicBezTo>
                      <a:pt x="320188" y="266917"/>
                      <a:pt x="320188" y="230069"/>
                      <a:pt x="310777" y="195138"/>
                    </a:cubicBezTo>
                    <a:cubicBezTo>
                      <a:pt x="301724" y="161431"/>
                      <a:pt x="283867" y="129204"/>
                      <a:pt x="257473" y="102900"/>
                    </a:cubicBezTo>
                    <a:lnTo>
                      <a:pt x="256689" y="102027"/>
                    </a:lnTo>
                    <a:lnTo>
                      <a:pt x="254949" y="100457"/>
                    </a:lnTo>
                    <a:cubicBezTo>
                      <a:pt x="258348" y="88084"/>
                      <a:pt x="258606" y="75026"/>
                      <a:pt x="255903" y="62475"/>
                    </a:cubicBezTo>
                    <a:cubicBezTo>
                      <a:pt x="252773" y="47848"/>
                      <a:pt x="245450" y="33737"/>
                      <a:pt x="233953" y="22319"/>
                    </a:cubicBezTo>
                    <a:lnTo>
                      <a:pt x="233256" y="21624"/>
                    </a:lnTo>
                    <a:cubicBezTo>
                      <a:pt x="220885" y="9609"/>
                      <a:pt x="205560" y="2197"/>
                      <a:pt x="189613" y="-408"/>
                    </a:cubicBezTo>
                    <a:cubicBezTo>
                      <a:pt x="172977" y="-2942"/>
                      <a:pt x="155735" y="-497"/>
                      <a:pt x="140223" y="7254"/>
                    </a:cubicBezTo>
                    <a:cubicBezTo>
                      <a:pt x="134300" y="10215"/>
                      <a:pt x="131865" y="17708"/>
                      <a:pt x="134827" y="23720"/>
                    </a:cubicBezTo>
                    <a:cubicBezTo>
                      <a:pt x="135345" y="24675"/>
                      <a:pt x="136049" y="25718"/>
                      <a:pt x="136914" y="26593"/>
                    </a:cubicBezTo>
                    <a:cubicBezTo>
                      <a:pt x="141446" y="31472"/>
                      <a:pt x="145103" y="37126"/>
                      <a:pt x="147546" y="43057"/>
                    </a:cubicBezTo>
                    <a:lnTo>
                      <a:pt x="148590" y="45751"/>
                    </a:lnTo>
                    <a:cubicBezTo>
                      <a:pt x="145281" y="45145"/>
                      <a:pt x="141794" y="44619"/>
                      <a:pt x="138485" y="44190"/>
                    </a:cubicBezTo>
                    <a:cubicBezTo>
                      <a:pt x="128726" y="42880"/>
                      <a:pt x="118977" y="42442"/>
                      <a:pt x="109219" y="42532"/>
                    </a:cubicBezTo>
                    <a:cubicBezTo>
                      <a:pt x="105909" y="42532"/>
                      <a:pt x="102947" y="43834"/>
                      <a:pt x="100683" y="45930"/>
                    </a:cubicBezTo>
                    <a:lnTo>
                      <a:pt x="100683" y="45930"/>
                    </a:lnTo>
                    <a:lnTo>
                      <a:pt x="45888" y="100634"/>
                    </a:lnTo>
                    <a:cubicBezTo>
                      <a:pt x="43364" y="103329"/>
                      <a:pt x="42142" y="106727"/>
                      <a:pt x="42490" y="110303"/>
                    </a:cubicBezTo>
                    <a:close/>
                    <a:moveTo>
                      <a:pt x="211305" y="242272"/>
                    </a:moveTo>
                    <a:lnTo>
                      <a:pt x="211305" y="242272"/>
                    </a:lnTo>
                    <a:cubicBezTo>
                      <a:pt x="194143" y="242272"/>
                      <a:pt x="180300" y="228507"/>
                      <a:pt x="180300" y="211257"/>
                    </a:cubicBezTo>
                    <a:cubicBezTo>
                      <a:pt x="180300" y="194184"/>
                      <a:pt x="194143" y="180422"/>
                      <a:pt x="211305" y="180422"/>
                    </a:cubicBezTo>
                    <a:cubicBezTo>
                      <a:pt x="228377" y="180422"/>
                      <a:pt x="242319" y="194184"/>
                      <a:pt x="242319" y="211257"/>
                    </a:cubicBezTo>
                    <a:cubicBezTo>
                      <a:pt x="242319" y="228507"/>
                      <a:pt x="228377" y="242272"/>
                      <a:pt x="211305" y="242272"/>
                    </a:cubicBezTo>
                    <a:close/>
                    <a:moveTo>
                      <a:pt x="257036" y="211257"/>
                    </a:moveTo>
                    <a:lnTo>
                      <a:pt x="257036" y="211257"/>
                    </a:lnTo>
                    <a:cubicBezTo>
                      <a:pt x="257036" y="185996"/>
                      <a:pt x="236566" y="165615"/>
                      <a:pt x="211305" y="165615"/>
                    </a:cubicBezTo>
                    <a:cubicBezTo>
                      <a:pt x="186045" y="165615"/>
                      <a:pt x="165483" y="185996"/>
                      <a:pt x="165483" y="211257"/>
                    </a:cubicBezTo>
                    <a:cubicBezTo>
                      <a:pt x="165483" y="236340"/>
                      <a:pt x="186045" y="256900"/>
                      <a:pt x="211305" y="256900"/>
                    </a:cubicBezTo>
                    <a:cubicBezTo>
                      <a:pt x="236566" y="256900"/>
                      <a:pt x="257036" y="236518"/>
                      <a:pt x="257036" y="211257"/>
                    </a:cubicBezTo>
                    <a:close/>
                    <a:moveTo>
                      <a:pt x="28031" y="83562"/>
                    </a:moveTo>
                    <a:cubicBezTo>
                      <a:pt x="30824" y="86524"/>
                      <a:pt x="35524" y="86524"/>
                      <a:pt x="38316" y="83562"/>
                    </a:cubicBezTo>
                    <a:cubicBezTo>
                      <a:pt x="41188" y="80859"/>
                      <a:pt x="41188" y="76150"/>
                      <a:pt x="38316" y="73108"/>
                    </a:cubicBezTo>
                    <a:lnTo>
                      <a:pt x="20111" y="54983"/>
                    </a:lnTo>
                    <a:cubicBezTo>
                      <a:pt x="17229" y="52021"/>
                      <a:pt x="12439" y="52021"/>
                      <a:pt x="9657" y="54983"/>
                    </a:cubicBezTo>
                    <a:cubicBezTo>
                      <a:pt x="6776" y="57865"/>
                      <a:pt x="6776" y="62475"/>
                      <a:pt x="9657" y="65437"/>
                    </a:cubicBezTo>
                    <a:lnTo>
                      <a:pt x="28031" y="83562"/>
                    </a:lnTo>
                    <a:lnTo>
                      <a:pt x="28031" y="83562"/>
                    </a:lnTo>
                  </a:path>
                </a:pathLst>
              </a:custGeom>
              <a:solidFill>
                <a:schemeClr val="bg1"/>
              </a:solidFill>
              <a:ln w="1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Arial" pitchFamily="34" charset="0"/>
                  <a:ea typeface="微软雅黑" pitchFamily="34" charset="-122"/>
                  <a:cs typeface="黑体" panose="02010609060101010101" charset="-122"/>
                </a:endParaRPr>
              </a:p>
            </p:txBody>
          </p:sp>
        </p:grpSp>
      </p:grpSp>
      <p:grpSp>
        <p:nvGrpSpPr>
          <p:cNvPr id="75" name="组合 74"/>
          <p:cNvGrpSpPr/>
          <p:nvPr/>
        </p:nvGrpSpPr>
        <p:grpSpPr>
          <a:xfrm>
            <a:off x="6481380" y="1712686"/>
            <a:ext cx="4572001" cy="4402125"/>
            <a:chOff x="6519480" y="1712686"/>
            <a:chExt cx="4572001" cy="4402125"/>
          </a:xfrm>
        </p:grpSpPr>
        <p:grpSp>
          <p:nvGrpSpPr>
            <p:cNvPr id="57" name="组合 56"/>
            <p:cNvGrpSpPr/>
            <p:nvPr/>
          </p:nvGrpSpPr>
          <p:grpSpPr>
            <a:xfrm>
              <a:off x="6519480" y="1712686"/>
              <a:ext cx="4572001" cy="1022190"/>
              <a:chOff x="1117029" y="1712686"/>
              <a:chExt cx="4915470" cy="1022190"/>
            </a:xfrm>
          </p:grpSpPr>
          <p:sp>
            <p:nvSpPr>
              <p:cNvPr id="58" name="矩形: 圆角 57"/>
              <p:cNvSpPr/>
              <p:nvPr/>
            </p:nvSpPr>
            <p:spPr>
              <a:xfrm>
                <a:off x="1117029" y="1712686"/>
                <a:ext cx="4915470" cy="885371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itchFamily="34" charset="0"/>
                  <a:ea typeface="微软雅黑" pitchFamily="34" charset="-122"/>
                  <a:cs typeface="黑体" panose="02010609060101010101" charset="-122"/>
                </a:endParaRPr>
              </a:p>
            </p:txBody>
          </p:sp>
          <p:grpSp>
            <p:nvGrpSpPr>
              <p:cNvPr id="59" name="组合 58"/>
              <p:cNvGrpSpPr/>
              <p:nvPr/>
            </p:nvGrpSpPr>
            <p:grpSpPr>
              <a:xfrm>
                <a:off x="2115071" y="1832919"/>
                <a:ext cx="3754511" cy="901957"/>
                <a:chOff x="7228113" y="2016190"/>
                <a:chExt cx="3754511" cy="901957"/>
              </a:xfrm>
            </p:grpSpPr>
            <p:sp>
              <p:nvSpPr>
                <p:cNvPr id="61" name="文本框 60"/>
                <p:cNvSpPr txBox="1"/>
                <p:nvPr/>
              </p:nvSpPr>
              <p:spPr>
                <a:xfrm>
                  <a:off x="7228113" y="2016190"/>
                  <a:ext cx="2146967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dist"/>
                  <a:r>
                    <a:rPr lang="en-US" altLang="zh-CN" sz="1600" dirty="0">
                      <a:solidFill>
                        <a:schemeClr val="bg1"/>
                      </a:solidFill>
                      <a:effectLst/>
                      <a:latin typeface="方正正大黑简体" pitchFamily="2" charset="-122"/>
                      <a:ea typeface="方正正大黑简体" pitchFamily="2" charset="-122"/>
                      <a:cs typeface="黑体" panose="02010609060101010101" charset="-122"/>
                    </a:rPr>
                    <a:t>Add title text</a:t>
                  </a:r>
                  <a:endParaRPr lang="zh-CN" altLang="en-US" sz="1600" dirty="0">
                    <a:solidFill>
                      <a:schemeClr val="bg1"/>
                    </a:solidFill>
                    <a:effectLst/>
                    <a:latin typeface="方正正大黑简体" pitchFamily="2" charset="-122"/>
                    <a:ea typeface="方正正大黑简体" pitchFamily="2" charset="-122"/>
                    <a:cs typeface="黑体" panose="02010609060101010101" charset="-122"/>
                  </a:endParaRPr>
                </a:p>
              </p:txBody>
            </p:sp>
            <p:sp>
              <p:nvSpPr>
                <p:cNvPr id="62" name="文本框 61"/>
                <p:cNvSpPr txBox="1"/>
                <p:nvPr/>
              </p:nvSpPr>
              <p:spPr>
                <a:xfrm>
                  <a:off x="7228114" y="2369407"/>
                  <a:ext cx="3754510" cy="548740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  <a:spcBef>
                      <a:spcPts val="1200"/>
                    </a:spcBef>
                  </a:pPr>
                  <a:r>
                    <a:rPr lang="en-US" altLang="zh-CN" sz="1200" dirty="0">
                      <a:solidFill>
                        <a:schemeClr val="bg1"/>
                      </a:solidFill>
                      <a:latin typeface="Arial" pitchFamily="34" charset="0"/>
                      <a:ea typeface="微软雅黑" pitchFamily="34" charset="-122"/>
                      <a:cs typeface="黑体" panose="02010609060101010101" charset="-122"/>
                    </a:rPr>
                    <a:t>Click here to add content, content to match the title. </a:t>
                  </a:r>
                </a:p>
              </p:txBody>
            </p:sp>
          </p:grpSp>
          <p:sp>
            <p:nvSpPr>
              <p:cNvPr id="60" name="图形 14"/>
              <p:cNvSpPr/>
              <p:nvPr/>
            </p:nvSpPr>
            <p:spPr>
              <a:xfrm flipV="1">
                <a:off x="1661160" y="2011126"/>
                <a:ext cx="303642" cy="303731"/>
              </a:xfrm>
              <a:custGeom>
                <a:avLst/>
                <a:gdLst>
                  <a:gd name="connsiteX0" fmla="*/ 50678 w 319218"/>
                  <a:gd name="connsiteY0" fmla="*/ 61085 h 319313"/>
                  <a:gd name="connsiteX1" fmla="*/ 50678 w 319218"/>
                  <a:gd name="connsiteY1" fmla="*/ 61085 h 319313"/>
                  <a:gd name="connsiteX2" fmla="*/ 60962 w 319218"/>
                  <a:gd name="connsiteY2" fmla="*/ 61085 h 319313"/>
                  <a:gd name="connsiteX3" fmla="*/ 60962 w 319218"/>
                  <a:gd name="connsiteY3" fmla="*/ 50631 h 319313"/>
                  <a:gd name="connsiteX4" fmla="*/ 19495 w 319218"/>
                  <a:gd name="connsiteY4" fmla="*/ 9082 h 319313"/>
                  <a:gd name="connsiteX5" fmla="*/ 9219 w 319218"/>
                  <a:gd name="connsiteY5" fmla="*/ 9082 h 319313"/>
                  <a:gd name="connsiteX6" fmla="*/ 9219 w 319218"/>
                  <a:gd name="connsiteY6" fmla="*/ 19537 h 319313"/>
                  <a:gd name="connsiteX7" fmla="*/ 50678 w 319218"/>
                  <a:gd name="connsiteY7" fmla="*/ 61085 h 319313"/>
                  <a:gd name="connsiteX8" fmla="*/ 73325 w 319218"/>
                  <a:gd name="connsiteY8" fmla="*/ 38348 h 319313"/>
                  <a:gd name="connsiteX9" fmla="*/ 73325 w 319218"/>
                  <a:gd name="connsiteY9" fmla="*/ 38348 h 319313"/>
                  <a:gd name="connsiteX10" fmla="*/ 83611 w 319218"/>
                  <a:gd name="connsiteY10" fmla="*/ 38348 h 319313"/>
                  <a:gd name="connsiteX11" fmla="*/ 83611 w 319218"/>
                  <a:gd name="connsiteY11" fmla="*/ 27983 h 319313"/>
                  <a:gd name="connsiteX12" fmla="*/ 65316 w 319218"/>
                  <a:gd name="connsiteY12" fmla="*/ 9689 h 319313"/>
                  <a:gd name="connsiteX13" fmla="*/ 55040 w 319218"/>
                  <a:gd name="connsiteY13" fmla="*/ 9689 h 319313"/>
                  <a:gd name="connsiteX14" fmla="*/ 55040 w 319218"/>
                  <a:gd name="connsiteY14" fmla="*/ 20053 h 319313"/>
                  <a:gd name="connsiteX15" fmla="*/ 73325 w 319218"/>
                  <a:gd name="connsiteY15" fmla="*/ 38348 h 319313"/>
                  <a:gd name="connsiteX16" fmla="*/ 68446 w 319218"/>
                  <a:gd name="connsiteY16" fmla="*/ 135386 h 319313"/>
                  <a:gd name="connsiteX17" fmla="*/ 68446 w 319218"/>
                  <a:gd name="connsiteY17" fmla="*/ 135386 h 319313"/>
                  <a:gd name="connsiteX18" fmla="*/ 66886 w 319218"/>
                  <a:gd name="connsiteY18" fmla="*/ 114477 h 319313"/>
                  <a:gd name="connsiteX19" fmla="*/ 114445 w 319218"/>
                  <a:gd name="connsiteY19" fmla="*/ 66837 h 319313"/>
                  <a:gd name="connsiteX20" fmla="*/ 135345 w 319218"/>
                  <a:gd name="connsiteY20" fmla="*/ 68488 h 319313"/>
                  <a:gd name="connsiteX21" fmla="*/ 160606 w 319218"/>
                  <a:gd name="connsiteY21" fmla="*/ 73626 h 319313"/>
                  <a:gd name="connsiteX22" fmla="*/ 164529 w 319218"/>
                  <a:gd name="connsiteY22" fmla="*/ 74062 h 319313"/>
                  <a:gd name="connsiteX23" fmla="*/ 176286 w 319218"/>
                  <a:gd name="connsiteY23" fmla="*/ 61344 h 319313"/>
                  <a:gd name="connsiteX24" fmla="*/ 170195 w 319218"/>
                  <a:gd name="connsiteY24" fmla="*/ 33557 h 319313"/>
                  <a:gd name="connsiteX25" fmla="*/ 165483 w 319218"/>
                  <a:gd name="connsiteY25" fmla="*/ 24237 h 319313"/>
                  <a:gd name="connsiteX26" fmla="*/ 185786 w 319218"/>
                  <a:gd name="connsiteY26" fmla="*/ 23890 h 319313"/>
                  <a:gd name="connsiteX27" fmla="*/ 216184 w 319218"/>
                  <a:gd name="connsiteY27" fmla="*/ 39133 h 319313"/>
                  <a:gd name="connsiteX28" fmla="*/ 216622 w 319218"/>
                  <a:gd name="connsiteY28" fmla="*/ 39659 h 319313"/>
                  <a:gd name="connsiteX29" fmla="*/ 231864 w 319218"/>
                  <a:gd name="connsiteY29" fmla="*/ 67702 h 319313"/>
                  <a:gd name="connsiteX30" fmla="*/ 229421 w 319218"/>
                  <a:gd name="connsiteY30" fmla="*/ 99761 h 319313"/>
                  <a:gd name="connsiteX31" fmla="*/ 232730 w 319218"/>
                  <a:gd name="connsiteY31" fmla="*/ 112998 h 319313"/>
                  <a:gd name="connsiteX32" fmla="*/ 236566 w 319218"/>
                  <a:gd name="connsiteY32" fmla="*/ 116663 h 319313"/>
                  <a:gd name="connsiteX33" fmla="*/ 239616 w 319218"/>
                  <a:gd name="connsiteY33" fmla="*/ 119795 h 319313"/>
                  <a:gd name="connsiteX34" fmla="*/ 240053 w 319218"/>
                  <a:gd name="connsiteY34" fmla="*/ 120231 h 319313"/>
                  <a:gd name="connsiteX35" fmla="*/ 287086 w 319218"/>
                  <a:gd name="connsiteY35" fmla="*/ 201410 h 319313"/>
                  <a:gd name="connsiteX36" fmla="*/ 288826 w 319218"/>
                  <a:gd name="connsiteY36" fmla="*/ 288956 h 319313"/>
                  <a:gd name="connsiteX37" fmla="*/ 201547 w 319218"/>
                  <a:gd name="connsiteY37" fmla="*/ 287128 h 319313"/>
                  <a:gd name="connsiteX38" fmla="*/ 120190 w 319218"/>
                  <a:gd name="connsiteY38" fmla="*/ 240005 h 319313"/>
                  <a:gd name="connsiteX39" fmla="*/ 116791 w 319218"/>
                  <a:gd name="connsiteY39" fmla="*/ 236696 h 319313"/>
                  <a:gd name="connsiteX40" fmla="*/ 116712 w 319218"/>
                  <a:gd name="connsiteY40" fmla="*/ 236696 h 319313"/>
                  <a:gd name="connsiteX41" fmla="*/ 113402 w 319218"/>
                  <a:gd name="connsiteY41" fmla="*/ 233030 h 319313"/>
                  <a:gd name="connsiteX42" fmla="*/ 99719 w 319218"/>
                  <a:gd name="connsiteY42" fmla="*/ 229462 h 319313"/>
                  <a:gd name="connsiteX43" fmla="*/ 67751 w 319218"/>
                  <a:gd name="connsiteY43" fmla="*/ 231817 h 319313"/>
                  <a:gd name="connsiteX44" fmla="*/ 39618 w 319218"/>
                  <a:gd name="connsiteY44" fmla="*/ 216573 h 319313"/>
                  <a:gd name="connsiteX45" fmla="*/ 39618 w 319218"/>
                  <a:gd name="connsiteY45" fmla="*/ 216653 h 319313"/>
                  <a:gd name="connsiteX46" fmla="*/ 23848 w 319218"/>
                  <a:gd name="connsiteY46" fmla="*/ 185648 h 319313"/>
                  <a:gd name="connsiteX47" fmla="*/ 24205 w 319218"/>
                  <a:gd name="connsiteY47" fmla="*/ 165436 h 319313"/>
                  <a:gd name="connsiteX48" fmla="*/ 33606 w 319218"/>
                  <a:gd name="connsiteY48" fmla="*/ 170146 h 319313"/>
                  <a:gd name="connsiteX49" fmla="*/ 61132 w 319218"/>
                  <a:gd name="connsiteY49" fmla="*/ 176328 h 319313"/>
                  <a:gd name="connsiteX50" fmla="*/ 65137 w 319218"/>
                  <a:gd name="connsiteY50" fmla="*/ 175721 h 319313"/>
                  <a:gd name="connsiteX51" fmla="*/ 73673 w 319218"/>
                  <a:gd name="connsiteY51" fmla="*/ 160736 h 319313"/>
                  <a:gd name="connsiteX52" fmla="*/ 68446 w 319218"/>
                  <a:gd name="connsiteY52" fmla="*/ 135386 h 319313"/>
                  <a:gd name="connsiteX53" fmla="*/ 42490 w 319218"/>
                  <a:gd name="connsiteY53" fmla="*/ 110303 h 319313"/>
                  <a:gd name="connsiteX54" fmla="*/ 42490 w 319218"/>
                  <a:gd name="connsiteY54" fmla="*/ 110303 h 319313"/>
                  <a:gd name="connsiteX55" fmla="*/ 44239 w 319218"/>
                  <a:gd name="connsiteY55" fmla="*/ 138605 h 319313"/>
                  <a:gd name="connsiteX56" fmla="*/ 45719 w 319218"/>
                  <a:gd name="connsiteY56" fmla="*/ 148543 h 319313"/>
                  <a:gd name="connsiteX57" fmla="*/ 43105 w 319218"/>
                  <a:gd name="connsiteY57" fmla="*/ 147499 h 319313"/>
                  <a:gd name="connsiteX58" fmla="*/ 26551 w 319218"/>
                  <a:gd name="connsiteY58" fmla="*/ 136867 h 319313"/>
                  <a:gd name="connsiteX59" fmla="*/ 9219 w 319218"/>
                  <a:gd name="connsiteY59" fmla="*/ 137473 h 319313"/>
                  <a:gd name="connsiteX60" fmla="*/ 7123 w 319218"/>
                  <a:gd name="connsiteY60" fmla="*/ 140702 h 319313"/>
                  <a:gd name="connsiteX61" fmla="*/ -360 w 319218"/>
                  <a:gd name="connsiteY61" fmla="*/ 189564 h 319313"/>
                  <a:gd name="connsiteX62" fmla="*/ 22287 w 319218"/>
                  <a:gd name="connsiteY62" fmla="*/ 233904 h 319313"/>
                  <a:gd name="connsiteX63" fmla="*/ 22287 w 319218"/>
                  <a:gd name="connsiteY63" fmla="*/ 233904 h 319313"/>
                  <a:gd name="connsiteX64" fmla="*/ 22287 w 319218"/>
                  <a:gd name="connsiteY64" fmla="*/ 233904 h 319313"/>
                  <a:gd name="connsiteX65" fmla="*/ 62524 w 319218"/>
                  <a:gd name="connsiteY65" fmla="*/ 255944 h 319313"/>
                  <a:gd name="connsiteX66" fmla="*/ 100504 w 319218"/>
                  <a:gd name="connsiteY66" fmla="*/ 254981 h 319313"/>
                  <a:gd name="connsiteX67" fmla="*/ 102769 w 319218"/>
                  <a:gd name="connsiteY67" fmla="*/ 257247 h 319313"/>
                  <a:gd name="connsiteX68" fmla="*/ 102947 w 319218"/>
                  <a:gd name="connsiteY68" fmla="*/ 257595 h 319313"/>
                  <a:gd name="connsiteX69" fmla="*/ 102769 w 319218"/>
                  <a:gd name="connsiteY69" fmla="*/ 257595 h 319313"/>
                  <a:gd name="connsiteX70" fmla="*/ 195106 w 319218"/>
                  <a:gd name="connsiteY70" fmla="*/ 310819 h 319313"/>
                  <a:gd name="connsiteX71" fmla="*/ 302072 w 319218"/>
                  <a:gd name="connsiteY71" fmla="*/ 310819 h 319313"/>
                  <a:gd name="connsiteX72" fmla="*/ 310867 w 319218"/>
                  <a:gd name="connsiteY72" fmla="*/ 302113 h 319313"/>
                  <a:gd name="connsiteX73" fmla="*/ 310867 w 319218"/>
                  <a:gd name="connsiteY73" fmla="*/ 301935 h 319313"/>
                  <a:gd name="connsiteX74" fmla="*/ 310867 w 319218"/>
                  <a:gd name="connsiteY74" fmla="*/ 301846 h 319313"/>
                  <a:gd name="connsiteX75" fmla="*/ 310777 w 319218"/>
                  <a:gd name="connsiteY75" fmla="*/ 195138 h 319313"/>
                  <a:gd name="connsiteX76" fmla="*/ 257473 w 319218"/>
                  <a:gd name="connsiteY76" fmla="*/ 102900 h 319313"/>
                  <a:gd name="connsiteX77" fmla="*/ 256689 w 319218"/>
                  <a:gd name="connsiteY77" fmla="*/ 102027 h 319313"/>
                  <a:gd name="connsiteX78" fmla="*/ 254949 w 319218"/>
                  <a:gd name="connsiteY78" fmla="*/ 100457 h 319313"/>
                  <a:gd name="connsiteX79" fmla="*/ 255903 w 319218"/>
                  <a:gd name="connsiteY79" fmla="*/ 62475 h 319313"/>
                  <a:gd name="connsiteX80" fmla="*/ 233953 w 319218"/>
                  <a:gd name="connsiteY80" fmla="*/ 22319 h 319313"/>
                  <a:gd name="connsiteX81" fmla="*/ 233256 w 319218"/>
                  <a:gd name="connsiteY81" fmla="*/ 21624 h 319313"/>
                  <a:gd name="connsiteX82" fmla="*/ 189613 w 319218"/>
                  <a:gd name="connsiteY82" fmla="*/ -408 h 319313"/>
                  <a:gd name="connsiteX83" fmla="*/ 140223 w 319218"/>
                  <a:gd name="connsiteY83" fmla="*/ 7254 h 319313"/>
                  <a:gd name="connsiteX84" fmla="*/ 134827 w 319218"/>
                  <a:gd name="connsiteY84" fmla="*/ 23720 h 319313"/>
                  <a:gd name="connsiteX85" fmla="*/ 136914 w 319218"/>
                  <a:gd name="connsiteY85" fmla="*/ 26593 h 319313"/>
                  <a:gd name="connsiteX86" fmla="*/ 147546 w 319218"/>
                  <a:gd name="connsiteY86" fmla="*/ 43057 h 319313"/>
                  <a:gd name="connsiteX87" fmla="*/ 148590 w 319218"/>
                  <a:gd name="connsiteY87" fmla="*/ 45751 h 319313"/>
                  <a:gd name="connsiteX88" fmla="*/ 138485 w 319218"/>
                  <a:gd name="connsiteY88" fmla="*/ 44190 h 319313"/>
                  <a:gd name="connsiteX89" fmla="*/ 109219 w 319218"/>
                  <a:gd name="connsiteY89" fmla="*/ 42532 h 319313"/>
                  <a:gd name="connsiteX90" fmla="*/ 100683 w 319218"/>
                  <a:gd name="connsiteY90" fmla="*/ 45930 h 319313"/>
                  <a:gd name="connsiteX91" fmla="*/ 100683 w 319218"/>
                  <a:gd name="connsiteY91" fmla="*/ 45930 h 319313"/>
                  <a:gd name="connsiteX92" fmla="*/ 45888 w 319218"/>
                  <a:gd name="connsiteY92" fmla="*/ 100634 h 319313"/>
                  <a:gd name="connsiteX93" fmla="*/ 42490 w 319218"/>
                  <a:gd name="connsiteY93" fmla="*/ 110303 h 319313"/>
                  <a:gd name="connsiteX94" fmla="*/ 211305 w 319218"/>
                  <a:gd name="connsiteY94" fmla="*/ 242272 h 319313"/>
                  <a:gd name="connsiteX95" fmla="*/ 211305 w 319218"/>
                  <a:gd name="connsiteY95" fmla="*/ 242272 h 319313"/>
                  <a:gd name="connsiteX96" fmla="*/ 180300 w 319218"/>
                  <a:gd name="connsiteY96" fmla="*/ 211257 h 319313"/>
                  <a:gd name="connsiteX97" fmla="*/ 211305 w 319218"/>
                  <a:gd name="connsiteY97" fmla="*/ 180422 h 319313"/>
                  <a:gd name="connsiteX98" fmla="*/ 242319 w 319218"/>
                  <a:gd name="connsiteY98" fmla="*/ 211257 h 319313"/>
                  <a:gd name="connsiteX99" fmla="*/ 211305 w 319218"/>
                  <a:gd name="connsiteY99" fmla="*/ 242272 h 319313"/>
                  <a:gd name="connsiteX100" fmla="*/ 257036 w 319218"/>
                  <a:gd name="connsiteY100" fmla="*/ 211257 h 319313"/>
                  <a:gd name="connsiteX101" fmla="*/ 257036 w 319218"/>
                  <a:gd name="connsiteY101" fmla="*/ 211257 h 319313"/>
                  <a:gd name="connsiteX102" fmla="*/ 211305 w 319218"/>
                  <a:gd name="connsiteY102" fmla="*/ 165615 h 319313"/>
                  <a:gd name="connsiteX103" fmla="*/ 165483 w 319218"/>
                  <a:gd name="connsiteY103" fmla="*/ 211257 h 319313"/>
                  <a:gd name="connsiteX104" fmla="*/ 211305 w 319218"/>
                  <a:gd name="connsiteY104" fmla="*/ 256900 h 319313"/>
                  <a:gd name="connsiteX105" fmla="*/ 257036 w 319218"/>
                  <a:gd name="connsiteY105" fmla="*/ 211257 h 319313"/>
                  <a:gd name="connsiteX106" fmla="*/ 28031 w 319218"/>
                  <a:gd name="connsiteY106" fmla="*/ 83562 h 319313"/>
                  <a:gd name="connsiteX107" fmla="*/ 38316 w 319218"/>
                  <a:gd name="connsiteY107" fmla="*/ 83562 h 319313"/>
                  <a:gd name="connsiteX108" fmla="*/ 38316 w 319218"/>
                  <a:gd name="connsiteY108" fmla="*/ 73108 h 319313"/>
                  <a:gd name="connsiteX109" fmla="*/ 20111 w 319218"/>
                  <a:gd name="connsiteY109" fmla="*/ 54983 h 319313"/>
                  <a:gd name="connsiteX110" fmla="*/ 9657 w 319218"/>
                  <a:gd name="connsiteY110" fmla="*/ 54983 h 319313"/>
                  <a:gd name="connsiteX111" fmla="*/ 9657 w 319218"/>
                  <a:gd name="connsiteY111" fmla="*/ 65437 h 319313"/>
                  <a:gd name="connsiteX112" fmla="*/ 28031 w 319218"/>
                  <a:gd name="connsiteY112" fmla="*/ 83562 h 319313"/>
                  <a:gd name="connsiteX113" fmla="*/ 28031 w 319218"/>
                  <a:gd name="connsiteY113" fmla="*/ 83562 h 31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</a:cxnLst>
                <a:rect l="l" t="t" r="r" b="b"/>
                <a:pathLst>
                  <a:path w="319218" h="319313">
                    <a:moveTo>
                      <a:pt x="50678" y="61085"/>
                    </a:moveTo>
                    <a:lnTo>
                      <a:pt x="50678" y="61085"/>
                    </a:lnTo>
                    <a:cubicBezTo>
                      <a:pt x="53471" y="63877"/>
                      <a:pt x="58082" y="63877"/>
                      <a:pt x="60962" y="61085"/>
                    </a:cubicBezTo>
                    <a:cubicBezTo>
                      <a:pt x="63925" y="58123"/>
                      <a:pt x="63925" y="53503"/>
                      <a:pt x="60962" y="50631"/>
                    </a:cubicBezTo>
                    <a:lnTo>
                      <a:pt x="19495" y="9082"/>
                    </a:lnTo>
                    <a:cubicBezTo>
                      <a:pt x="16623" y="6211"/>
                      <a:pt x="12003" y="6211"/>
                      <a:pt x="9219" y="9082"/>
                    </a:cubicBezTo>
                    <a:cubicBezTo>
                      <a:pt x="6169" y="12044"/>
                      <a:pt x="6169" y="16665"/>
                      <a:pt x="9219" y="19537"/>
                    </a:cubicBezTo>
                    <a:lnTo>
                      <a:pt x="50678" y="61085"/>
                    </a:lnTo>
                    <a:close/>
                    <a:moveTo>
                      <a:pt x="73325" y="38348"/>
                    </a:moveTo>
                    <a:lnTo>
                      <a:pt x="73325" y="38348"/>
                    </a:lnTo>
                    <a:cubicBezTo>
                      <a:pt x="76118" y="41221"/>
                      <a:pt x="80729" y="41221"/>
                      <a:pt x="83611" y="38348"/>
                    </a:cubicBezTo>
                    <a:cubicBezTo>
                      <a:pt x="86572" y="35475"/>
                      <a:pt x="86572" y="30856"/>
                      <a:pt x="83611" y="27983"/>
                    </a:cubicBezTo>
                    <a:lnTo>
                      <a:pt x="65316" y="9689"/>
                    </a:lnTo>
                    <a:cubicBezTo>
                      <a:pt x="62444" y="6906"/>
                      <a:pt x="57823" y="6906"/>
                      <a:pt x="55040" y="9689"/>
                    </a:cubicBezTo>
                    <a:cubicBezTo>
                      <a:pt x="52079" y="12481"/>
                      <a:pt x="52079" y="17360"/>
                      <a:pt x="55040" y="20053"/>
                    </a:cubicBezTo>
                    <a:lnTo>
                      <a:pt x="73325" y="38348"/>
                    </a:lnTo>
                    <a:close/>
                    <a:moveTo>
                      <a:pt x="68446" y="135386"/>
                    </a:moveTo>
                    <a:lnTo>
                      <a:pt x="68446" y="135386"/>
                    </a:lnTo>
                    <a:cubicBezTo>
                      <a:pt x="67581" y="128420"/>
                      <a:pt x="67055" y="121364"/>
                      <a:pt x="66886" y="114477"/>
                    </a:cubicBezTo>
                    <a:lnTo>
                      <a:pt x="114445" y="66837"/>
                    </a:lnTo>
                    <a:cubicBezTo>
                      <a:pt x="121412" y="67007"/>
                      <a:pt x="128378" y="67614"/>
                      <a:pt x="135345" y="68488"/>
                    </a:cubicBezTo>
                    <a:cubicBezTo>
                      <a:pt x="143800" y="69620"/>
                      <a:pt x="152336" y="71191"/>
                      <a:pt x="160606" y="73626"/>
                    </a:cubicBezTo>
                    <a:cubicBezTo>
                      <a:pt x="161826" y="73973"/>
                      <a:pt x="163218" y="74152"/>
                      <a:pt x="164529" y="74062"/>
                    </a:cubicBezTo>
                    <a:cubicBezTo>
                      <a:pt x="171238" y="73893"/>
                      <a:pt x="176634" y="68140"/>
                      <a:pt x="176286" y="61344"/>
                    </a:cubicBezTo>
                    <a:cubicBezTo>
                      <a:pt x="175938" y="51852"/>
                      <a:pt x="173852" y="42532"/>
                      <a:pt x="170195" y="33557"/>
                    </a:cubicBezTo>
                    <a:cubicBezTo>
                      <a:pt x="168793" y="30508"/>
                      <a:pt x="167233" y="27288"/>
                      <a:pt x="165483" y="24237"/>
                    </a:cubicBezTo>
                    <a:cubicBezTo>
                      <a:pt x="172112" y="22756"/>
                      <a:pt x="178989" y="22587"/>
                      <a:pt x="185786" y="23890"/>
                    </a:cubicBezTo>
                    <a:cubicBezTo>
                      <a:pt x="196846" y="25718"/>
                      <a:pt x="207469" y="30686"/>
                      <a:pt x="216184" y="39133"/>
                    </a:cubicBezTo>
                    <a:lnTo>
                      <a:pt x="216622" y="39659"/>
                    </a:lnTo>
                    <a:cubicBezTo>
                      <a:pt x="224719" y="47580"/>
                      <a:pt x="229690" y="57517"/>
                      <a:pt x="231864" y="67702"/>
                    </a:cubicBezTo>
                    <a:cubicBezTo>
                      <a:pt x="234300" y="78335"/>
                      <a:pt x="233345" y="89484"/>
                      <a:pt x="229421" y="99761"/>
                    </a:cubicBezTo>
                    <a:cubicBezTo>
                      <a:pt x="227682" y="104114"/>
                      <a:pt x="228903" y="109600"/>
                      <a:pt x="232730" y="112998"/>
                    </a:cubicBezTo>
                    <a:lnTo>
                      <a:pt x="236566" y="116663"/>
                    </a:lnTo>
                    <a:lnTo>
                      <a:pt x="239616" y="119795"/>
                    </a:lnTo>
                    <a:lnTo>
                      <a:pt x="240053" y="120231"/>
                    </a:lnTo>
                    <a:cubicBezTo>
                      <a:pt x="263566" y="143575"/>
                      <a:pt x="279246" y="171885"/>
                      <a:pt x="287086" y="201410"/>
                    </a:cubicBezTo>
                    <a:cubicBezTo>
                      <a:pt x="294757" y="229899"/>
                      <a:pt x="295454" y="260119"/>
                      <a:pt x="288826" y="288956"/>
                    </a:cubicBezTo>
                    <a:cubicBezTo>
                      <a:pt x="260087" y="295405"/>
                      <a:pt x="230116" y="294700"/>
                      <a:pt x="201547" y="287128"/>
                    </a:cubicBezTo>
                    <a:cubicBezTo>
                      <a:pt x="171754" y="279111"/>
                      <a:pt x="143533" y="263349"/>
                      <a:pt x="120190" y="240005"/>
                    </a:cubicBezTo>
                    <a:lnTo>
                      <a:pt x="116791" y="236696"/>
                    </a:lnTo>
                    <a:lnTo>
                      <a:pt x="116712" y="236696"/>
                    </a:lnTo>
                    <a:lnTo>
                      <a:pt x="113402" y="233030"/>
                    </a:lnTo>
                    <a:cubicBezTo>
                      <a:pt x="110084" y="229115"/>
                      <a:pt x="104687" y="227455"/>
                      <a:pt x="99719" y="229462"/>
                    </a:cubicBezTo>
                    <a:cubicBezTo>
                      <a:pt x="89443" y="233378"/>
                      <a:pt x="78205" y="234083"/>
                      <a:pt x="67751" y="231817"/>
                    </a:cubicBezTo>
                    <a:cubicBezTo>
                      <a:pt x="57475" y="229721"/>
                      <a:pt x="47628" y="224583"/>
                      <a:pt x="39618" y="216573"/>
                    </a:cubicBezTo>
                    <a:lnTo>
                      <a:pt x="39618" y="216653"/>
                    </a:lnTo>
                    <a:cubicBezTo>
                      <a:pt x="30824" y="207859"/>
                      <a:pt x="25597" y="197146"/>
                      <a:pt x="23848" y="185648"/>
                    </a:cubicBezTo>
                    <a:cubicBezTo>
                      <a:pt x="22715" y="179110"/>
                      <a:pt x="22804" y="172144"/>
                      <a:pt x="24205" y="165436"/>
                    </a:cubicBezTo>
                    <a:cubicBezTo>
                      <a:pt x="27336" y="167185"/>
                      <a:pt x="30475" y="168834"/>
                      <a:pt x="33606" y="170146"/>
                    </a:cubicBezTo>
                    <a:cubicBezTo>
                      <a:pt x="42490" y="173803"/>
                      <a:pt x="51722" y="175721"/>
                      <a:pt x="61132" y="176328"/>
                    </a:cubicBezTo>
                    <a:cubicBezTo>
                      <a:pt x="62444" y="176328"/>
                      <a:pt x="63925" y="176237"/>
                      <a:pt x="65137" y="175721"/>
                    </a:cubicBezTo>
                    <a:cubicBezTo>
                      <a:pt x="71765" y="174150"/>
                      <a:pt x="75422" y="167185"/>
                      <a:pt x="73673" y="160736"/>
                    </a:cubicBezTo>
                    <a:cubicBezTo>
                      <a:pt x="71408" y="152370"/>
                      <a:pt x="69669" y="143833"/>
                      <a:pt x="68446" y="135386"/>
                    </a:cubicBezTo>
                    <a:close/>
                    <a:moveTo>
                      <a:pt x="42490" y="110303"/>
                    </a:moveTo>
                    <a:lnTo>
                      <a:pt x="42490" y="110303"/>
                    </a:lnTo>
                    <a:cubicBezTo>
                      <a:pt x="42490" y="119795"/>
                      <a:pt x="43017" y="129115"/>
                      <a:pt x="44239" y="138605"/>
                    </a:cubicBezTo>
                    <a:cubicBezTo>
                      <a:pt x="44756" y="141925"/>
                      <a:pt x="45104" y="145233"/>
                      <a:pt x="45719" y="148543"/>
                    </a:cubicBezTo>
                    <a:lnTo>
                      <a:pt x="43105" y="147499"/>
                    </a:lnTo>
                    <a:cubicBezTo>
                      <a:pt x="37093" y="145054"/>
                      <a:pt x="31519" y="141488"/>
                      <a:pt x="26551" y="136867"/>
                    </a:cubicBezTo>
                    <a:cubicBezTo>
                      <a:pt x="21591" y="132335"/>
                      <a:pt x="13831" y="132602"/>
                      <a:pt x="9219" y="137473"/>
                    </a:cubicBezTo>
                    <a:cubicBezTo>
                      <a:pt x="8346" y="138605"/>
                      <a:pt x="7560" y="139569"/>
                      <a:pt x="7123" y="140702"/>
                    </a:cubicBezTo>
                    <a:cubicBezTo>
                      <a:pt x="-538" y="155946"/>
                      <a:pt x="-2974" y="173107"/>
                      <a:pt x="-360" y="189564"/>
                    </a:cubicBezTo>
                    <a:cubicBezTo>
                      <a:pt x="2253" y="205941"/>
                      <a:pt x="9737" y="221363"/>
                      <a:pt x="22287" y="233904"/>
                    </a:cubicBezTo>
                    <a:lnTo>
                      <a:pt x="22287" y="233904"/>
                    </a:lnTo>
                    <a:lnTo>
                      <a:pt x="22287" y="233904"/>
                    </a:lnTo>
                    <a:cubicBezTo>
                      <a:pt x="33606" y="245490"/>
                      <a:pt x="47806" y="252716"/>
                      <a:pt x="62524" y="255944"/>
                    </a:cubicBezTo>
                    <a:cubicBezTo>
                      <a:pt x="75074" y="258558"/>
                      <a:pt x="87963" y="258211"/>
                      <a:pt x="100504" y="254981"/>
                    </a:cubicBezTo>
                    <a:lnTo>
                      <a:pt x="102769" y="257247"/>
                    </a:lnTo>
                    <a:lnTo>
                      <a:pt x="102947" y="257595"/>
                    </a:lnTo>
                    <a:lnTo>
                      <a:pt x="102769" y="257595"/>
                    </a:lnTo>
                    <a:cubicBezTo>
                      <a:pt x="129253" y="283908"/>
                      <a:pt x="161309" y="301757"/>
                      <a:pt x="195106" y="310819"/>
                    </a:cubicBezTo>
                    <a:cubicBezTo>
                      <a:pt x="230116" y="320319"/>
                      <a:pt x="267053" y="320319"/>
                      <a:pt x="302072" y="310819"/>
                    </a:cubicBezTo>
                    <a:cubicBezTo>
                      <a:pt x="306514" y="309686"/>
                      <a:pt x="309734" y="306289"/>
                      <a:pt x="310867" y="302113"/>
                    </a:cubicBezTo>
                    <a:lnTo>
                      <a:pt x="310867" y="301935"/>
                    </a:lnTo>
                    <a:lnTo>
                      <a:pt x="310867" y="301846"/>
                    </a:lnTo>
                    <a:cubicBezTo>
                      <a:pt x="320188" y="266917"/>
                      <a:pt x="320188" y="230069"/>
                      <a:pt x="310777" y="195138"/>
                    </a:cubicBezTo>
                    <a:cubicBezTo>
                      <a:pt x="301724" y="161431"/>
                      <a:pt x="283867" y="129204"/>
                      <a:pt x="257473" y="102900"/>
                    </a:cubicBezTo>
                    <a:lnTo>
                      <a:pt x="256689" y="102027"/>
                    </a:lnTo>
                    <a:lnTo>
                      <a:pt x="254949" y="100457"/>
                    </a:lnTo>
                    <a:cubicBezTo>
                      <a:pt x="258348" y="88084"/>
                      <a:pt x="258606" y="75026"/>
                      <a:pt x="255903" y="62475"/>
                    </a:cubicBezTo>
                    <a:cubicBezTo>
                      <a:pt x="252773" y="47848"/>
                      <a:pt x="245450" y="33737"/>
                      <a:pt x="233953" y="22319"/>
                    </a:cubicBezTo>
                    <a:lnTo>
                      <a:pt x="233256" y="21624"/>
                    </a:lnTo>
                    <a:cubicBezTo>
                      <a:pt x="220885" y="9609"/>
                      <a:pt x="205560" y="2197"/>
                      <a:pt x="189613" y="-408"/>
                    </a:cubicBezTo>
                    <a:cubicBezTo>
                      <a:pt x="172977" y="-2942"/>
                      <a:pt x="155735" y="-497"/>
                      <a:pt x="140223" y="7254"/>
                    </a:cubicBezTo>
                    <a:cubicBezTo>
                      <a:pt x="134300" y="10215"/>
                      <a:pt x="131865" y="17708"/>
                      <a:pt x="134827" y="23720"/>
                    </a:cubicBezTo>
                    <a:cubicBezTo>
                      <a:pt x="135345" y="24675"/>
                      <a:pt x="136049" y="25718"/>
                      <a:pt x="136914" y="26593"/>
                    </a:cubicBezTo>
                    <a:cubicBezTo>
                      <a:pt x="141446" y="31472"/>
                      <a:pt x="145103" y="37126"/>
                      <a:pt x="147546" y="43057"/>
                    </a:cubicBezTo>
                    <a:lnTo>
                      <a:pt x="148590" y="45751"/>
                    </a:lnTo>
                    <a:cubicBezTo>
                      <a:pt x="145281" y="45145"/>
                      <a:pt x="141794" y="44619"/>
                      <a:pt x="138485" y="44190"/>
                    </a:cubicBezTo>
                    <a:cubicBezTo>
                      <a:pt x="128726" y="42880"/>
                      <a:pt x="118977" y="42442"/>
                      <a:pt x="109219" y="42532"/>
                    </a:cubicBezTo>
                    <a:cubicBezTo>
                      <a:pt x="105909" y="42532"/>
                      <a:pt x="102947" y="43834"/>
                      <a:pt x="100683" y="45930"/>
                    </a:cubicBezTo>
                    <a:lnTo>
                      <a:pt x="100683" y="45930"/>
                    </a:lnTo>
                    <a:lnTo>
                      <a:pt x="45888" y="100634"/>
                    </a:lnTo>
                    <a:cubicBezTo>
                      <a:pt x="43364" y="103329"/>
                      <a:pt x="42142" y="106727"/>
                      <a:pt x="42490" y="110303"/>
                    </a:cubicBezTo>
                    <a:close/>
                    <a:moveTo>
                      <a:pt x="211305" y="242272"/>
                    </a:moveTo>
                    <a:lnTo>
                      <a:pt x="211305" y="242272"/>
                    </a:lnTo>
                    <a:cubicBezTo>
                      <a:pt x="194143" y="242272"/>
                      <a:pt x="180300" y="228507"/>
                      <a:pt x="180300" y="211257"/>
                    </a:cubicBezTo>
                    <a:cubicBezTo>
                      <a:pt x="180300" y="194184"/>
                      <a:pt x="194143" y="180422"/>
                      <a:pt x="211305" y="180422"/>
                    </a:cubicBezTo>
                    <a:cubicBezTo>
                      <a:pt x="228377" y="180422"/>
                      <a:pt x="242319" y="194184"/>
                      <a:pt x="242319" y="211257"/>
                    </a:cubicBezTo>
                    <a:cubicBezTo>
                      <a:pt x="242319" y="228507"/>
                      <a:pt x="228377" y="242272"/>
                      <a:pt x="211305" y="242272"/>
                    </a:cubicBezTo>
                    <a:close/>
                    <a:moveTo>
                      <a:pt x="257036" y="211257"/>
                    </a:moveTo>
                    <a:lnTo>
                      <a:pt x="257036" y="211257"/>
                    </a:lnTo>
                    <a:cubicBezTo>
                      <a:pt x="257036" y="185996"/>
                      <a:pt x="236566" y="165615"/>
                      <a:pt x="211305" y="165615"/>
                    </a:cubicBezTo>
                    <a:cubicBezTo>
                      <a:pt x="186045" y="165615"/>
                      <a:pt x="165483" y="185996"/>
                      <a:pt x="165483" y="211257"/>
                    </a:cubicBezTo>
                    <a:cubicBezTo>
                      <a:pt x="165483" y="236340"/>
                      <a:pt x="186045" y="256900"/>
                      <a:pt x="211305" y="256900"/>
                    </a:cubicBezTo>
                    <a:cubicBezTo>
                      <a:pt x="236566" y="256900"/>
                      <a:pt x="257036" y="236518"/>
                      <a:pt x="257036" y="211257"/>
                    </a:cubicBezTo>
                    <a:close/>
                    <a:moveTo>
                      <a:pt x="28031" y="83562"/>
                    </a:moveTo>
                    <a:cubicBezTo>
                      <a:pt x="30824" y="86524"/>
                      <a:pt x="35524" y="86524"/>
                      <a:pt x="38316" y="83562"/>
                    </a:cubicBezTo>
                    <a:cubicBezTo>
                      <a:pt x="41188" y="80859"/>
                      <a:pt x="41188" y="76150"/>
                      <a:pt x="38316" y="73108"/>
                    </a:cubicBezTo>
                    <a:lnTo>
                      <a:pt x="20111" y="54983"/>
                    </a:lnTo>
                    <a:cubicBezTo>
                      <a:pt x="17229" y="52021"/>
                      <a:pt x="12439" y="52021"/>
                      <a:pt x="9657" y="54983"/>
                    </a:cubicBezTo>
                    <a:cubicBezTo>
                      <a:pt x="6776" y="57865"/>
                      <a:pt x="6776" y="62475"/>
                      <a:pt x="9657" y="65437"/>
                    </a:cubicBezTo>
                    <a:lnTo>
                      <a:pt x="28031" y="83562"/>
                    </a:lnTo>
                    <a:lnTo>
                      <a:pt x="28031" y="83562"/>
                    </a:lnTo>
                  </a:path>
                </a:pathLst>
              </a:custGeom>
              <a:solidFill>
                <a:schemeClr val="bg1"/>
              </a:solidFill>
              <a:ln w="1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Arial" pitchFamily="34" charset="0"/>
                  <a:ea typeface="微软雅黑" pitchFamily="34" charset="-122"/>
                  <a:cs typeface="黑体" panose="02010609060101010101" charset="-122"/>
                </a:endParaRPr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6519480" y="3402654"/>
              <a:ext cx="4572001" cy="1022190"/>
              <a:chOff x="1117029" y="1712686"/>
              <a:chExt cx="4915470" cy="1022190"/>
            </a:xfrm>
          </p:grpSpPr>
          <p:sp>
            <p:nvSpPr>
              <p:cNvPr id="64" name="矩形: 圆角 63"/>
              <p:cNvSpPr/>
              <p:nvPr/>
            </p:nvSpPr>
            <p:spPr>
              <a:xfrm>
                <a:off x="1117029" y="1712686"/>
                <a:ext cx="4915470" cy="885371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itchFamily="34" charset="0"/>
                  <a:ea typeface="微软雅黑" pitchFamily="34" charset="-122"/>
                  <a:cs typeface="黑体" panose="02010609060101010101" charset="-122"/>
                </a:endParaRPr>
              </a:p>
            </p:txBody>
          </p:sp>
          <p:grpSp>
            <p:nvGrpSpPr>
              <p:cNvPr id="65" name="组合 64"/>
              <p:cNvGrpSpPr/>
              <p:nvPr/>
            </p:nvGrpSpPr>
            <p:grpSpPr>
              <a:xfrm>
                <a:off x="2115071" y="1832919"/>
                <a:ext cx="3754511" cy="901957"/>
                <a:chOff x="7228113" y="2016190"/>
                <a:chExt cx="3754511" cy="901957"/>
              </a:xfrm>
            </p:grpSpPr>
            <p:sp>
              <p:nvSpPr>
                <p:cNvPr id="67" name="文本框 66"/>
                <p:cNvSpPr txBox="1"/>
                <p:nvPr/>
              </p:nvSpPr>
              <p:spPr>
                <a:xfrm>
                  <a:off x="7228113" y="2016190"/>
                  <a:ext cx="2146967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dist"/>
                  <a:r>
                    <a:rPr lang="en-US" altLang="zh-CN" sz="1600" dirty="0">
                      <a:solidFill>
                        <a:schemeClr val="bg1"/>
                      </a:solidFill>
                      <a:effectLst/>
                      <a:latin typeface="方正正大黑简体" pitchFamily="2" charset="-122"/>
                      <a:ea typeface="方正正大黑简体" pitchFamily="2" charset="-122"/>
                      <a:cs typeface="黑体" panose="02010609060101010101" charset="-122"/>
                    </a:rPr>
                    <a:t>Add title text</a:t>
                  </a:r>
                  <a:endParaRPr lang="zh-CN" altLang="en-US" sz="1600" dirty="0">
                    <a:solidFill>
                      <a:schemeClr val="bg1"/>
                    </a:solidFill>
                    <a:effectLst/>
                    <a:latin typeface="方正正大黑简体" pitchFamily="2" charset="-122"/>
                    <a:ea typeface="方正正大黑简体" pitchFamily="2" charset="-122"/>
                    <a:cs typeface="黑体" panose="02010609060101010101" charset="-122"/>
                  </a:endParaRPr>
                </a:p>
              </p:txBody>
            </p:sp>
            <p:sp>
              <p:nvSpPr>
                <p:cNvPr id="68" name="文本框 67"/>
                <p:cNvSpPr txBox="1"/>
                <p:nvPr/>
              </p:nvSpPr>
              <p:spPr>
                <a:xfrm>
                  <a:off x="7228114" y="2369407"/>
                  <a:ext cx="3754510" cy="548740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  <a:spcBef>
                      <a:spcPts val="1200"/>
                    </a:spcBef>
                  </a:pPr>
                  <a:r>
                    <a:rPr lang="en-US" altLang="zh-CN" sz="1200" dirty="0">
                      <a:solidFill>
                        <a:schemeClr val="bg1"/>
                      </a:solidFill>
                      <a:latin typeface="Arial" pitchFamily="34" charset="0"/>
                      <a:ea typeface="微软雅黑" pitchFamily="34" charset="-122"/>
                      <a:cs typeface="黑体" panose="02010609060101010101" charset="-122"/>
                    </a:rPr>
                    <a:t>Click here to add content, content to match the title. </a:t>
                  </a:r>
                </a:p>
              </p:txBody>
            </p:sp>
          </p:grpSp>
          <p:sp>
            <p:nvSpPr>
              <p:cNvPr id="66" name="图形 14"/>
              <p:cNvSpPr/>
              <p:nvPr/>
            </p:nvSpPr>
            <p:spPr>
              <a:xfrm flipV="1">
                <a:off x="1661160" y="2011126"/>
                <a:ext cx="303642" cy="303731"/>
              </a:xfrm>
              <a:custGeom>
                <a:avLst/>
                <a:gdLst>
                  <a:gd name="connsiteX0" fmla="*/ 50678 w 319218"/>
                  <a:gd name="connsiteY0" fmla="*/ 61085 h 319313"/>
                  <a:gd name="connsiteX1" fmla="*/ 50678 w 319218"/>
                  <a:gd name="connsiteY1" fmla="*/ 61085 h 319313"/>
                  <a:gd name="connsiteX2" fmla="*/ 60962 w 319218"/>
                  <a:gd name="connsiteY2" fmla="*/ 61085 h 319313"/>
                  <a:gd name="connsiteX3" fmla="*/ 60962 w 319218"/>
                  <a:gd name="connsiteY3" fmla="*/ 50631 h 319313"/>
                  <a:gd name="connsiteX4" fmla="*/ 19495 w 319218"/>
                  <a:gd name="connsiteY4" fmla="*/ 9082 h 319313"/>
                  <a:gd name="connsiteX5" fmla="*/ 9219 w 319218"/>
                  <a:gd name="connsiteY5" fmla="*/ 9082 h 319313"/>
                  <a:gd name="connsiteX6" fmla="*/ 9219 w 319218"/>
                  <a:gd name="connsiteY6" fmla="*/ 19537 h 319313"/>
                  <a:gd name="connsiteX7" fmla="*/ 50678 w 319218"/>
                  <a:gd name="connsiteY7" fmla="*/ 61085 h 319313"/>
                  <a:gd name="connsiteX8" fmla="*/ 73325 w 319218"/>
                  <a:gd name="connsiteY8" fmla="*/ 38348 h 319313"/>
                  <a:gd name="connsiteX9" fmla="*/ 73325 w 319218"/>
                  <a:gd name="connsiteY9" fmla="*/ 38348 h 319313"/>
                  <a:gd name="connsiteX10" fmla="*/ 83611 w 319218"/>
                  <a:gd name="connsiteY10" fmla="*/ 38348 h 319313"/>
                  <a:gd name="connsiteX11" fmla="*/ 83611 w 319218"/>
                  <a:gd name="connsiteY11" fmla="*/ 27983 h 319313"/>
                  <a:gd name="connsiteX12" fmla="*/ 65316 w 319218"/>
                  <a:gd name="connsiteY12" fmla="*/ 9689 h 319313"/>
                  <a:gd name="connsiteX13" fmla="*/ 55040 w 319218"/>
                  <a:gd name="connsiteY13" fmla="*/ 9689 h 319313"/>
                  <a:gd name="connsiteX14" fmla="*/ 55040 w 319218"/>
                  <a:gd name="connsiteY14" fmla="*/ 20053 h 319313"/>
                  <a:gd name="connsiteX15" fmla="*/ 73325 w 319218"/>
                  <a:gd name="connsiteY15" fmla="*/ 38348 h 319313"/>
                  <a:gd name="connsiteX16" fmla="*/ 68446 w 319218"/>
                  <a:gd name="connsiteY16" fmla="*/ 135386 h 319313"/>
                  <a:gd name="connsiteX17" fmla="*/ 68446 w 319218"/>
                  <a:gd name="connsiteY17" fmla="*/ 135386 h 319313"/>
                  <a:gd name="connsiteX18" fmla="*/ 66886 w 319218"/>
                  <a:gd name="connsiteY18" fmla="*/ 114477 h 319313"/>
                  <a:gd name="connsiteX19" fmla="*/ 114445 w 319218"/>
                  <a:gd name="connsiteY19" fmla="*/ 66837 h 319313"/>
                  <a:gd name="connsiteX20" fmla="*/ 135345 w 319218"/>
                  <a:gd name="connsiteY20" fmla="*/ 68488 h 319313"/>
                  <a:gd name="connsiteX21" fmla="*/ 160606 w 319218"/>
                  <a:gd name="connsiteY21" fmla="*/ 73626 h 319313"/>
                  <a:gd name="connsiteX22" fmla="*/ 164529 w 319218"/>
                  <a:gd name="connsiteY22" fmla="*/ 74062 h 319313"/>
                  <a:gd name="connsiteX23" fmla="*/ 176286 w 319218"/>
                  <a:gd name="connsiteY23" fmla="*/ 61344 h 319313"/>
                  <a:gd name="connsiteX24" fmla="*/ 170195 w 319218"/>
                  <a:gd name="connsiteY24" fmla="*/ 33557 h 319313"/>
                  <a:gd name="connsiteX25" fmla="*/ 165483 w 319218"/>
                  <a:gd name="connsiteY25" fmla="*/ 24237 h 319313"/>
                  <a:gd name="connsiteX26" fmla="*/ 185786 w 319218"/>
                  <a:gd name="connsiteY26" fmla="*/ 23890 h 319313"/>
                  <a:gd name="connsiteX27" fmla="*/ 216184 w 319218"/>
                  <a:gd name="connsiteY27" fmla="*/ 39133 h 319313"/>
                  <a:gd name="connsiteX28" fmla="*/ 216622 w 319218"/>
                  <a:gd name="connsiteY28" fmla="*/ 39659 h 319313"/>
                  <a:gd name="connsiteX29" fmla="*/ 231864 w 319218"/>
                  <a:gd name="connsiteY29" fmla="*/ 67702 h 319313"/>
                  <a:gd name="connsiteX30" fmla="*/ 229421 w 319218"/>
                  <a:gd name="connsiteY30" fmla="*/ 99761 h 319313"/>
                  <a:gd name="connsiteX31" fmla="*/ 232730 w 319218"/>
                  <a:gd name="connsiteY31" fmla="*/ 112998 h 319313"/>
                  <a:gd name="connsiteX32" fmla="*/ 236566 w 319218"/>
                  <a:gd name="connsiteY32" fmla="*/ 116663 h 319313"/>
                  <a:gd name="connsiteX33" fmla="*/ 239616 w 319218"/>
                  <a:gd name="connsiteY33" fmla="*/ 119795 h 319313"/>
                  <a:gd name="connsiteX34" fmla="*/ 240053 w 319218"/>
                  <a:gd name="connsiteY34" fmla="*/ 120231 h 319313"/>
                  <a:gd name="connsiteX35" fmla="*/ 287086 w 319218"/>
                  <a:gd name="connsiteY35" fmla="*/ 201410 h 319313"/>
                  <a:gd name="connsiteX36" fmla="*/ 288826 w 319218"/>
                  <a:gd name="connsiteY36" fmla="*/ 288956 h 319313"/>
                  <a:gd name="connsiteX37" fmla="*/ 201547 w 319218"/>
                  <a:gd name="connsiteY37" fmla="*/ 287128 h 319313"/>
                  <a:gd name="connsiteX38" fmla="*/ 120190 w 319218"/>
                  <a:gd name="connsiteY38" fmla="*/ 240005 h 319313"/>
                  <a:gd name="connsiteX39" fmla="*/ 116791 w 319218"/>
                  <a:gd name="connsiteY39" fmla="*/ 236696 h 319313"/>
                  <a:gd name="connsiteX40" fmla="*/ 116712 w 319218"/>
                  <a:gd name="connsiteY40" fmla="*/ 236696 h 319313"/>
                  <a:gd name="connsiteX41" fmla="*/ 113402 w 319218"/>
                  <a:gd name="connsiteY41" fmla="*/ 233030 h 319313"/>
                  <a:gd name="connsiteX42" fmla="*/ 99719 w 319218"/>
                  <a:gd name="connsiteY42" fmla="*/ 229462 h 319313"/>
                  <a:gd name="connsiteX43" fmla="*/ 67751 w 319218"/>
                  <a:gd name="connsiteY43" fmla="*/ 231817 h 319313"/>
                  <a:gd name="connsiteX44" fmla="*/ 39618 w 319218"/>
                  <a:gd name="connsiteY44" fmla="*/ 216573 h 319313"/>
                  <a:gd name="connsiteX45" fmla="*/ 39618 w 319218"/>
                  <a:gd name="connsiteY45" fmla="*/ 216653 h 319313"/>
                  <a:gd name="connsiteX46" fmla="*/ 23848 w 319218"/>
                  <a:gd name="connsiteY46" fmla="*/ 185648 h 319313"/>
                  <a:gd name="connsiteX47" fmla="*/ 24205 w 319218"/>
                  <a:gd name="connsiteY47" fmla="*/ 165436 h 319313"/>
                  <a:gd name="connsiteX48" fmla="*/ 33606 w 319218"/>
                  <a:gd name="connsiteY48" fmla="*/ 170146 h 319313"/>
                  <a:gd name="connsiteX49" fmla="*/ 61132 w 319218"/>
                  <a:gd name="connsiteY49" fmla="*/ 176328 h 319313"/>
                  <a:gd name="connsiteX50" fmla="*/ 65137 w 319218"/>
                  <a:gd name="connsiteY50" fmla="*/ 175721 h 319313"/>
                  <a:gd name="connsiteX51" fmla="*/ 73673 w 319218"/>
                  <a:gd name="connsiteY51" fmla="*/ 160736 h 319313"/>
                  <a:gd name="connsiteX52" fmla="*/ 68446 w 319218"/>
                  <a:gd name="connsiteY52" fmla="*/ 135386 h 319313"/>
                  <a:gd name="connsiteX53" fmla="*/ 42490 w 319218"/>
                  <a:gd name="connsiteY53" fmla="*/ 110303 h 319313"/>
                  <a:gd name="connsiteX54" fmla="*/ 42490 w 319218"/>
                  <a:gd name="connsiteY54" fmla="*/ 110303 h 319313"/>
                  <a:gd name="connsiteX55" fmla="*/ 44239 w 319218"/>
                  <a:gd name="connsiteY55" fmla="*/ 138605 h 319313"/>
                  <a:gd name="connsiteX56" fmla="*/ 45719 w 319218"/>
                  <a:gd name="connsiteY56" fmla="*/ 148543 h 319313"/>
                  <a:gd name="connsiteX57" fmla="*/ 43105 w 319218"/>
                  <a:gd name="connsiteY57" fmla="*/ 147499 h 319313"/>
                  <a:gd name="connsiteX58" fmla="*/ 26551 w 319218"/>
                  <a:gd name="connsiteY58" fmla="*/ 136867 h 319313"/>
                  <a:gd name="connsiteX59" fmla="*/ 9219 w 319218"/>
                  <a:gd name="connsiteY59" fmla="*/ 137473 h 319313"/>
                  <a:gd name="connsiteX60" fmla="*/ 7123 w 319218"/>
                  <a:gd name="connsiteY60" fmla="*/ 140702 h 319313"/>
                  <a:gd name="connsiteX61" fmla="*/ -360 w 319218"/>
                  <a:gd name="connsiteY61" fmla="*/ 189564 h 319313"/>
                  <a:gd name="connsiteX62" fmla="*/ 22287 w 319218"/>
                  <a:gd name="connsiteY62" fmla="*/ 233904 h 319313"/>
                  <a:gd name="connsiteX63" fmla="*/ 22287 w 319218"/>
                  <a:gd name="connsiteY63" fmla="*/ 233904 h 319313"/>
                  <a:gd name="connsiteX64" fmla="*/ 22287 w 319218"/>
                  <a:gd name="connsiteY64" fmla="*/ 233904 h 319313"/>
                  <a:gd name="connsiteX65" fmla="*/ 62524 w 319218"/>
                  <a:gd name="connsiteY65" fmla="*/ 255944 h 319313"/>
                  <a:gd name="connsiteX66" fmla="*/ 100504 w 319218"/>
                  <a:gd name="connsiteY66" fmla="*/ 254981 h 319313"/>
                  <a:gd name="connsiteX67" fmla="*/ 102769 w 319218"/>
                  <a:gd name="connsiteY67" fmla="*/ 257247 h 319313"/>
                  <a:gd name="connsiteX68" fmla="*/ 102947 w 319218"/>
                  <a:gd name="connsiteY68" fmla="*/ 257595 h 319313"/>
                  <a:gd name="connsiteX69" fmla="*/ 102769 w 319218"/>
                  <a:gd name="connsiteY69" fmla="*/ 257595 h 319313"/>
                  <a:gd name="connsiteX70" fmla="*/ 195106 w 319218"/>
                  <a:gd name="connsiteY70" fmla="*/ 310819 h 319313"/>
                  <a:gd name="connsiteX71" fmla="*/ 302072 w 319218"/>
                  <a:gd name="connsiteY71" fmla="*/ 310819 h 319313"/>
                  <a:gd name="connsiteX72" fmla="*/ 310867 w 319218"/>
                  <a:gd name="connsiteY72" fmla="*/ 302113 h 319313"/>
                  <a:gd name="connsiteX73" fmla="*/ 310867 w 319218"/>
                  <a:gd name="connsiteY73" fmla="*/ 301935 h 319313"/>
                  <a:gd name="connsiteX74" fmla="*/ 310867 w 319218"/>
                  <a:gd name="connsiteY74" fmla="*/ 301846 h 319313"/>
                  <a:gd name="connsiteX75" fmla="*/ 310777 w 319218"/>
                  <a:gd name="connsiteY75" fmla="*/ 195138 h 319313"/>
                  <a:gd name="connsiteX76" fmla="*/ 257473 w 319218"/>
                  <a:gd name="connsiteY76" fmla="*/ 102900 h 319313"/>
                  <a:gd name="connsiteX77" fmla="*/ 256689 w 319218"/>
                  <a:gd name="connsiteY77" fmla="*/ 102027 h 319313"/>
                  <a:gd name="connsiteX78" fmla="*/ 254949 w 319218"/>
                  <a:gd name="connsiteY78" fmla="*/ 100457 h 319313"/>
                  <a:gd name="connsiteX79" fmla="*/ 255903 w 319218"/>
                  <a:gd name="connsiteY79" fmla="*/ 62475 h 319313"/>
                  <a:gd name="connsiteX80" fmla="*/ 233953 w 319218"/>
                  <a:gd name="connsiteY80" fmla="*/ 22319 h 319313"/>
                  <a:gd name="connsiteX81" fmla="*/ 233256 w 319218"/>
                  <a:gd name="connsiteY81" fmla="*/ 21624 h 319313"/>
                  <a:gd name="connsiteX82" fmla="*/ 189613 w 319218"/>
                  <a:gd name="connsiteY82" fmla="*/ -408 h 319313"/>
                  <a:gd name="connsiteX83" fmla="*/ 140223 w 319218"/>
                  <a:gd name="connsiteY83" fmla="*/ 7254 h 319313"/>
                  <a:gd name="connsiteX84" fmla="*/ 134827 w 319218"/>
                  <a:gd name="connsiteY84" fmla="*/ 23720 h 319313"/>
                  <a:gd name="connsiteX85" fmla="*/ 136914 w 319218"/>
                  <a:gd name="connsiteY85" fmla="*/ 26593 h 319313"/>
                  <a:gd name="connsiteX86" fmla="*/ 147546 w 319218"/>
                  <a:gd name="connsiteY86" fmla="*/ 43057 h 319313"/>
                  <a:gd name="connsiteX87" fmla="*/ 148590 w 319218"/>
                  <a:gd name="connsiteY87" fmla="*/ 45751 h 319313"/>
                  <a:gd name="connsiteX88" fmla="*/ 138485 w 319218"/>
                  <a:gd name="connsiteY88" fmla="*/ 44190 h 319313"/>
                  <a:gd name="connsiteX89" fmla="*/ 109219 w 319218"/>
                  <a:gd name="connsiteY89" fmla="*/ 42532 h 319313"/>
                  <a:gd name="connsiteX90" fmla="*/ 100683 w 319218"/>
                  <a:gd name="connsiteY90" fmla="*/ 45930 h 319313"/>
                  <a:gd name="connsiteX91" fmla="*/ 100683 w 319218"/>
                  <a:gd name="connsiteY91" fmla="*/ 45930 h 319313"/>
                  <a:gd name="connsiteX92" fmla="*/ 45888 w 319218"/>
                  <a:gd name="connsiteY92" fmla="*/ 100634 h 319313"/>
                  <a:gd name="connsiteX93" fmla="*/ 42490 w 319218"/>
                  <a:gd name="connsiteY93" fmla="*/ 110303 h 319313"/>
                  <a:gd name="connsiteX94" fmla="*/ 211305 w 319218"/>
                  <a:gd name="connsiteY94" fmla="*/ 242272 h 319313"/>
                  <a:gd name="connsiteX95" fmla="*/ 211305 w 319218"/>
                  <a:gd name="connsiteY95" fmla="*/ 242272 h 319313"/>
                  <a:gd name="connsiteX96" fmla="*/ 180300 w 319218"/>
                  <a:gd name="connsiteY96" fmla="*/ 211257 h 319313"/>
                  <a:gd name="connsiteX97" fmla="*/ 211305 w 319218"/>
                  <a:gd name="connsiteY97" fmla="*/ 180422 h 319313"/>
                  <a:gd name="connsiteX98" fmla="*/ 242319 w 319218"/>
                  <a:gd name="connsiteY98" fmla="*/ 211257 h 319313"/>
                  <a:gd name="connsiteX99" fmla="*/ 211305 w 319218"/>
                  <a:gd name="connsiteY99" fmla="*/ 242272 h 319313"/>
                  <a:gd name="connsiteX100" fmla="*/ 257036 w 319218"/>
                  <a:gd name="connsiteY100" fmla="*/ 211257 h 319313"/>
                  <a:gd name="connsiteX101" fmla="*/ 257036 w 319218"/>
                  <a:gd name="connsiteY101" fmla="*/ 211257 h 319313"/>
                  <a:gd name="connsiteX102" fmla="*/ 211305 w 319218"/>
                  <a:gd name="connsiteY102" fmla="*/ 165615 h 319313"/>
                  <a:gd name="connsiteX103" fmla="*/ 165483 w 319218"/>
                  <a:gd name="connsiteY103" fmla="*/ 211257 h 319313"/>
                  <a:gd name="connsiteX104" fmla="*/ 211305 w 319218"/>
                  <a:gd name="connsiteY104" fmla="*/ 256900 h 319313"/>
                  <a:gd name="connsiteX105" fmla="*/ 257036 w 319218"/>
                  <a:gd name="connsiteY105" fmla="*/ 211257 h 319313"/>
                  <a:gd name="connsiteX106" fmla="*/ 28031 w 319218"/>
                  <a:gd name="connsiteY106" fmla="*/ 83562 h 319313"/>
                  <a:gd name="connsiteX107" fmla="*/ 38316 w 319218"/>
                  <a:gd name="connsiteY107" fmla="*/ 83562 h 319313"/>
                  <a:gd name="connsiteX108" fmla="*/ 38316 w 319218"/>
                  <a:gd name="connsiteY108" fmla="*/ 73108 h 319313"/>
                  <a:gd name="connsiteX109" fmla="*/ 20111 w 319218"/>
                  <a:gd name="connsiteY109" fmla="*/ 54983 h 319313"/>
                  <a:gd name="connsiteX110" fmla="*/ 9657 w 319218"/>
                  <a:gd name="connsiteY110" fmla="*/ 54983 h 319313"/>
                  <a:gd name="connsiteX111" fmla="*/ 9657 w 319218"/>
                  <a:gd name="connsiteY111" fmla="*/ 65437 h 319313"/>
                  <a:gd name="connsiteX112" fmla="*/ 28031 w 319218"/>
                  <a:gd name="connsiteY112" fmla="*/ 83562 h 319313"/>
                  <a:gd name="connsiteX113" fmla="*/ 28031 w 319218"/>
                  <a:gd name="connsiteY113" fmla="*/ 83562 h 31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</a:cxnLst>
                <a:rect l="l" t="t" r="r" b="b"/>
                <a:pathLst>
                  <a:path w="319218" h="319313">
                    <a:moveTo>
                      <a:pt x="50678" y="61085"/>
                    </a:moveTo>
                    <a:lnTo>
                      <a:pt x="50678" y="61085"/>
                    </a:lnTo>
                    <a:cubicBezTo>
                      <a:pt x="53471" y="63877"/>
                      <a:pt x="58082" y="63877"/>
                      <a:pt x="60962" y="61085"/>
                    </a:cubicBezTo>
                    <a:cubicBezTo>
                      <a:pt x="63925" y="58123"/>
                      <a:pt x="63925" y="53503"/>
                      <a:pt x="60962" y="50631"/>
                    </a:cubicBezTo>
                    <a:lnTo>
                      <a:pt x="19495" y="9082"/>
                    </a:lnTo>
                    <a:cubicBezTo>
                      <a:pt x="16623" y="6211"/>
                      <a:pt x="12003" y="6211"/>
                      <a:pt x="9219" y="9082"/>
                    </a:cubicBezTo>
                    <a:cubicBezTo>
                      <a:pt x="6169" y="12044"/>
                      <a:pt x="6169" y="16665"/>
                      <a:pt x="9219" y="19537"/>
                    </a:cubicBezTo>
                    <a:lnTo>
                      <a:pt x="50678" y="61085"/>
                    </a:lnTo>
                    <a:close/>
                    <a:moveTo>
                      <a:pt x="73325" y="38348"/>
                    </a:moveTo>
                    <a:lnTo>
                      <a:pt x="73325" y="38348"/>
                    </a:lnTo>
                    <a:cubicBezTo>
                      <a:pt x="76118" y="41221"/>
                      <a:pt x="80729" y="41221"/>
                      <a:pt x="83611" y="38348"/>
                    </a:cubicBezTo>
                    <a:cubicBezTo>
                      <a:pt x="86572" y="35475"/>
                      <a:pt x="86572" y="30856"/>
                      <a:pt x="83611" y="27983"/>
                    </a:cubicBezTo>
                    <a:lnTo>
                      <a:pt x="65316" y="9689"/>
                    </a:lnTo>
                    <a:cubicBezTo>
                      <a:pt x="62444" y="6906"/>
                      <a:pt x="57823" y="6906"/>
                      <a:pt x="55040" y="9689"/>
                    </a:cubicBezTo>
                    <a:cubicBezTo>
                      <a:pt x="52079" y="12481"/>
                      <a:pt x="52079" y="17360"/>
                      <a:pt x="55040" y="20053"/>
                    </a:cubicBezTo>
                    <a:lnTo>
                      <a:pt x="73325" y="38348"/>
                    </a:lnTo>
                    <a:close/>
                    <a:moveTo>
                      <a:pt x="68446" y="135386"/>
                    </a:moveTo>
                    <a:lnTo>
                      <a:pt x="68446" y="135386"/>
                    </a:lnTo>
                    <a:cubicBezTo>
                      <a:pt x="67581" y="128420"/>
                      <a:pt x="67055" y="121364"/>
                      <a:pt x="66886" y="114477"/>
                    </a:cubicBezTo>
                    <a:lnTo>
                      <a:pt x="114445" y="66837"/>
                    </a:lnTo>
                    <a:cubicBezTo>
                      <a:pt x="121412" y="67007"/>
                      <a:pt x="128378" y="67614"/>
                      <a:pt x="135345" y="68488"/>
                    </a:cubicBezTo>
                    <a:cubicBezTo>
                      <a:pt x="143800" y="69620"/>
                      <a:pt x="152336" y="71191"/>
                      <a:pt x="160606" y="73626"/>
                    </a:cubicBezTo>
                    <a:cubicBezTo>
                      <a:pt x="161826" y="73973"/>
                      <a:pt x="163218" y="74152"/>
                      <a:pt x="164529" y="74062"/>
                    </a:cubicBezTo>
                    <a:cubicBezTo>
                      <a:pt x="171238" y="73893"/>
                      <a:pt x="176634" y="68140"/>
                      <a:pt x="176286" y="61344"/>
                    </a:cubicBezTo>
                    <a:cubicBezTo>
                      <a:pt x="175938" y="51852"/>
                      <a:pt x="173852" y="42532"/>
                      <a:pt x="170195" y="33557"/>
                    </a:cubicBezTo>
                    <a:cubicBezTo>
                      <a:pt x="168793" y="30508"/>
                      <a:pt x="167233" y="27288"/>
                      <a:pt x="165483" y="24237"/>
                    </a:cubicBezTo>
                    <a:cubicBezTo>
                      <a:pt x="172112" y="22756"/>
                      <a:pt x="178989" y="22587"/>
                      <a:pt x="185786" y="23890"/>
                    </a:cubicBezTo>
                    <a:cubicBezTo>
                      <a:pt x="196846" y="25718"/>
                      <a:pt x="207469" y="30686"/>
                      <a:pt x="216184" y="39133"/>
                    </a:cubicBezTo>
                    <a:lnTo>
                      <a:pt x="216622" y="39659"/>
                    </a:lnTo>
                    <a:cubicBezTo>
                      <a:pt x="224719" y="47580"/>
                      <a:pt x="229690" y="57517"/>
                      <a:pt x="231864" y="67702"/>
                    </a:cubicBezTo>
                    <a:cubicBezTo>
                      <a:pt x="234300" y="78335"/>
                      <a:pt x="233345" y="89484"/>
                      <a:pt x="229421" y="99761"/>
                    </a:cubicBezTo>
                    <a:cubicBezTo>
                      <a:pt x="227682" y="104114"/>
                      <a:pt x="228903" y="109600"/>
                      <a:pt x="232730" y="112998"/>
                    </a:cubicBezTo>
                    <a:lnTo>
                      <a:pt x="236566" y="116663"/>
                    </a:lnTo>
                    <a:lnTo>
                      <a:pt x="239616" y="119795"/>
                    </a:lnTo>
                    <a:lnTo>
                      <a:pt x="240053" y="120231"/>
                    </a:lnTo>
                    <a:cubicBezTo>
                      <a:pt x="263566" y="143575"/>
                      <a:pt x="279246" y="171885"/>
                      <a:pt x="287086" y="201410"/>
                    </a:cubicBezTo>
                    <a:cubicBezTo>
                      <a:pt x="294757" y="229899"/>
                      <a:pt x="295454" y="260119"/>
                      <a:pt x="288826" y="288956"/>
                    </a:cubicBezTo>
                    <a:cubicBezTo>
                      <a:pt x="260087" y="295405"/>
                      <a:pt x="230116" y="294700"/>
                      <a:pt x="201547" y="287128"/>
                    </a:cubicBezTo>
                    <a:cubicBezTo>
                      <a:pt x="171754" y="279111"/>
                      <a:pt x="143533" y="263349"/>
                      <a:pt x="120190" y="240005"/>
                    </a:cubicBezTo>
                    <a:lnTo>
                      <a:pt x="116791" y="236696"/>
                    </a:lnTo>
                    <a:lnTo>
                      <a:pt x="116712" y="236696"/>
                    </a:lnTo>
                    <a:lnTo>
                      <a:pt x="113402" y="233030"/>
                    </a:lnTo>
                    <a:cubicBezTo>
                      <a:pt x="110084" y="229115"/>
                      <a:pt x="104687" y="227455"/>
                      <a:pt x="99719" y="229462"/>
                    </a:cubicBezTo>
                    <a:cubicBezTo>
                      <a:pt x="89443" y="233378"/>
                      <a:pt x="78205" y="234083"/>
                      <a:pt x="67751" y="231817"/>
                    </a:cubicBezTo>
                    <a:cubicBezTo>
                      <a:pt x="57475" y="229721"/>
                      <a:pt x="47628" y="224583"/>
                      <a:pt x="39618" y="216573"/>
                    </a:cubicBezTo>
                    <a:lnTo>
                      <a:pt x="39618" y="216653"/>
                    </a:lnTo>
                    <a:cubicBezTo>
                      <a:pt x="30824" y="207859"/>
                      <a:pt x="25597" y="197146"/>
                      <a:pt x="23848" y="185648"/>
                    </a:cubicBezTo>
                    <a:cubicBezTo>
                      <a:pt x="22715" y="179110"/>
                      <a:pt x="22804" y="172144"/>
                      <a:pt x="24205" y="165436"/>
                    </a:cubicBezTo>
                    <a:cubicBezTo>
                      <a:pt x="27336" y="167185"/>
                      <a:pt x="30475" y="168834"/>
                      <a:pt x="33606" y="170146"/>
                    </a:cubicBezTo>
                    <a:cubicBezTo>
                      <a:pt x="42490" y="173803"/>
                      <a:pt x="51722" y="175721"/>
                      <a:pt x="61132" y="176328"/>
                    </a:cubicBezTo>
                    <a:cubicBezTo>
                      <a:pt x="62444" y="176328"/>
                      <a:pt x="63925" y="176237"/>
                      <a:pt x="65137" y="175721"/>
                    </a:cubicBezTo>
                    <a:cubicBezTo>
                      <a:pt x="71765" y="174150"/>
                      <a:pt x="75422" y="167185"/>
                      <a:pt x="73673" y="160736"/>
                    </a:cubicBezTo>
                    <a:cubicBezTo>
                      <a:pt x="71408" y="152370"/>
                      <a:pt x="69669" y="143833"/>
                      <a:pt x="68446" y="135386"/>
                    </a:cubicBezTo>
                    <a:close/>
                    <a:moveTo>
                      <a:pt x="42490" y="110303"/>
                    </a:moveTo>
                    <a:lnTo>
                      <a:pt x="42490" y="110303"/>
                    </a:lnTo>
                    <a:cubicBezTo>
                      <a:pt x="42490" y="119795"/>
                      <a:pt x="43017" y="129115"/>
                      <a:pt x="44239" y="138605"/>
                    </a:cubicBezTo>
                    <a:cubicBezTo>
                      <a:pt x="44756" y="141925"/>
                      <a:pt x="45104" y="145233"/>
                      <a:pt x="45719" y="148543"/>
                    </a:cubicBezTo>
                    <a:lnTo>
                      <a:pt x="43105" y="147499"/>
                    </a:lnTo>
                    <a:cubicBezTo>
                      <a:pt x="37093" y="145054"/>
                      <a:pt x="31519" y="141488"/>
                      <a:pt x="26551" y="136867"/>
                    </a:cubicBezTo>
                    <a:cubicBezTo>
                      <a:pt x="21591" y="132335"/>
                      <a:pt x="13831" y="132602"/>
                      <a:pt x="9219" y="137473"/>
                    </a:cubicBezTo>
                    <a:cubicBezTo>
                      <a:pt x="8346" y="138605"/>
                      <a:pt x="7560" y="139569"/>
                      <a:pt x="7123" y="140702"/>
                    </a:cubicBezTo>
                    <a:cubicBezTo>
                      <a:pt x="-538" y="155946"/>
                      <a:pt x="-2974" y="173107"/>
                      <a:pt x="-360" y="189564"/>
                    </a:cubicBezTo>
                    <a:cubicBezTo>
                      <a:pt x="2253" y="205941"/>
                      <a:pt x="9737" y="221363"/>
                      <a:pt x="22287" y="233904"/>
                    </a:cubicBezTo>
                    <a:lnTo>
                      <a:pt x="22287" y="233904"/>
                    </a:lnTo>
                    <a:lnTo>
                      <a:pt x="22287" y="233904"/>
                    </a:lnTo>
                    <a:cubicBezTo>
                      <a:pt x="33606" y="245490"/>
                      <a:pt x="47806" y="252716"/>
                      <a:pt x="62524" y="255944"/>
                    </a:cubicBezTo>
                    <a:cubicBezTo>
                      <a:pt x="75074" y="258558"/>
                      <a:pt x="87963" y="258211"/>
                      <a:pt x="100504" y="254981"/>
                    </a:cubicBezTo>
                    <a:lnTo>
                      <a:pt x="102769" y="257247"/>
                    </a:lnTo>
                    <a:lnTo>
                      <a:pt x="102947" y="257595"/>
                    </a:lnTo>
                    <a:lnTo>
                      <a:pt x="102769" y="257595"/>
                    </a:lnTo>
                    <a:cubicBezTo>
                      <a:pt x="129253" y="283908"/>
                      <a:pt x="161309" y="301757"/>
                      <a:pt x="195106" y="310819"/>
                    </a:cubicBezTo>
                    <a:cubicBezTo>
                      <a:pt x="230116" y="320319"/>
                      <a:pt x="267053" y="320319"/>
                      <a:pt x="302072" y="310819"/>
                    </a:cubicBezTo>
                    <a:cubicBezTo>
                      <a:pt x="306514" y="309686"/>
                      <a:pt x="309734" y="306289"/>
                      <a:pt x="310867" y="302113"/>
                    </a:cubicBezTo>
                    <a:lnTo>
                      <a:pt x="310867" y="301935"/>
                    </a:lnTo>
                    <a:lnTo>
                      <a:pt x="310867" y="301846"/>
                    </a:lnTo>
                    <a:cubicBezTo>
                      <a:pt x="320188" y="266917"/>
                      <a:pt x="320188" y="230069"/>
                      <a:pt x="310777" y="195138"/>
                    </a:cubicBezTo>
                    <a:cubicBezTo>
                      <a:pt x="301724" y="161431"/>
                      <a:pt x="283867" y="129204"/>
                      <a:pt x="257473" y="102900"/>
                    </a:cubicBezTo>
                    <a:lnTo>
                      <a:pt x="256689" y="102027"/>
                    </a:lnTo>
                    <a:lnTo>
                      <a:pt x="254949" y="100457"/>
                    </a:lnTo>
                    <a:cubicBezTo>
                      <a:pt x="258348" y="88084"/>
                      <a:pt x="258606" y="75026"/>
                      <a:pt x="255903" y="62475"/>
                    </a:cubicBezTo>
                    <a:cubicBezTo>
                      <a:pt x="252773" y="47848"/>
                      <a:pt x="245450" y="33737"/>
                      <a:pt x="233953" y="22319"/>
                    </a:cubicBezTo>
                    <a:lnTo>
                      <a:pt x="233256" y="21624"/>
                    </a:lnTo>
                    <a:cubicBezTo>
                      <a:pt x="220885" y="9609"/>
                      <a:pt x="205560" y="2197"/>
                      <a:pt x="189613" y="-408"/>
                    </a:cubicBezTo>
                    <a:cubicBezTo>
                      <a:pt x="172977" y="-2942"/>
                      <a:pt x="155735" y="-497"/>
                      <a:pt x="140223" y="7254"/>
                    </a:cubicBezTo>
                    <a:cubicBezTo>
                      <a:pt x="134300" y="10215"/>
                      <a:pt x="131865" y="17708"/>
                      <a:pt x="134827" y="23720"/>
                    </a:cubicBezTo>
                    <a:cubicBezTo>
                      <a:pt x="135345" y="24675"/>
                      <a:pt x="136049" y="25718"/>
                      <a:pt x="136914" y="26593"/>
                    </a:cubicBezTo>
                    <a:cubicBezTo>
                      <a:pt x="141446" y="31472"/>
                      <a:pt x="145103" y="37126"/>
                      <a:pt x="147546" y="43057"/>
                    </a:cubicBezTo>
                    <a:lnTo>
                      <a:pt x="148590" y="45751"/>
                    </a:lnTo>
                    <a:cubicBezTo>
                      <a:pt x="145281" y="45145"/>
                      <a:pt x="141794" y="44619"/>
                      <a:pt x="138485" y="44190"/>
                    </a:cubicBezTo>
                    <a:cubicBezTo>
                      <a:pt x="128726" y="42880"/>
                      <a:pt x="118977" y="42442"/>
                      <a:pt x="109219" y="42532"/>
                    </a:cubicBezTo>
                    <a:cubicBezTo>
                      <a:pt x="105909" y="42532"/>
                      <a:pt x="102947" y="43834"/>
                      <a:pt x="100683" y="45930"/>
                    </a:cubicBezTo>
                    <a:lnTo>
                      <a:pt x="100683" y="45930"/>
                    </a:lnTo>
                    <a:lnTo>
                      <a:pt x="45888" y="100634"/>
                    </a:lnTo>
                    <a:cubicBezTo>
                      <a:pt x="43364" y="103329"/>
                      <a:pt x="42142" y="106727"/>
                      <a:pt x="42490" y="110303"/>
                    </a:cubicBezTo>
                    <a:close/>
                    <a:moveTo>
                      <a:pt x="211305" y="242272"/>
                    </a:moveTo>
                    <a:lnTo>
                      <a:pt x="211305" y="242272"/>
                    </a:lnTo>
                    <a:cubicBezTo>
                      <a:pt x="194143" y="242272"/>
                      <a:pt x="180300" y="228507"/>
                      <a:pt x="180300" y="211257"/>
                    </a:cubicBezTo>
                    <a:cubicBezTo>
                      <a:pt x="180300" y="194184"/>
                      <a:pt x="194143" y="180422"/>
                      <a:pt x="211305" y="180422"/>
                    </a:cubicBezTo>
                    <a:cubicBezTo>
                      <a:pt x="228377" y="180422"/>
                      <a:pt x="242319" y="194184"/>
                      <a:pt x="242319" y="211257"/>
                    </a:cubicBezTo>
                    <a:cubicBezTo>
                      <a:pt x="242319" y="228507"/>
                      <a:pt x="228377" y="242272"/>
                      <a:pt x="211305" y="242272"/>
                    </a:cubicBezTo>
                    <a:close/>
                    <a:moveTo>
                      <a:pt x="257036" y="211257"/>
                    </a:moveTo>
                    <a:lnTo>
                      <a:pt x="257036" y="211257"/>
                    </a:lnTo>
                    <a:cubicBezTo>
                      <a:pt x="257036" y="185996"/>
                      <a:pt x="236566" y="165615"/>
                      <a:pt x="211305" y="165615"/>
                    </a:cubicBezTo>
                    <a:cubicBezTo>
                      <a:pt x="186045" y="165615"/>
                      <a:pt x="165483" y="185996"/>
                      <a:pt x="165483" y="211257"/>
                    </a:cubicBezTo>
                    <a:cubicBezTo>
                      <a:pt x="165483" y="236340"/>
                      <a:pt x="186045" y="256900"/>
                      <a:pt x="211305" y="256900"/>
                    </a:cubicBezTo>
                    <a:cubicBezTo>
                      <a:pt x="236566" y="256900"/>
                      <a:pt x="257036" y="236518"/>
                      <a:pt x="257036" y="211257"/>
                    </a:cubicBezTo>
                    <a:close/>
                    <a:moveTo>
                      <a:pt x="28031" y="83562"/>
                    </a:moveTo>
                    <a:cubicBezTo>
                      <a:pt x="30824" y="86524"/>
                      <a:pt x="35524" y="86524"/>
                      <a:pt x="38316" y="83562"/>
                    </a:cubicBezTo>
                    <a:cubicBezTo>
                      <a:pt x="41188" y="80859"/>
                      <a:pt x="41188" y="76150"/>
                      <a:pt x="38316" y="73108"/>
                    </a:cubicBezTo>
                    <a:lnTo>
                      <a:pt x="20111" y="54983"/>
                    </a:lnTo>
                    <a:cubicBezTo>
                      <a:pt x="17229" y="52021"/>
                      <a:pt x="12439" y="52021"/>
                      <a:pt x="9657" y="54983"/>
                    </a:cubicBezTo>
                    <a:cubicBezTo>
                      <a:pt x="6776" y="57865"/>
                      <a:pt x="6776" y="62475"/>
                      <a:pt x="9657" y="65437"/>
                    </a:cubicBezTo>
                    <a:lnTo>
                      <a:pt x="28031" y="83562"/>
                    </a:lnTo>
                    <a:lnTo>
                      <a:pt x="28031" y="83562"/>
                    </a:lnTo>
                  </a:path>
                </a:pathLst>
              </a:custGeom>
              <a:solidFill>
                <a:schemeClr val="bg1"/>
              </a:solidFill>
              <a:ln w="1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Arial" pitchFamily="34" charset="0"/>
                  <a:ea typeface="微软雅黑" pitchFamily="34" charset="-122"/>
                  <a:cs typeface="黑体" panose="02010609060101010101" charset="-122"/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6519480" y="5092621"/>
              <a:ext cx="4572001" cy="1022190"/>
              <a:chOff x="1117029" y="1712686"/>
              <a:chExt cx="4915470" cy="1022190"/>
            </a:xfrm>
          </p:grpSpPr>
          <p:sp>
            <p:nvSpPr>
              <p:cNvPr id="70" name="矩形: 圆角 69"/>
              <p:cNvSpPr/>
              <p:nvPr/>
            </p:nvSpPr>
            <p:spPr>
              <a:xfrm>
                <a:off x="1117029" y="1712686"/>
                <a:ext cx="4915470" cy="885371"/>
              </a:xfrm>
              <a:prstGeom prst="roundRect">
                <a:avLst>
                  <a:gd name="adj" fmla="val 50000"/>
                </a:avLst>
              </a:prstGeom>
              <a:noFill/>
              <a:ln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 pitchFamily="34" charset="0"/>
                  <a:ea typeface="微软雅黑" pitchFamily="34" charset="-122"/>
                  <a:cs typeface="黑体" panose="02010609060101010101" charset="-122"/>
                </a:endParaRPr>
              </a:p>
            </p:txBody>
          </p:sp>
          <p:grpSp>
            <p:nvGrpSpPr>
              <p:cNvPr id="71" name="组合 70"/>
              <p:cNvGrpSpPr/>
              <p:nvPr/>
            </p:nvGrpSpPr>
            <p:grpSpPr>
              <a:xfrm>
                <a:off x="2115071" y="1832919"/>
                <a:ext cx="3754511" cy="901957"/>
                <a:chOff x="7228113" y="2016190"/>
                <a:chExt cx="3754511" cy="901957"/>
              </a:xfrm>
            </p:grpSpPr>
            <p:sp>
              <p:nvSpPr>
                <p:cNvPr id="73" name="文本框 72"/>
                <p:cNvSpPr txBox="1"/>
                <p:nvPr/>
              </p:nvSpPr>
              <p:spPr>
                <a:xfrm>
                  <a:off x="7228113" y="2016190"/>
                  <a:ext cx="2146967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dist"/>
                  <a:r>
                    <a:rPr lang="en-US" altLang="zh-CN" sz="1600" dirty="0">
                      <a:solidFill>
                        <a:schemeClr val="bg1"/>
                      </a:solidFill>
                      <a:effectLst/>
                      <a:latin typeface="方正正大黑简体" pitchFamily="2" charset="-122"/>
                      <a:ea typeface="方正正大黑简体" pitchFamily="2" charset="-122"/>
                      <a:cs typeface="黑体" panose="02010609060101010101" charset="-122"/>
                    </a:rPr>
                    <a:t>Add title text</a:t>
                  </a:r>
                  <a:endParaRPr lang="zh-CN" altLang="en-US" sz="1600" dirty="0">
                    <a:solidFill>
                      <a:schemeClr val="bg1"/>
                    </a:solidFill>
                    <a:effectLst/>
                    <a:latin typeface="方正正大黑简体" pitchFamily="2" charset="-122"/>
                    <a:ea typeface="方正正大黑简体" pitchFamily="2" charset="-122"/>
                    <a:cs typeface="黑体" panose="02010609060101010101" charset="-122"/>
                  </a:endParaRPr>
                </a:p>
              </p:txBody>
            </p:sp>
            <p:sp>
              <p:nvSpPr>
                <p:cNvPr id="74" name="文本框 73"/>
                <p:cNvSpPr txBox="1"/>
                <p:nvPr/>
              </p:nvSpPr>
              <p:spPr>
                <a:xfrm>
                  <a:off x="7228114" y="2369407"/>
                  <a:ext cx="3754510" cy="548740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  <a:spcBef>
                      <a:spcPts val="1200"/>
                    </a:spcBef>
                  </a:pPr>
                  <a:r>
                    <a:rPr lang="en-US" altLang="zh-CN" sz="1200" dirty="0">
                      <a:solidFill>
                        <a:schemeClr val="bg1"/>
                      </a:solidFill>
                      <a:latin typeface="Arial" pitchFamily="34" charset="0"/>
                      <a:ea typeface="微软雅黑" pitchFamily="34" charset="-122"/>
                      <a:cs typeface="黑体" panose="02010609060101010101" charset="-122"/>
                    </a:rPr>
                    <a:t>Click here to add content, content to match the title. </a:t>
                  </a:r>
                </a:p>
              </p:txBody>
            </p:sp>
          </p:grpSp>
          <p:sp>
            <p:nvSpPr>
              <p:cNvPr id="72" name="图形 14"/>
              <p:cNvSpPr/>
              <p:nvPr/>
            </p:nvSpPr>
            <p:spPr>
              <a:xfrm flipV="1">
                <a:off x="1661160" y="2011126"/>
                <a:ext cx="303642" cy="303731"/>
              </a:xfrm>
              <a:custGeom>
                <a:avLst/>
                <a:gdLst>
                  <a:gd name="connsiteX0" fmla="*/ 50678 w 319218"/>
                  <a:gd name="connsiteY0" fmla="*/ 61085 h 319313"/>
                  <a:gd name="connsiteX1" fmla="*/ 50678 w 319218"/>
                  <a:gd name="connsiteY1" fmla="*/ 61085 h 319313"/>
                  <a:gd name="connsiteX2" fmla="*/ 60962 w 319218"/>
                  <a:gd name="connsiteY2" fmla="*/ 61085 h 319313"/>
                  <a:gd name="connsiteX3" fmla="*/ 60962 w 319218"/>
                  <a:gd name="connsiteY3" fmla="*/ 50631 h 319313"/>
                  <a:gd name="connsiteX4" fmla="*/ 19495 w 319218"/>
                  <a:gd name="connsiteY4" fmla="*/ 9082 h 319313"/>
                  <a:gd name="connsiteX5" fmla="*/ 9219 w 319218"/>
                  <a:gd name="connsiteY5" fmla="*/ 9082 h 319313"/>
                  <a:gd name="connsiteX6" fmla="*/ 9219 w 319218"/>
                  <a:gd name="connsiteY6" fmla="*/ 19537 h 319313"/>
                  <a:gd name="connsiteX7" fmla="*/ 50678 w 319218"/>
                  <a:gd name="connsiteY7" fmla="*/ 61085 h 319313"/>
                  <a:gd name="connsiteX8" fmla="*/ 73325 w 319218"/>
                  <a:gd name="connsiteY8" fmla="*/ 38348 h 319313"/>
                  <a:gd name="connsiteX9" fmla="*/ 73325 w 319218"/>
                  <a:gd name="connsiteY9" fmla="*/ 38348 h 319313"/>
                  <a:gd name="connsiteX10" fmla="*/ 83611 w 319218"/>
                  <a:gd name="connsiteY10" fmla="*/ 38348 h 319313"/>
                  <a:gd name="connsiteX11" fmla="*/ 83611 w 319218"/>
                  <a:gd name="connsiteY11" fmla="*/ 27983 h 319313"/>
                  <a:gd name="connsiteX12" fmla="*/ 65316 w 319218"/>
                  <a:gd name="connsiteY12" fmla="*/ 9689 h 319313"/>
                  <a:gd name="connsiteX13" fmla="*/ 55040 w 319218"/>
                  <a:gd name="connsiteY13" fmla="*/ 9689 h 319313"/>
                  <a:gd name="connsiteX14" fmla="*/ 55040 w 319218"/>
                  <a:gd name="connsiteY14" fmla="*/ 20053 h 319313"/>
                  <a:gd name="connsiteX15" fmla="*/ 73325 w 319218"/>
                  <a:gd name="connsiteY15" fmla="*/ 38348 h 319313"/>
                  <a:gd name="connsiteX16" fmla="*/ 68446 w 319218"/>
                  <a:gd name="connsiteY16" fmla="*/ 135386 h 319313"/>
                  <a:gd name="connsiteX17" fmla="*/ 68446 w 319218"/>
                  <a:gd name="connsiteY17" fmla="*/ 135386 h 319313"/>
                  <a:gd name="connsiteX18" fmla="*/ 66886 w 319218"/>
                  <a:gd name="connsiteY18" fmla="*/ 114477 h 319313"/>
                  <a:gd name="connsiteX19" fmla="*/ 114445 w 319218"/>
                  <a:gd name="connsiteY19" fmla="*/ 66837 h 319313"/>
                  <a:gd name="connsiteX20" fmla="*/ 135345 w 319218"/>
                  <a:gd name="connsiteY20" fmla="*/ 68488 h 319313"/>
                  <a:gd name="connsiteX21" fmla="*/ 160606 w 319218"/>
                  <a:gd name="connsiteY21" fmla="*/ 73626 h 319313"/>
                  <a:gd name="connsiteX22" fmla="*/ 164529 w 319218"/>
                  <a:gd name="connsiteY22" fmla="*/ 74062 h 319313"/>
                  <a:gd name="connsiteX23" fmla="*/ 176286 w 319218"/>
                  <a:gd name="connsiteY23" fmla="*/ 61344 h 319313"/>
                  <a:gd name="connsiteX24" fmla="*/ 170195 w 319218"/>
                  <a:gd name="connsiteY24" fmla="*/ 33557 h 319313"/>
                  <a:gd name="connsiteX25" fmla="*/ 165483 w 319218"/>
                  <a:gd name="connsiteY25" fmla="*/ 24237 h 319313"/>
                  <a:gd name="connsiteX26" fmla="*/ 185786 w 319218"/>
                  <a:gd name="connsiteY26" fmla="*/ 23890 h 319313"/>
                  <a:gd name="connsiteX27" fmla="*/ 216184 w 319218"/>
                  <a:gd name="connsiteY27" fmla="*/ 39133 h 319313"/>
                  <a:gd name="connsiteX28" fmla="*/ 216622 w 319218"/>
                  <a:gd name="connsiteY28" fmla="*/ 39659 h 319313"/>
                  <a:gd name="connsiteX29" fmla="*/ 231864 w 319218"/>
                  <a:gd name="connsiteY29" fmla="*/ 67702 h 319313"/>
                  <a:gd name="connsiteX30" fmla="*/ 229421 w 319218"/>
                  <a:gd name="connsiteY30" fmla="*/ 99761 h 319313"/>
                  <a:gd name="connsiteX31" fmla="*/ 232730 w 319218"/>
                  <a:gd name="connsiteY31" fmla="*/ 112998 h 319313"/>
                  <a:gd name="connsiteX32" fmla="*/ 236566 w 319218"/>
                  <a:gd name="connsiteY32" fmla="*/ 116663 h 319313"/>
                  <a:gd name="connsiteX33" fmla="*/ 239616 w 319218"/>
                  <a:gd name="connsiteY33" fmla="*/ 119795 h 319313"/>
                  <a:gd name="connsiteX34" fmla="*/ 240053 w 319218"/>
                  <a:gd name="connsiteY34" fmla="*/ 120231 h 319313"/>
                  <a:gd name="connsiteX35" fmla="*/ 287086 w 319218"/>
                  <a:gd name="connsiteY35" fmla="*/ 201410 h 319313"/>
                  <a:gd name="connsiteX36" fmla="*/ 288826 w 319218"/>
                  <a:gd name="connsiteY36" fmla="*/ 288956 h 319313"/>
                  <a:gd name="connsiteX37" fmla="*/ 201547 w 319218"/>
                  <a:gd name="connsiteY37" fmla="*/ 287128 h 319313"/>
                  <a:gd name="connsiteX38" fmla="*/ 120190 w 319218"/>
                  <a:gd name="connsiteY38" fmla="*/ 240005 h 319313"/>
                  <a:gd name="connsiteX39" fmla="*/ 116791 w 319218"/>
                  <a:gd name="connsiteY39" fmla="*/ 236696 h 319313"/>
                  <a:gd name="connsiteX40" fmla="*/ 116712 w 319218"/>
                  <a:gd name="connsiteY40" fmla="*/ 236696 h 319313"/>
                  <a:gd name="connsiteX41" fmla="*/ 113402 w 319218"/>
                  <a:gd name="connsiteY41" fmla="*/ 233030 h 319313"/>
                  <a:gd name="connsiteX42" fmla="*/ 99719 w 319218"/>
                  <a:gd name="connsiteY42" fmla="*/ 229462 h 319313"/>
                  <a:gd name="connsiteX43" fmla="*/ 67751 w 319218"/>
                  <a:gd name="connsiteY43" fmla="*/ 231817 h 319313"/>
                  <a:gd name="connsiteX44" fmla="*/ 39618 w 319218"/>
                  <a:gd name="connsiteY44" fmla="*/ 216573 h 319313"/>
                  <a:gd name="connsiteX45" fmla="*/ 39618 w 319218"/>
                  <a:gd name="connsiteY45" fmla="*/ 216653 h 319313"/>
                  <a:gd name="connsiteX46" fmla="*/ 23848 w 319218"/>
                  <a:gd name="connsiteY46" fmla="*/ 185648 h 319313"/>
                  <a:gd name="connsiteX47" fmla="*/ 24205 w 319218"/>
                  <a:gd name="connsiteY47" fmla="*/ 165436 h 319313"/>
                  <a:gd name="connsiteX48" fmla="*/ 33606 w 319218"/>
                  <a:gd name="connsiteY48" fmla="*/ 170146 h 319313"/>
                  <a:gd name="connsiteX49" fmla="*/ 61132 w 319218"/>
                  <a:gd name="connsiteY49" fmla="*/ 176328 h 319313"/>
                  <a:gd name="connsiteX50" fmla="*/ 65137 w 319218"/>
                  <a:gd name="connsiteY50" fmla="*/ 175721 h 319313"/>
                  <a:gd name="connsiteX51" fmla="*/ 73673 w 319218"/>
                  <a:gd name="connsiteY51" fmla="*/ 160736 h 319313"/>
                  <a:gd name="connsiteX52" fmla="*/ 68446 w 319218"/>
                  <a:gd name="connsiteY52" fmla="*/ 135386 h 319313"/>
                  <a:gd name="connsiteX53" fmla="*/ 42490 w 319218"/>
                  <a:gd name="connsiteY53" fmla="*/ 110303 h 319313"/>
                  <a:gd name="connsiteX54" fmla="*/ 42490 w 319218"/>
                  <a:gd name="connsiteY54" fmla="*/ 110303 h 319313"/>
                  <a:gd name="connsiteX55" fmla="*/ 44239 w 319218"/>
                  <a:gd name="connsiteY55" fmla="*/ 138605 h 319313"/>
                  <a:gd name="connsiteX56" fmla="*/ 45719 w 319218"/>
                  <a:gd name="connsiteY56" fmla="*/ 148543 h 319313"/>
                  <a:gd name="connsiteX57" fmla="*/ 43105 w 319218"/>
                  <a:gd name="connsiteY57" fmla="*/ 147499 h 319313"/>
                  <a:gd name="connsiteX58" fmla="*/ 26551 w 319218"/>
                  <a:gd name="connsiteY58" fmla="*/ 136867 h 319313"/>
                  <a:gd name="connsiteX59" fmla="*/ 9219 w 319218"/>
                  <a:gd name="connsiteY59" fmla="*/ 137473 h 319313"/>
                  <a:gd name="connsiteX60" fmla="*/ 7123 w 319218"/>
                  <a:gd name="connsiteY60" fmla="*/ 140702 h 319313"/>
                  <a:gd name="connsiteX61" fmla="*/ -360 w 319218"/>
                  <a:gd name="connsiteY61" fmla="*/ 189564 h 319313"/>
                  <a:gd name="connsiteX62" fmla="*/ 22287 w 319218"/>
                  <a:gd name="connsiteY62" fmla="*/ 233904 h 319313"/>
                  <a:gd name="connsiteX63" fmla="*/ 22287 w 319218"/>
                  <a:gd name="connsiteY63" fmla="*/ 233904 h 319313"/>
                  <a:gd name="connsiteX64" fmla="*/ 22287 w 319218"/>
                  <a:gd name="connsiteY64" fmla="*/ 233904 h 319313"/>
                  <a:gd name="connsiteX65" fmla="*/ 62524 w 319218"/>
                  <a:gd name="connsiteY65" fmla="*/ 255944 h 319313"/>
                  <a:gd name="connsiteX66" fmla="*/ 100504 w 319218"/>
                  <a:gd name="connsiteY66" fmla="*/ 254981 h 319313"/>
                  <a:gd name="connsiteX67" fmla="*/ 102769 w 319218"/>
                  <a:gd name="connsiteY67" fmla="*/ 257247 h 319313"/>
                  <a:gd name="connsiteX68" fmla="*/ 102947 w 319218"/>
                  <a:gd name="connsiteY68" fmla="*/ 257595 h 319313"/>
                  <a:gd name="connsiteX69" fmla="*/ 102769 w 319218"/>
                  <a:gd name="connsiteY69" fmla="*/ 257595 h 319313"/>
                  <a:gd name="connsiteX70" fmla="*/ 195106 w 319218"/>
                  <a:gd name="connsiteY70" fmla="*/ 310819 h 319313"/>
                  <a:gd name="connsiteX71" fmla="*/ 302072 w 319218"/>
                  <a:gd name="connsiteY71" fmla="*/ 310819 h 319313"/>
                  <a:gd name="connsiteX72" fmla="*/ 310867 w 319218"/>
                  <a:gd name="connsiteY72" fmla="*/ 302113 h 319313"/>
                  <a:gd name="connsiteX73" fmla="*/ 310867 w 319218"/>
                  <a:gd name="connsiteY73" fmla="*/ 301935 h 319313"/>
                  <a:gd name="connsiteX74" fmla="*/ 310867 w 319218"/>
                  <a:gd name="connsiteY74" fmla="*/ 301846 h 319313"/>
                  <a:gd name="connsiteX75" fmla="*/ 310777 w 319218"/>
                  <a:gd name="connsiteY75" fmla="*/ 195138 h 319313"/>
                  <a:gd name="connsiteX76" fmla="*/ 257473 w 319218"/>
                  <a:gd name="connsiteY76" fmla="*/ 102900 h 319313"/>
                  <a:gd name="connsiteX77" fmla="*/ 256689 w 319218"/>
                  <a:gd name="connsiteY77" fmla="*/ 102027 h 319313"/>
                  <a:gd name="connsiteX78" fmla="*/ 254949 w 319218"/>
                  <a:gd name="connsiteY78" fmla="*/ 100457 h 319313"/>
                  <a:gd name="connsiteX79" fmla="*/ 255903 w 319218"/>
                  <a:gd name="connsiteY79" fmla="*/ 62475 h 319313"/>
                  <a:gd name="connsiteX80" fmla="*/ 233953 w 319218"/>
                  <a:gd name="connsiteY80" fmla="*/ 22319 h 319313"/>
                  <a:gd name="connsiteX81" fmla="*/ 233256 w 319218"/>
                  <a:gd name="connsiteY81" fmla="*/ 21624 h 319313"/>
                  <a:gd name="connsiteX82" fmla="*/ 189613 w 319218"/>
                  <a:gd name="connsiteY82" fmla="*/ -408 h 319313"/>
                  <a:gd name="connsiteX83" fmla="*/ 140223 w 319218"/>
                  <a:gd name="connsiteY83" fmla="*/ 7254 h 319313"/>
                  <a:gd name="connsiteX84" fmla="*/ 134827 w 319218"/>
                  <a:gd name="connsiteY84" fmla="*/ 23720 h 319313"/>
                  <a:gd name="connsiteX85" fmla="*/ 136914 w 319218"/>
                  <a:gd name="connsiteY85" fmla="*/ 26593 h 319313"/>
                  <a:gd name="connsiteX86" fmla="*/ 147546 w 319218"/>
                  <a:gd name="connsiteY86" fmla="*/ 43057 h 319313"/>
                  <a:gd name="connsiteX87" fmla="*/ 148590 w 319218"/>
                  <a:gd name="connsiteY87" fmla="*/ 45751 h 319313"/>
                  <a:gd name="connsiteX88" fmla="*/ 138485 w 319218"/>
                  <a:gd name="connsiteY88" fmla="*/ 44190 h 319313"/>
                  <a:gd name="connsiteX89" fmla="*/ 109219 w 319218"/>
                  <a:gd name="connsiteY89" fmla="*/ 42532 h 319313"/>
                  <a:gd name="connsiteX90" fmla="*/ 100683 w 319218"/>
                  <a:gd name="connsiteY90" fmla="*/ 45930 h 319313"/>
                  <a:gd name="connsiteX91" fmla="*/ 100683 w 319218"/>
                  <a:gd name="connsiteY91" fmla="*/ 45930 h 319313"/>
                  <a:gd name="connsiteX92" fmla="*/ 45888 w 319218"/>
                  <a:gd name="connsiteY92" fmla="*/ 100634 h 319313"/>
                  <a:gd name="connsiteX93" fmla="*/ 42490 w 319218"/>
                  <a:gd name="connsiteY93" fmla="*/ 110303 h 319313"/>
                  <a:gd name="connsiteX94" fmla="*/ 211305 w 319218"/>
                  <a:gd name="connsiteY94" fmla="*/ 242272 h 319313"/>
                  <a:gd name="connsiteX95" fmla="*/ 211305 w 319218"/>
                  <a:gd name="connsiteY95" fmla="*/ 242272 h 319313"/>
                  <a:gd name="connsiteX96" fmla="*/ 180300 w 319218"/>
                  <a:gd name="connsiteY96" fmla="*/ 211257 h 319313"/>
                  <a:gd name="connsiteX97" fmla="*/ 211305 w 319218"/>
                  <a:gd name="connsiteY97" fmla="*/ 180422 h 319313"/>
                  <a:gd name="connsiteX98" fmla="*/ 242319 w 319218"/>
                  <a:gd name="connsiteY98" fmla="*/ 211257 h 319313"/>
                  <a:gd name="connsiteX99" fmla="*/ 211305 w 319218"/>
                  <a:gd name="connsiteY99" fmla="*/ 242272 h 319313"/>
                  <a:gd name="connsiteX100" fmla="*/ 257036 w 319218"/>
                  <a:gd name="connsiteY100" fmla="*/ 211257 h 319313"/>
                  <a:gd name="connsiteX101" fmla="*/ 257036 w 319218"/>
                  <a:gd name="connsiteY101" fmla="*/ 211257 h 319313"/>
                  <a:gd name="connsiteX102" fmla="*/ 211305 w 319218"/>
                  <a:gd name="connsiteY102" fmla="*/ 165615 h 319313"/>
                  <a:gd name="connsiteX103" fmla="*/ 165483 w 319218"/>
                  <a:gd name="connsiteY103" fmla="*/ 211257 h 319313"/>
                  <a:gd name="connsiteX104" fmla="*/ 211305 w 319218"/>
                  <a:gd name="connsiteY104" fmla="*/ 256900 h 319313"/>
                  <a:gd name="connsiteX105" fmla="*/ 257036 w 319218"/>
                  <a:gd name="connsiteY105" fmla="*/ 211257 h 319313"/>
                  <a:gd name="connsiteX106" fmla="*/ 28031 w 319218"/>
                  <a:gd name="connsiteY106" fmla="*/ 83562 h 319313"/>
                  <a:gd name="connsiteX107" fmla="*/ 38316 w 319218"/>
                  <a:gd name="connsiteY107" fmla="*/ 83562 h 319313"/>
                  <a:gd name="connsiteX108" fmla="*/ 38316 w 319218"/>
                  <a:gd name="connsiteY108" fmla="*/ 73108 h 319313"/>
                  <a:gd name="connsiteX109" fmla="*/ 20111 w 319218"/>
                  <a:gd name="connsiteY109" fmla="*/ 54983 h 319313"/>
                  <a:gd name="connsiteX110" fmla="*/ 9657 w 319218"/>
                  <a:gd name="connsiteY110" fmla="*/ 54983 h 319313"/>
                  <a:gd name="connsiteX111" fmla="*/ 9657 w 319218"/>
                  <a:gd name="connsiteY111" fmla="*/ 65437 h 319313"/>
                  <a:gd name="connsiteX112" fmla="*/ 28031 w 319218"/>
                  <a:gd name="connsiteY112" fmla="*/ 83562 h 319313"/>
                  <a:gd name="connsiteX113" fmla="*/ 28031 w 319218"/>
                  <a:gd name="connsiteY113" fmla="*/ 83562 h 31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</a:cxnLst>
                <a:rect l="l" t="t" r="r" b="b"/>
                <a:pathLst>
                  <a:path w="319218" h="319313">
                    <a:moveTo>
                      <a:pt x="50678" y="61085"/>
                    </a:moveTo>
                    <a:lnTo>
                      <a:pt x="50678" y="61085"/>
                    </a:lnTo>
                    <a:cubicBezTo>
                      <a:pt x="53471" y="63877"/>
                      <a:pt x="58082" y="63877"/>
                      <a:pt x="60962" y="61085"/>
                    </a:cubicBezTo>
                    <a:cubicBezTo>
                      <a:pt x="63925" y="58123"/>
                      <a:pt x="63925" y="53503"/>
                      <a:pt x="60962" y="50631"/>
                    </a:cubicBezTo>
                    <a:lnTo>
                      <a:pt x="19495" y="9082"/>
                    </a:lnTo>
                    <a:cubicBezTo>
                      <a:pt x="16623" y="6211"/>
                      <a:pt x="12003" y="6211"/>
                      <a:pt x="9219" y="9082"/>
                    </a:cubicBezTo>
                    <a:cubicBezTo>
                      <a:pt x="6169" y="12044"/>
                      <a:pt x="6169" y="16665"/>
                      <a:pt x="9219" y="19537"/>
                    </a:cubicBezTo>
                    <a:lnTo>
                      <a:pt x="50678" y="61085"/>
                    </a:lnTo>
                    <a:close/>
                    <a:moveTo>
                      <a:pt x="73325" y="38348"/>
                    </a:moveTo>
                    <a:lnTo>
                      <a:pt x="73325" y="38348"/>
                    </a:lnTo>
                    <a:cubicBezTo>
                      <a:pt x="76118" y="41221"/>
                      <a:pt x="80729" y="41221"/>
                      <a:pt x="83611" y="38348"/>
                    </a:cubicBezTo>
                    <a:cubicBezTo>
                      <a:pt x="86572" y="35475"/>
                      <a:pt x="86572" y="30856"/>
                      <a:pt x="83611" y="27983"/>
                    </a:cubicBezTo>
                    <a:lnTo>
                      <a:pt x="65316" y="9689"/>
                    </a:lnTo>
                    <a:cubicBezTo>
                      <a:pt x="62444" y="6906"/>
                      <a:pt x="57823" y="6906"/>
                      <a:pt x="55040" y="9689"/>
                    </a:cubicBezTo>
                    <a:cubicBezTo>
                      <a:pt x="52079" y="12481"/>
                      <a:pt x="52079" y="17360"/>
                      <a:pt x="55040" y="20053"/>
                    </a:cubicBezTo>
                    <a:lnTo>
                      <a:pt x="73325" y="38348"/>
                    </a:lnTo>
                    <a:close/>
                    <a:moveTo>
                      <a:pt x="68446" y="135386"/>
                    </a:moveTo>
                    <a:lnTo>
                      <a:pt x="68446" y="135386"/>
                    </a:lnTo>
                    <a:cubicBezTo>
                      <a:pt x="67581" y="128420"/>
                      <a:pt x="67055" y="121364"/>
                      <a:pt x="66886" y="114477"/>
                    </a:cubicBezTo>
                    <a:lnTo>
                      <a:pt x="114445" y="66837"/>
                    </a:lnTo>
                    <a:cubicBezTo>
                      <a:pt x="121412" y="67007"/>
                      <a:pt x="128378" y="67614"/>
                      <a:pt x="135345" y="68488"/>
                    </a:cubicBezTo>
                    <a:cubicBezTo>
                      <a:pt x="143800" y="69620"/>
                      <a:pt x="152336" y="71191"/>
                      <a:pt x="160606" y="73626"/>
                    </a:cubicBezTo>
                    <a:cubicBezTo>
                      <a:pt x="161826" y="73973"/>
                      <a:pt x="163218" y="74152"/>
                      <a:pt x="164529" y="74062"/>
                    </a:cubicBezTo>
                    <a:cubicBezTo>
                      <a:pt x="171238" y="73893"/>
                      <a:pt x="176634" y="68140"/>
                      <a:pt x="176286" y="61344"/>
                    </a:cubicBezTo>
                    <a:cubicBezTo>
                      <a:pt x="175938" y="51852"/>
                      <a:pt x="173852" y="42532"/>
                      <a:pt x="170195" y="33557"/>
                    </a:cubicBezTo>
                    <a:cubicBezTo>
                      <a:pt x="168793" y="30508"/>
                      <a:pt x="167233" y="27288"/>
                      <a:pt x="165483" y="24237"/>
                    </a:cubicBezTo>
                    <a:cubicBezTo>
                      <a:pt x="172112" y="22756"/>
                      <a:pt x="178989" y="22587"/>
                      <a:pt x="185786" y="23890"/>
                    </a:cubicBezTo>
                    <a:cubicBezTo>
                      <a:pt x="196846" y="25718"/>
                      <a:pt x="207469" y="30686"/>
                      <a:pt x="216184" y="39133"/>
                    </a:cubicBezTo>
                    <a:lnTo>
                      <a:pt x="216622" y="39659"/>
                    </a:lnTo>
                    <a:cubicBezTo>
                      <a:pt x="224719" y="47580"/>
                      <a:pt x="229690" y="57517"/>
                      <a:pt x="231864" y="67702"/>
                    </a:cubicBezTo>
                    <a:cubicBezTo>
                      <a:pt x="234300" y="78335"/>
                      <a:pt x="233345" y="89484"/>
                      <a:pt x="229421" y="99761"/>
                    </a:cubicBezTo>
                    <a:cubicBezTo>
                      <a:pt x="227682" y="104114"/>
                      <a:pt x="228903" y="109600"/>
                      <a:pt x="232730" y="112998"/>
                    </a:cubicBezTo>
                    <a:lnTo>
                      <a:pt x="236566" y="116663"/>
                    </a:lnTo>
                    <a:lnTo>
                      <a:pt x="239616" y="119795"/>
                    </a:lnTo>
                    <a:lnTo>
                      <a:pt x="240053" y="120231"/>
                    </a:lnTo>
                    <a:cubicBezTo>
                      <a:pt x="263566" y="143575"/>
                      <a:pt x="279246" y="171885"/>
                      <a:pt x="287086" y="201410"/>
                    </a:cubicBezTo>
                    <a:cubicBezTo>
                      <a:pt x="294757" y="229899"/>
                      <a:pt x="295454" y="260119"/>
                      <a:pt x="288826" y="288956"/>
                    </a:cubicBezTo>
                    <a:cubicBezTo>
                      <a:pt x="260087" y="295405"/>
                      <a:pt x="230116" y="294700"/>
                      <a:pt x="201547" y="287128"/>
                    </a:cubicBezTo>
                    <a:cubicBezTo>
                      <a:pt x="171754" y="279111"/>
                      <a:pt x="143533" y="263349"/>
                      <a:pt x="120190" y="240005"/>
                    </a:cubicBezTo>
                    <a:lnTo>
                      <a:pt x="116791" y="236696"/>
                    </a:lnTo>
                    <a:lnTo>
                      <a:pt x="116712" y="236696"/>
                    </a:lnTo>
                    <a:lnTo>
                      <a:pt x="113402" y="233030"/>
                    </a:lnTo>
                    <a:cubicBezTo>
                      <a:pt x="110084" y="229115"/>
                      <a:pt x="104687" y="227455"/>
                      <a:pt x="99719" y="229462"/>
                    </a:cubicBezTo>
                    <a:cubicBezTo>
                      <a:pt x="89443" y="233378"/>
                      <a:pt x="78205" y="234083"/>
                      <a:pt x="67751" y="231817"/>
                    </a:cubicBezTo>
                    <a:cubicBezTo>
                      <a:pt x="57475" y="229721"/>
                      <a:pt x="47628" y="224583"/>
                      <a:pt x="39618" y="216573"/>
                    </a:cubicBezTo>
                    <a:lnTo>
                      <a:pt x="39618" y="216653"/>
                    </a:lnTo>
                    <a:cubicBezTo>
                      <a:pt x="30824" y="207859"/>
                      <a:pt x="25597" y="197146"/>
                      <a:pt x="23848" y="185648"/>
                    </a:cubicBezTo>
                    <a:cubicBezTo>
                      <a:pt x="22715" y="179110"/>
                      <a:pt x="22804" y="172144"/>
                      <a:pt x="24205" y="165436"/>
                    </a:cubicBezTo>
                    <a:cubicBezTo>
                      <a:pt x="27336" y="167185"/>
                      <a:pt x="30475" y="168834"/>
                      <a:pt x="33606" y="170146"/>
                    </a:cubicBezTo>
                    <a:cubicBezTo>
                      <a:pt x="42490" y="173803"/>
                      <a:pt x="51722" y="175721"/>
                      <a:pt x="61132" y="176328"/>
                    </a:cubicBezTo>
                    <a:cubicBezTo>
                      <a:pt x="62444" y="176328"/>
                      <a:pt x="63925" y="176237"/>
                      <a:pt x="65137" y="175721"/>
                    </a:cubicBezTo>
                    <a:cubicBezTo>
                      <a:pt x="71765" y="174150"/>
                      <a:pt x="75422" y="167185"/>
                      <a:pt x="73673" y="160736"/>
                    </a:cubicBezTo>
                    <a:cubicBezTo>
                      <a:pt x="71408" y="152370"/>
                      <a:pt x="69669" y="143833"/>
                      <a:pt x="68446" y="135386"/>
                    </a:cubicBezTo>
                    <a:close/>
                    <a:moveTo>
                      <a:pt x="42490" y="110303"/>
                    </a:moveTo>
                    <a:lnTo>
                      <a:pt x="42490" y="110303"/>
                    </a:lnTo>
                    <a:cubicBezTo>
                      <a:pt x="42490" y="119795"/>
                      <a:pt x="43017" y="129115"/>
                      <a:pt x="44239" y="138605"/>
                    </a:cubicBezTo>
                    <a:cubicBezTo>
                      <a:pt x="44756" y="141925"/>
                      <a:pt x="45104" y="145233"/>
                      <a:pt x="45719" y="148543"/>
                    </a:cubicBezTo>
                    <a:lnTo>
                      <a:pt x="43105" y="147499"/>
                    </a:lnTo>
                    <a:cubicBezTo>
                      <a:pt x="37093" y="145054"/>
                      <a:pt x="31519" y="141488"/>
                      <a:pt x="26551" y="136867"/>
                    </a:cubicBezTo>
                    <a:cubicBezTo>
                      <a:pt x="21591" y="132335"/>
                      <a:pt x="13831" y="132602"/>
                      <a:pt x="9219" y="137473"/>
                    </a:cubicBezTo>
                    <a:cubicBezTo>
                      <a:pt x="8346" y="138605"/>
                      <a:pt x="7560" y="139569"/>
                      <a:pt x="7123" y="140702"/>
                    </a:cubicBezTo>
                    <a:cubicBezTo>
                      <a:pt x="-538" y="155946"/>
                      <a:pt x="-2974" y="173107"/>
                      <a:pt x="-360" y="189564"/>
                    </a:cubicBezTo>
                    <a:cubicBezTo>
                      <a:pt x="2253" y="205941"/>
                      <a:pt x="9737" y="221363"/>
                      <a:pt x="22287" y="233904"/>
                    </a:cubicBezTo>
                    <a:lnTo>
                      <a:pt x="22287" y="233904"/>
                    </a:lnTo>
                    <a:lnTo>
                      <a:pt x="22287" y="233904"/>
                    </a:lnTo>
                    <a:cubicBezTo>
                      <a:pt x="33606" y="245490"/>
                      <a:pt x="47806" y="252716"/>
                      <a:pt x="62524" y="255944"/>
                    </a:cubicBezTo>
                    <a:cubicBezTo>
                      <a:pt x="75074" y="258558"/>
                      <a:pt x="87963" y="258211"/>
                      <a:pt x="100504" y="254981"/>
                    </a:cubicBezTo>
                    <a:lnTo>
                      <a:pt x="102769" y="257247"/>
                    </a:lnTo>
                    <a:lnTo>
                      <a:pt x="102947" y="257595"/>
                    </a:lnTo>
                    <a:lnTo>
                      <a:pt x="102769" y="257595"/>
                    </a:lnTo>
                    <a:cubicBezTo>
                      <a:pt x="129253" y="283908"/>
                      <a:pt x="161309" y="301757"/>
                      <a:pt x="195106" y="310819"/>
                    </a:cubicBezTo>
                    <a:cubicBezTo>
                      <a:pt x="230116" y="320319"/>
                      <a:pt x="267053" y="320319"/>
                      <a:pt x="302072" y="310819"/>
                    </a:cubicBezTo>
                    <a:cubicBezTo>
                      <a:pt x="306514" y="309686"/>
                      <a:pt x="309734" y="306289"/>
                      <a:pt x="310867" y="302113"/>
                    </a:cubicBezTo>
                    <a:lnTo>
                      <a:pt x="310867" y="301935"/>
                    </a:lnTo>
                    <a:lnTo>
                      <a:pt x="310867" y="301846"/>
                    </a:lnTo>
                    <a:cubicBezTo>
                      <a:pt x="320188" y="266917"/>
                      <a:pt x="320188" y="230069"/>
                      <a:pt x="310777" y="195138"/>
                    </a:cubicBezTo>
                    <a:cubicBezTo>
                      <a:pt x="301724" y="161431"/>
                      <a:pt x="283867" y="129204"/>
                      <a:pt x="257473" y="102900"/>
                    </a:cubicBezTo>
                    <a:lnTo>
                      <a:pt x="256689" y="102027"/>
                    </a:lnTo>
                    <a:lnTo>
                      <a:pt x="254949" y="100457"/>
                    </a:lnTo>
                    <a:cubicBezTo>
                      <a:pt x="258348" y="88084"/>
                      <a:pt x="258606" y="75026"/>
                      <a:pt x="255903" y="62475"/>
                    </a:cubicBezTo>
                    <a:cubicBezTo>
                      <a:pt x="252773" y="47848"/>
                      <a:pt x="245450" y="33737"/>
                      <a:pt x="233953" y="22319"/>
                    </a:cubicBezTo>
                    <a:lnTo>
                      <a:pt x="233256" y="21624"/>
                    </a:lnTo>
                    <a:cubicBezTo>
                      <a:pt x="220885" y="9609"/>
                      <a:pt x="205560" y="2197"/>
                      <a:pt x="189613" y="-408"/>
                    </a:cubicBezTo>
                    <a:cubicBezTo>
                      <a:pt x="172977" y="-2942"/>
                      <a:pt x="155735" y="-497"/>
                      <a:pt x="140223" y="7254"/>
                    </a:cubicBezTo>
                    <a:cubicBezTo>
                      <a:pt x="134300" y="10215"/>
                      <a:pt x="131865" y="17708"/>
                      <a:pt x="134827" y="23720"/>
                    </a:cubicBezTo>
                    <a:cubicBezTo>
                      <a:pt x="135345" y="24675"/>
                      <a:pt x="136049" y="25718"/>
                      <a:pt x="136914" y="26593"/>
                    </a:cubicBezTo>
                    <a:cubicBezTo>
                      <a:pt x="141446" y="31472"/>
                      <a:pt x="145103" y="37126"/>
                      <a:pt x="147546" y="43057"/>
                    </a:cubicBezTo>
                    <a:lnTo>
                      <a:pt x="148590" y="45751"/>
                    </a:lnTo>
                    <a:cubicBezTo>
                      <a:pt x="145281" y="45145"/>
                      <a:pt x="141794" y="44619"/>
                      <a:pt x="138485" y="44190"/>
                    </a:cubicBezTo>
                    <a:cubicBezTo>
                      <a:pt x="128726" y="42880"/>
                      <a:pt x="118977" y="42442"/>
                      <a:pt x="109219" y="42532"/>
                    </a:cubicBezTo>
                    <a:cubicBezTo>
                      <a:pt x="105909" y="42532"/>
                      <a:pt x="102947" y="43834"/>
                      <a:pt x="100683" y="45930"/>
                    </a:cubicBezTo>
                    <a:lnTo>
                      <a:pt x="100683" y="45930"/>
                    </a:lnTo>
                    <a:lnTo>
                      <a:pt x="45888" y="100634"/>
                    </a:lnTo>
                    <a:cubicBezTo>
                      <a:pt x="43364" y="103329"/>
                      <a:pt x="42142" y="106727"/>
                      <a:pt x="42490" y="110303"/>
                    </a:cubicBezTo>
                    <a:close/>
                    <a:moveTo>
                      <a:pt x="211305" y="242272"/>
                    </a:moveTo>
                    <a:lnTo>
                      <a:pt x="211305" y="242272"/>
                    </a:lnTo>
                    <a:cubicBezTo>
                      <a:pt x="194143" y="242272"/>
                      <a:pt x="180300" y="228507"/>
                      <a:pt x="180300" y="211257"/>
                    </a:cubicBezTo>
                    <a:cubicBezTo>
                      <a:pt x="180300" y="194184"/>
                      <a:pt x="194143" y="180422"/>
                      <a:pt x="211305" y="180422"/>
                    </a:cubicBezTo>
                    <a:cubicBezTo>
                      <a:pt x="228377" y="180422"/>
                      <a:pt x="242319" y="194184"/>
                      <a:pt x="242319" y="211257"/>
                    </a:cubicBezTo>
                    <a:cubicBezTo>
                      <a:pt x="242319" y="228507"/>
                      <a:pt x="228377" y="242272"/>
                      <a:pt x="211305" y="242272"/>
                    </a:cubicBezTo>
                    <a:close/>
                    <a:moveTo>
                      <a:pt x="257036" y="211257"/>
                    </a:moveTo>
                    <a:lnTo>
                      <a:pt x="257036" y="211257"/>
                    </a:lnTo>
                    <a:cubicBezTo>
                      <a:pt x="257036" y="185996"/>
                      <a:pt x="236566" y="165615"/>
                      <a:pt x="211305" y="165615"/>
                    </a:cubicBezTo>
                    <a:cubicBezTo>
                      <a:pt x="186045" y="165615"/>
                      <a:pt x="165483" y="185996"/>
                      <a:pt x="165483" y="211257"/>
                    </a:cubicBezTo>
                    <a:cubicBezTo>
                      <a:pt x="165483" y="236340"/>
                      <a:pt x="186045" y="256900"/>
                      <a:pt x="211305" y="256900"/>
                    </a:cubicBezTo>
                    <a:cubicBezTo>
                      <a:pt x="236566" y="256900"/>
                      <a:pt x="257036" y="236518"/>
                      <a:pt x="257036" y="211257"/>
                    </a:cubicBezTo>
                    <a:close/>
                    <a:moveTo>
                      <a:pt x="28031" y="83562"/>
                    </a:moveTo>
                    <a:cubicBezTo>
                      <a:pt x="30824" y="86524"/>
                      <a:pt x="35524" y="86524"/>
                      <a:pt x="38316" y="83562"/>
                    </a:cubicBezTo>
                    <a:cubicBezTo>
                      <a:pt x="41188" y="80859"/>
                      <a:pt x="41188" y="76150"/>
                      <a:pt x="38316" y="73108"/>
                    </a:cubicBezTo>
                    <a:lnTo>
                      <a:pt x="20111" y="54983"/>
                    </a:lnTo>
                    <a:cubicBezTo>
                      <a:pt x="17229" y="52021"/>
                      <a:pt x="12439" y="52021"/>
                      <a:pt x="9657" y="54983"/>
                    </a:cubicBezTo>
                    <a:cubicBezTo>
                      <a:pt x="6776" y="57865"/>
                      <a:pt x="6776" y="62475"/>
                      <a:pt x="9657" y="65437"/>
                    </a:cubicBezTo>
                    <a:lnTo>
                      <a:pt x="28031" y="83562"/>
                    </a:lnTo>
                    <a:lnTo>
                      <a:pt x="28031" y="83562"/>
                    </a:lnTo>
                  </a:path>
                </a:pathLst>
              </a:custGeom>
              <a:solidFill>
                <a:schemeClr val="bg1"/>
              </a:solidFill>
              <a:ln w="1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Arial" pitchFamily="34" charset="0"/>
                  <a:ea typeface="微软雅黑" pitchFamily="34" charset="-122"/>
                  <a:cs typeface="黑体" panose="02010609060101010101" charset="-122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300375" y="270309"/>
            <a:ext cx="12579239" cy="785544"/>
            <a:chOff x="300375" y="270309"/>
            <a:chExt cx="12579239" cy="785544"/>
          </a:xfrm>
        </p:grpSpPr>
        <p:grpSp>
          <p:nvGrpSpPr>
            <p:cNvPr id="5" name="组合 4"/>
            <p:cNvGrpSpPr/>
            <p:nvPr/>
          </p:nvGrpSpPr>
          <p:grpSpPr>
            <a:xfrm>
              <a:off x="300375" y="270309"/>
              <a:ext cx="3585006" cy="785544"/>
              <a:chOff x="9683679" y="2465600"/>
              <a:chExt cx="5112640" cy="785544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9683679" y="2465600"/>
                <a:ext cx="4821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  <a:latin typeface="方正正大黑简体" pitchFamily="2" charset="-122"/>
                    <a:ea typeface="方正正大黑简体" pitchFamily="2" charset="-122"/>
                    <a:cs typeface="黑体" panose="02010609060101010101" charset="-122"/>
                  </a:rPr>
                  <a:t>Add title text</a:t>
                </a:r>
                <a:endParaRPr lang="zh-CN" altLang="en-US" sz="3600" dirty="0">
                  <a:solidFill>
                    <a:schemeClr val="bg1"/>
                  </a:solidFill>
                  <a:latin typeface="方正正大黑简体" pitchFamily="2" charset="-122"/>
                  <a:ea typeface="方正正大黑简体" pitchFamily="2" charset="-122"/>
                  <a:cs typeface="黑体" panose="02010609060101010101" charset="-122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9688847" y="2604813"/>
                <a:ext cx="51074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ln>
                      <a:gradFill flip="none" rotWithShape="1">
                        <a:gsLst>
                          <a:gs pos="0">
                            <a:schemeClr val="bg1">
                              <a:alpha val="39000"/>
                            </a:schemeClr>
                          </a:gs>
                          <a:gs pos="100000">
                            <a:schemeClr val="bg1">
                              <a:alpha val="0"/>
                            </a:schemeClr>
                          </a:gs>
                        </a:gsLst>
                        <a:lin ang="16200000" scaled="1"/>
                        <a:tileRect/>
                      </a:gradFill>
                    </a:ln>
                    <a:noFill/>
                    <a:latin typeface="方正正大黑简体" pitchFamily="2" charset="-122"/>
                    <a:ea typeface="方正正大黑简体" pitchFamily="2" charset="-122"/>
                    <a:cs typeface="黑体" panose="02010609060101010101" charset="-122"/>
                  </a:rPr>
                  <a:t>Add title text</a:t>
                </a:r>
                <a:endParaRPr lang="zh-CN" altLang="en-US" sz="3600" dirty="0">
                  <a:ln>
                    <a:gradFill flip="none" rotWithShape="1">
                      <a:gsLst>
                        <a:gs pos="0">
                          <a:schemeClr val="bg1">
                            <a:alpha val="39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16200000" scaled="1"/>
                      <a:tileRect/>
                    </a:gradFill>
                  </a:ln>
                  <a:noFill/>
                  <a:latin typeface="方正正大黑简体" pitchFamily="2" charset="-122"/>
                  <a:ea typeface="方正正大黑简体" pitchFamily="2" charset="-122"/>
                  <a:cs typeface="黑体" panose="02010609060101010101" charset="-122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98621" y="410623"/>
              <a:ext cx="358099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黑体" panose="02010609060101010101" charset="-122"/>
                </a:rPr>
                <a:t>GENERAL IDEA OF THE ACTIVITY</a:t>
              </a: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3408202" y="806683"/>
              <a:ext cx="876478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000">
              <a:schemeClr val="tx1"/>
            </a:gs>
            <a:gs pos="0">
              <a:schemeClr val="tx1">
                <a:lumMod val="85000"/>
                <a:lumOff val="1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/>
          <p:nvPr/>
        </p:nvSpPr>
        <p:spPr>
          <a:xfrm>
            <a:off x="0" y="0"/>
            <a:ext cx="6025021" cy="5976053"/>
          </a:xfrm>
          <a:custGeom>
            <a:avLst/>
            <a:gdLst>
              <a:gd name="connsiteX0" fmla="*/ 5270251 w 6025021"/>
              <a:gd name="connsiteY0" fmla="*/ 0 h 5976053"/>
              <a:gd name="connsiteX1" fmla="*/ 5831537 w 6025021"/>
              <a:gd name="connsiteY1" fmla="*/ 0 h 5976053"/>
              <a:gd name="connsiteX2" fmla="*/ 5930480 w 6025021"/>
              <a:gd name="connsiteY2" fmla="*/ 384806 h 5976053"/>
              <a:gd name="connsiteX3" fmla="*/ 6025021 w 6025021"/>
              <a:gd name="connsiteY3" fmla="*/ 1322632 h 5976053"/>
              <a:gd name="connsiteX4" fmla="*/ 1371601 w 6025021"/>
              <a:gd name="connsiteY4" fmla="*/ 5976053 h 5976053"/>
              <a:gd name="connsiteX5" fmla="*/ 208639 w 6025021"/>
              <a:gd name="connsiteY5" fmla="*/ 5829551 h 5976053"/>
              <a:gd name="connsiteX6" fmla="*/ 0 w 6025021"/>
              <a:gd name="connsiteY6" fmla="*/ 5770304 h 5976053"/>
              <a:gd name="connsiteX7" fmla="*/ 0 w 6025021"/>
              <a:gd name="connsiteY7" fmla="*/ 5207413 h 5976053"/>
              <a:gd name="connsiteX8" fmla="*/ 146563 w 6025021"/>
              <a:gd name="connsiteY8" fmla="*/ 5257004 h 5976053"/>
              <a:gd name="connsiteX9" fmla="*/ 1371600 w 6025021"/>
              <a:gd name="connsiteY9" fmla="*/ 5442212 h 5976053"/>
              <a:gd name="connsiteX10" fmla="*/ 5491179 w 6025021"/>
              <a:gd name="connsiteY10" fmla="*/ 1322632 h 5976053"/>
              <a:gd name="connsiteX11" fmla="*/ 5305971 w 6025021"/>
              <a:gd name="connsiteY11" fmla="*/ 97595 h 5976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25021" h="5976053">
                <a:moveTo>
                  <a:pt x="5270251" y="0"/>
                </a:moveTo>
                <a:lnTo>
                  <a:pt x="5831537" y="0"/>
                </a:lnTo>
                <a:lnTo>
                  <a:pt x="5930480" y="384806"/>
                </a:lnTo>
                <a:cubicBezTo>
                  <a:pt x="5992468" y="687732"/>
                  <a:pt x="6025021" y="1001381"/>
                  <a:pt x="6025021" y="1322632"/>
                </a:cubicBezTo>
                <a:cubicBezTo>
                  <a:pt x="6025021" y="3892645"/>
                  <a:pt x="3941614" y="5976053"/>
                  <a:pt x="1371601" y="5976053"/>
                </a:cubicBezTo>
                <a:cubicBezTo>
                  <a:pt x="970037" y="5976053"/>
                  <a:pt x="580352" y="5925189"/>
                  <a:pt x="208639" y="5829551"/>
                </a:cubicBezTo>
                <a:lnTo>
                  <a:pt x="0" y="5770304"/>
                </a:lnTo>
                <a:lnTo>
                  <a:pt x="0" y="5207413"/>
                </a:lnTo>
                <a:lnTo>
                  <a:pt x="146563" y="5257004"/>
                </a:lnTo>
                <a:cubicBezTo>
                  <a:pt x="533552" y="5377370"/>
                  <a:pt x="945004" y="5442212"/>
                  <a:pt x="1371600" y="5442212"/>
                </a:cubicBezTo>
                <a:cubicBezTo>
                  <a:pt x="3646781" y="5442212"/>
                  <a:pt x="5491179" y="3597813"/>
                  <a:pt x="5491179" y="1322632"/>
                </a:cubicBezTo>
                <a:cubicBezTo>
                  <a:pt x="5491179" y="896036"/>
                  <a:pt x="5426337" y="484584"/>
                  <a:pt x="5305971" y="97595"/>
                </a:cubicBezTo>
                <a:close/>
              </a:path>
            </a:pathLst>
          </a:custGeom>
          <a:solidFill>
            <a:schemeClr val="bg1"/>
          </a:solidFill>
          <a:ln>
            <a:noFill/>
            <a:prstDash val="solid"/>
          </a:ln>
          <a:effectLst>
            <a:outerShdw blurRad="368300" sx="102000" sy="102000" algn="ctr" rotWithShape="0">
              <a:schemeClr val="bg1"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pic>
        <p:nvPicPr>
          <p:cNvPr id="7" name="图片 6" descr="图片包含 人, 站, 男人, 穿着&#10;&#10;描述已自动生成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16" t="11132" r="33938" b="45272"/>
          <a:stretch>
            <a:fillRect/>
          </a:stretch>
        </p:blipFill>
        <p:spPr>
          <a:xfrm>
            <a:off x="0" y="152826"/>
            <a:ext cx="7615823" cy="6705175"/>
          </a:xfrm>
          <a:custGeom>
            <a:avLst/>
            <a:gdLst>
              <a:gd name="connsiteX0" fmla="*/ 0 w 7615823"/>
              <a:gd name="connsiteY0" fmla="*/ 0 h 6705175"/>
              <a:gd name="connsiteX1" fmla="*/ 7615823 w 7615823"/>
              <a:gd name="connsiteY1" fmla="*/ 0 h 6705175"/>
              <a:gd name="connsiteX2" fmla="*/ 7615823 w 7615823"/>
              <a:gd name="connsiteY2" fmla="*/ 6705175 h 6705175"/>
              <a:gd name="connsiteX3" fmla="*/ 0 w 7615823"/>
              <a:gd name="connsiteY3" fmla="*/ 6705175 h 670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15823" h="6705175">
                <a:moveTo>
                  <a:pt x="0" y="0"/>
                </a:moveTo>
                <a:lnTo>
                  <a:pt x="7615823" y="0"/>
                </a:lnTo>
                <a:lnTo>
                  <a:pt x="7615823" y="6705175"/>
                </a:lnTo>
                <a:lnTo>
                  <a:pt x="0" y="6705175"/>
                </a:lnTo>
                <a:close/>
              </a:path>
            </a:pathLst>
          </a:custGeom>
          <a:effectLst>
            <a:outerShdw blurRad="584200" sx="102000" sy="102000" algn="ctr" rotWithShape="0">
              <a:schemeClr val="bg1">
                <a:alpha val="6000"/>
              </a:schemeClr>
            </a:outerShdw>
          </a:effectLst>
        </p:spPr>
      </p:pic>
      <p:grpSp>
        <p:nvGrpSpPr>
          <p:cNvPr id="14" name="组合 13"/>
          <p:cNvGrpSpPr/>
          <p:nvPr/>
        </p:nvGrpSpPr>
        <p:grpSpPr>
          <a:xfrm>
            <a:off x="6396059" y="2377918"/>
            <a:ext cx="5478174" cy="1062543"/>
            <a:chOff x="9683679" y="2465600"/>
            <a:chExt cx="5112642" cy="1062543"/>
          </a:xfrm>
        </p:grpSpPr>
        <p:sp>
          <p:nvSpPr>
            <p:cNvPr id="12" name="文本框 11"/>
            <p:cNvSpPr txBox="1"/>
            <p:nvPr/>
          </p:nvSpPr>
          <p:spPr>
            <a:xfrm>
              <a:off x="9688849" y="2604813"/>
              <a:ext cx="51074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ln>
                    <a:gradFill flip="none" rotWithShape="1">
                      <a:gsLst>
                        <a:gs pos="0">
                          <a:schemeClr val="bg1">
                            <a:alpha val="39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16200000" scaled="1"/>
                      <a:tileRect/>
                    </a:gradFill>
                  </a:ln>
                  <a:noFill/>
                  <a:latin typeface="方正正大黑简体" pitchFamily="2" charset="-122"/>
                  <a:ea typeface="方正正大黑简体" pitchFamily="2" charset="-122"/>
                  <a:cs typeface="黑体" panose="02010609060101010101" charset="-122"/>
                </a:rPr>
                <a:t>Add title text</a:t>
              </a:r>
              <a:endParaRPr lang="zh-CN" altLang="en-US" sz="5400" dirty="0">
                <a:ln>
                  <a:gradFill flip="none" rotWithShape="1">
                    <a:gsLst>
                      <a:gs pos="0">
                        <a:schemeClr val="bg1">
                          <a:alpha val="39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16200000" scaled="1"/>
                    <a:tileRect/>
                  </a:gradFill>
                </a:ln>
                <a:noFill/>
                <a:latin typeface="方正正大黑简体" pitchFamily="2" charset="-122"/>
                <a:ea typeface="方正正大黑简体" pitchFamily="2" charset="-122"/>
                <a:cs typeface="黑体" panose="02010609060101010101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9683679" y="2465600"/>
              <a:ext cx="48213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chemeClr val="bg1"/>
                  </a:solidFill>
                  <a:latin typeface="方正正大黑简体" pitchFamily="2" charset="-122"/>
                  <a:ea typeface="方正正大黑简体" pitchFamily="2" charset="-122"/>
                  <a:cs typeface="黑体" panose="02010609060101010101" charset="-122"/>
                </a:rPr>
                <a:t>Add title text</a:t>
              </a:r>
              <a:endParaRPr lang="zh-CN" altLang="en-US" sz="5400" dirty="0">
                <a:solidFill>
                  <a:schemeClr val="bg1"/>
                </a:solidFill>
                <a:latin typeface="方正正大黑简体" pitchFamily="2" charset="-122"/>
                <a:ea typeface="方正正大黑简体" pitchFamily="2" charset="-122"/>
                <a:cs typeface="黑体" panose="02010609060101010101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6456253" y="1731201"/>
            <a:ext cx="54789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rPr>
              <a:t>Part Two.</a:t>
            </a:r>
            <a:endParaRPr lang="zh-CN" altLang="en-US" sz="4400" dirty="0">
              <a:solidFill>
                <a:schemeClr val="bg1"/>
              </a:solidFill>
              <a:latin typeface="方正正大黑简体" pitchFamily="2" charset="-122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499072" y="3465513"/>
            <a:ext cx="236668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黑体" panose="02010609060101010101" charset="-122"/>
              </a:rPr>
              <a:t>PROGRAM OF ACTIVITIES</a:t>
            </a:r>
          </a:p>
        </p:txBody>
      </p:sp>
      <p:sp>
        <p:nvSpPr>
          <p:cNvPr id="18" name="文本框 6"/>
          <p:cNvSpPr txBox="1"/>
          <p:nvPr>
            <p:custDataLst>
              <p:tags r:id="rId1"/>
            </p:custDataLst>
          </p:nvPr>
        </p:nvSpPr>
        <p:spPr>
          <a:xfrm>
            <a:off x="415348" y="330348"/>
            <a:ext cx="1281120" cy="30777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方正正大黑简体" pitchFamily="2" charset="-122"/>
                <a:cs typeface="黑体" panose="02010609060101010101" charset="-122"/>
              </a:rPr>
              <a:t>YOUR LOGO</a:t>
            </a:r>
            <a:endParaRPr lang="zh-CN" altLang="en-US" sz="2000" b="1" dirty="0">
              <a:solidFill>
                <a:schemeClr val="bg1"/>
              </a:solidFill>
              <a:latin typeface="Arial" pitchFamily="34" charset="0"/>
              <a:ea typeface="方正正大黑简体" pitchFamily="2" charset="-122"/>
              <a:cs typeface="黑体" panose="0201060906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867888" y="428293"/>
            <a:ext cx="189405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黑体" panose="02010609060101010101" charset="-122"/>
              </a:rPr>
              <a:t>https://www.1ppt.com</a:t>
            </a:r>
            <a:endParaRPr lang="zh-CN" altLang="en-US" sz="110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6059488" y="6075123"/>
            <a:ext cx="535172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圆: 空心 22"/>
          <p:cNvSpPr/>
          <p:nvPr/>
        </p:nvSpPr>
        <p:spPr>
          <a:xfrm>
            <a:off x="11601191" y="5949862"/>
            <a:ext cx="216167" cy="216167"/>
          </a:xfrm>
          <a:prstGeom prst="donut">
            <a:avLst>
              <a:gd name="adj" fmla="val 24312"/>
            </a:avLst>
          </a:prstGeom>
          <a:solidFill>
            <a:schemeClr val="bg1"/>
          </a:solidFill>
          <a:ln>
            <a:noFill/>
            <a:prstDash val="solid"/>
          </a:ln>
          <a:effectLst>
            <a:outerShdw blurRad="368300" sx="102000" sy="102000" algn="ctr" rotWithShape="0">
              <a:schemeClr val="bg1"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193105" y="3341412"/>
            <a:ext cx="389246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lnSpc>
                <a:spcPct val="25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rPr>
              <a:t>FUTURE</a:t>
            </a:r>
          </a:p>
          <a:p>
            <a:pPr algn="dist">
              <a:lnSpc>
                <a:spcPct val="25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rPr>
              <a:t>COMES</a:t>
            </a:r>
            <a:endParaRPr lang="zh-CN" altLang="en-US" sz="2800" dirty="0">
              <a:solidFill>
                <a:schemeClr val="bg1"/>
              </a:solidFill>
              <a:latin typeface="方正正大黑简体" pitchFamily="2" charset="-122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12593" y="899405"/>
            <a:ext cx="1591571" cy="430887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rPr>
              <a:t>TECHNOLOGY </a:t>
            </a:r>
          </a:p>
          <a:p>
            <a:r>
              <a:rPr lang="en-US" altLang="zh-CN" sz="1100" dirty="0">
                <a:solidFill>
                  <a:schemeClr val="bg1"/>
                </a:soli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rPr>
              <a:t>TEMPLATE</a:t>
            </a:r>
            <a:endParaRPr lang="zh-CN" altLang="en-US" sz="1100" dirty="0">
              <a:solidFill>
                <a:schemeClr val="bg1"/>
              </a:solidFill>
              <a:latin typeface="方正正大黑简体" pitchFamily="2" charset="-122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469875" y="4002343"/>
            <a:ext cx="4991440" cy="547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黑体" panose="02010609060101010101" charset="-122"/>
              </a:rPr>
              <a:t>We provide professional-quality free PowerPoint templates to help you with your business presentations - freeppt7.com</a:t>
            </a:r>
            <a:endParaRPr lang="zh-CN" altLang="en-US" sz="120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5000"/>
                <a:lumOff val="15000"/>
              </a:schemeClr>
            </a:gs>
            <a:gs pos="51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rcRect b="58929"/>
          <a:stretch>
            <a:fillRect/>
          </a:stretch>
        </p:blipFill>
        <p:spPr>
          <a:xfrm>
            <a:off x="2456373" y="3868343"/>
            <a:ext cx="7279255" cy="2989657"/>
          </a:xfrm>
          <a:custGeom>
            <a:avLst/>
            <a:gdLst>
              <a:gd name="connsiteX0" fmla="*/ 0 w 7279255"/>
              <a:gd name="connsiteY0" fmla="*/ 0 h 2989657"/>
              <a:gd name="connsiteX1" fmla="*/ 7279255 w 7279255"/>
              <a:gd name="connsiteY1" fmla="*/ 0 h 2989657"/>
              <a:gd name="connsiteX2" fmla="*/ 7279255 w 7279255"/>
              <a:gd name="connsiteY2" fmla="*/ 2989657 h 2989657"/>
              <a:gd name="connsiteX3" fmla="*/ 0 w 7279255"/>
              <a:gd name="connsiteY3" fmla="*/ 2989657 h 298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9255" h="2989657">
                <a:moveTo>
                  <a:pt x="0" y="0"/>
                </a:moveTo>
                <a:lnTo>
                  <a:pt x="7279255" y="0"/>
                </a:lnTo>
                <a:lnTo>
                  <a:pt x="7279255" y="2989657"/>
                </a:lnTo>
                <a:lnTo>
                  <a:pt x="0" y="2989657"/>
                </a:lnTo>
                <a:close/>
              </a:path>
            </a:pathLst>
          </a:custGeom>
        </p:spPr>
      </p:pic>
      <p:pic>
        <p:nvPicPr>
          <p:cNvPr id="9" name="图片 8" descr="图片包含 人, 站, 男人, 穿着&#10;&#10;描述已自动生成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96" t="11132" r="33938" b="49807"/>
          <a:stretch>
            <a:fillRect/>
          </a:stretch>
        </p:blipFill>
        <p:spPr>
          <a:xfrm>
            <a:off x="2709076" y="2177397"/>
            <a:ext cx="6917793" cy="4680603"/>
          </a:xfrm>
          <a:custGeom>
            <a:avLst/>
            <a:gdLst>
              <a:gd name="connsiteX0" fmla="*/ 0 w 6917793"/>
              <a:gd name="connsiteY0" fmla="*/ 0 h 4680603"/>
              <a:gd name="connsiteX1" fmla="*/ 6917793 w 6917793"/>
              <a:gd name="connsiteY1" fmla="*/ 0 h 4680603"/>
              <a:gd name="connsiteX2" fmla="*/ 6917793 w 6917793"/>
              <a:gd name="connsiteY2" fmla="*/ 4680603 h 4680603"/>
              <a:gd name="connsiteX3" fmla="*/ 0 w 6917793"/>
              <a:gd name="connsiteY3" fmla="*/ 4680603 h 4680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7793" h="4680603">
                <a:moveTo>
                  <a:pt x="0" y="0"/>
                </a:moveTo>
                <a:lnTo>
                  <a:pt x="6917793" y="0"/>
                </a:lnTo>
                <a:lnTo>
                  <a:pt x="6917793" y="4680603"/>
                </a:lnTo>
                <a:lnTo>
                  <a:pt x="0" y="4680603"/>
                </a:lnTo>
                <a:close/>
              </a:path>
            </a:pathLst>
          </a:custGeom>
          <a:effectLst>
            <a:outerShdw blurRad="584200" sx="102000" sy="102000" algn="ctr" rotWithShape="0">
              <a:schemeClr val="bg1">
                <a:alpha val="6000"/>
              </a:scheme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2210579" y="1771411"/>
            <a:ext cx="7770842" cy="699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黑体" panose="02010609060101010101" charset="-122"/>
              </a:rPr>
              <a:t>We provide professional-quality free PowerPoint templates to help you with your business presentations - freeppt7.com</a:t>
            </a:r>
            <a:endParaRPr lang="zh-CN" altLang="en-US" sz="120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2109" y="4605249"/>
            <a:ext cx="21469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>
                <a:solidFill>
                  <a:schemeClr val="bg1"/>
                </a:solidFill>
                <a:effectLst/>
                <a:latin typeface="方正正大黑简体" pitchFamily="2" charset="-122"/>
                <a:ea typeface="方正正大黑简体" pitchFamily="2" charset="-122"/>
                <a:cs typeface="黑体" panose="02010609060101010101" charset="-122"/>
              </a:rPr>
              <a:t>Add title text</a:t>
            </a:r>
            <a:endParaRPr lang="zh-CN" altLang="en-US" sz="2400" dirty="0">
              <a:solidFill>
                <a:schemeClr val="bg1"/>
              </a:solidFill>
              <a:effectLst/>
              <a:latin typeface="方正正大黑简体" pitchFamily="2" charset="-122"/>
              <a:ea typeface="方正正大黑简体" pitchFamily="2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62109" y="5073604"/>
            <a:ext cx="2146967" cy="5517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黑体" panose="02010609060101010101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黑体" panose="02010609060101010101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283520" y="3076657"/>
            <a:ext cx="2146967" cy="1020109"/>
            <a:chOff x="2283520" y="3176261"/>
            <a:chExt cx="2146967" cy="1020109"/>
          </a:xfrm>
        </p:grpSpPr>
        <p:sp>
          <p:nvSpPr>
            <p:cNvPr id="6" name="文本框 5"/>
            <p:cNvSpPr txBox="1"/>
            <p:nvPr/>
          </p:nvSpPr>
          <p:spPr>
            <a:xfrm>
              <a:off x="2283520" y="3176261"/>
              <a:ext cx="214696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2400" dirty="0">
                  <a:solidFill>
                    <a:schemeClr val="bg1"/>
                  </a:solidFill>
                  <a:effectLst/>
                  <a:latin typeface="方正正大黑简体" pitchFamily="2" charset="-122"/>
                  <a:ea typeface="方正正大黑简体" pitchFamily="2" charset="-122"/>
                  <a:cs typeface="黑体" panose="02010609060101010101" charset="-122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effectLst/>
                <a:latin typeface="方正正大黑简体" pitchFamily="2" charset="-122"/>
                <a:ea typeface="方正正大黑简体" pitchFamily="2" charset="-122"/>
                <a:cs typeface="黑体" panose="02010609060101010101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283520" y="3644616"/>
              <a:ext cx="2146967" cy="55175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黑体" panose="02010609060101010101" charset="-122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黑体" panose="02010609060101010101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761513" y="3076657"/>
            <a:ext cx="2146967" cy="1020109"/>
            <a:chOff x="7130344" y="2668860"/>
            <a:chExt cx="2146967" cy="1020109"/>
          </a:xfrm>
        </p:grpSpPr>
        <p:sp>
          <p:nvSpPr>
            <p:cNvPr id="11" name="文本框 10"/>
            <p:cNvSpPr txBox="1"/>
            <p:nvPr/>
          </p:nvSpPr>
          <p:spPr>
            <a:xfrm>
              <a:off x="7130344" y="2668860"/>
              <a:ext cx="214696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effectLst/>
                  <a:latin typeface="方正正大黑简体" pitchFamily="2" charset="-122"/>
                  <a:ea typeface="方正正大黑简体" pitchFamily="2" charset="-122"/>
                  <a:cs typeface="黑体" panose="02010609060101010101" charset="-122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effectLst/>
                <a:latin typeface="方正正大黑简体" pitchFamily="2" charset="-122"/>
                <a:ea typeface="方正正大黑简体" pitchFamily="2" charset="-122"/>
                <a:cs typeface="黑体" panose="02010609060101010101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130344" y="3137215"/>
              <a:ext cx="2146967" cy="55175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黑体" panose="02010609060101010101" charset="-122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黑体" panose="02010609060101010101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9549223" y="4605249"/>
            <a:ext cx="21469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effectLst/>
                <a:latin typeface="方正正大黑简体" pitchFamily="2" charset="-122"/>
                <a:ea typeface="方正正大黑简体" pitchFamily="2" charset="-122"/>
                <a:cs typeface="黑体" panose="02010609060101010101" charset="-122"/>
              </a:rPr>
              <a:t>Add title text</a:t>
            </a:r>
            <a:endParaRPr lang="zh-CN" altLang="en-US" sz="2400" dirty="0">
              <a:solidFill>
                <a:schemeClr val="bg1"/>
              </a:solidFill>
              <a:effectLst/>
              <a:latin typeface="方正正大黑简体" pitchFamily="2" charset="-122"/>
              <a:ea typeface="方正正大黑简体" pitchFamily="2" charset="-122"/>
              <a:cs typeface="黑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549223" y="5073604"/>
            <a:ext cx="2146967" cy="5517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黑体" panose="02010609060101010101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黑体" panose="02010609060101010101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00375" y="270309"/>
            <a:ext cx="12579239" cy="785544"/>
            <a:chOff x="300375" y="270309"/>
            <a:chExt cx="12579239" cy="785544"/>
          </a:xfrm>
        </p:grpSpPr>
        <p:grpSp>
          <p:nvGrpSpPr>
            <p:cNvPr id="25" name="组合 24"/>
            <p:cNvGrpSpPr/>
            <p:nvPr/>
          </p:nvGrpSpPr>
          <p:grpSpPr>
            <a:xfrm>
              <a:off x="300375" y="270309"/>
              <a:ext cx="3585006" cy="785544"/>
              <a:chOff x="9683679" y="2465600"/>
              <a:chExt cx="5112640" cy="785544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9683679" y="2465600"/>
                <a:ext cx="4821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  <a:latin typeface="方正正大黑简体" pitchFamily="2" charset="-122"/>
                    <a:ea typeface="方正正大黑简体" pitchFamily="2" charset="-122"/>
                    <a:cs typeface="黑体" panose="02010609060101010101" charset="-122"/>
                  </a:rPr>
                  <a:t>Add title text</a:t>
                </a:r>
                <a:endParaRPr lang="zh-CN" altLang="en-US" sz="3600" dirty="0">
                  <a:solidFill>
                    <a:schemeClr val="bg1"/>
                  </a:solidFill>
                  <a:latin typeface="方正正大黑简体" pitchFamily="2" charset="-122"/>
                  <a:ea typeface="方正正大黑简体" pitchFamily="2" charset="-122"/>
                  <a:cs typeface="黑体" panose="02010609060101010101" charset="-122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9688847" y="2604813"/>
                <a:ext cx="51074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ln>
                      <a:gradFill flip="none" rotWithShape="1">
                        <a:gsLst>
                          <a:gs pos="0">
                            <a:schemeClr val="bg1">
                              <a:alpha val="39000"/>
                            </a:schemeClr>
                          </a:gs>
                          <a:gs pos="100000">
                            <a:schemeClr val="bg1">
                              <a:alpha val="0"/>
                            </a:schemeClr>
                          </a:gs>
                        </a:gsLst>
                        <a:lin ang="16200000" scaled="1"/>
                        <a:tileRect/>
                      </a:gradFill>
                    </a:ln>
                    <a:noFill/>
                    <a:latin typeface="方正正大黑简体" pitchFamily="2" charset="-122"/>
                    <a:ea typeface="方正正大黑简体" pitchFamily="2" charset="-122"/>
                    <a:cs typeface="黑体" panose="02010609060101010101" charset="-122"/>
                  </a:rPr>
                  <a:t>Add title text</a:t>
                </a:r>
                <a:endParaRPr lang="zh-CN" altLang="en-US" sz="3600" dirty="0">
                  <a:ln>
                    <a:gradFill flip="none" rotWithShape="1">
                      <a:gsLst>
                        <a:gs pos="0">
                          <a:schemeClr val="bg1">
                            <a:alpha val="39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16200000" scaled="1"/>
                      <a:tileRect/>
                    </a:gradFill>
                  </a:ln>
                  <a:noFill/>
                  <a:latin typeface="方正正大黑简体" pitchFamily="2" charset="-122"/>
                  <a:ea typeface="方正正大黑简体" pitchFamily="2" charset="-122"/>
                  <a:cs typeface="黑体" panose="02010609060101010101" charset="-122"/>
                </a:endParaRPr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9298621" y="410623"/>
              <a:ext cx="358099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黑体" panose="02010609060101010101" charset="-122"/>
                </a:rPr>
                <a:t>PROGRAM OF ACTIVITIES</a:t>
              </a: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3408202" y="806683"/>
              <a:ext cx="876478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圆: 空心 29"/>
          <p:cNvSpPr/>
          <p:nvPr/>
        </p:nvSpPr>
        <p:spPr>
          <a:xfrm>
            <a:off x="10117799" y="1478569"/>
            <a:ext cx="474001" cy="474001"/>
          </a:xfrm>
          <a:prstGeom prst="donut">
            <a:avLst>
              <a:gd name="adj" fmla="val 17801"/>
            </a:avLst>
          </a:prstGeom>
          <a:solidFill>
            <a:schemeClr val="bg1"/>
          </a:solidFill>
          <a:ln>
            <a:noFill/>
            <a:prstDash val="solid"/>
          </a:ln>
          <a:effectLst>
            <a:outerShdw blurRad="368300" sx="102000" sy="102000" algn="ctr" rotWithShape="0">
              <a:schemeClr val="bg1"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2925925" y="5100779"/>
            <a:ext cx="434788" cy="434788"/>
          </a:xfrm>
          <a:prstGeom prst="ellipse">
            <a:avLst/>
          </a:prstGeom>
          <a:solidFill>
            <a:srgbClr val="000000"/>
          </a:solidFill>
          <a:ln>
            <a:solidFill>
              <a:schemeClr val="bg1"/>
            </a:solidFill>
            <a:prstDash val="solid"/>
          </a:ln>
          <a:effectLst>
            <a:outerShdw blurRad="2032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3885380" y="4209174"/>
            <a:ext cx="434788" cy="43478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  <a:prstDash val="solid"/>
          </a:ln>
          <a:effectLst>
            <a:outerShdw blurRad="2032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7871832" y="4209174"/>
            <a:ext cx="434788" cy="434788"/>
          </a:xfrm>
          <a:prstGeom prst="ellipse">
            <a:avLst/>
          </a:prstGeom>
          <a:solidFill>
            <a:srgbClr val="000000"/>
          </a:solidFill>
          <a:ln>
            <a:solidFill>
              <a:schemeClr val="bg1"/>
            </a:solidFill>
            <a:prstDash val="solid"/>
          </a:ln>
          <a:effectLst>
            <a:outerShdw blurRad="2032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8785833" y="5100779"/>
            <a:ext cx="434788" cy="434788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  <a:prstDash val="solid"/>
          </a:ln>
          <a:effectLst>
            <a:outerShdw blurRad="2032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2925925" y="5164285"/>
            <a:ext cx="4347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rPr>
              <a:t>01</a:t>
            </a:r>
            <a:endParaRPr lang="zh-CN" altLang="en-US" sz="1400" dirty="0">
              <a:solidFill>
                <a:schemeClr val="bg1"/>
              </a:solidFill>
              <a:latin typeface="方正正大黑简体" pitchFamily="2" charset="-122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881400" y="4272680"/>
            <a:ext cx="44275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rPr>
              <a:t>02</a:t>
            </a:r>
            <a:endParaRPr lang="zh-CN" altLang="en-US" sz="1400" dirty="0">
              <a:solidFill>
                <a:schemeClr val="bg1"/>
              </a:solidFill>
              <a:latin typeface="方正正大黑简体" pitchFamily="2" charset="-122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7865447" y="4272680"/>
            <a:ext cx="44755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rPr>
              <a:t>03</a:t>
            </a:r>
            <a:endParaRPr lang="zh-CN" altLang="en-US" sz="1400" dirty="0">
              <a:solidFill>
                <a:schemeClr val="bg1"/>
              </a:solidFill>
              <a:latin typeface="方正正大黑简体" pitchFamily="2" charset="-122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778647" y="5164285"/>
            <a:ext cx="44916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rPr>
              <a:t>04</a:t>
            </a:r>
            <a:endParaRPr lang="zh-CN" altLang="en-US" sz="1400" dirty="0">
              <a:solidFill>
                <a:schemeClr val="bg1"/>
              </a:solidFill>
              <a:latin typeface="方正正大黑简体" pitchFamily="2" charset="-122"/>
              <a:ea typeface="微软雅黑" pitchFamily="34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: 圆角 25"/>
          <p:cNvSpPr/>
          <p:nvPr/>
        </p:nvSpPr>
        <p:spPr>
          <a:xfrm>
            <a:off x="1019175" y="4600575"/>
            <a:ext cx="10220325" cy="1504950"/>
          </a:xfrm>
          <a:prstGeom prst="roundRect">
            <a:avLst/>
          </a:prstGeom>
          <a:gradFill>
            <a:gsLst>
              <a:gs pos="0">
                <a:schemeClr val="bg1">
                  <a:alpha val="2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57928" y="1887847"/>
            <a:ext cx="8476145" cy="264687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600" dirty="0">
                <a:gradFill flip="none" rotWithShape="1">
                  <a:gsLst>
                    <a:gs pos="80000">
                      <a:schemeClr val="bg1">
                        <a:alpha val="0"/>
                      </a:schemeClr>
                    </a:gs>
                    <a:gs pos="14000">
                      <a:schemeClr val="bg1"/>
                    </a:gs>
                  </a:gsLst>
                  <a:lin ang="5400000" scaled="1"/>
                  <a:tileRect/>
                </a:gra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rPr>
              <a:t>20XX</a:t>
            </a:r>
            <a:endParaRPr lang="zh-CN" altLang="en-US" sz="16600" dirty="0">
              <a:gradFill flip="none" rotWithShape="1">
                <a:gsLst>
                  <a:gs pos="80000">
                    <a:schemeClr val="bg1">
                      <a:alpha val="0"/>
                    </a:schemeClr>
                  </a:gs>
                  <a:gs pos="14000">
                    <a:schemeClr val="bg1"/>
                  </a:gs>
                </a:gsLst>
                <a:lin ang="5400000" scaled="1"/>
                <a:tileRect/>
              </a:gradFill>
              <a:latin typeface="方正正大黑简体" pitchFamily="2" charset="-122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4837" y="3426205"/>
            <a:ext cx="21463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gradFill flip="none" rotWithShape="1">
                  <a:gsLst>
                    <a:gs pos="80000">
                      <a:schemeClr val="bg1">
                        <a:alpha val="0"/>
                      </a:schemeClr>
                    </a:gs>
                    <a:gs pos="14000">
                      <a:schemeClr val="bg1"/>
                    </a:gs>
                  </a:gsLst>
                  <a:lin ang="5400000" scaled="1"/>
                  <a:tileRect/>
                </a:gra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rPr>
              <a:t>20XX</a:t>
            </a:r>
            <a:endParaRPr lang="zh-CN" altLang="en-US" sz="3600" dirty="0">
              <a:gradFill flip="none" rotWithShape="1">
                <a:gsLst>
                  <a:gs pos="80000">
                    <a:schemeClr val="bg1">
                      <a:alpha val="0"/>
                    </a:schemeClr>
                  </a:gs>
                  <a:gs pos="14000">
                    <a:schemeClr val="bg1"/>
                  </a:gs>
                </a:gsLst>
                <a:lin ang="5400000" scaled="1"/>
                <a:tileRect/>
              </a:gradFill>
              <a:latin typeface="方正正大黑简体" pitchFamily="2" charset="-122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451521" y="3426205"/>
            <a:ext cx="21463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gradFill flip="none" rotWithShape="1">
                  <a:gsLst>
                    <a:gs pos="80000">
                      <a:schemeClr val="bg1">
                        <a:alpha val="0"/>
                      </a:schemeClr>
                    </a:gs>
                    <a:gs pos="14000">
                      <a:schemeClr val="bg1"/>
                    </a:gs>
                  </a:gsLst>
                  <a:lin ang="5400000" scaled="1"/>
                  <a:tileRect/>
                </a:gra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rPr>
              <a:t>20XX</a:t>
            </a:r>
            <a:endParaRPr lang="zh-CN" altLang="en-US" sz="3600" dirty="0">
              <a:gradFill flip="none" rotWithShape="1">
                <a:gsLst>
                  <a:gs pos="80000">
                    <a:schemeClr val="bg1">
                      <a:alpha val="0"/>
                    </a:schemeClr>
                  </a:gs>
                  <a:gs pos="14000">
                    <a:schemeClr val="bg1"/>
                  </a:gs>
                </a:gsLst>
                <a:lin ang="5400000" scaled="1"/>
                <a:tileRect/>
              </a:gradFill>
              <a:latin typeface="方正正大黑简体" pitchFamily="2" charset="-122"/>
              <a:ea typeface="微软雅黑" pitchFamily="34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97199" y="1255567"/>
            <a:ext cx="61849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lnSpc>
                <a:spcPct val="2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方正正大黑简体" pitchFamily="2" charset="-122"/>
                <a:ea typeface="微软雅黑" pitchFamily="34" charset="-122"/>
                <a:cs typeface="黑体" panose="02010609060101010101" charset="-122"/>
              </a:rPr>
              <a:t>FUTURE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1019175" y="4194629"/>
            <a:ext cx="102203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4910815" y="4857846"/>
            <a:ext cx="24008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effectLst/>
                <a:latin typeface="方正正大黑简体" pitchFamily="2" charset="-122"/>
                <a:ea typeface="方正正大黑简体" pitchFamily="2" charset="-122"/>
                <a:cs typeface="黑体" panose="02010609060101010101" charset="-122"/>
              </a:rPr>
              <a:t>Add title text</a:t>
            </a:r>
            <a:endParaRPr lang="zh-CN" altLang="en-US" dirty="0">
              <a:solidFill>
                <a:schemeClr val="bg1"/>
              </a:solidFill>
              <a:effectLst/>
              <a:latin typeface="方正正大黑简体" pitchFamily="2" charset="-122"/>
              <a:ea typeface="方正正大黑简体" pitchFamily="2" charset="-122"/>
              <a:cs typeface="黑体" panose="0201060906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72356" y="5334357"/>
            <a:ext cx="10047288" cy="3447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12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黑体" panose="02010609060101010101" charset="-122"/>
              </a:rPr>
              <a:t>Click here to add content, content to match the title. </a:t>
            </a:r>
            <a:r>
              <a:rPr lang="zh-CN" altLang="en-US" sz="14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黑体" panose="02010609060101010101" charset="-122"/>
              </a:rPr>
              <a:t>，</a:t>
            </a:r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黑体" panose="02010609060101010101" charset="-122"/>
              </a:rPr>
              <a:t>Click here to add content, content to match the title. </a:t>
            </a:r>
          </a:p>
        </p:txBody>
      </p:sp>
      <p:sp>
        <p:nvSpPr>
          <p:cNvPr id="25" name="椭圆 24"/>
          <p:cNvSpPr/>
          <p:nvPr/>
        </p:nvSpPr>
        <p:spPr>
          <a:xfrm>
            <a:off x="8974399" y="2271230"/>
            <a:ext cx="489899" cy="489899"/>
          </a:xfrm>
          <a:prstGeom prst="ellipse">
            <a:avLst/>
          </a:prstGeom>
          <a:noFill/>
          <a:ln w="1079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itchFamily="34" charset="0"/>
              <a:ea typeface="微软雅黑" pitchFamily="34" charset="-122"/>
              <a:cs typeface="黑体" panose="0201060906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0375" y="270309"/>
            <a:ext cx="12579239" cy="785544"/>
            <a:chOff x="300375" y="270309"/>
            <a:chExt cx="12579239" cy="785544"/>
          </a:xfrm>
        </p:grpSpPr>
        <p:grpSp>
          <p:nvGrpSpPr>
            <p:cNvPr id="4" name="组合 3"/>
            <p:cNvGrpSpPr/>
            <p:nvPr/>
          </p:nvGrpSpPr>
          <p:grpSpPr>
            <a:xfrm>
              <a:off x="300375" y="270309"/>
              <a:ext cx="3585006" cy="785544"/>
              <a:chOff x="9683679" y="2465600"/>
              <a:chExt cx="5112640" cy="785544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9683679" y="2465600"/>
                <a:ext cx="48213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  <a:latin typeface="方正正大黑简体" pitchFamily="2" charset="-122"/>
                    <a:ea typeface="方正正大黑简体" pitchFamily="2" charset="-122"/>
                    <a:cs typeface="黑体" panose="02010609060101010101" charset="-122"/>
                  </a:rPr>
                  <a:t>Add title text</a:t>
                </a:r>
                <a:endParaRPr lang="zh-CN" altLang="en-US" sz="3600" dirty="0">
                  <a:solidFill>
                    <a:schemeClr val="bg1"/>
                  </a:solidFill>
                  <a:latin typeface="方正正大黑简体" pitchFamily="2" charset="-122"/>
                  <a:ea typeface="方正正大黑简体" pitchFamily="2" charset="-122"/>
                  <a:cs typeface="黑体" panose="02010609060101010101" charset="-122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9688847" y="2604813"/>
                <a:ext cx="51074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ln>
                      <a:gradFill flip="none" rotWithShape="1">
                        <a:gsLst>
                          <a:gs pos="0">
                            <a:schemeClr val="bg1">
                              <a:alpha val="39000"/>
                            </a:schemeClr>
                          </a:gs>
                          <a:gs pos="100000">
                            <a:schemeClr val="bg1">
                              <a:alpha val="0"/>
                            </a:schemeClr>
                          </a:gs>
                        </a:gsLst>
                        <a:lin ang="16200000" scaled="1"/>
                        <a:tileRect/>
                      </a:gradFill>
                    </a:ln>
                    <a:noFill/>
                    <a:latin typeface="方正正大黑简体" pitchFamily="2" charset="-122"/>
                    <a:ea typeface="方正正大黑简体" pitchFamily="2" charset="-122"/>
                    <a:cs typeface="黑体" panose="02010609060101010101" charset="-122"/>
                  </a:rPr>
                  <a:t>Add title text</a:t>
                </a:r>
                <a:endParaRPr lang="zh-CN" altLang="en-US" sz="3600" dirty="0">
                  <a:ln>
                    <a:gradFill flip="none" rotWithShape="1">
                      <a:gsLst>
                        <a:gs pos="0">
                          <a:schemeClr val="bg1">
                            <a:alpha val="39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16200000" scaled="1"/>
                      <a:tileRect/>
                    </a:gradFill>
                  </a:ln>
                  <a:noFill/>
                  <a:latin typeface="方正正大黑简体" pitchFamily="2" charset="-122"/>
                  <a:ea typeface="方正正大黑简体" pitchFamily="2" charset="-122"/>
                  <a:cs typeface="黑体" panose="02010609060101010101" charset="-122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9298621" y="410623"/>
              <a:ext cx="358099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黑体" panose="02010609060101010101" charset="-122"/>
                </a:rPr>
                <a:t>PROGRAM OF ACTIVITIES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3408202" y="806683"/>
              <a:ext cx="876478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jb3VudCI6MSwiaGRpZCI6IjgwMTEzOTMxYTllMDgyYmY3MGViZDIyZjNkZWMzYTdkIiwidXNlckNvdW50IjoxfQ=="/>
  <p:tag name="KSO_WPP_MARK_KEY" val="8d769471-f249-4004-b748-fd322736444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稻壳儿-黑体常规4">
      <a:majorFont>
        <a:latin typeface="Montserrat ExtraBold"/>
        <a:ea typeface="MiSans Heavy"/>
        <a:cs typeface=""/>
      </a:majorFont>
      <a:minorFont>
        <a:latin typeface="Montserrat"/>
        <a:ea typeface="MiSans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DCD6CA"/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黑体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黑体"/>
        <a:font script="Hebr" typeface="黑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黑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黑体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黑体"/>
        <a:font script="Hebr" typeface="黑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黑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1298</Words>
  <Application>Microsoft Office PowerPoint</Application>
  <PresentationFormat>宽屏</PresentationFormat>
  <Paragraphs>247</Paragraphs>
  <Slides>22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方正正大黑简体</vt:lpstr>
      <vt:lpstr>黑体</vt:lpstr>
      <vt:lpstr>微软雅黑</vt:lpstr>
      <vt:lpstr>Arial</vt:lpstr>
      <vt:lpstr>Calibri</vt:lpstr>
      <vt:lpstr>Lao UI</vt:lpstr>
      <vt:lpstr>Montserrat</vt:lpstr>
      <vt:lpstr>MS Reference Sans Serif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抽象科技</dc:title>
  <dc:creator>第一PPT</dc:creator>
  <cp:keywords>www.1ppt.com</cp:keywords>
  <dc:description>www.1ppt.com</dc:description>
  <cp:lastModifiedBy>之灵</cp:lastModifiedBy>
  <cp:revision>104</cp:revision>
  <dcterms:created xsi:type="dcterms:W3CDTF">2022-06-27T07:27:00Z</dcterms:created>
  <dcterms:modified xsi:type="dcterms:W3CDTF">2024-01-25T10:12:27Z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8D8431BA435B436088B0079653002146_12</vt:lpwstr>
  </property>
  <property fmtid="{D5CDD505-2E9C-101B-9397-08002B2CF9AE}" pid="3" name="KSOProductBuildVer">
    <vt:lpwstr>2052-12.1.0.15712</vt:lpwstr>
  </property>
</Properties>
</file>