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5" r:id="rId2"/>
  </p:sldMasterIdLst>
  <p:notesMasterIdLst>
    <p:notesMasterId r:id="rId28"/>
  </p:notesMasterIdLst>
  <p:sldIdLst>
    <p:sldId id="282" r:id="rId3"/>
    <p:sldId id="283" r:id="rId4"/>
    <p:sldId id="284" r:id="rId5"/>
    <p:sldId id="266" r:id="rId6"/>
    <p:sldId id="275" r:id="rId7"/>
    <p:sldId id="267" r:id="rId8"/>
    <p:sldId id="265" r:id="rId9"/>
    <p:sldId id="277" r:id="rId10"/>
    <p:sldId id="285" r:id="rId11"/>
    <p:sldId id="262" r:id="rId12"/>
    <p:sldId id="272" r:id="rId13"/>
    <p:sldId id="270" r:id="rId14"/>
    <p:sldId id="271" r:id="rId15"/>
    <p:sldId id="286" r:id="rId16"/>
    <p:sldId id="280" r:id="rId17"/>
    <p:sldId id="268" r:id="rId18"/>
    <p:sldId id="273" r:id="rId19"/>
    <p:sldId id="276" r:id="rId20"/>
    <p:sldId id="287" r:id="rId21"/>
    <p:sldId id="269" r:id="rId22"/>
    <p:sldId id="278" r:id="rId23"/>
    <p:sldId id="279" r:id="rId24"/>
    <p:sldId id="274" r:id="rId25"/>
    <p:sldId id="264" r:id="rId26"/>
    <p:sldId id="28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A2B"/>
    <a:srgbClr val="8A2322"/>
    <a:srgbClr val="C94347"/>
    <a:srgbClr val="E96E6F"/>
    <a:srgbClr val="F7F7F7"/>
    <a:srgbClr val="040001"/>
    <a:srgbClr val="E34C52"/>
    <a:srgbClr val="D1484A"/>
    <a:srgbClr val="E04E4E"/>
    <a:srgbClr val="E5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0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1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9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9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5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0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3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7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0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0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4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8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5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3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4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1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5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1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4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9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6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4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2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6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0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6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8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4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0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1035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9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0750949" y="40945"/>
            <a:ext cx="1171073" cy="1165086"/>
          </a:xfrm>
          <a:prstGeom prst="rect">
            <a:avLst/>
          </a:prstGeom>
          <a:blipFill dpi="0" rotWithShape="1">
            <a:blip r:embed="rId2" cstate="email">
              <a:alphaModFix amt="8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13556148">
            <a:off x="122093" y="5932320"/>
            <a:ext cx="866810" cy="862379"/>
          </a:xfrm>
          <a:prstGeom prst="rect">
            <a:avLst/>
          </a:prstGeom>
          <a:blipFill dpi="0" rotWithShape="1">
            <a:blip r:embed="rId3" cstate="email">
              <a:alphaModFix amt="8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 rot="18907794">
            <a:off x="250065" y="5440772"/>
            <a:ext cx="610864" cy="607741"/>
          </a:xfrm>
          <a:prstGeom prst="rect">
            <a:avLst/>
          </a:prstGeom>
          <a:blipFill dpi="0" rotWithShape="1">
            <a:blip r:embed="rId4" cstate="email">
              <a:alphaModFix amt="8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rot="543495">
            <a:off x="278626" y="4932530"/>
            <a:ext cx="499854" cy="497299"/>
          </a:xfrm>
          <a:prstGeom prst="rect">
            <a:avLst/>
          </a:prstGeom>
          <a:blipFill dpi="0" rotWithShape="1">
            <a:blip r:embed="rId5" cstate="email">
              <a:alphaModFix amt="8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435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673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8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AA2A2B"/>
            </a:gs>
            <a:gs pos="0">
              <a:srgbClr val="E96E6F"/>
            </a:gs>
            <a:gs pos="98000">
              <a:srgbClr val="8A23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F791-2DC1-4A83-823F-F522EF3EDE91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538B-AC22-4195-9C1D-B56C0B105B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654" r:id="rId81"/>
    <p:sldLayoutId id="2147483655" r:id="rId82"/>
    <p:sldLayoutId id="2147483656" r:id="rId83"/>
    <p:sldLayoutId id="2147483657" r:id="rId84"/>
    <p:sldLayoutId id="2147483658" r:id="rId85"/>
    <p:sldLayoutId id="2147483659" r:id="rId8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7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b="1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1474" y="1315453"/>
            <a:ext cx="11069053" cy="5133473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77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71074" y="1315454"/>
            <a:ext cx="9817768" cy="45088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77746">
            <a:off x="2340506" y="1221687"/>
            <a:ext cx="6660521" cy="5726611"/>
          </a:xfrm>
          <a:prstGeom prst="rect">
            <a:avLst/>
          </a:prstGeom>
          <a:effectLst>
            <a:outerShdw blurRad="254000" dist="38100" dir="2700000" sx="101000" sy="101000" algn="tl" rotWithShape="0">
              <a:prstClr val="black">
                <a:alpha val="42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02755">
            <a:off x="2042939" y="1093398"/>
            <a:ext cx="2138451" cy="23113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4629" y="-304651"/>
            <a:ext cx="2391625" cy="237348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203158" y="1315453"/>
            <a:ext cx="2406315" cy="4508836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8646" y="2497931"/>
            <a:ext cx="58968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印品灵秀体（非商用）"/>
                <a:sym typeface="Arial"/>
              </a:rPr>
              <a:t>Free</a:t>
            </a:r>
          </a:p>
          <a:p>
            <a:r>
              <a:rPr lang="en-US" altLang="zh-CN" sz="66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印品灵秀体（非商用）"/>
                <a:sym typeface="Arial"/>
              </a:rPr>
              <a:t>PPT Templates</a:t>
            </a:r>
            <a:endParaRPr lang="zh-CN" altLang="en-US" sz="6600" dirty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7886202" y="522172"/>
            <a:ext cx="1346231" cy="133601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066770" y="4743035"/>
            <a:ext cx="1542703" cy="528468"/>
          </a:xfrm>
          <a:prstGeom prst="rect">
            <a:avLst/>
          </a:prstGeom>
          <a:solidFill>
            <a:srgbClr val="04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zh-CN" altLang="en-US" dirty="0">
              <a:solidFill>
                <a:srgbClr val="FFFEFF">
                  <a:alpha val="84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09472" y="4743035"/>
            <a:ext cx="5132745" cy="528468"/>
          </a:xfrm>
          <a:prstGeom prst="rect">
            <a:avLst/>
          </a:prstGeom>
          <a:solidFill>
            <a:srgbClr val="8A2322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zh-CN" altLang="en-US" dirty="0">
              <a:solidFill>
                <a:srgbClr val="FFFEFF">
                  <a:alpha val="84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69216" y="4733673"/>
            <a:ext cx="663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EFF">
                    <a:alpha val="84000"/>
                  </a:srgbClr>
                </a:solidFill>
                <a:latin typeface="Arial"/>
                <a:ea typeface="印品灵秀体（非商用）"/>
                <a:sym typeface="Arial"/>
              </a:rPr>
              <a:t>Insert the Subtitle of Your Presentation</a:t>
            </a:r>
          </a:p>
        </p:txBody>
      </p:sp>
      <p:sp>
        <p:nvSpPr>
          <p:cNvPr id="36" name="矩形 35"/>
          <p:cNvSpPr/>
          <p:nvPr/>
        </p:nvSpPr>
        <p:spPr>
          <a:xfrm>
            <a:off x="9911518" y="1315453"/>
            <a:ext cx="1077324" cy="481263"/>
          </a:xfrm>
          <a:prstGeom prst="rect">
            <a:avLst/>
          </a:prstGeom>
          <a:solidFill>
            <a:srgbClr val="E3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25597" y="2824548"/>
            <a:ext cx="527709" cy="1936835"/>
            <a:chOff x="626310" y="3559760"/>
            <a:chExt cx="527709" cy="1936835"/>
          </a:xfrm>
        </p:grpSpPr>
        <p:sp>
          <p:nvSpPr>
            <p:cNvPr id="37" name="文本框 36"/>
            <p:cNvSpPr txBox="1"/>
            <p:nvPr/>
          </p:nvSpPr>
          <p:spPr>
            <a:xfrm>
              <a:off x="626310" y="355976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01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64782" y="41438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02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782" y="463553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03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4782" y="512726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04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88192" y="5997859"/>
            <a:ext cx="280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Thank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for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hearing!</a:t>
            </a:r>
            <a:endParaRPr lang="zh-CN" altLang="en-US" sz="1200" dirty="0">
              <a:solidFill>
                <a:schemeClr val="tx1">
                  <a:alpha val="67000"/>
                </a:scheme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502747" y="1455563"/>
            <a:ext cx="358454" cy="180732"/>
            <a:chOff x="5465266" y="-2213811"/>
            <a:chExt cx="1304502" cy="657727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465266" y="-2213811"/>
              <a:ext cx="1304502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919537" y="-1884948"/>
              <a:ext cx="8502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711337" y="-1556084"/>
              <a:ext cx="10584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 rot="16200000">
            <a:off x="10035055" y="1455563"/>
            <a:ext cx="358454" cy="180732"/>
            <a:chOff x="5465266" y="-2213811"/>
            <a:chExt cx="1304502" cy="65772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465266" y="-2213811"/>
              <a:ext cx="1304502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919537" y="-1884948"/>
              <a:ext cx="8502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711337" y="-1556084"/>
              <a:ext cx="10584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11130188" y="4038851"/>
            <a:ext cx="423514" cy="1936835"/>
            <a:chOff x="626310" y="3559760"/>
            <a:chExt cx="423514" cy="1936835"/>
          </a:xfrm>
        </p:grpSpPr>
        <p:sp>
          <p:nvSpPr>
            <p:cNvPr id="60" name="文本框 59"/>
            <p:cNvSpPr txBox="1"/>
            <p:nvPr/>
          </p:nvSpPr>
          <p:spPr>
            <a:xfrm>
              <a:off x="626310" y="355976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O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92033" y="414381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92033" y="4635539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8025" y="512726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69377">
            <a:off x="8844153" y="3379697"/>
            <a:ext cx="1542703" cy="1667402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B5426D8-6517-C751-22D6-BC16095C41A5}"/>
              </a:ext>
            </a:extLst>
          </p:cNvPr>
          <p:cNvSpPr/>
          <p:nvPr/>
        </p:nvSpPr>
        <p:spPr>
          <a:xfrm>
            <a:off x="9916253" y="3819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730127" y="1181128"/>
            <a:ext cx="11751054" cy="5172643"/>
            <a:chOff x="-730127" y="1181128"/>
            <a:chExt cx="11751054" cy="5172643"/>
          </a:xfrm>
        </p:grpSpPr>
        <p:sp>
          <p:nvSpPr>
            <p:cNvPr id="7" name="矩形 6"/>
            <p:cNvSpPr/>
            <p:nvPr/>
          </p:nvSpPr>
          <p:spPr>
            <a:xfrm>
              <a:off x="2277978" y="1812082"/>
              <a:ext cx="8742949" cy="3759434"/>
            </a:xfrm>
            <a:prstGeom prst="rect">
              <a:avLst/>
            </a:prstGeom>
            <a:solidFill>
              <a:srgbClr val="FFFE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730127" y="1181128"/>
              <a:ext cx="6016210" cy="5172643"/>
            </a:xfrm>
            <a:prstGeom prst="rect">
              <a:avLst/>
            </a:prstGeom>
            <a:effectLst/>
          </p:spPr>
        </p:pic>
        <p:grpSp>
          <p:nvGrpSpPr>
            <p:cNvPr id="17" name="组合 16"/>
            <p:cNvGrpSpPr/>
            <p:nvPr/>
          </p:nvGrpSpPr>
          <p:grpSpPr>
            <a:xfrm>
              <a:off x="5548492" y="2250475"/>
              <a:ext cx="4977843" cy="1235403"/>
              <a:chOff x="5053263" y="2311539"/>
              <a:chExt cx="4977843" cy="123540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053263" y="2311539"/>
                <a:ext cx="18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053264" y="2773204"/>
                <a:ext cx="4977842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548492" y="3874559"/>
              <a:ext cx="4977843" cy="1235403"/>
              <a:chOff x="5053263" y="2311539"/>
              <a:chExt cx="4977843" cy="1235403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5053263" y="2311539"/>
                <a:ext cx="18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053264" y="2773204"/>
                <a:ext cx="4977842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24882" y="2093261"/>
              <a:ext cx="623610" cy="61887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24882" y="3691799"/>
              <a:ext cx="623610" cy="6188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82" name="组合 81"/>
          <p:cNvGrpSpPr/>
          <p:nvPr/>
        </p:nvGrpSpPr>
        <p:grpSpPr>
          <a:xfrm>
            <a:off x="1166752" y="1496187"/>
            <a:ext cx="9765272" cy="4141557"/>
            <a:chOff x="1166752" y="1496187"/>
            <a:chExt cx="9765272" cy="4141557"/>
          </a:xfrm>
        </p:grpSpPr>
        <p:grpSp>
          <p:nvGrpSpPr>
            <p:cNvPr id="62" name="组合 61"/>
            <p:cNvGrpSpPr/>
            <p:nvPr/>
          </p:nvGrpSpPr>
          <p:grpSpPr>
            <a:xfrm>
              <a:off x="1166752" y="1496187"/>
              <a:ext cx="1965111" cy="3767609"/>
              <a:chOff x="1653868" y="1590212"/>
              <a:chExt cx="1965111" cy="3767609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53868" y="1590212"/>
                <a:ext cx="1965111" cy="1950202"/>
              </a:xfrm>
              <a:prstGeom prst="rect">
                <a:avLst/>
              </a:prstGeom>
            </p:spPr>
          </p:pic>
          <p:grpSp>
            <p:nvGrpSpPr>
              <p:cNvPr id="55" name="组合 54"/>
              <p:cNvGrpSpPr/>
              <p:nvPr/>
            </p:nvGrpSpPr>
            <p:grpSpPr>
              <a:xfrm>
                <a:off x="1953988" y="3753086"/>
                <a:ext cx="1460276" cy="1604735"/>
                <a:chOff x="1953988" y="3753086"/>
                <a:chExt cx="1460276" cy="1604735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2173410" y="3753086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1953988" y="4214751"/>
                  <a:ext cx="1460276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</p:grpSp>
        <p:grpSp>
          <p:nvGrpSpPr>
            <p:cNvPr id="63" name="组合 62"/>
            <p:cNvGrpSpPr/>
            <p:nvPr/>
          </p:nvGrpSpPr>
          <p:grpSpPr>
            <a:xfrm>
              <a:off x="3766806" y="1496187"/>
              <a:ext cx="1965111" cy="3767609"/>
              <a:chOff x="1653868" y="1590212"/>
              <a:chExt cx="1965111" cy="3767609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53868" y="1590212"/>
                <a:ext cx="1965111" cy="1950202"/>
              </a:xfrm>
              <a:prstGeom prst="rect">
                <a:avLst/>
              </a:prstGeom>
            </p:spPr>
          </p:pic>
          <p:grpSp>
            <p:nvGrpSpPr>
              <p:cNvPr id="65" name="组合 64"/>
              <p:cNvGrpSpPr/>
              <p:nvPr/>
            </p:nvGrpSpPr>
            <p:grpSpPr>
              <a:xfrm>
                <a:off x="1953988" y="3753086"/>
                <a:ext cx="1460276" cy="1604735"/>
                <a:chOff x="1953988" y="3753086"/>
                <a:chExt cx="1460276" cy="1604735"/>
              </a:xfrm>
            </p:grpSpPr>
            <p:sp>
              <p:nvSpPr>
                <p:cNvPr id="66" name="文本框 65"/>
                <p:cNvSpPr txBox="1"/>
                <p:nvPr/>
              </p:nvSpPr>
              <p:spPr>
                <a:xfrm>
                  <a:off x="2173410" y="3753086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67" name="文本框 66"/>
                <p:cNvSpPr txBox="1"/>
                <p:nvPr/>
              </p:nvSpPr>
              <p:spPr>
                <a:xfrm>
                  <a:off x="1953988" y="4214751"/>
                  <a:ext cx="1460276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</p:grpSp>
        <p:grpSp>
          <p:nvGrpSpPr>
            <p:cNvPr id="68" name="组合 67"/>
            <p:cNvGrpSpPr/>
            <p:nvPr/>
          </p:nvGrpSpPr>
          <p:grpSpPr>
            <a:xfrm>
              <a:off x="6366860" y="1496187"/>
              <a:ext cx="1965111" cy="3767609"/>
              <a:chOff x="1653868" y="1590212"/>
              <a:chExt cx="1965111" cy="3767609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53868" y="1590212"/>
                <a:ext cx="1965111" cy="1950202"/>
              </a:xfrm>
              <a:prstGeom prst="rect">
                <a:avLst/>
              </a:prstGeom>
            </p:spPr>
          </p:pic>
          <p:grpSp>
            <p:nvGrpSpPr>
              <p:cNvPr id="70" name="组合 69"/>
              <p:cNvGrpSpPr/>
              <p:nvPr/>
            </p:nvGrpSpPr>
            <p:grpSpPr>
              <a:xfrm>
                <a:off x="1953988" y="3753086"/>
                <a:ext cx="1460276" cy="1604735"/>
                <a:chOff x="1953988" y="3753086"/>
                <a:chExt cx="1460276" cy="1604735"/>
              </a:xfrm>
            </p:grpSpPr>
            <p:sp>
              <p:nvSpPr>
                <p:cNvPr id="71" name="文本框 70"/>
                <p:cNvSpPr txBox="1"/>
                <p:nvPr/>
              </p:nvSpPr>
              <p:spPr>
                <a:xfrm>
                  <a:off x="2173410" y="3753086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1953988" y="4214751"/>
                  <a:ext cx="1460276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8966913" y="1496187"/>
              <a:ext cx="1965111" cy="3767609"/>
              <a:chOff x="1653868" y="1590212"/>
              <a:chExt cx="1965111" cy="3767609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53868" y="1590212"/>
                <a:ext cx="1965111" cy="1950202"/>
              </a:xfrm>
              <a:prstGeom prst="rect">
                <a:avLst/>
              </a:prstGeom>
            </p:spPr>
          </p:pic>
          <p:grpSp>
            <p:nvGrpSpPr>
              <p:cNvPr id="75" name="组合 74"/>
              <p:cNvGrpSpPr/>
              <p:nvPr/>
            </p:nvGrpSpPr>
            <p:grpSpPr>
              <a:xfrm>
                <a:off x="1953988" y="3753086"/>
                <a:ext cx="1460276" cy="1604735"/>
                <a:chOff x="1953988" y="3753086"/>
                <a:chExt cx="1460276" cy="1604735"/>
              </a:xfrm>
            </p:grpSpPr>
            <p:sp>
              <p:nvSpPr>
                <p:cNvPr id="76" name="文本框 75"/>
                <p:cNvSpPr txBox="1"/>
                <p:nvPr/>
              </p:nvSpPr>
              <p:spPr>
                <a:xfrm>
                  <a:off x="2173410" y="3753086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77" name="文本框 76"/>
                <p:cNvSpPr txBox="1"/>
                <p:nvPr/>
              </p:nvSpPr>
              <p:spPr>
                <a:xfrm>
                  <a:off x="1953988" y="4214751"/>
                  <a:ext cx="1460276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</p:grpSp>
        <p:cxnSp>
          <p:nvCxnSpPr>
            <p:cNvPr id="79" name="直接连接符 78"/>
            <p:cNvCxnSpPr/>
            <p:nvPr/>
          </p:nvCxnSpPr>
          <p:spPr>
            <a:xfrm>
              <a:off x="3507475" y="2511188"/>
              <a:ext cx="0" cy="3126556"/>
            </a:xfrm>
            <a:prstGeom prst="line">
              <a:avLst/>
            </a:prstGeom>
            <a:ln w="22225">
              <a:solidFill>
                <a:srgbClr val="FFFEFF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109648" y="2511188"/>
              <a:ext cx="0" cy="3126556"/>
            </a:xfrm>
            <a:prstGeom prst="line">
              <a:avLst/>
            </a:prstGeom>
            <a:ln w="22225">
              <a:solidFill>
                <a:srgbClr val="FFFEFF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8757314" y="2511188"/>
              <a:ext cx="0" cy="3126556"/>
            </a:xfrm>
            <a:prstGeom prst="line">
              <a:avLst/>
            </a:prstGeom>
            <a:ln w="22225">
              <a:solidFill>
                <a:srgbClr val="FFFEFF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294" y="1251593"/>
            <a:ext cx="7328964" cy="48729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30286" y="2007649"/>
            <a:ext cx="5572059" cy="2926620"/>
            <a:chOff x="630286" y="2007649"/>
            <a:chExt cx="5572059" cy="2926620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039" y="2272901"/>
              <a:ext cx="4756306" cy="2661368"/>
              <a:chOff x="5053263" y="2273356"/>
              <a:chExt cx="4756306" cy="2661368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053263" y="2273356"/>
                <a:ext cx="18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053264" y="2893252"/>
                <a:ext cx="4756305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053264" y="4160986"/>
                <a:ext cx="47563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0286" y="2007649"/>
              <a:ext cx="713887" cy="7084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68" name="组合 67"/>
          <p:cNvGrpSpPr/>
          <p:nvPr/>
        </p:nvGrpSpPr>
        <p:grpSpPr>
          <a:xfrm>
            <a:off x="1071217" y="1181128"/>
            <a:ext cx="10375795" cy="5292677"/>
            <a:chOff x="1166752" y="1314757"/>
            <a:chExt cx="10375795" cy="5292677"/>
          </a:xfrm>
        </p:grpSpPr>
        <p:grpSp>
          <p:nvGrpSpPr>
            <p:cNvPr id="52" name="组合 51"/>
            <p:cNvGrpSpPr/>
            <p:nvPr/>
          </p:nvGrpSpPr>
          <p:grpSpPr>
            <a:xfrm>
              <a:off x="1166752" y="1314757"/>
              <a:ext cx="9532137" cy="4228486"/>
              <a:chOff x="1162203" y="1225868"/>
              <a:chExt cx="9532137" cy="4228486"/>
            </a:xfrm>
          </p:grpSpPr>
          <p:sp>
            <p:nvSpPr>
              <p:cNvPr id="8" name="Freeform 10"/>
              <p:cNvSpPr/>
              <p:nvPr/>
            </p:nvSpPr>
            <p:spPr bwMode="auto">
              <a:xfrm>
                <a:off x="9184627" y="2076946"/>
                <a:ext cx="1509713" cy="1065213"/>
              </a:xfrm>
              <a:custGeom>
                <a:avLst/>
                <a:gdLst>
                  <a:gd name="T0" fmla="*/ 951 w 951"/>
                  <a:gd name="T1" fmla="*/ 0 h 671"/>
                  <a:gd name="T2" fmla="*/ 951 w 951"/>
                  <a:gd name="T3" fmla="*/ 111 h 671"/>
                  <a:gd name="T4" fmla="*/ 112 w 951"/>
                  <a:gd name="T5" fmla="*/ 111 h 671"/>
                  <a:gd name="T6" fmla="*/ 112 w 951"/>
                  <a:gd name="T7" fmla="*/ 671 h 671"/>
                  <a:gd name="T8" fmla="*/ 0 w 951"/>
                  <a:gd name="T9" fmla="*/ 671 h 671"/>
                  <a:gd name="T10" fmla="*/ 0 w 951"/>
                  <a:gd name="T11" fmla="*/ 0 h 671"/>
                  <a:gd name="T12" fmla="*/ 951 w 951"/>
                  <a:gd name="T1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671">
                    <a:moveTo>
                      <a:pt x="951" y="0"/>
                    </a:moveTo>
                    <a:lnTo>
                      <a:pt x="951" y="111"/>
                    </a:lnTo>
                    <a:lnTo>
                      <a:pt x="112" y="111"/>
                    </a:lnTo>
                    <a:lnTo>
                      <a:pt x="112" y="671"/>
                    </a:lnTo>
                    <a:lnTo>
                      <a:pt x="0" y="671"/>
                    </a:lnTo>
                    <a:lnTo>
                      <a:pt x="0" y="0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FFFEFF">
                  <a:alpha val="83000"/>
                </a:srgb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1162203" y="4373266"/>
                <a:ext cx="1484313" cy="1081088"/>
              </a:xfrm>
              <a:custGeom>
                <a:avLst/>
                <a:gdLst>
                  <a:gd name="T0" fmla="*/ 935 w 935"/>
                  <a:gd name="T1" fmla="*/ 0 h 681"/>
                  <a:gd name="T2" fmla="*/ 935 w 935"/>
                  <a:gd name="T3" fmla="*/ 113 h 681"/>
                  <a:gd name="T4" fmla="*/ 110 w 935"/>
                  <a:gd name="T5" fmla="*/ 113 h 681"/>
                  <a:gd name="T6" fmla="*/ 110 w 935"/>
                  <a:gd name="T7" fmla="*/ 681 h 681"/>
                  <a:gd name="T8" fmla="*/ 0 w 935"/>
                  <a:gd name="T9" fmla="*/ 681 h 681"/>
                  <a:gd name="T10" fmla="*/ 0 w 935"/>
                  <a:gd name="T11" fmla="*/ 0 h 681"/>
                  <a:gd name="T12" fmla="*/ 935 w 935"/>
                  <a:gd name="T13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5" h="681">
                    <a:moveTo>
                      <a:pt x="935" y="0"/>
                    </a:moveTo>
                    <a:lnTo>
                      <a:pt x="935" y="113"/>
                    </a:lnTo>
                    <a:lnTo>
                      <a:pt x="110" y="113"/>
                    </a:lnTo>
                    <a:lnTo>
                      <a:pt x="110" y="681"/>
                    </a:lnTo>
                    <a:lnTo>
                      <a:pt x="0" y="681"/>
                    </a:lnTo>
                    <a:lnTo>
                      <a:pt x="0" y="0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FFFEFF">
                  <a:alpha val="83000"/>
                </a:srgb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5154365" y="3224312"/>
                <a:ext cx="1509713" cy="1065213"/>
              </a:xfrm>
              <a:custGeom>
                <a:avLst/>
                <a:gdLst>
                  <a:gd name="T0" fmla="*/ 0 w 951"/>
                  <a:gd name="T1" fmla="*/ 0 h 671"/>
                  <a:gd name="T2" fmla="*/ 951 w 951"/>
                  <a:gd name="T3" fmla="*/ 0 h 671"/>
                  <a:gd name="T4" fmla="*/ 951 w 951"/>
                  <a:gd name="T5" fmla="*/ 111 h 671"/>
                  <a:gd name="T6" fmla="*/ 111 w 951"/>
                  <a:gd name="T7" fmla="*/ 111 h 671"/>
                  <a:gd name="T8" fmla="*/ 111 w 951"/>
                  <a:gd name="T9" fmla="*/ 671 h 671"/>
                  <a:gd name="T10" fmla="*/ 0 w 951"/>
                  <a:gd name="T11" fmla="*/ 671 h 671"/>
                  <a:gd name="T12" fmla="*/ 0 w 951"/>
                  <a:gd name="T1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671">
                    <a:moveTo>
                      <a:pt x="0" y="0"/>
                    </a:moveTo>
                    <a:lnTo>
                      <a:pt x="951" y="0"/>
                    </a:lnTo>
                    <a:lnTo>
                      <a:pt x="951" y="111"/>
                    </a:lnTo>
                    <a:lnTo>
                      <a:pt x="111" y="111"/>
                    </a:lnTo>
                    <a:lnTo>
                      <a:pt x="111" y="671"/>
                    </a:lnTo>
                    <a:lnTo>
                      <a:pt x="0" y="6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EFF">
                  <a:alpha val="83000"/>
                </a:srgb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7169496" y="2647454"/>
                <a:ext cx="1509713" cy="1068388"/>
              </a:xfrm>
              <a:custGeom>
                <a:avLst/>
                <a:gdLst>
                  <a:gd name="T0" fmla="*/ 0 w 951"/>
                  <a:gd name="T1" fmla="*/ 0 h 673"/>
                  <a:gd name="T2" fmla="*/ 951 w 951"/>
                  <a:gd name="T3" fmla="*/ 0 h 673"/>
                  <a:gd name="T4" fmla="*/ 951 w 951"/>
                  <a:gd name="T5" fmla="*/ 112 h 673"/>
                  <a:gd name="T6" fmla="*/ 111 w 951"/>
                  <a:gd name="T7" fmla="*/ 112 h 673"/>
                  <a:gd name="T8" fmla="*/ 111 w 951"/>
                  <a:gd name="T9" fmla="*/ 673 h 673"/>
                  <a:gd name="T10" fmla="*/ 0 w 951"/>
                  <a:gd name="T11" fmla="*/ 673 h 673"/>
                  <a:gd name="T12" fmla="*/ 0 w 951"/>
                  <a:gd name="T1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673">
                    <a:moveTo>
                      <a:pt x="0" y="0"/>
                    </a:moveTo>
                    <a:lnTo>
                      <a:pt x="951" y="0"/>
                    </a:lnTo>
                    <a:lnTo>
                      <a:pt x="951" y="112"/>
                    </a:lnTo>
                    <a:lnTo>
                      <a:pt x="111" y="112"/>
                    </a:lnTo>
                    <a:lnTo>
                      <a:pt x="111" y="673"/>
                    </a:lnTo>
                    <a:lnTo>
                      <a:pt x="0" y="6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EFF">
                  <a:alpha val="83000"/>
                </a:srgb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164634" y="3790058"/>
                <a:ext cx="1484313" cy="1077913"/>
              </a:xfrm>
              <a:custGeom>
                <a:avLst/>
                <a:gdLst>
                  <a:gd name="T0" fmla="*/ 0 w 935"/>
                  <a:gd name="T1" fmla="*/ 0 h 679"/>
                  <a:gd name="T2" fmla="*/ 935 w 935"/>
                  <a:gd name="T3" fmla="*/ 0 h 679"/>
                  <a:gd name="T4" fmla="*/ 935 w 935"/>
                  <a:gd name="T5" fmla="*/ 113 h 679"/>
                  <a:gd name="T6" fmla="*/ 110 w 935"/>
                  <a:gd name="T7" fmla="*/ 113 h 679"/>
                  <a:gd name="T8" fmla="*/ 110 w 935"/>
                  <a:gd name="T9" fmla="*/ 679 h 679"/>
                  <a:gd name="T10" fmla="*/ 0 w 935"/>
                  <a:gd name="T11" fmla="*/ 679 h 679"/>
                  <a:gd name="T12" fmla="*/ 0 w 935"/>
                  <a:gd name="T13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5" h="679">
                    <a:moveTo>
                      <a:pt x="0" y="0"/>
                    </a:moveTo>
                    <a:lnTo>
                      <a:pt x="935" y="0"/>
                    </a:lnTo>
                    <a:lnTo>
                      <a:pt x="935" y="113"/>
                    </a:lnTo>
                    <a:lnTo>
                      <a:pt x="110" y="113"/>
                    </a:lnTo>
                    <a:lnTo>
                      <a:pt x="110" y="679"/>
                    </a:lnTo>
                    <a:lnTo>
                      <a:pt x="0" y="6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EFF">
                  <a:alpha val="83000"/>
                </a:srgb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3" name="TextBox 67"/>
              <p:cNvSpPr txBox="1"/>
              <p:nvPr/>
            </p:nvSpPr>
            <p:spPr>
              <a:xfrm>
                <a:off x="1162203" y="362105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</a:t>
                </a:r>
              </a:p>
            </p:txBody>
          </p:sp>
          <p:sp>
            <p:nvSpPr>
              <p:cNvPr id="14" name="TextBox 68"/>
              <p:cNvSpPr txBox="1"/>
              <p:nvPr/>
            </p:nvSpPr>
            <p:spPr>
              <a:xfrm>
                <a:off x="3178229" y="3022256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C</a:t>
                </a:r>
              </a:p>
            </p:txBody>
          </p:sp>
          <p:sp>
            <p:nvSpPr>
              <p:cNvPr id="15" name="TextBox 69"/>
              <p:cNvSpPr txBox="1"/>
              <p:nvPr/>
            </p:nvSpPr>
            <p:spPr>
              <a:xfrm>
                <a:off x="5186239" y="242346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D</a:t>
                </a: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7223103" y="1824664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E</a:t>
                </a:r>
              </a:p>
            </p:txBody>
          </p:sp>
          <p:sp>
            <p:nvSpPr>
              <p:cNvPr id="17" name="TextBox 71"/>
              <p:cNvSpPr txBox="1"/>
              <p:nvPr/>
            </p:nvSpPr>
            <p:spPr>
              <a:xfrm>
                <a:off x="9184627" y="1225868"/>
                <a:ext cx="434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F</a:t>
                </a:r>
              </a:p>
            </p:txBody>
          </p:sp>
          <p:grpSp>
            <p:nvGrpSpPr>
              <p:cNvPr id="18" name="Group 72"/>
              <p:cNvGrpSpPr/>
              <p:nvPr/>
            </p:nvGrpSpPr>
            <p:grpSpPr>
              <a:xfrm>
                <a:off x="7749662" y="1909611"/>
                <a:ext cx="448731" cy="314715"/>
                <a:chOff x="4572000" y="1787526"/>
                <a:chExt cx="473075" cy="331788"/>
              </a:xfrm>
              <a:solidFill>
                <a:srgbClr val="FFFEFF">
                  <a:alpha val="82000"/>
                </a:srgbClr>
              </a:solidFill>
            </p:grpSpPr>
            <p:sp>
              <p:nvSpPr>
                <p:cNvPr id="19" name="Freeform 6"/>
                <p:cNvSpPr>
                  <a:spLocks noEditPoints="1"/>
                </p:cNvSpPr>
                <p:nvPr/>
              </p:nvSpPr>
              <p:spPr bwMode="auto">
                <a:xfrm>
                  <a:off x="4757738" y="2019301"/>
                  <a:ext cx="101600" cy="100013"/>
                </a:xfrm>
                <a:custGeom>
                  <a:avLst/>
                  <a:gdLst/>
                  <a:ahLst/>
                  <a:cxnLst>
                    <a:cxn ang="0">
                      <a:pos x="29" y="16"/>
                    </a:cxn>
                    <a:cxn ang="0">
                      <a:pos x="24" y="18"/>
                    </a:cxn>
                    <a:cxn ang="0">
                      <a:pos x="20" y="21"/>
                    </a:cxn>
                    <a:cxn ang="0">
                      <a:pos x="18" y="25"/>
                    </a:cxn>
                    <a:cxn ang="0">
                      <a:pos x="17" y="29"/>
                    </a:cxn>
                    <a:cxn ang="0">
                      <a:pos x="17" y="34"/>
                    </a:cxn>
                    <a:cxn ang="0">
                      <a:pos x="18" y="38"/>
                    </a:cxn>
                    <a:cxn ang="0">
                      <a:pos x="20" y="42"/>
                    </a:cxn>
                    <a:cxn ang="0">
                      <a:pos x="24" y="45"/>
                    </a:cxn>
                    <a:cxn ang="0">
                      <a:pos x="29" y="47"/>
                    </a:cxn>
                    <a:cxn ang="0">
                      <a:pos x="35" y="47"/>
                    </a:cxn>
                    <a:cxn ang="0">
                      <a:pos x="39" y="45"/>
                    </a:cxn>
                    <a:cxn ang="0">
                      <a:pos x="43" y="42"/>
                    </a:cxn>
                    <a:cxn ang="0">
                      <a:pos x="47" y="37"/>
                    </a:cxn>
                    <a:cxn ang="0">
                      <a:pos x="48" y="31"/>
                    </a:cxn>
                    <a:cxn ang="0">
                      <a:pos x="47" y="27"/>
                    </a:cxn>
                    <a:cxn ang="0">
                      <a:pos x="45" y="23"/>
                    </a:cxn>
                    <a:cxn ang="0">
                      <a:pos x="42" y="19"/>
                    </a:cxn>
                    <a:cxn ang="0">
                      <a:pos x="37" y="17"/>
                    </a:cxn>
                    <a:cxn ang="0">
                      <a:pos x="32" y="16"/>
                    </a:cxn>
                    <a:cxn ang="0">
                      <a:pos x="35" y="0"/>
                    </a:cxn>
                    <a:cxn ang="0">
                      <a:pos x="42" y="1"/>
                    </a:cxn>
                    <a:cxn ang="0">
                      <a:pos x="48" y="4"/>
                    </a:cxn>
                    <a:cxn ang="0">
                      <a:pos x="54" y="8"/>
                    </a:cxn>
                    <a:cxn ang="0">
                      <a:pos x="58" y="14"/>
                    </a:cxn>
                    <a:cxn ang="0">
                      <a:pos x="62" y="21"/>
                    </a:cxn>
                    <a:cxn ang="0">
                      <a:pos x="64" y="28"/>
                    </a:cxn>
                    <a:cxn ang="0">
                      <a:pos x="64" y="35"/>
                    </a:cxn>
                    <a:cxn ang="0">
                      <a:pos x="62" y="41"/>
                    </a:cxn>
                    <a:cxn ang="0">
                      <a:pos x="60" y="46"/>
                    </a:cxn>
                    <a:cxn ang="0">
                      <a:pos x="56" y="52"/>
                    </a:cxn>
                    <a:cxn ang="0">
                      <a:pos x="51" y="57"/>
                    </a:cxn>
                    <a:cxn ang="0">
                      <a:pos x="45" y="60"/>
                    </a:cxn>
                    <a:cxn ang="0">
                      <a:pos x="39" y="62"/>
                    </a:cxn>
                    <a:cxn ang="0">
                      <a:pos x="32" y="63"/>
                    </a:cxn>
                    <a:cxn ang="0">
                      <a:pos x="25" y="62"/>
                    </a:cxn>
                    <a:cxn ang="0">
                      <a:pos x="18" y="60"/>
                    </a:cxn>
                    <a:cxn ang="0">
                      <a:pos x="12" y="57"/>
                    </a:cxn>
                    <a:cxn ang="0">
                      <a:pos x="7" y="52"/>
                    </a:cxn>
                    <a:cxn ang="0">
                      <a:pos x="4" y="46"/>
                    </a:cxn>
                    <a:cxn ang="0">
                      <a:pos x="1" y="39"/>
                    </a:cxn>
                    <a:cxn ang="0">
                      <a:pos x="0" y="31"/>
                    </a:cxn>
                    <a:cxn ang="0">
                      <a:pos x="1" y="24"/>
                    </a:cxn>
                    <a:cxn ang="0">
                      <a:pos x="3" y="17"/>
                    </a:cxn>
                    <a:cxn ang="0">
                      <a:pos x="7" y="11"/>
                    </a:cxn>
                    <a:cxn ang="0">
                      <a:pos x="12" y="6"/>
                    </a:cxn>
                    <a:cxn ang="0">
                      <a:pos x="18" y="3"/>
                    </a:cxn>
                    <a:cxn ang="0">
                      <a:pos x="25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4" h="63">
                      <a:moveTo>
                        <a:pt x="32" y="16"/>
                      </a:move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4" y="18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3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6" y="31"/>
                      </a:lnTo>
                      <a:lnTo>
                        <a:pt x="17" y="34"/>
                      </a:lnTo>
                      <a:lnTo>
                        <a:pt x="17" y="36"/>
                      </a:lnTo>
                      <a:lnTo>
                        <a:pt x="18" y="38"/>
                      </a:lnTo>
                      <a:lnTo>
                        <a:pt x="19" y="40"/>
                      </a:lnTo>
                      <a:lnTo>
                        <a:pt x="20" y="42"/>
                      </a:lnTo>
                      <a:lnTo>
                        <a:pt x="22" y="44"/>
                      </a:lnTo>
                      <a:lnTo>
                        <a:pt x="24" y="45"/>
                      </a:lnTo>
                      <a:lnTo>
                        <a:pt x="27" y="46"/>
                      </a:lnTo>
                      <a:lnTo>
                        <a:pt x="29" y="47"/>
                      </a:lnTo>
                      <a:lnTo>
                        <a:pt x="32" y="47"/>
                      </a:lnTo>
                      <a:lnTo>
                        <a:pt x="35" y="47"/>
                      </a:lnTo>
                      <a:lnTo>
                        <a:pt x="37" y="46"/>
                      </a:lnTo>
                      <a:lnTo>
                        <a:pt x="39" y="45"/>
                      </a:lnTo>
                      <a:lnTo>
                        <a:pt x="42" y="44"/>
                      </a:lnTo>
                      <a:lnTo>
                        <a:pt x="43" y="42"/>
                      </a:lnTo>
                      <a:lnTo>
                        <a:pt x="45" y="40"/>
                      </a:lnTo>
                      <a:lnTo>
                        <a:pt x="47" y="37"/>
                      </a:lnTo>
                      <a:lnTo>
                        <a:pt x="47" y="34"/>
                      </a:lnTo>
                      <a:lnTo>
                        <a:pt x="48" y="31"/>
                      </a:lnTo>
                      <a:lnTo>
                        <a:pt x="48" y="29"/>
                      </a:lnTo>
                      <a:lnTo>
                        <a:pt x="47" y="27"/>
                      </a:lnTo>
                      <a:lnTo>
                        <a:pt x="46" y="25"/>
                      </a:lnTo>
                      <a:lnTo>
                        <a:pt x="45" y="23"/>
                      </a:lnTo>
                      <a:lnTo>
                        <a:pt x="43" y="21"/>
                      </a:lnTo>
                      <a:lnTo>
                        <a:pt x="42" y="19"/>
                      </a:lnTo>
                      <a:lnTo>
                        <a:pt x="40" y="18"/>
                      </a:lnTo>
                      <a:lnTo>
                        <a:pt x="37" y="17"/>
                      </a:lnTo>
                      <a:lnTo>
                        <a:pt x="35" y="16"/>
                      </a:lnTo>
                      <a:lnTo>
                        <a:pt x="32" y="16"/>
                      </a:lnTo>
                      <a:close/>
                      <a:moveTo>
                        <a:pt x="32" y="0"/>
                      </a:move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4" y="8"/>
                      </a:lnTo>
                      <a:lnTo>
                        <a:pt x="56" y="11"/>
                      </a:lnTo>
                      <a:lnTo>
                        <a:pt x="58" y="14"/>
                      </a:lnTo>
                      <a:lnTo>
                        <a:pt x="60" y="17"/>
                      </a:lnTo>
                      <a:lnTo>
                        <a:pt x="62" y="21"/>
                      </a:lnTo>
                      <a:lnTo>
                        <a:pt x="63" y="24"/>
                      </a:lnTo>
                      <a:lnTo>
                        <a:pt x="64" y="28"/>
                      </a:lnTo>
                      <a:lnTo>
                        <a:pt x="64" y="31"/>
                      </a:lnTo>
                      <a:lnTo>
                        <a:pt x="64" y="35"/>
                      </a:lnTo>
                      <a:lnTo>
                        <a:pt x="63" y="38"/>
                      </a:lnTo>
                      <a:lnTo>
                        <a:pt x="62" y="41"/>
                      </a:lnTo>
                      <a:lnTo>
                        <a:pt x="61" y="44"/>
                      </a:lnTo>
                      <a:lnTo>
                        <a:pt x="60" y="46"/>
                      </a:lnTo>
                      <a:lnTo>
                        <a:pt x="58" y="49"/>
                      </a:lnTo>
                      <a:lnTo>
                        <a:pt x="56" y="52"/>
                      </a:lnTo>
                      <a:lnTo>
                        <a:pt x="54" y="55"/>
                      </a:lnTo>
                      <a:lnTo>
                        <a:pt x="51" y="57"/>
                      </a:lnTo>
                      <a:lnTo>
                        <a:pt x="48" y="59"/>
                      </a:lnTo>
                      <a:lnTo>
                        <a:pt x="45" y="60"/>
                      </a:lnTo>
                      <a:lnTo>
                        <a:pt x="42" y="62"/>
                      </a:lnTo>
                      <a:lnTo>
                        <a:pt x="39" y="62"/>
                      </a:lnTo>
                      <a:lnTo>
                        <a:pt x="35" y="63"/>
                      </a:lnTo>
                      <a:lnTo>
                        <a:pt x="32" y="63"/>
                      </a:lnTo>
                      <a:lnTo>
                        <a:pt x="28" y="63"/>
                      </a:lnTo>
                      <a:lnTo>
                        <a:pt x="25" y="62"/>
                      </a:lnTo>
                      <a:lnTo>
                        <a:pt x="22" y="62"/>
                      </a:lnTo>
                      <a:lnTo>
                        <a:pt x="18" y="60"/>
                      </a:lnTo>
                      <a:lnTo>
                        <a:pt x="15" y="59"/>
                      </a:lnTo>
                      <a:lnTo>
                        <a:pt x="12" y="57"/>
                      </a:lnTo>
                      <a:lnTo>
                        <a:pt x="10" y="55"/>
                      </a:lnTo>
                      <a:lnTo>
                        <a:pt x="7" y="52"/>
                      </a:lnTo>
                      <a:lnTo>
                        <a:pt x="5" y="49"/>
                      </a:lnTo>
                      <a:lnTo>
                        <a:pt x="4" y="46"/>
                      </a:lnTo>
                      <a:lnTo>
                        <a:pt x="2" y="43"/>
                      </a:lnTo>
                      <a:lnTo>
                        <a:pt x="1" y="39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1" y="24"/>
                      </a:lnTo>
                      <a:lnTo>
                        <a:pt x="2" y="21"/>
                      </a:lnTo>
                      <a:lnTo>
                        <a:pt x="3" y="17"/>
                      </a:lnTo>
                      <a:lnTo>
                        <a:pt x="5" y="14"/>
                      </a:lnTo>
                      <a:lnTo>
                        <a:pt x="7" y="11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18" y="3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0" name="Freeform 7"/>
                <p:cNvSpPr/>
                <p:nvPr/>
              </p:nvSpPr>
              <p:spPr bwMode="auto">
                <a:xfrm>
                  <a:off x="4695825" y="1936751"/>
                  <a:ext cx="225425" cy="79375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91" y="2"/>
                    </a:cxn>
                    <a:cxn ang="0">
                      <a:pos x="104" y="7"/>
                    </a:cxn>
                    <a:cxn ang="0">
                      <a:pos x="115" y="13"/>
                    </a:cxn>
                    <a:cxn ang="0">
                      <a:pos x="125" y="20"/>
                    </a:cxn>
                    <a:cxn ang="0">
                      <a:pos x="133" y="28"/>
                    </a:cxn>
                    <a:cxn ang="0">
                      <a:pos x="140" y="37"/>
                    </a:cxn>
                    <a:cxn ang="0">
                      <a:pos x="142" y="41"/>
                    </a:cxn>
                    <a:cxn ang="0">
                      <a:pos x="141" y="44"/>
                    </a:cxn>
                    <a:cxn ang="0">
                      <a:pos x="140" y="47"/>
                    </a:cxn>
                    <a:cxn ang="0">
                      <a:pos x="137" y="50"/>
                    </a:cxn>
                    <a:cxn ang="0">
                      <a:pos x="133" y="50"/>
                    </a:cxn>
                    <a:cxn ang="0">
                      <a:pos x="130" y="49"/>
                    </a:cxn>
                    <a:cxn ang="0">
                      <a:pos x="127" y="46"/>
                    </a:cxn>
                    <a:cxn ang="0">
                      <a:pos x="120" y="38"/>
                    </a:cxn>
                    <a:cxn ang="0">
                      <a:pos x="112" y="30"/>
                    </a:cxn>
                    <a:cxn ang="0">
                      <a:pos x="103" y="24"/>
                    </a:cxn>
                    <a:cxn ang="0">
                      <a:pos x="93" y="20"/>
                    </a:cxn>
                    <a:cxn ang="0">
                      <a:pos x="82" y="17"/>
                    </a:cxn>
                    <a:cxn ang="0">
                      <a:pos x="71" y="16"/>
                    </a:cxn>
                    <a:cxn ang="0">
                      <a:pos x="60" y="17"/>
                    </a:cxn>
                    <a:cxn ang="0">
                      <a:pos x="49" y="20"/>
                    </a:cxn>
                    <a:cxn ang="0">
                      <a:pos x="39" y="24"/>
                    </a:cxn>
                    <a:cxn ang="0">
                      <a:pos x="30" y="30"/>
                    </a:cxn>
                    <a:cxn ang="0">
                      <a:pos x="22" y="38"/>
                    </a:cxn>
                    <a:cxn ang="0">
                      <a:pos x="15" y="46"/>
                    </a:cxn>
                    <a:cxn ang="0">
                      <a:pos x="13" y="49"/>
                    </a:cxn>
                    <a:cxn ang="0">
                      <a:pos x="10" y="50"/>
                    </a:cxn>
                    <a:cxn ang="0">
                      <a:pos x="6" y="50"/>
                    </a:cxn>
                    <a:cxn ang="0">
                      <a:pos x="4" y="49"/>
                    </a:cxn>
                    <a:cxn ang="0">
                      <a:pos x="1" y="46"/>
                    </a:cxn>
                    <a:cxn ang="0">
                      <a:pos x="0" y="43"/>
                    </a:cxn>
                    <a:cxn ang="0">
                      <a:pos x="1" y="39"/>
                    </a:cxn>
                    <a:cxn ang="0">
                      <a:pos x="5" y="32"/>
                    </a:cxn>
                    <a:cxn ang="0">
                      <a:pos x="13" y="24"/>
                    </a:cxn>
                    <a:cxn ang="0">
                      <a:pos x="21" y="16"/>
                    </a:cxn>
                    <a:cxn ang="0">
                      <a:pos x="31" y="10"/>
                    </a:cxn>
                    <a:cxn ang="0">
                      <a:pos x="44" y="4"/>
                    </a:cxn>
                    <a:cxn ang="0">
                      <a:pos x="57" y="1"/>
                    </a:cxn>
                    <a:cxn ang="0">
                      <a:pos x="71" y="0"/>
                    </a:cxn>
                  </a:cxnLst>
                  <a:rect l="0" t="0" r="r" b="b"/>
                  <a:pathLst>
                    <a:path w="142" h="50">
                      <a:moveTo>
                        <a:pt x="71" y="0"/>
                      </a:moveTo>
                      <a:lnTo>
                        <a:pt x="78" y="0"/>
                      </a:lnTo>
                      <a:lnTo>
                        <a:pt x="85" y="1"/>
                      </a:lnTo>
                      <a:lnTo>
                        <a:pt x="91" y="2"/>
                      </a:lnTo>
                      <a:lnTo>
                        <a:pt x="98" y="4"/>
                      </a:lnTo>
                      <a:lnTo>
                        <a:pt x="104" y="7"/>
                      </a:lnTo>
                      <a:lnTo>
                        <a:pt x="110" y="10"/>
                      </a:lnTo>
                      <a:lnTo>
                        <a:pt x="115" y="13"/>
                      </a:lnTo>
                      <a:lnTo>
                        <a:pt x="120" y="16"/>
                      </a:lnTo>
                      <a:lnTo>
                        <a:pt x="125" y="20"/>
                      </a:lnTo>
                      <a:lnTo>
                        <a:pt x="129" y="24"/>
                      </a:lnTo>
                      <a:lnTo>
                        <a:pt x="133" y="28"/>
                      </a:lnTo>
                      <a:lnTo>
                        <a:pt x="137" y="32"/>
                      </a:lnTo>
                      <a:lnTo>
                        <a:pt x="140" y="37"/>
                      </a:lnTo>
                      <a:lnTo>
                        <a:pt x="141" y="39"/>
                      </a:lnTo>
                      <a:lnTo>
                        <a:pt x="142" y="41"/>
                      </a:lnTo>
                      <a:lnTo>
                        <a:pt x="142" y="43"/>
                      </a:lnTo>
                      <a:lnTo>
                        <a:pt x="141" y="44"/>
                      </a:lnTo>
                      <a:lnTo>
                        <a:pt x="141" y="46"/>
                      </a:lnTo>
                      <a:lnTo>
                        <a:pt x="140" y="47"/>
                      </a:lnTo>
                      <a:lnTo>
                        <a:pt x="138" y="49"/>
                      </a:lnTo>
                      <a:lnTo>
                        <a:pt x="137" y="50"/>
                      </a:lnTo>
                      <a:lnTo>
                        <a:pt x="135" y="50"/>
                      </a:lnTo>
                      <a:lnTo>
                        <a:pt x="133" y="50"/>
                      </a:lnTo>
                      <a:lnTo>
                        <a:pt x="131" y="50"/>
                      </a:lnTo>
                      <a:lnTo>
                        <a:pt x="130" y="49"/>
                      </a:lnTo>
                      <a:lnTo>
                        <a:pt x="128" y="48"/>
                      </a:lnTo>
                      <a:lnTo>
                        <a:pt x="127" y="46"/>
                      </a:lnTo>
                      <a:lnTo>
                        <a:pt x="123" y="42"/>
                      </a:lnTo>
                      <a:lnTo>
                        <a:pt x="120" y="38"/>
                      </a:lnTo>
                      <a:lnTo>
                        <a:pt x="116" y="34"/>
                      </a:lnTo>
                      <a:lnTo>
                        <a:pt x="112" y="30"/>
                      </a:lnTo>
                      <a:lnTo>
                        <a:pt x="107" y="27"/>
                      </a:lnTo>
                      <a:lnTo>
                        <a:pt x="103" y="24"/>
                      </a:lnTo>
                      <a:lnTo>
                        <a:pt x="98" y="22"/>
                      </a:lnTo>
                      <a:lnTo>
                        <a:pt x="93" y="20"/>
                      </a:lnTo>
                      <a:lnTo>
                        <a:pt x="87" y="19"/>
                      </a:lnTo>
                      <a:lnTo>
                        <a:pt x="82" y="17"/>
                      </a:lnTo>
                      <a:lnTo>
                        <a:pt x="77" y="17"/>
                      </a:lnTo>
                      <a:lnTo>
                        <a:pt x="71" y="16"/>
                      </a:lnTo>
                      <a:lnTo>
                        <a:pt x="65" y="17"/>
                      </a:lnTo>
                      <a:lnTo>
                        <a:pt x="60" y="17"/>
                      </a:lnTo>
                      <a:lnTo>
                        <a:pt x="54" y="18"/>
                      </a:lnTo>
                      <a:lnTo>
                        <a:pt x="49" y="20"/>
                      </a:lnTo>
                      <a:lnTo>
                        <a:pt x="44" y="22"/>
                      </a:lnTo>
                      <a:lnTo>
                        <a:pt x="39" y="24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6" y="34"/>
                      </a:lnTo>
                      <a:lnTo>
                        <a:pt x="22" y="38"/>
                      </a:lnTo>
                      <a:lnTo>
                        <a:pt x="18" y="42"/>
                      </a:lnTo>
                      <a:lnTo>
                        <a:pt x="15" y="46"/>
                      </a:lnTo>
                      <a:lnTo>
                        <a:pt x="14" y="48"/>
                      </a:lnTo>
                      <a:lnTo>
                        <a:pt x="13" y="49"/>
                      </a:lnTo>
                      <a:lnTo>
                        <a:pt x="11" y="49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6" y="50"/>
                      </a:lnTo>
                      <a:lnTo>
                        <a:pt x="5" y="49"/>
                      </a:lnTo>
                      <a:lnTo>
                        <a:pt x="4" y="49"/>
                      </a:lnTo>
                      <a:lnTo>
                        <a:pt x="2" y="48"/>
                      </a:lnTo>
                      <a:lnTo>
                        <a:pt x="1" y="46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5" y="32"/>
                      </a:lnTo>
                      <a:lnTo>
                        <a:pt x="9" y="28"/>
                      </a:lnTo>
                      <a:lnTo>
                        <a:pt x="13" y="24"/>
                      </a:lnTo>
                      <a:lnTo>
                        <a:pt x="17" y="20"/>
                      </a:lnTo>
                      <a:lnTo>
                        <a:pt x="21" y="16"/>
                      </a:lnTo>
                      <a:lnTo>
                        <a:pt x="26" y="13"/>
                      </a:lnTo>
                      <a:lnTo>
                        <a:pt x="31" y="10"/>
                      </a:lnTo>
                      <a:lnTo>
                        <a:pt x="38" y="7"/>
                      </a:lnTo>
                      <a:lnTo>
                        <a:pt x="44" y="4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1" name="Freeform 8"/>
                <p:cNvSpPr/>
                <p:nvPr/>
              </p:nvSpPr>
              <p:spPr bwMode="auto">
                <a:xfrm>
                  <a:off x="4632325" y="1860551"/>
                  <a:ext cx="352425" cy="112713"/>
                </a:xfrm>
                <a:custGeom>
                  <a:avLst/>
                  <a:gdLst/>
                  <a:ahLst/>
                  <a:cxnLst>
                    <a:cxn ang="0">
                      <a:pos x="119" y="0"/>
                    </a:cxn>
                    <a:cxn ang="0">
                      <a:pos x="135" y="2"/>
                    </a:cxn>
                    <a:cxn ang="0">
                      <a:pos x="151" y="6"/>
                    </a:cxn>
                    <a:cxn ang="0">
                      <a:pos x="166" y="12"/>
                    </a:cxn>
                    <a:cxn ang="0">
                      <a:pos x="179" y="19"/>
                    </a:cxn>
                    <a:cxn ang="0">
                      <a:pos x="191" y="27"/>
                    </a:cxn>
                    <a:cxn ang="0">
                      <a:pos x="202" y="37"/>
                    </a:cxn>
                    <a:cxn ang="0">
                      <a:pos x="212" y="47"/>
                    </a:cxn>
                    <a:cxn ang="0">
                      <a:pos x="220" y="59"/>
                    </a:cxn>
                    <a:cxn ang="0">
                      <a:pos x="222" y="62"/>
                    </a:cxn>
                    <a:cxn ang="0">
                      <a:pos x="221" y="66"/>
                    </a:cxn>
                    <a:cxn ang="0">
                      <a:pos x="220" y="69"/>
                    </a:cxn>
                    <a:cxn ang="0">
                      <a:pos x="217" y="71"/>
                    </a:cxn>
                    <a:cxn ang="0">
                      <a:pos x="213" y="71"/>
                    </a:cxn>
                    <a:cxn ang="0">
                      <a:pos x="210" y="70"/>
                    </a:cxn>
                    <a:cxn ang="0">
                      <a:pos x="207" y="68"/>
                    </a:cxn>
                    <a:cxn ang="0">
                      <a:pos x="198" y="56"/>
                    </a:cxn>
                    <a:cxn ang="0">
                      <a:pos x="189" y="46"/>
                    </a:cxn>
                    <a:cxn ang="0">
                      <a:pos x="178" y="37"/>
                    </a:cxn>
                    <a:cxn ang="0">
                      <a:pos x="165" y="30"/>
                    </a:cxn>
                    <a:cxn ang="0">
                      <a:pos x="150" y="23"/>
                    </a:cxn>
                    <a:cxn ang="0">
                      <a:pos x="135" y="19"/>
                    </a:cxn>
                    <a:cxn ang="0">
                      <a:pos x="119" y="17"/>
                    </a:cxn>
                    <a:cxn ang="0">
                      <a:pos x="103" y="17"/>
                    </a:cxn>
                    <a:cxn ang="0">
                      <a:pos x="87" y="19"/>
                    </a:cxn>
                    <a:cxn ang="0">
                      <a:pos x="71" y="23"/>
                    </a:cxn>
                    <a:cxn ang="0">
                      <a:pos x="56" y="30"/>
                    </a:cxn>
                    <a:cxn ang="0">
                      <a:pos x="44" y="37"/>
                    </a:cxn>
                    <a:cxn ang="0">
                      <a:pos x="33" y="46"/>
                    </a:cxn>
                    <a:cxn ang="0">
                      <a:pos x="23" y="56"/>
                    </a:cxn>
                    <a:cxn ang="0">
                      <a:pos x="15" y="68"/>
                    </a:cxn>
                    <a:cxn ang="0">
                      <a:pos x="13" y="70"/>
                    </a:cxn>
                    <a:cxn ang="0">
                      <a:pos x="10" y="71"/>
                    </a:cxn>
                    <a:cxn ang="0">
                      <a:pos x="6" y="71"/>
                    </a:cxn>
                    <a:cxn ang="0">
                      <a:pos x="4" y="70"/>
                    </a:cxn>
                    <a:cxn ang="0">
                      <a:pos x="1" y="67"/>
                    </a:cxn>
                    <a:cxn ang="0">
                      <a:pos x="0" y="64"/>
                    </a:cxn>
                    <a:cxn ang="0">
                      <a:pos x="1" y="60"/>
                    </a:cxn>
                    <a:cxn ang="0">
                      <a:pos x="6" y="53"/>
                    </a:cxn>
                    <a:cxn ang="0">
                      <a:pos x="15" y="42"/>
                    </a:cxn>
                    <a:cxn ang="0">
                      <a:pos x="25" y="32"/>
                    </a:cxn>
                    <a:cxn ang="0">
                      <a:pos x="36" y="23"/>
                    </a:cxn>
                    <a:cxn ang="0">
                      <a:pos x="49" y="16"/>
                    </a:cxn>
                    <a:cxn ang="0">
                      <a:pos x="64" y="9"/>
                    </a:cxn>
                    <a:cxn ang="0">
                      <a:pos x="79" y="4"/>
                    </a:cxn>
                    <a:cxn ang="0">
                      <a:pos x="95" y="1"/>
                    </a:cxn>
                    <a:cxn ang="0">
                      <a:pos x="111" y="0"/>
                    </a:cxn>
                  </a:cxnLst>
                  <a:rect l="0" t="0" r="r" b="b"/>
                  <a:pathLst>
                    <a:path w="222" h="71">
                      <a:moveTo>
                        <a:pt x="111" y="0"/>
                      </a:moveTo>
                      <a:lnTo>
                        <a:pt x="119" y="0"/>
                      </a:lnTo>
                      <a:lnTo>
                        <a:pt x="127" y="1"/>
                      </a:lnTo>
                      <a:lnTo>
                        <a:pt x="135" y="2"/>
                      </a:lnTo>
                      <a:lnTo>
                        <a:pt x="143" y="4"/>
                      </a:lnTo>
                      <a:lnTo>
                        <a:pt x="151" y="6"/>
                      </a:lnTo>
                      <a:lnTo>
                        <a:pt x="158" y="9"/>
                      </a:lnTo>
                      <a:lnTo>
                        <a:pt x="166" y="12"/>
                      </a:lnTo>
                      <a:lnTo>
                        <a:pt x="173" y="16"/>
                      </a:lnTo>
                      <a:lnTo>
                        <a:pt x="179" y="19"/>
                      </a:lnTo>
                      <a:lnTo>
                        <a:pt x="185" y="23"/>
                      </a:lnTo>
                      <a:lnTo>
                        <a:pt x="191" y="27"/>
                      </a:lnTo>
                      <a:lnTo>
                        <a:pt x="197" y="32"/>
                      </a:lnTo>
                      <a:lnTo>
                        <a:pt x="202" y="37"/>
                      </a:lnTo>
                      <a:lnTo>
                        <a:pt x="207" y="42"/>
                      </a:lnTo>
                      <a:lnTo>
                        <a:pt x="212" y="47"/>
                      </a:lnTo>
                      <a:lnTo>
                        <a:pt x="216" y="53"/>
                      </a:lnTo>
                      <a:lnTo>
                        <a:pt x="220" y="59"/>
                      </a:lnTo>
                      <a:lnTo>
                        <a:pt x="221" y="60"/>
                      </a:lnTo>
                      <a:lnTo>
                        <a:pt x="222" y="62"/>
                      </a:lnTo>
                      <a:lnTo>
                        <a:pt x="222" y="64"/>
                      </a:lnTo>
                      <a:lnTo>
                        <a:pt x="221" y="66"/>
                      </a:lnTo>
                      <a:lnTo>
                        <a:pt x="221" y="67"/>
                      </a:lnTo>
                      <a:lnTo>
                        <a:pt x="220" y="69"/>
                      </a:lnTo>
                      <a:lnTo>
                        <a:pt x="218" y="70"/>
                      </a:lnTo>
                      <a:lnTo>
                        <a:pt x="217" y="71"/>
                      </a:lnTo>
                      <a:lnTo>
                        <a:pt x="215" y="71"/>
                      </a:lnTo>
                      <a:lnTo>
                        <a:pt x="213" y="71"/>
                      </a:lnTo>
                      <a:lnTo>
                        <a:pt x="211" y="71"/>
                      </a:lnTo>
                      <a:lnTo>
                        <a:pt x="210" y="70"/>
                      </a:lnTo>
                      <a:lnTo>
                        <a:pt x="208" y="69"/>
                      </a:lnTo>
                      <a:lnTo>
                        <a:pt x="207" y="68"/>
                      </a:lnTo>
                      <a:lnTo>
                        <a:pt x="203" y="62"/>
                      </a:lnTo>
                      <a:lnTo>
                        <a:pt x="198" y="56"/>
                      </a:lnTo>
                      <a:lnTo>
                        <a:pt x="194" y="51"/>
                      </a:lnTo>
                      <a:lnTo>
                        <a:pt x="189" y="46"/>
                      </a:lnTo>
                      <a:lnTo>
                        <a:pt x="183" y="42"/>
                      </a:lnTo>
                      <a:lnTo>
                        <a:pt x="178" y="37"/>
                      </a:lnTo>
                      <a:lnTo>
                        <a:pt x="172" y="34"/>
                      </a:lnTo>
                      <a:lnTo>
                        <a:pt x="165" y="30"/>
                      </a:lnTo>
                      <a:lnTo>
                        <a:pt x="158" y="26"/>
                      </a:lnTo>
                      <a:lnTo>
                        <a:pt x="150" y="23"/>
                      </a:lnTo>
                      <a:lnTo>
                        <a:pt x="143" y="21"/>
                      </a:lnTo>
                      <a:lnTo>
                        <a:pt x="135" y="19"/>
                      </a:lnTo>
                      <a:lnTo>
                        <a:pt x="127" y="17"/>
                      </a:lnTo>
                      <a:lnTo>
                        <a:pt x="119" y="17"/>
                      </a:lnTo>
                      <a:lnTo>
                        <a:pt x="111" y="16"/>
                      </a:lnTo>
                      <a:lnTo>
                        <a:pt x="103" y="17"/>
                      </a:lnTo>
                      <a:lnTo>
                        <a:pt x="95" y="17"/>
                      </a:lnTo>
                      <a:lnTo>
                        <a:pt x="87" y="19"/>
                      </a:lnTo>
                      <a:lnTo>
                        <a:pt x="79" y="21"/>
                      </a:lnTo>
                      <a:lnTo>
                        <a:pt x="71" y="23"/>
                      </a:lnTo>
                      <a:lnTo>
                        <a:pt x="64" y="26"/>
                      </a:lnTo>
                      <a:lnTo>
                        <a:pt x="56" y="30"/>
                      </a:lnTo>
                      <a:lnTo>
                        <a:pt x="50" y="34"/>
                      </a:lnTo>
                      <a:lnTo>
                        <a:pt x="44" y="37"/>
                      </a:lnTo>
                      <a:lnTo>
                        <a:pt x="39" y="42"/>
                      </a:lnTo>
                      <a:lnTo>
                        <a:pt x="33" y="46"/>
                      </a:lnTo>
                      <a:lnTo>
                        <a:pt x="28" y="51"/>
                      </a:lnTo>
                      <a:lnTo>
                        <a:pt x="23" y="56"/>
                      </a:lnTo>
                      <a:lnTo>
                        <a:pt x="19" y="62"/>
                      </a:lnTo>
                      <a:lnTo>
                        <a:pt x="15" y="68"/>
                      </a:lnTo>
                      <a:lnTo>
                        <a:pt x="14" y="69"/>
                      </a:lnTo>
                      <a:lnTo>
                        <a:pt x="13" y="70"/>
                      </a:lnTo>
                      <a:lnTo>
                        <a:pt x="11" y="71"/>
                      </a:lnTo>
                      <a:lnTo>
                        <a:pt x="10" y="71"/>
                      </a:lnTo>
                      <a:lnTo>
                        <a:pt x="8" y="71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4" y="70"/>
                      </a:lnTo>
                      <a:lnTo>
                        <a:pt x="2" y="69"/>
                      </a:lnTo>
                      <a:lnTo>
                        <a:pt x="1" y="67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6" y="53"/>
                      </a:lnTo>
                      <a:lnTo>
                        <a:pt x="10" y="47"/>
                      </a:lnTo>
                      <a:lnTo>
                        <a:pt x="15" y="42"/>
                      </a:lnTo>
                      <a:lnTo>
                        <a:pt x="20" y="37"/>
                      </a:lnTo>
                      <a:lnTo>
                        <a:pt x="25" y="32"/>
                      </a:lnTo>
                      <a:lnTo>
                        <a:pt x="31" y="27"/>
                      </a:lnTo>
                      <a:lnTo>
                        <a:pt x="36" y="23"/>
                      </a:lnTo>
                      <a:lnTo>
                        <a:pt x="42" y="19"/>
                      </a:lnTo>
                      <a:lnTo>
                        <a:pt x="49" y="16"/>
                      </a:lnTo>
                      <a:lnTo>
                        <a:pt x="56" y="12"/>
                      </a:lnTo>
                      <a:lnTo>
                        <a:pt x="64" y="9"/>
                      </a:lnTo>
                      <a:lnTo>
                        <a:pt x="71" y="6"/>
                      </a:lnTo>
                      <a:lnTo>
                        <a:pt x="79" y="4"/>
                      </a:lnTo>
                      <a:lnTo>
                        <a:pt x="87" y="2"/>
                      </a:lnTo>
                      <a:lnTo>
                        <a:pt x="95" y="1"/>
                      </a:lnTo>
                      <a:lnTo>
                        <a:pt x="103" y="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2" name="Freeform 9"/>
                <p:cNvSpPr/>
                <p:nvPr/>
              </p:nvSpPr>
              <p:spPr bwMode="auto">
                <a:xfrm>
                  <a:off x="4572000" y="1787526"/>
                  <a:ext cx="473075" cy="146050"/>
                </a:xfrm>
                <a:custGeom>
                  <a:avLst/>
                  <a:gdLst/>
                  <a:ahLst/>
                  <a:cxnLst>
                    <a:cxn ang="0">
                      <a:pos x="159" y="1"/>
                    </a:cxn>
                    <a:cxn ang="0">
                      <a:pos x="178" y="3"/>
                    </a:cxn>
                    <a:cxn ang="0">
                      <a:pos x="197" y="7"/>
                    </a:cxn>
                    <a:cxn ang="0">
                      <a:pos x="215" y="13"/>
                    </a:cxn>
                    <a:cxn ang="0">
                      <a:pos x="233" y="21"/>
                    </a:cxn>
                    <a:cxn ang="0">
                      <a:pos x="248" y="31"/>
                    </a:cxn>
                    <a:cxn ang="0">
                      <a:pos x="262" y="41"/>
                    </a:cxn>
                    <a:cxn ang="0">
                      <a:pos x="274" y="52"/>
                    </a:cxn>
                    <a:cxn ang="0">
                      <a:pos x="286" y="65"/>
                    </a:cxn>
                    <a:cxn ang="0">
                      <a:pos x="296" y="80"/>
                    </a:cxn>
                    <a:cxn ang="0">
                      <a:pos x="298" y="83"/>
                    </a:cxn>
                    <a:cxn ang="0">
                      <a:pos x="297" y="87"/>
                    </a:cxn>
                    <a:cxn ang="0">
                      <a:pos x="296" y="90"/>
                    </a:cxn>
                    <a:cxn ang="0">
                      <a:pos x="293" y="92"/>
                    </a:cxn>
                    <a:cxn ang="0">
                      <a:pos x="289" y="92"/>
                    </a:cxn>
                    <a:cxn ang="0">
                      <a:pos x="286" y="91"/>
                    </a:cxn>
                    <a:cxn ang="0">
                      <a:pos x="283" y="89"/>
                    </a:cxn>
                    <a:cxn ang="0">
                      <a:pos x="272" y="74"/>
                    </a:cxn>
                    <a:cxn ang="0">
                      <a:pos x="260" y="61"/>
                    </a:cxn>
                    <a:cxn ang="0">
                      <a:pos x="247" y="50"/>
                    </a:cxn>
                    <a:cxn ang="0">
                      <a:pos x="233" y="40"/>
                    </a:cxn>
                    <a:cxn ang="0">
                      <a:pos x="217" y="32"/>
                    </a:cxn>
                    <a:cxn ang="0">
                      <a:pos x="201" y="25"/>
                    </a:cxn>
                    <a:cxn ang="0">
                      <a:pos x="184" y="20"/>
                    </a:cxn>
                    <a:cxn ang="0">
                      <a:pos x="167" y="18"/>
                    </a:cxn>
                    <a:cxn ang="0">
                      <a:pos x="149" y="17"/>
                    </a:cxn>
                    <a:cxn ang="0">
                      <a:pos x="131" y="18"/>
                    </a:cxn>
                    <a:cxn ang="0">
                      <a:pos x="114" y="20"/>
                    </a:cxn>
                    <a:cxn ang="0">
                      <a:pos x="97" y="25"/>
                    </a:cxn>
                    <a:cxn ang="0">
                      <a:pos x="81" y="32"/>
                    </a:cxn>
                    <a:cxn ang="0">
                      <a:pos x="65" y="40"/>
                    </a:cxn>
                    <a:cxn ang="0">
                      <a:pos x="51" y="50"/>
                    </a:cxn>
                    <a:cxn ang="0">
                      <a:pos x="37" y="61"/>
                    </a:cxn>
                    <a:cxn ang="0">
                      <a:pos x="25" y="74"/>
                    </a:cxn>
                    <a:cxn ang="0">
                      <a:pos x="15" y="89"/>
                    </a:cxn>
                    <a:cxn ang="0">
                      <a:pos x="13" y="91"/>
                    </a:cxn>
                    <a:cxn ang="0">
                      <a:pos x="10" y="92"/>
                    </a:cxn>
                    <a:cxn ang="0">
                      <a:pos x="6" y="92"/>
                    </a:cxn>
                    <a:cxn ang="0">
                      <a:pos x="4" y="91"/>
                    </a:cxn>
                    <a:cxn ang="0">
                      <a:pos x="1" y="88"/>
                    </a:cxn>
                    <a:cxn ang="0">
                      <a:pos x="0" y="85"/>
                    </a:cxn>
                    <a:cxn ang="0">
                      <a:pos x="0" y="81"/>
                    </a:cxn>
                    <a:cxn ang="0">
                      <a:pos x="6" y="72"/>
                    </a:cxn>
                    <a:cxn ang="0">
                      <a:pos x="17" y="59"/>
                    </a:cxn>
                    <a:cxn ang="0">
                      <a:pos x="30" y="46"/>
                    </a:cxn>
                    <a:cxn ang="0">
                      <a:pos x="43" y="36"/>
                    </a:cxn>
                    <a:cxn ang="0">
                      <a:pos x="58" y="26"/>
                    </a:cxn>
                    <a:cxn ang="0">
                      <a:pos x="74" y="17"/>
                    </a:cxn>
                    <a:cxn ang="0">
                      <a:pos x="92" y="10"/>
                    </a:cxn>
                    <a:cxn ang="0">
                      <a:pos x="110" y="5"/>
                    </a:cxn>
                    <a:cxn ang="0">
                      <a:pos x="129" y="1"/>
                    </a:cxn>
                    <a:cxn ang="0">
                      <a:pos x="149" y="0"/>
                    </a:cxn>
                  </a:cxnLst>
                  <a:rect l="0" t="0" r="r" b="b"/>
                  <a:pathLst>
                    <a:path w="298" h="92">
                      <a:moveTo>
                        <a:pt x="149" y="0"/>
                      </a:moveTo>
                      <a:lnTo>
                        <a:pt x="159" y="1"/>
                      </a:lnTo>
                      <a:lnTo>
                        <a:pt x="168" y="1"/>
                      </a:lnTo>
                      <a:lnTo>
                        <a:pt x="178" y="3"/>
                      </a:lnTo>
                      <a:lnTo>
                        <a:pt x="187" y="5"/>
                      </a:lnTo>
                      <a:lnTo>
                        <a:pt x="197" y="7"/>
                      </a:lnTo>
                      <a:lnTo>
                        <a:pt x="206" y="10"/>
                      </a:lnTo>
                      <a:lnTo>
                        <a:pt x="215" y="13"/>
                      </a:lnTo>
                      <a:lnTo>
                        <a:pt x="224" y="17"/>
                      </a:lnTo>
                      <a:lnTo>
                        <a:pt x="233" y="21"/>
                      </a:lnTo>
                      <a:lnTo>
                        <a:pt x="240" y="26"/>
                      </a:lnTo>
                      <a:lnTo>
                        <a:pt x="248" y="31"/>
                      </a:lnTo>
                      <a:lnTo>
                        <a:pt x="255" y="36"/>
                      </a:lnTo>
                      <a:lnTo>
                        <a:pt x="262" y="41"/>
                      </a:lnTo>
                      <a:lnTo>
                        <a:pt x="268" y="46"/>
                      </a:lnTo>
                      <a:lnTo>
                        <a:pt x="274" y="52"/>
                      </a:lnTo>
                      <a:lnTo>
                        <a:pt x="280" y="59"/>
                      </a:lnTo>
                      <a:lnTo>
                        <a:pt x="286" y="65"/>
                      </a:lnTo>
                      <a:lnTo>
                        <a:pt x="291" y="72"/>
                      </a:lnTo>
                      <a:lnTo>
                        <a:pt x="296" y="80"/>
                      </a:lnTo>
                      <a:lnTo>
                        <a:pt x="297" y="81"/>
                      </a:lnTo>
                      <a:lnTo>
                        <a:pt x="298" y="83"/>
                      </a:lnTo>
                      <a:lnTo>
                        <a:pt x="298" y="85"/>
                      </a:lnTo>
                      <a:lnTo>
                        <a:pt x="297" y="87"/>
                      </a:lnTo>
                      <a:lnTo>
                        <a:pt x="297" y="88"/>
                      </a:lnTo>
                      <a:lnTo>
                        <a:pt x="296" y="90"/>
                      </a:lnTo>
                      <a:lnTo>
                        <a:pt x="294" y="91"/>
                      </a:lnTo>
                      <a:lnTo>
                        <a:pt x="293" y="92"/>
                      </a:lnTo>
                      <a:lnTo>
                        <a:pt x="291" y="92"/>
                      </a:lnTo>
                      <a:lnTo>
                        <a:pt x="289" y="92"/>
                      </a:lnTo>
                      <a:lnTo>
                        <a:pt x="287" y="92"/>
                      </a:lnTo>
                      <a:lnTo>
                        <a:pt x="286" y="91"/>
                      </a:lnTo>
                      <a:lnTo>
                        <a:pt x="284" y="90"/>
                      </a:lnTo>
                      <a:lnTo>
                        <a:pt x="283" y="89"/>
                      </a:lnTo>
                      <a:lnTo>
                        <a:pt x="278" y="81"/>
                      </a:lnTo>
                      <a:lnTo>
                        <a:pt x="272" y="74"/>
                      </a:lnTo>
                      <a:lnTo>
                        <a:pt x="267" y="68"/>
                      </a:lnTo>
                      <a:lnTo>
                        <a:pt x="260" y="61"/>
                      </a:lnTo>
                      <a:lnTo>
                        <a:pt x="254" y="56"/>
                      </a:lnTo>
                      <a:lnTo>
                        <a:pt x="247" y="50"/>
                      </a:lnTo>
                      <a:lnTo>
                        <a:pt x="240" y="45"/>
                      </a:lnTo>
                      <a:lnTo>
                        <a:pt x="233" y="40"/>
                      </a:lnTo>
                      <a:lnTo>
                        <a:pt x="225" y="36"/>
                      </a:lnTo>
                      <a:lnTo>
                        <a:pt x="217" y="32"/>
                      </a:lnTo>
                      <a:lnTo>
                        <a:pt x="209" y="28"/>
                      </a:lnTo>
                      <a:lnTo>
                        <a:pt x="201" y="25"/>
                      </a:lnTo>
                      <a:lnTo>
                        <a:pt x="192" y="23"/>
                      </a:lnTo>
                      <a:lnTo>
                        <a:pt x="184" y="20"/>
                      </a:lnTo>
                      <a:lnTo>
                        <a:pt x="175" y="19"/>
                      </a:lnTo>
                      <a:lnTo>
                        <a:pt x="167" y="18"/>
                      </a:lnTo>
                      <a:lnTo>
                        <a:pt x="158" y="17"/>
                      </a:lnTo>
                      <a:lnTo>
                        <a:pt x="149" y="17"/>
                      </a:lnTo>
                      <a:lnTo>
                        <a:pt x="140" y="17"/>
                      </a:lnTo>
                      <a:lnTo>
                        <a:pt x="131" y="18"/>
                      </a:lnTo>
                      <a:lnTo>
                        <a:pt x="123" y="19"/>
                      </a:lnTo>
                      <a:lnTo>
                        <a:pt x="114" y="20"/>
                      </a:lnTo>
                      <a:lnTo>
                        <a:pt x="106" y="23"/>
                      </a:lnTo>
                      <a:lnTo>
                        <a:pt x="97" y="25"/>
                      </a:lnTo>
                      <a:lnTo>
                        <a:pt x="89" y="28"/>
                      </a:lnTo>
                      <a:lnTo>
                        <a:pt x="81" y="32"/>
                      </a:lnTo>
                      <a:lnTo>
                        <a:pt x="73" y="36"/>
                      </a:lnTo>
                      <a:lnTo>
                        <a:pt x="65" y="40"/>
                      </a:lnTo>
                      <a:lnTo>
                        <a:pt x="58" y="45"/>
                      </a:lnTo>
                      <a:lnTo>
                        <a:pt x="51" y="50"/>
                      </a:lnTo>
                      <a:lnTo>
                        <a:pt x="44" y="56"/>
                      </a:lnTo>
                      <a:lnTo>
                        <a:pt x="37" y="61"/>
                      </a:lnTo>
                      <a:lnTo>
                        <a:pt x="31" y="68"/>
                      </a:lnTo>
                      <a:lnTo>
                        <a:pt x="25" y="74"/>
                      </a:lnTo>
                      <a:lnTo>
                        <a:pt x="20" y="81"/>
                      </a:lnTo>
                      <a:lnTo>
                        <a:pt x="15" y="89"/>
                      </a:lnTo>
                      <a:lnTo>
                        <a:pt x="14" y="90"/>
                      </a:lnTo>
                      <a:lnTo>
                        <a:pt x="13" y="91"/>
                      </a:lnTo>
                      <a:lnTo>
                        <a:pt x="11" y="92"/>
                      </a:lnTo>
                      <a:lnTo>
                        <a:pt x="10" y="92"/>
                      </a:lnTo>
                      <a:lnTo>
                        <a:pt x="8" y="92"/>
                      </a:lnTo>
                      <a:lnTo>
                        <a:pt x="6" y="92"/>
                      </a:lnTo>
                      <a:lnTo>
                        <a:pt x="5" y="92"/>
                      </a:lnTo>
                      <a:lnTo>
                        <a:pt x="4" y="91"/>
                      </a:lnTo>
                      <a:lnTo>
                        <a:pt x="2" y="90"/>
                      </a:lnTo>
                      <a:lnTo>
                        <a:pt x="1" y="88"/>
                      </a:lnTo>
                      <a:lnTo>
                        <a:pt x="0" y="87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6" y="72"/>
                      </a:lnTo>
                      <a:lnTo>
                        <a:pt x="12" y="65"/>
                      </a:lnTo>
                      <a:lnTo>
                        <a:pt x="17" y="59"/>
                      </a:lnTo>
                      <a:lnTo>
                        <a:pt x="23" y="52"/>
                      </a:lnTo>
                      <a:lnTo>
                        <a:pt x="30" y="46"/>
                      </a:lnTo>
                      <a:lnTo>
                        <a:pt x="36" y="41"/>
                      </a:lnTo>
                      <a:lnTo>
                        <a:pt x="43" y="36"/>
                      </a:lnTo>
                      <a:lnTo>
                        <a:pt x="50" y="30"/>
                      </a:lnTo>
                      <a:lnTo>
                        <a:pt x="58" y="26"/>
                      </a:lnTo>
                      <a:lnTo>
                        <a:pt x="65" y="21"/>
                      </a:lnTo>
                      <a:lnTo>
                        <a:pt x="74" y="17"/>
                      </a:lnTo>
                      <a:lnTo>
                        <a:pt x="83" y="13"/>
                      </a:lnTo>
                      <a:lnTo>
                        <a:pt x="92" y="10"/>
                      </a:lnTo>
                      <a:lnTo>
                        <a:pt x="101" y="7"/>
                      </a:lnTo>
                      <a:lnTo>
                        <a:pt x="110" y="5"/>
                      </a:lnTo>
                      <a:lnTo>
                        <a:pt x="120" y="3"/>
                      </a:lnTo>
                      <a:lnTo>
                        <a:pt x="129" y="1"/>
                      </a:lnTo>
                      <a:lnTo>
                        <a:pt x="139" y="1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  <p:grpSp>
            <p:nvGrpSpPr>
              <p:cNvPr id="23" name="Group 77"/>
              <p:cNvGrpSpPr/>
              <p:nvPr/>
            </p:nvGrpSpPr>
            <p:grpSpPr>
              <a:xfrm>
                <a:off x="5758538" y="2488277"/>
                <a:ext cx="398874" cy="366750"/>
                <a:chOff x="4929188" y="1006475"/>
                <a:chExt cx="473075" cy="434975"/>
              </a:xfrm>
              <a:solidFill>
                <a:srgbClr val="FFFEFF">
                  <a:alpha val="82000"/>
                </a:srgbClr>
              </a:solidFill>
            </p:grpSpPr>
            <p:sp>
              <p:nvSpPr>
                <p:cNvPr id="24" name="Freeform 14"/>
                <p:cNvSpPr>
                  <a:spLocks noEditPoints="1"/>
                </p:cNvSpPr>
                <p:nvPr/>
              </p:nvSpPr>
              <p:spPr bwMode="auto">
                <a:xfrm>
                  <a:off x="5084763" y="1155700"/>
                  <a:ext cx="201613" cy="285750"/>
                </a:xfrm>
                <a:custGeom>
                  <a:avLst/>
                  <a:gdLst/>
                  <a:ahLst/>
                  <a:cxnLst>
                    <a:cxn ang="0">
                      <a:pos x="44" y="56"/>
                    </a:cxn>
                    <a:cxn ang="0">
                      <a:pos x="48" y="58"/>
                    </a:cxn>
                    <a:cxn ang="0">
                      <a:pos x="51" y="62"/>
                    </a:cxn>
                    <a:cxn ang="0">
                      <a:pos x="52" y="70"/>
                    </a:cxn>
                    <a:cxn ang="0">
                      <a:pos x="52" y="88"/>
                    </a:cxn>
                    <a:cxn ang="0">
                      <a:pos x="47" y="120"/>
                    </a:cxn>
                    <a:cxn ang="0">
                      <a:pos x="47" y="134"/>
                    </a:cxn>
                    <a:cxn ang="0">
                      <a:pos x="61" y="112"/>
                    </a:cxn>
                    <a:cxn ang="0">
                      <a:pos x="70" y="89"/>
                    </a:cxn>
                    <a:cxn ang="0">
                      <a:pos x="76" y="63"/>
                    </a:cxn>
                    <a:cxn ang="0">
                      <a:pos x="79" y="58"/>
                    </a:cxn>
                    <a:cxn ang="0">
                      <a:pos x="84" y="56"/>
                    </a:cxn>
                    <a:cxn ang="0">
                      <a:pos x="63" y="0"/>
                    </a:cxn>
                    <a:cxn ang="0">
                      <a:pos x="68" y="2"/>
                    </a:cxn>
                    <a:cxn ang="0">
                      <a:pos x="126" y="60"/>
                    </a:cxn>
                    <a:cxn ang="0">
                      <a:pos x="127" y="65"/>
                    </a:cxn>
                    <a:cxn ang="0">
                      <a:pos x="125" y="71"/>
                    </a:cxn>
                    <a:cxn ang="0">
                      <a:pos x="119" y="72"/>
                    </a:cxn>
                    <a:cxn ang="0">
                      <a:pos x="88" y="87"/>
                    </a:cxn>
                    <a:cxn ang="0">
                      <a:pos x="81" y="108"/>
                    </a:cxn>
                    <a:cxn ang="0">
                      <a:pos x="72" y="125"/>
                    </a:cxn>
                    <a:cxn ang="0">
                      <a:pos x="63" y="139"/>
                    </a:cxn>
                    <a:cxn ang="0">
                      <a:pos x="53" y="152"/>
                    </a:cxn>
                    <a:cxn ang="0">
                      <a:pos x="44" y="161"/>
                    </a:cxn>
                    <a:cxn ang="0">
                      <a:pos x="36" y="169"/>
                    </a:cxn>
                    <a:cxn ang="0">
                      <a:pos x="29" y="174"/>
                    </a:cxn>
                    <a:cxn ang="0">
                      <a:pos x="25" y="177"/>
                    </a:cxn>
                    <a:cxn ang="0">
                      <a:pos x="22" y="179"/>
                    </a:cxn>
                    <a:cxn ang="0">
                      <a:pos x="18" y="180"/>
                    </a:cxn>
                    <a:cxn ang="0">
                      <a:pos x="12" y="177"/>
                    </a:cxn>
                    <a:cxn ang="0">
                      <a:pos x="10" y="173"/>
                    </a:cxn>
                    <a:cxn ang="0">
                      <a:pos x="11" y="167"/>
                    </a:cxn>
                    <a:cxn ang="0">
                      <a:pos x="13" y="165"/>
                    </a:cxn>
                    <a:cxn ang="0">
                      <a:pos x="16" y="159"/>
                    </a:cxn>
                    <a:cxn ang="0">
                      <a:pos x="20" y="150"/>
                    </a:cxn>
                    <a:cxn ang="0">
                      <a:pos x="27" y="131"/>
                    </a:cxn>
                    <a:cxn ang="0">
                      <a:pos x="32" y="113"/>
                    </a:cxn>
                    <a:cxn ang="0">
                      <a:pos x="35" y="92"/>
                    </a:cxn>
                    <a:cxn ang="0">
                      <a:pos x="36" y="72"/>
                    </a:cxn>
                    <a:cxn ang="0">
                      <a:pos x="5" y="72"/>
                    </a:cxn>
                    <a:cxn ang="0">
                      <a:pos x="1" y="67"/>
                    </a:cxn>
                    <a:cxn ang="0">
                      <a:pos x="0" y="63"/>
                    </a:cxn>
                    <a:cxn ang="0">
                      <a:pos x="3" y="59"/>
                    </a:cxn>
                    <a:cxn ang="0">
                      <a:pos x="61" y="1"/>
                    </a:cxn>
                  </a:cxnLst>
                  <a:rect l="0" t="0" r="r" b="b"/>
                  <a:pathLst>
                    <a:path w="127" h="180">
                      <a:moveTo>
                        <a:pt x="64" y="20"/>
                      </a:moveTo>
                      <a:lnTo>
                        <a:pt x="28" y="56"/>
                      </a:lnTo>
                      <a:lnTo>
                        <a:pt x="44" y="56"/>
                      </a:lnTo>
                      <a:lnTo>
                        <a:pt x="45" y="56"/>
                      </a:lnTo>
                      <a:lnTo>
                        <a:pt x="47" y="57"/>
                      </a:lnTo>
                      <a:lnTo>
                        <a:pt x="48" y="58"/>
                      </a:lnTo>
                      <a:lnTo>
                        <a:pt x="50" y="59"/>
                      </a:lnTo>
                      <a:lnTo>
                        <a:pt x="51" y="60"/>
                      </a:lnTo>
                      <a:lnTo>
                        <a:pt x="51" y="62"/>
                      </a:lnTo>
                      <a:lnTo>
                        <a:pt x="51" y="63"/>
                      </a:lnTo>
                      <a:lnTo>
                        <a:pt x="52" y="66"/>
                      </a:lnTo>
                      <a:lnTo>
                        <a:pt x="52" y="70"/>
                      </a:lnTo>
                      <a:lnTo>
                        <a:pt x="52" y="73"/>
                      </a:lnTo>
                      <a:lnTo>
                        <a:pt x="52" y="78"/>
                      </a:lnTo>
                      <a:lnTo>
                        <a:pt x="52" y="88"/>
                      </a:lnTo>
                      <a:lnTo>
                        <a:pt x="51" y="99"/>
                      </a:lnTo>
                      <a:lnTo>
                        <a:pt x="49" y="109"/>
                      </a:lnTo>
                      <a:lnTo>
                        <a:pt x="47" y="120"/>
                      </a:lnTo>
                      <a:lnTo>
                        <a:pt x="44" y="130"/>
                      </a:lnTo>
                      <a:lnTo>
                        <a:pt x="41" y="141"/>
                      </a:lnTo>
                      <a:lnTo>
                        <a:pt x="47" y="134"/>
                      </a:lnTo>
                      <a:lnTo>
                        <a:pt x="52" y="127"/>
                      </a:lnTo>
                      <a:lnTo>
                        <a:pt x="56" y="120"/>
                      </a:lnTo>
                      <a:lnTo>
                        <a:pt x="61" y="112"/>
                      </a:lnTo>
                      <a:lnTo>
                        <a:pt x="64" y="105"/>
                      </a:lnTo>
                      <a:lnTo>
                        <a:pt x="68" y="97"/>
                      </a:lnTo>
                      <a:lnTo>
                        <a:pt x="70" y="89"/>
                      </a:lnTo>
                      <a:lnTo>
                        <a:pt x="73" y="80"/>
                      </a:lnTo>
                      <a:lnTo>
                        <a:pt x="75" y="72"/>
                      </a:lnTo>
                      <a:lnTo>
                        <a:pt x="76" y="63"/>
                      </a:lnTo>
                      <a:lnTo>
                        <a:pt x="76" y="61"/>
                      </a:lnTo>
                      <a:lnTo>
                        <a:pt x="77" y="60"/>
                      </a:lnTo>
                      <a:lnTo>
                        <a:pt x="79" y="58"/>
                      </a:lnTo>
                      <a:lnTo>
                        <a:pt x="80" y="57"/>
                      </a:lnTo>
                      <a:lnTo>
                        <a:pt x="82" y="57"/>
                      </a:lnTo>
                      <a:lnTo>
                        <a:pt x="84" y="56"/>
                      </a:lnTo>
                      <a:lnTo>
                        <a:pt x="100" y="56"/>
                      </a:lnTo>
                      <a:lnTo>
                        <a:pt x="64" y="20"/>
                      </a:lnTo>
                      <a:close/>
                      <a:moveTo>
                        <a:pt x="63" y="0"/>
                      </a:moveTo>
                      <a:lnTo>
                        <a:pt x="65" y="0"/>
                      </a:lnTo>
                      <a:lnTo>
                        <a:pt x="66" y="1"/>
                      </a:lnTo>
                      <a:lnTo>
                        <a:pt x="68" y="2"/>
                      </a:lnTo>
                      <a:lnTo>
                        <a:pt x="69" y="3"/>
                      </a:lnTo>
                      <a:lnTo>
                        <a:pt x="125" y="59"/>
                      </a:lnTo>
                      <a:lnTo>
                        <a:pt x="126" y="60"/>
                      </a:lnTo>
                      <a:lnTo>
                        <a:pt x="127" y="62"/>
                      </a:lnTo>
                      <a:lnTo>
                        <a:pt x="127" y="63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6" y="69"/>
                      </a:lnTo>
                      <a:lnTo>
                        <a:pt x="125" y="71"/>
                      </a:lnTo>
                      <a:lnTo>
                        <a:pt x="123" y="72"/>
                      </a:lnTo>
                      <a:lnTo>
                        <a:pt x="121" y="72"/>
                      </a:lnTo>
                      <a:lnTo>
                        <a:pt x="119" y="72"/>
                      </a:lnTo>
                      <a:lnTo>
                        <a:pt x="91" y="72"/>
                      </a:lnTo>
                      <a:lnTo>
                        <a:pt x="89" y="80"/>
                      </a:lnTo>
                      <a:lnTo>
                        <a:pt x="88" y="87"/>
                      </a:lnTo>
                      <a:lnTo>
                        <a:pt x="85" y="94"/>
                      </a:lnTo>
                      <a:lnTo>
                        <a:pt x="83" y="101"/>
                      </a:lnTo>
                      <a:lnTo>
                        <a:pt x="81" y="108"/>
                      </a:lnTo>
                      <a:lnTo>
                        <a:pt x="78" y="114"/>
                      </a:lnTo>
                      <a:lnTo>
                        <a:pt x="75" y="119"/>
                      </a:lnTo>
                      <a:lnTo>
                        <a:pt x="72" y="125"/>
                      </a:lnTo>
                      <a:lnTo>
                        <a:pt x="70" y="130"/>
                      </a:lnTo>
                      <a:lnTo>
                        <a:pt x="66" y="135"/>
                      </a:lnTo>
                      <a:lnTo>
                        <a:pt x="63" y="139"/>
                      </a:lnTo>
                      <a:lnTo>
                        <a:pt x="60" y="144"/>
                      </a:lnTo>
                      <a:lnTo>
                        <a:pt x="56" y="148"/>
                      </a:lnTo>
                      <a:lnTo>
                        <a:pt x="53" y="152"/>
                      </a:lnTo>
                      <a:lnTo>
                        <a:pt x="50" y="155"/>
                      </a:lnTo>
                      <a:lnTo>
                        <a:pt x="47" y="158"/>
                      </a:lnTo>
                      <a:lnTo>
                        <a:pt x="44" y="161"/>
                      </a:lnTo>
                      <a:lnTo>
                        <a:pt x="41" y="164"/>
                      </a:lnTo>
                      <a:lnTo>
                        <a:pt x="39" y="167"/>
                      </a:lnTo>
                      <a:lnTo>
                        <a:pt x="36" y="169"/>
                      </a:lnTo>
                      <a:lnTo>
                        <a:pt x="33" y="171"/>
                      </a:lnTo>
                      <a:lnTo>
                        <a:pt x="31" y="173"/>
                      </a:lnTo>
                      <a:lnTo>
                        <a:pt x="29" y="174"/>
                      </a:lnTo>
                      <a:lnTo>
                        <a:pt x="28" y="175"/>
                      </a:lnTo>
                      <a:lnTo>
                        <a:pt x="26" y="176"/>
                      </a:lnTo>
                      <a:lnTo>
                        <a:pt x="25" y="177"/>
                      </a:lnTo>
                      <a:lnTo>
                        <a:pt x="24" y="178"/>
                      </a:lnTo>
                      <a:lnTo>
                        <a:pt x="23" y="178"/>
                      </a:lnTo>
                      <a:lnTo>
                        <a:pt x="22" y="179"/>
                      </a:lnTo>
                      <a:lnTo>
                        <a:pt x="22" y="179"/>
                      </a:lnTo>
                      <a:lnTo>
                        <a:pt x="20" y="180"/>
                      </a:lnTo>
                      <a:lnTo>
                        <a:pt x="18" y="180"/>
                      </a:lnTo>
                      <a:lnTo>
                        <a:pt x="16" y="180"/>
                      </a:lnTo>
                      <a:lnTo>
                        <a:pt x="14" y="179"/>
                      </a:lnTo>
                      <a:lnTo>
                        <a:pt x="12" y="177"/>
                      </a:lnTo>
                      <a:lnTo>
                        <a:pt x="11" y="176"/>
                      </a:lnTo>
                      <a:lnTo>
                        <a:pt x="11" y="174"/>
                      </a:lnTo>
                      <a:lnTo>
                        <a:pt x="10" y="173"/>
                      </a:lnTo>
                      <a:lnTo>
                        <a:pt x="10" y="171"/>
                      </a:lnTo>
                      <a:lnTo>
                        <a:pt x="11" y="169"/>
                      </a:lnTo>
                      <a:lnTo>
                        <a:pt x="11" y="167"/>
                      </a:lnTo>
                      <a:lnTo>
                        <a:pt x="12" y="167"/>
                      </a:lnTo>
                      <a:lnTo>
                        <a:pt x="12" y="166"/>
                      </a:lnTo>
                      <a:lnTo>
                        <a:pt x="13" y="165"/>
                      </a:lnTo>
                      <a:lnTo>
                        <a:pt x="14" y="164"/>
                      </a:lnTo>
                      <a:lnTo>
                        <a:pt x="15" y="162"/>
                      </a:lnTo>
                      <a:lnTo>
                        <a:pt x="16" y="159"/>
                      </a:lnTo>
                      <a:lnTo>
                        <a:pt x="17" y="157"/>
                      </a:lnTo>
                      <a:lnTo>
                        <a:pt x="19" y="154"/>
                      </a:lnTo>
                      <a:lnTo>
                        <a:pt x="20" y="150"/>
                      </a:lnTo>
                      <a:lnTo>
                        <a:pt x="23" y="144"/>
                      </a:lnTo>
                      <a:lnTo>
                        <a:pt x="25" y="138"/>
                      </a:lnTo>
                      <a:lnTo>
                        <a:pt x="27" y="131"/>
                      </a:lnTo>
                      <a:lnTo>
                        <a:pt x="29" y="126"/>
                      </a:lnTo>
                      <a:lnTo>
                        <a:pt x="31" y="120"/>
                      </a:lnTo>
                      <a:lnTo>
                        <a:pt x="32" y="113"/>
                      </a:lnTo>
                      <a:lnTo>
                        <a:pt x="33" y="106"/>
                      </a:lnTo>
                      <a:lnTo>
                        <a:pt x="34" y="99"/>
                      </a:lnTo>
                      <a:lnTo>
                        <a:pt x="35" y="92"/>
                      </a:lnTo>
                      <a:lnTo>
                        <a:pt x="36" y="85"/>
                      </a:lnTo>
                      <a:lnTo>
                        <a:pt x="36" y="78"/>
                      </a:lnTo>
                      <a:lnTo>
                        <a:pt x="36" y="72"/>
                      </a:lnTo>
                      <a:lnTo>
                        <a:pt x="8" y="72"/>
                      </a:lnTo>
                      <a:lnTo>
                        <a:pt x="6" y="72"/>
                      </a:lnTo>
                      <a:lnTo>
                        <a:pt x="5" y="72"/>
                      </a:lnTo>
                      <a:lnTo>
                        <a:pt x="3" y="71"/>
                      </a:lnTo>
                      <a:lnTo>
                        <a:pt x="2" y="69"/>
                      </a:lnTo>
                      <a:lnTo>
                        <a:pt x="1" y="67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1" y="61"/>
                      </a:lnTo>
                      <a:lnTo>
                        <a:pt x="2" y="60"/>
                      </a:lnTo>
                      <a:lnTo>
                        <a:pt x="3" y="59"/>
                      </a:lnTo>
                      <a:lnTo>
                        <a:pt x="58" y="3"/>
                      </a:lnTo>
                      <a:lnTo>
                        <a:pt x="59" y="2"/>
                      </a:lnTo>
                      <a:lnTo>
                        <a:pt x="61" y="1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4929188" y="1006475"/>
                  <a:ext cx="473075" cy="327025"/>
                </a:xfrm>
                <a:custGeom>
                  <a:avLst/>
                  <a:gdLst/>
                  <a:ahLst/>
                  <a:cxnLst>
                    <a:cxn ang="0">
                      <a:pos x="205" y="2"/>
                    </a:cxn>
                    <a:cxn ang="0">
                      <a:pos x="227" y="12"/>
                    </a:cxn>
                    <a:cxn ang="0">
                      <a:pos x="246" y="29"/>
                    </a:cxn>
                    <a:cxn ang="0">
                      <a:pos x="259" y="52"/>
                    </a:cxn>
                    <a:cxn ang="0">
                      <a:pos x="268" y="75"/>
                    </a:cxn>
                    <a:cxn ang="0">
                      <a:pos x="283" y="89"/>
                    </a:cxn>
                    <a:cxn ang="0">
                      <a:pos x="294" y="109"/>
                    </a:cxn>
                    <a:cxn ang="0">
                      <a:pos x="298" y="134"/>
                    </a:cxn>
                    <a:cxn ang="0">
                      <a:pos x="294" y="159"/>
                    </a:cxn>
                    <a:cxn ang="0">
                      <a:pos x="282" y="181"/>
                    </a:cxn>
                    <a:cxn ang="0">
                      <a:pos x="265" y="196"/>
                    </a:cxn>
                    <a:cxn ang="0">
                      <a:pos x="246" y="204"/>
                    </a:cxn>
                    <a:cxn ang="0">
                      <a:pos x="231" y="206"/>
                    </a:cxn>
                    <a:cxn ang="0">
                      <a:pos x="233" y="190"/>
                    </a:cxn>
                    <a:cxn ang="0">
                      <a:pos x="242" y="188"/>
                    </a:cxn>
                    <a:cxn ang="0">
                      <a:pos x="259" y="181"/>
                    </a:cxn>
                    <a:cxn ang="0">
                      <a:pos x="272" y="167"/>
                    </a:cxn>
                    <a:cxn ang="0">
                      <a:pos x="280" y="149"/>
                    </a:cxn>
                    <a:cxn ang="0">
                      <a:pos x="281" y="128"/>
                    </a:cxn>
                    <a:cxn ang="0">
                      <a:pos x="275" y="107"/>
                    </a:cxn>
                    <a:cxn ang="0">
                      <a:pos x="264" y="92"/>
                    </a:cxn>
                    <a:cxn ang="0">
                      <a:pos x="249" y="82"/>
                    </a:cxn>
                    <a:cxn ang="0">
                      <a:pos x="245" y="59"/>
                    </a:cxn>
                    <a:cxn ang="0">
                      <a:pos x="234" y="40"/>
                    </a:cxn>
                    <a:cxn ang="0">
                      <a:pos x="217" y="25"/>
                    </a:cxn>
                    <a:cxn ang="0">
                      <a:pos x="198" y="17"/>
                    </a:cxn>
                    <a:cxn ang="0">
                      <a:pos x="177" y="17"/>
                    </a:cxn>
                    <a:cxn ang="0">
                      <a:pos x="158" y="24"/>
                    </a:cxn>
                    <a:cxn ang="0">
                      <a:pos x="141" y="38"/>
                    </a:cxn>
                    <a:cxn ang="0">
                      <a:pos x="129" y="58"/>
                    </a:cxn>
                    <a:cxn ang="0">
                      <a:pos x="121" y="74"/>
                    </a:cxn>
                    <a:cxn ang="0">
                      <a:pos x="106" y="70"/>
                    </a:cxn>
                    <a:cxn ang="0">
                      <a:pos x="91" y="74"/>
                    </a:cxn>
                    <a:cxn ang="0">
                      <a:pos x="79" y="85"/>
                    </a:cxn>
                    <a:cxn ang="0">
                      <a:pos x="72" y="100"/>
                    </a:cxn>
                    <a:cxn ang="0">
                      <a:pos x="72" y="113"/>
                    </a:cxn>
                    <a:cxn ang="0">
                      <a:pos x="54" y="108"/>
                    </a:cxn>
                    <a:cxn ang="0">
                      <a:pos x="38" y="112"/>
                    </a:cxn>
                    <a:cxn ang="0">
                      <a:pos x="24" y="124"/>
                    </a:cxn>
                    <a:cxn ang="0">
                      <a:pos x="17" y="140"/>
                    </a:cxn>
                    <a:cxn ang="0">
                      <a:pos x="17" y="157"/>
                    </a:cxn>
                    <a:cxn ang="0">
                      <a:pos x="23" y="172"/>
                    </a:cxn>
                    <a:cxn ang="0">
                      <a:pos x="34" y="184"/>
                    </a:cxn>
                    <a:cxn ang="0">
                      <a:pos x="49" y="189"/>
                    </a:cxn>
                    <a:cxn ang="0">
                      <a:pos x="106" y="190"/>
                    </a:cxn>
                    <a:cxn ang="0">
                      <a:pos x="49" y="206"/>
                    </a:cxn>
                    <a:cxn ang="0">
                      <a:pos x="32" y="201"/>
                    </a:cxn>
                    <a:cxn ang="0">
                      <a:pos x="16" y="190"/>
                    </a:cxn>
                    <a:cxn ang="0">
                      <a:pos x="5" y="173"/>
                    </a:cxn>
                    <a:cxn ang="0">
                      <a:pos x="0" y="154"/>
                    </a:cxn>
                    <a:cxn ang="0">
                      <a:pos x="2" y="132"/>
                    </a:cxn>
                    <a:cxn ang="0">
                      <a:pos x="12" y="113"/>
                    </a:cxn>
                    <a:cxn ang="0">
                      <a:pos x="27" y="99"/>
                    </a:cxn>
                    <a:cxn ang="0">
                      <a:pos x="44" y="93"/>
                    </a:cxn>
                    <a:cxn ang="0">
                      <a:pos x="59" y="87"/>
                    </a:cxn>
                    <a:cxn ang="0">
                      <a:pos x="69" y="71"/>
                    </a:cxn>
                    <a:cxn ang="0">
                      <a:pos x="84" y="59"/>
                    </a:cxn>
                    <a:cxn ang="0">
                      <a:pos x="101" y="54"/>
                    </a:cxn>
                    <a:cxn ang="0">
                      <a:pos x="113" y="54"/>
                    </a:cxn>
                    <a:cxn ang="0">
                      <a:pos x="125" y="32"/>
                    </a:cxn>
                    <a:cxn ang="0">
                      <a:pos x="142" y="15"/>
                    </a:cxn>
                    <a:cxn ang="0">
                      <a:pos x="163" y="4"/>
                    </a:cxn>
                    <a:cxn ang="0">
                      <a:pos x="187" y="0"/>
                    </a:cxn>
                  </a:cxnLst>
                  <a:rect l="0" t="0" r="r" b="b"/>
                  <a:pathLst>
                    <a:path w="298" h="206">
                      <a:moveTo>
                        <a:pt x="187" y="0"/>
                      </a:moveTo>
                      <a:lnTo>
                        <a:pt x="193" y="0"/>
                      </a:lnTo>
                      <a:lnTo>
                        <a:pt x="199" y="1"/>
                      </a:lnTo>
                      <a:lnTo>
                        <a:pt x="205" y="2"/>
                      </a:lnTo>
                      <a:lnTo>
                        <a:pt x="211" y="4"/>
                      </a:lnTo>
                      <a:lnTo>
                        <a:pt x="217" y="6"/>
                      </a:lnTo>
                      <a:lnTo>
                        <a:pt x="222" y="9"/>
                      </a:lnTo>
                      <a:lnTo>
                        <a:pt x="227" y="12"/>
                      </a:lnTo>
                      <a:lnTo>
                        <a:pt x="233" y="16"/>
                      </a:lnTo>
                      <a:lnTo>
                        <a:pt x="237" y="20"/>
                      </a:lnTo>
                      <a:lnTo>
                        <a:pt x="242" y="24"/>
                      </a:lnTo>
                      <a:lnTo>
                        <a:pt x="246" y="29"/>
                      </a:lnTo>
                      <a:lnTo>
                        <a:pt x="250" y="35"/>
                      </a:lnTo>
                      <a:lnTo>
                        <a:pt x="254" y="40"/>
                      </a:lnTo>
                      <a:lnTo>
                        <a:pt x="257" y="46"/>
                      </a:lnTo>
                      <a:lnTo>
                        <a:pt x="259" y="52"/>
                      </a:lnTo>
                      <a:lnTo>
                        <a:pt x="261" y="58"/>
                      </a:lnTo>
                      <a:lnTo>
                        <a:pt x="263" y="65"/>
                      </a:lnTo>
                      <a:lnTo>
                        <a:pt x="264" y="72"/>
                      </a:lnTo>
                      <a:lnTo>
                        <a:pt x="268" y="75"/>
                      </a:lnTo>
                      <a:lnTo>
                        <a:pt x="272" y="78"/>
                      </a:lnTo>
                      <a:lnTo>
                        <a:pt x="276" y="81"/>
                      </a:lnTo>
                      <a:lnTo>
                        <a:pt x="280" y="85"/>
                      </a:lnTo>
                      <a:lnTo>
                        <a:pt x="283" y="89"/>
                      </a:lnTo>
                      <a:lnTo>
                        <a:pt x="286" y="94"/>
                      </a:lnTo>
                      <a:lnTo>
                        <a:pt x="288" y="98"/>
                      </a:lnTo>
                      <a:lnTo>
                        <a:pt x="291" y="104"/>
                      </a:lnTo>
                      <a:lnTo>
                        <a:pt x="294" y="109"/>
                      </a:lnTo>
                      <a:lnTo>
                        <a:pt x="295" y="115"/>
                      </a:lnTo>
                      <a:lnTo>
                        <a:pt x="297" y="121"/>
                      </a:lnTo>
                      <a:lnTo>
                        <a:pt x="297" y="128"/>
                      </a:lnTo>
                      <a:lnTo>
                        <a:pt x="298" y="134"/>
                      </a:lnTo>
                      <a:lnTo>
                        <a:pt x="297" y="141"/>
                      </a:lnTo>
                      <a:lnTo>
                        <a:pt x="297" y="147"/>
                      </a:lnTo>
                      <a:lnTo>
                        <a:pt x="295" y="153"/>
                      </a:lnTo>
                      <a:lnTo>
                        <a:pt x="294" y="159"/>
                      </a:lnTo>
                      <a:lnTo>
                        <a:pt x="291" y="165"/>
                      </a:lnTo>
                      <a:lnTo>
                        <a:pt x="289" y="170"/>
                      </a:lnTo>
                      <a:lnTo>
                        <a:pt x="285" y="176"/>
                      </a:lnTo>
                      <a:lnTo>
                        <a:pt x="282" y="181"/>
                      </a:lnTo>
                      <a:lnTo>
                        <a:pt x="278" y="185"/>
                      </a:lnTo>
                      <a:lnTo>
                        <a:pt x="274" y="189"/>
                      </a:lnTo>
                      <a:lnTo>
                        <a:pt x="270" y="193"/>
                      </a:lnTo>
                      <a:lnTo>
                        <a:pt x="265" y="196"/>
                      </a:lnTo>
                      <a:lnTo>
                        <a:pt x="261" y="199"/>
                      </a:lnTo>
                      <a:lnTo>
                        <a:pt x="256" y="201"/>
                      </a:lnTo>
                      <a:lnTo>
                        <a:pt x="251" y="203"/>
                      </a:lnTo>
                      <a:lnTo>
                        <a:pt x="246" y="204"/>
                      </a:lnTo>
                      <a:lnTo>
                        <a:pt x="241" y="205"/>
                      </a:lnTo>
                      <a:lnTo>
                        <a:pt x="238" y="206"/>
                      </a:lnTo>
                      <a:lnTo>
                        <a:pt x="235" y="206"/>
                      </a:lnTo>
                      <a:lnTo>
                        <a:pt x="231" y="206"/>
                      </a:lnTo>
                      <a:lnTo>
                        <a:pt x="205" y="206"/>
                      </a:lnTo>
                      <a:lnTo>
                        <a:pt x="205" y="190"/>
                      </a:lnTo>
                      <a:lnTo>
                        <a:pt x="231" y="190"/>
                      </a:lnTo>
                      <a:lnTo>
                        <a:pt x="233" y="190"/>
                      </a:lnTo>
                      <a:lnTo>
                        <a:pt x="235" y="190"/>
                      </a:lnTo>
                      <a:lnTo>
                        <a:pt x="237" y="190"/>
                      </a:lnTo>
                      <a:lnTo>
                        <a:pt x="238" y="189"/>
                      </a:lnTo>
                      <a:lnTo>
                        <a:pt x="242" y="188"/>
                      </a:lnTo>
                      <a:lnTo>
                        <a:pt x="247" y="187"/>
                      </a:lnTo>
                      <a:lnTo>
                        <a:pt x="251" y="185"/>
                      </a:lnTo>
                      <a:lnTo>
                        <a:pt x="255" y="183"/>
                      </a:lnTo>
                      <a:lnTo>
                        <a:pt x="259" y="181"/>
                      </a:lnTo>
                      <a:lnTo>
                        <a:pt x="262" y="178"/>
                      </a:lnTo>
                      <a:lnTo>
                        <a:pt x="266" y="175"/>
                      </a:lnTo>
                      <a:lnTo>
                        <a:pt x="269" y="171"/>
                      </a:lnTo>
                      <a:lnTo>
                        <a:pt x="272" y="167"/>
                      </a:lnTo>
                      <a:lnTo>
                        <a:pt x="274" y="163"/>
                      </a:lnTo>
                      <a:lnTo>
                        <a:pt x="277" y="158"/>
                      </a:lnTo>
                      <a:lnTo>
                        <a:pt x="278" y="154"/>
                      </a:lnTo>
                      <a:lnTo>
                        <a:pt x="280" y="149"/>
                      </a:lnTo>
                      <a:lnTo>
                        <a:pt x="281" y="144"/>
                      </a:lnTo>
                      <a:lnTo>
                        <a:pt x="281" y="139"/>
                      </a:lnTo>
                      <a:lnTo>
                        <a:pt x="281" y="134"/>
                      </a:lnTo>
                      <a:lnTo>
                        <a:pt x="281" y="128"/>
                      </a:lnTo>
                      <a:lnTo>
                        <a:pt x="280" y="123"/>
                      </a:lnTo>
                      <a:lnTo>
                        <a:pt x="279" y="117"/>
                      </a:lnTo>
                      <a:lnTo>
                        <a:pt x="277" y="112"/>
                      </a:lnTo>
                      <a:lnTo>
                        <a:pt x="275" y="107"/>
                      </a:lnTo>
                      <a:lnTo>
                        <a:pt x="272" y="102"/>
                      </a:lnTo>
                      <a:lnTo>
                        <a:pt x="270" y="98"/>
                      </a:lnTo>
                      <a:lnTo>
                        <a:pt x="267" y="95"/>
                      </a:lnTo>
                      <a:lnTo>
                        <a:pt x="264" y="92"/>
                      </a:lnTo>
                      <a:lnTo>
                        <a:pt x="260" y="89"/>
                      </a:lnTo>
                      <a:lnTo>
                        <a:pt x="257" y="86"/>
                      </a:lnTo>
                      <a:lnTo>
                        <a:pt x="253" y="84"/>
                      </a:lnTo>
                      <a:lnTo>
                        <a:pt x="249" y="82"/>
                      </a:lnTo>
                      <a:lnTo>
                        <a:pt x="248" y="76"/>
                      </a:lnTo>
                      <a:lnTo>
                        <a:pt x="248" y="70"/>
                      </a:lnTo>
                      <a:lnTo>
                        <a:pt x="247" y="65"/>
                      </a:lnTo>
                      <a:lnTo>
                        <a:pt x="245" y="59"/>
                      </a:lnTo>
                      <a:lnTo>
                        <a:pt x="243" y="54"/>
                      </a:lnTo>
                      <a:lnTo>
                        <a:pt x="240" y="49"/>
                      </a:lnTo>
                      <a:lnTo>
                        <a:pt x="237" y="44"/>
                      </a:lnTo>
                      <a:lnTo>
                        <a:pt x="234" y="40"/>
                      </a:lnTo>
                      <a:lnTo>
                        <a:pt x="230" y="36"/>
                      </a:lnTo>
                      <a:lnTo>
                        <a:pt x="226" y="32"/>
                      </a:lnTo>
                      <a:lnTo>
                        <a:pt x="222" y="28"/>
                      </a:lnTo>
                      <a:lnTo>
                        <a:pt x="217" y="25"/>
                      </a:lnTo>
                      <a:lnTo>
                        <a:pt x="213" y="22"/>
                      </a:lnTo>
                      <a:lnTo>
                        <a:pt x="208" y="20"/>
                      </a:lnTo>
                      <a:lnTo>
                        <a:pt x="203" y="18"/>
                      </a:lnTo>
                      <a:lnTo>
                        <a:pt x="198" y="17"/>
                      </a:lnTo>
                      <a:lnTo>
                        <a:pt x="192" y="17"/>
                      </a:lnTo>
                      <a:lnTo>
                        <a:pt x="187" y="16"/>
                      </a:lnTo>
                      <a:lnTo>
                        <a:pt x="182" y="17"/>
                      </a:lnTo>
                      <a:lnTo>
                        <a:pt x="177" y="17"/>
                      </a:lnTo>
                      <a:lnTo>
                        <a:pt x="172" y="18"/>
                      </a:lnTo>
                      <a:lnTo>
                        <a:pt x="167" y="20"/>
                      </a:lnTo>
                      <a:lnTo>
                        <a:pt x="162" y="22"/>
                      </a:lnTo>
                      <a:lnTo>
                        <a:pt x="158" y="24"/>
                      </a:lnTo>
                      <a:lnTo>
                        <a:pt x="153" y="27"/>
                      </a:lnTo>
                      <a:lnTo>
                        <a:pt x="149" y="30"/>
                      </a:lnTo>
                      <a:lnTo>
                        <a:pt x="145" y="33"/>
                      </a:lnTo>
                      <a:lnTo>
                        <a:pt x="141" y="38"/>
                      </a:lnTo>
                      <a:lnTo>
                        <a:pt x="137" y="42"/>
                      </a:lnTo>
                      <a:lnTo>
                        <a:pt x="134" y="47"/>
                      </a:lnTo>
                      <a:lnTo>
                        <a:pt x="131" y="52"/>
                      </a:lnTo>
                      <a:lnTo>
                        <a:pt x="129" y="58"/>
                      </a:lnTo>
                      <a:lnTo>
                        <a:pt x="127" y="64"/>
                      </a:lnTo>
                      <a:lnTo>
                        <a:pt x="126" y="69"/>
                      </a:lnTo>
                      <a:lnTo>
                        <a:pt x="125" y="76"/>
                      </a:lnTo>
                      <a:lnTo>
                        <a:pt x="121" y="74"/>
                      </a:lnTo>
                      <a:lnTo>
                        <a:pt x="118" y="72"/>
                      </a:lnTo>
                      <a:lnTo>
                        <a:pt x="114" y="71"/>
                      </a:lnTo>
                      <a:lnTo>
                        <a:pt x="110" y="70"/>
                      </a:lnTo>
                      <a:lnTo>
                        <a:pt x="106" y="70"/>
                      </a:lnTo>
                      <a:lnTo>
                        <a:pt x="102" y="70"/>
                      </a:lnTo>
                      <a:lnTo>
                        <a:pt x="98" y="71"/>
                      </a:lnTo>
                      <a:lnTo>
                        <a:pt x="94" y="72"/>
                      </a:lnTo>
                      <a:lnTo>
                        <a:pt x="91" y="74"/>
                      </a:lnTo>
                      <a:lnTo>
                        <a:pt x="88" y="76"/>
                      </a:lnTo>
                      <a:lnTo>
                        <a:pt x="84" y="78"/>
                      </a:lnTo>
                      <a:lnTo>
                        <a:pt x="81" y="81"/>
                      </a:lnTo>
                      <a:lnTo>
                        <a:pt x="79" y="85"/>
                      </a:lnTo>
                      <a:lnTo>
                        <a:pt x="76" y="88"/>
                      </a:lnTo>
                      <a:lnTo>
                        <a:pt x="74" y="92"/>
                      </a:lnTo>
                      <a:lnTo>
                        <a:pt x="73" y="96"/>
                      </a:lnTo>
                      <a:lnTo>
                        <a:pt x="72" y="100"/>
                      </a:lnTo>
                      <a:lnTo>
                        <a:pt x="71" y="104"/>
                      </a:lnTo>
                      <a:lnTo>
                        <a:pt x="71" y="108"/>
                      </a:lnTo>
                      <a:lnTo>
                        <a:pt x="71" y="110"/>
                      </a:lnTo>
                      <a:lnTo>
                        <a:pt x="72" y="113"/>
                      </a:lnTo>
                      <a:lnTo>
                        <a:pt x="67" y="111"/>
                      </a:lnTo>
                      <a:lnTo>
                        <a:pt x="63" y="109"/>
                      </a:lnTo>
                      <a:lnTo>
                        <a:pt x="59" y="108"/>
                      </a:lnTo>
                      <a:lnTo>
                        <a:pt x="54" y="108"/>
                      </a:lnTo>
                      <a:lnTo>
                        <a:pt x="50" y="108"/>
                      </a:lnTo>
                      <a:lnTo>
                        <a:pt x="45" y="109"/>
                      </a:lnTo>
                      <a:lnTo>
                        <a:pt x="41" y="110"/>
                      </a:lnTo>
                      <a:lnTo>
                        <a:pt x="38" y="112"/>
                      </a:lnTo>
                      <a:lnTo>
                        <a:pt x="34" y="114"/>
                      </a:lnTo>
                      <a:lnTo>
                        <a:pt x="30" y="117"/>
                      </a:lnTo>
                      <a:lnTo>
                        <a:pt x="27" y="120"/>
                      </a:lnTo>
                      <a:lnTo>
                        <a:pt x="24" y="124"/>
                      </a:lnTo>
                      <a:lnTo>
                        <a:pt x="22" y="127"/>
                      </a:lnTo>
                      <a:lnTo>
                        <a:pt x="20" y="131"/>
                      </a:lnTo>
                      <a:lnTo>
                        <a:pt x="18" y="135"/>
                      </a:lnTo>
                      <a:lnTo>
                        <a:pt x="17" y="140"/>
                      </a:lnTo>
                      <a:lnTo>
                        <a:pt x="16" y="144"/>
                      </a:lnTo>
                      <a:lnTo>
                        <a:pt x="16" y="149"/>
                      </a:lnTo>
                      <a:lnTo>
                        <a:pt x="16" y="153"/>
                      </a:lnTo>
                      <a:lnTo>
                        <a:pt x="17" y="157"/>
                      </a:lnTo>
                      <a:lnTo>
                        <a:pt x="18" y="162"/>
                      </a:lnTo>
                      <a:lnTo>
                        <a:pt x="19" y="165"/>
                      </a:lnTo>
                      <a:lnTo>
                        <a:pt x="21" y="169"/>
                      </a:lnTo>
                      <a:lnTo>
                        <a:pt x="23" y="172"/>
                      </a:lnTo>
                      <a:lnTo>
                        <a:pt x="25" y="176"/>
                      </a:lnTo>
                      <a:lnTo>
                        <a:pt x="28" y="179"/>
                      </a:lnTo>
                      <a:lnTo>
                        <a:pt x="31" y="182"/>
                      </a:lnTo>
                      <a:lnTo>
                        <a:pt x="34" y="184"/>
                      </a:lnTo>
                      <a:lnTo>
                        <a:pt x="38" y="186"/>
                      </a:lnTo>
                      <a:lnTo>
                        <a:pt x="41" y="187"/>
                      </a:lnTo>
                      <a:lnTo>
                        <a:pt x="45" y="189"/>
                      </a:lnTo>
                      <a:lnTo>
                        <a:pt x="49" y="189"/>
                      </a:lnTo>
                      <a:lnTo>
                        <a:pt x="50" y="190"/>
                      </a:lnTo>
                      <a:lnTo>
                        <a:pt x="52" y="190"/>
                      </a:lnTo>
                      <a:lnTo>
                        <a:pt x="53" y="190"/>
                      </a:lnTo>
                      <a:lnTo>
                        <a:pt x="106" y="190"/>
                      </a:lnTo>
                      <a:lnTo>
                        <a:pt x="106" y="206"/>
                      </a:lnTo>
                      <a:lnTo>
                        <a:pt x="53" y="206"/>
                      </a:lnTo>
                      <a:lnTo>
                        <a:pt x="51" y="206"/>
                      </a:lnTo>
                      <a:lnTo>
                        <a:pt x="49" y="206"/>
                      </a:lnTo>
                      <a:lnTo>
                        <a:pt x="46" y="206"/>
                      </a:lnTo>
                      <a:lnTo>
                        <a:pt x="41" y="205"/>
                      </a:lnTo>
                      <a:lnTo>
                        <a:pt x="36" y="203"/>
                      </a:lnTo>
                      <a:lnTo>
                        <a:pt x="32" y="201"/>
                      </a:lnTo>
                      <a:lnTo>
                        <a:pt x="28" y="199"/>
                      </a:lnTo>
                      <a:lnTo>
                        <a:pt x="24" y="196"/>
                      </a:lnTo>
                      <a:lnTo>
                        <a:pt x="20" y="193"/>
                      </a:lnTo>
                      <a:lnTo>
                        <a:pt x="16" y="190"/>
                      </a:lnTo>
                      <a:lnTo>
                        <a:pt x="13" y="186"/>
                      </a:lnTo>
                      <a:lnTo>
                        <a:pt x="10" y="182"/>
                      </a:lnTo>
                      <a:lnTo>
                        <a:pt x="7" y="178"/>
                      </a:lnTo>
                      <a:lnTo>
                        <a:pt x="5" y="173"/>
                      </a:lnTo>
                      <a:lnTo>
                        <a:pt x="3" y="169"/>
                      </a:lnTo>
                      <a:lnTo>
                        <a:pt x="2" y="164"/>
                      </a:lnTo>
                      <a:lnTo>
                        <a:pt x="1" y="159"/>
                      </a:lnTo>
                      <a:lnTo>
                        <a:pt x="0" y="154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1" y="138"/>
                      </a:lnTo>
                      <a:lnTo>
                        <a:pt x="2" y="132"/>
                      </a:lnTo>
                      <a:lnTo>
                        <a:pt x="4" y="127"/>
                      </a:lnTo>
                      <a:lnTo>
                        <a:pt x="6" y="122"/>
                      </a:lnTo>
                      <a:lnTo>
                        <a:pt x="9" y="118"/>
                      </a:lnTo>
                      <a:lnTo>
                        <a:pt x="12" y="113"/>
                      </a:lnTo>
                      <a:lnTo>
                        <a:pt x="16" y="109"/>
                      </a:lnTo>
                      <a:lnTo>
                        <a:pt x="19" y="105"/>
                      </a:lnTo>
                      <a:lnTo>
                        <a:pt x="23" y="102"/>
                      </a:lnTo>
                      <a:lnTo>
                        <a:pt x="27" y="99"/>
                      </a:lnTo>
                      <a:lnTo>
                        <a:pt x="31" y="97"/>
                      </a:lnTo>
                      <a:lnTo>
                        <a:pt x="35" y="95"/>
                      </a:lnTo>
                      <a:lnTo>
                        <a:pt x="40" y="94"/>
                      </a:lnTo>
                      <a:lnTo>
                        <a:pt x="44" y="93"/>
                      </a:lnTo>
                      <a:lnTo>
                        <a:pt x="49" y="92"/>
                      </a:lnTo>
                      <a:lnTo>
                        <a:pt x="54" y="92"/>
                      </a:lnTo>
                      <a:lnTo>
                        <a:pt x="57" y="92"/>
                      </a:lnTo>
                      <a:lnTo>
                        <a:pt x="59" y="87"/>
                      </a:lnTo>
                      <a:lnTo>
                        <a:pt x="61" y="83"/>
                      </a:lnTo>
                      <a:lnTo>
                        <a:pt x="63" y="79"/>
                      </a:lnTo>
                      <a:lnTo>
                        <a:pt x="66" y="75"/>
                      </a:lnTo>
                      <a:lnTo>
                        <a:pt x="69" y="71"/>
                      </a:lnTo>
                      <a:lnTo>
                        <a:pt x="72" y="67"/>
                      </a:lnTo>
                      <a:lnTo>
                        <a:pt x="76" y="64"/>
                      </a:lnTo>
                      <a:lnTo>
                        <a:pt x="79" y="62"/>
                      </a:lnTo>
                      <a:lnTo>
                        <a:pt x="84" y="59"/>
                      </a:lnTo>
                      <a:lnTo>
                        <a:pt x="88" y="57"/>
                      </a:lnTo>
                      <a:lnTo>
                        <a:pt x="92" y="56"/>
                      </a:lnTo>
                      <a:lnTo>
                        <a:pt x="97" y="54"/>
                      </a:lnTo>
                      <a:lnTo>
                        <a:pt x="101" y="54"/>
                      </a:lnTo>
                      <a:lnTo>
                        <a:pt x="106" y="54"/>
                      </a:lnTo>
                      <a:lnTo>
                        <a:pt x="109" y="54"/>
                      </a:lnTo>
                      <a:lnTo>
                        <a:pt x="112" y="54"/>
                      </a:lnTo>
                      <a:lnTo>
                        <a:pt x="113" y="54"/>
                      </a:lnTo>
                      <a:lnTo>
                        <a:pt x="116" y="48"/>
                      </a:lnTo>
                      <a:lnTo>
                        <a:pt x="118" y="43"/>
                      </a:lnTo>
                      <a:lnTo>
                        <a:pt x="121" y="37"/>
                      </a:lnTo>
                      <a:lnTo>
                        <a:pt x="125" y="32"/>
                      </a:lnTo>
                      <a:lnTo>
                        <a:pt x="129" y="28"/>
                      </a:lnTo>
                      <a:lnTo>
                        <a:pt x="133" y="23"/>
                      </a:lnTo>
                      <a:lnTo>
                        <a:pt x="137" y="19"/>
                      </a:lnTo>
                      <a:lnTo>
                        <a:pt x="142" y="15"/>
                      </a:lnTo>
                      <a:lnTo>
                        <a:pt x="147" y="11"/>
                      </a:lnTo>
                      <a:lnTo>
                        <a:pt x="152" y="8"/>
                      </a:lnTo>
                      <a:lnTo>
                        <a:pt x="158" y="6"/>
                      </a:lnTo>
                      <a:lnTo>
                        <a:pt x="163" y="4"/>
                      </a:lnTo>
                      <a:lnTo>
                        <a:pt x="169" y="2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  <p:grpSp>
            <p:nvGrpSpPr>
              <p:cNvPr id="26" name="Group 84"/>
              <p:cNvGrpSpPr/>
              <p:nvPr/>
            </p:nvGrpSpPr>
            <p:grpSpPr>
              <a:xfrm>
                <a:off x="3767310" y="3118978"/>
                <a:ext cx="398978" cy="397644"/>
                <a:chOff x="5429250" y="2503488"/>
                <a:chExt cx="474663" cy="473075"/>
              </a:xfrm>
              <a:solidFill>
                <a:srgbClr val="FFFEFF">
                  <a:alpha val="82000"/>
                </a:srgbClr>
              </a:solidFill>
            </p:grpSpPr>
            <p:sp>
              <p:nvSpPr>
                <p:cNvPr id="27" name="Freeform 178"/>
                <p:cNvSpPr>
                  <a:spLocks noEditPoints="1"/>
                </p:cNvSpPr>
                <p:nvPr/>
              </p:nvSpPr>
              <p:spPr bwMode="auto">
                <a:xfrm>
                  <a:off x="5429250" y="2503488"/>
                  <a:ext cx="474663" cy="473075"/>
                </a:xfrm>
                <a:custGeom>
                  <a:avLst/>
                  <a:gdLst/>
                  <a:ahLst/>
                  <a:cxnLst>
                    <a:cxn ang="0">
                      <a:pos x="16" y="128"/>
                    </a:cxn>
                    <a:cxn ang="0">
                      <a:pos x="16" y="281"/>
                    </a:cxn>
                    <a:cxn ang="0">
                      <a:pos x="16" y="282"/>
                    </a:cxn>
                    <a:cxn ang="0">
                      <a:pos x="18" y="282"/>
                    </a:cxn>
                    <a:cxn ang="0">
                      <a:pos x="282" y="282"/>
                    </a:cxn>
                    <a:cxn ang="0">
                      <a:pos x="283" y="281"/>
                    </a:cxn>
                    <a:cxn ang="0">
                      <a:pos x="283" y="129"/>
                    </a:cxn>
                    <a:cxn ang="0">
                      <a:pos x="281" y="128"/>
                    </a:cxn>
                    <a:cxn ang="0">
                      <a:pos x="111" y="0"/>
                    </a:cxn>
                    <a:cxn ang="0">
                      <a:pos x="116" y="2"/>
                    </a:cxn>
                    <a:cxn ang="0">
                      <a:pos x="118" y="7"/>
                    </a:cxn>
                    <a:cxn ang="0">
                      <a:pos x="117" y="12"/>
                    </a:cxn>
                    <a:cxn ang="0">
                      <a:pos x="115" y="16"/>
                    </a:cxn>
                    <a:cxn ang="0">
                      <a:pos x="115" y="21"/>
                    </a:cxn>
                    <a:cxn ang="0">
                      <a:pos x="117" y="27"/>
                    </a:cxn>
                    <a:cxn ang="0">
                      <a:pos x="122" y="32"/>
                    </a:cxn>
                    <a:cxn ang="0">
                      <a:pos x="131" y="37"/>
                    </a:cxn>
                    <a:cxn ang="0">
                      <a:pos x="143" y="41"/>
                    </a:cxn>
                    <a:cxn ang="0">
                      <a:pos x="159" y="43"/>
                    </a:cxn>
                    <a:cxn ang="0">
                      <a:pos x="179" y="45"/>
                    </a:cxn>
                    <a:cxn ang="0">
                      <a:pos x="199" y="46"/>
                    </a:cxn>
                    <a:cxn ang="0">
                      <a:pos x="216" y="50"/>
                    </a:cxn>
                    <a:cxn ang="0">
                      <a:pos x="229" y="56"/>
                    </a:cxn>
                    <a:cxn ang="0">
                      <a:pos x="238" y="65"/>
                    </a:cxn>
                    <a:cxn ang="0">
                      <a:pos x="244" y="75"/>
                    </a:cxn>
                    <a:cxn ang="0">
                      <a:pos x="245" y="88"/>
                    </a:cxn>
                    <a:cxn ang="0">
                      <a:pos x="242" y="102"/>
                    </a:cxn>
                    <a:cxn ang="0">
                      <a:pos x="281" y="112"/>
                    </a:cxn>
                    <a:cxn ang="0">
                      <a:pos x="289" y="114"/>
                    </a:cxn>
                    <a:cxn ang="0">
                      <a:pos x="296" y="119"/>
                    </a:cxn>
                    <a:cxn ang="0">
                      <a:pos x="299" y="127"/>
                    </a:cxn>
                    <a:cxn ang="0">
                      <a:pos x="299" y="283"/>
                    </a:cxn>
                    <a:cxn ang="0">
                      <a:pos x="296" y="291"/>
                    </a:cxn>
                    <a:cxn ang="0">
                      <a:pos x="289" y="296"/>
                    </a:cxn>
                    <a:cxn ang="0">
                      <a:pos x="281" y="298"/>
                    </a:cxn>
                    <a:cxn ang="0">
                      <a:pos x="12" y="297"/>
                    </a:cxn>
                    <a:cxn ang="0">
                      <a:pos x="5" y="293"/>
                    </a:cxn>
                    <a:cxn ang="0">
                      <a:pos x="1" y="286"/>
                    </a:cxn>
                    <a:cxn ang="0">
                      <a:pos x="0" y="130"/>
                    </a:cxn>
                    <a:cxn ang="0">
                      <a:pos x="2" y="121"/>
                    </a:cxn>
                    <a:cxn ang="0">
                      <a:pos x="7" y="115"/>
                    </a:cxn>
                    <a:cxn ang="0">
                      <a:pos x="15" y="112"/>
                    </a:cxn>
                    <a:cxn ang="0">
                      <a:pos x="218" y="111"/>
                    </a:cxn>
                    <a:cxn ang="0">
                      <a:pos x="221" y="107"/>
                    </a:cxn>
                    <a:cxn ang="0">
                      <a:pos x="225" y="100"/>
                    </a:cxn>
                    <a:cxn ang="0">
                      <a:pos x="228" y="92"/>
                    </a:cxn>
                    <a:cxn ang="0">
                      <a:pos x="229" y="83"/>
                    </a:cxn>
                    <a:cxn ang="0">
                      <a:pos x="226" y="75"/>
                    </a:cxn>
                    <a:cxn ang="0">
                      <a:pos x="219" y="69"/>
                    </a:cxn>
                    <a:cxn ang="0">
                      <a:pos x="207" y="64"/>
                    </a:cxn>
                    <a:cxn ang="0">
                      <a:pos x="191" y="62"/>
                    </a:cxn>
                    <a:cxn ang="0">
                      <a:pos x="170" y="60"/>
                    </a:cxn>
                    <a:cxn ang="0">
                      <a:pos x="148" y="58"/>
                    </a:cxn>
                    <a:cxn ang="0">
                      <a:pos x="130" y="54"/>
                    </a:cxn>
                    <a:cxn ang="0">
                      <a:pos x="116" y="48"/>
                    </a:cxn>
                    <a:cxn ang="0">
                      <a:pos x="106" y="40"/>
                    </a:cxn>
                    <a:cxn ang="0">
                      <a:pos x="100" y="30"/>
                    </a:cxn>
                    <a:cxn ang="0">
                      <a:pos x="98" y="21"/>
                    </a:cxn>
                    <a:cxn ang="0">
                      <a:pos x="99" y="12"/>
                    </a:cxn>
                    <a:cxn ang="0">
                      <a:pos x="102" y="6"/>
                    </a:cxn>
                    <a:cxn ang="0">
                      <a:pos x="106" y="1"/>
                    </a:cxn>
                  </a:cxnLst>
                  <a:rect l="0" t="0" r="r" b="b"/>
                  <a:pathLst>
                    <a:path w="299" h="298">
                      <a:moveTo>
                        <a:pt x="18" y="128"/>
                      </a:moveTo>
                      <a:lnTo>
                        <a:pt x="17" y="128"/>
                      </a:lnTo>
                      <a:lnTo>
                        <a:pt x="16" y="128"/>
                      </a:lnTo>
                      <a:lnTo>
                        <a:pt x="16" y="129"/>
                      </a:lnTo>
                      <a:lnTo>
                        <a:pt x="16" y="130"/>
                      </a:lnTo>
                      <a:lnTo>
                        <a:pt x="16" y="281"/>
                      </a:lnTo>
                      <a:lnTo>
                        <a:pt x="16" y="281"/>
                      </a:lnTo>
                      <a:lnTo>
                        <a:pt x="16" y="281"/>
                      </a:lnTo>
                      <a:lnTo>
                        <a:pt x="16" y="282"/>
                      </a:lnTo>
                      <a:lnTo>
                        <a:pt x="17" y="282"/>
                      </a:lnTo>
                      <a:lnTo>
                        <a:pt x="17" y="282"/>
                      </a:lnTo>
                      <a:lnTo>
                        <a:pt x="18" y="282"/>
                      </a:lnTo>
                      <a:lnTo>
                        <a:pt x="281" y="282"/>
                      </a:lnTo>
                      <a:lnTo>
                        <a:pt x="282" y="282"/>
                      </a:lnTo>
                      <a:lnTo>
                        <a:pt x="282" y="282"/>
                      </a:lnTo>
                      <a:lnTo>
                        <a:pt x="282" y="282"/>
                      </a:lnTo>
                      <a:lnTo>
                        <a:pt x="283" y="281"/>
                      </a:lnTo>
                      <a:lnTo>
                        <a:pt x="283" y="281"/>
                      </a:lnTo>
                      <a:lnTo>
                        <a:pt x="283" y="281"/>
                      </a:lnTo>
                      <a:lnTo>
                        <a:pt x="283" y="130"/>
                      </a:lnTo>
                      <a:lnTo>
                        <a:pt x="283" y="129"/>
                      </a:lnTo>
                      <a:lnTo>
                        <a:pt x="282" y="128"/>
                      </a:lnTo>
                      <a:lnTo>
                        <a:pt x="282" y="128"/>
                      </a:lnTo>
                      <a:lnTo>
                        <a:pt x="281" y="128"/>
                      </a:lnTo>
                      <a:lnTo>
                        <a:pt x="18" y="128"/>
                      </a:lnTo>
                      <a:close/>
                      <a:moveTo>
                        <a:pt x="109" y="0"/>
                      </a:move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4" y="1"/>
                      </a:lnTo>
                      <a:lnTo>
                        <a:pt x="116" y="2"/>
                      </a:lnTo>
                      <a:lnTo>
                        <a:pt x="117" y="4"/>
                      </a:lnTo>
                      <a:lnTo>
                        <a:pt x="117" y="5"/>
                      </a:lnTo>
                      <a:lnTo>
                        <a:pt x="118" y="7"/>
                      </a:lnTo>
                      <a:lnTo>
                        <a:pt x="118" y="9"/>
                      </a:lnTo>
                      <a:lnTo>
                        <a:pt x="117" y="11"/>
                      </a:lnTo>
                      <a:lnTo>
                        <a:pt x="117" y="12"/>
                      </a:lnTo>
                      <a:lnTo>
                        <a:pt x="116" y="13"/>
                      </a:lnTo>
                      <a:lnTo>
                        <a:pt x="116" y="14"/>
                      </a:lnTo>
                      <a:lnTo>
                        <a:pt x="115" y="16"/>
                      </a:lnTo>
                      <a:lnTo>
                        <a:pt x="115" y="17"/>
                      </a:lnTo>
                      <a:lnTo>
                        <a:pt x="115" y="19"/>
                      </a:lnTo>
                      <a:lnTo>
                        <a:pt x="115" y="21"/>
                      </a:lnTo>
                      <a:lnTo>
                        <a:pt x="115" y="23"/>
                      </a:lnTo>
                      <a:lnTo>
                        <a:pt x="116" y="26"/>
                      </a:lnTo>
                      <a:lnTo>
                        <a:pt x="117" y="27"/>
                      </a:lnTo>
                      <a:lnTo>
                        <a:pt x="119" y="29"/>
                      </a:lnTo>
                      <a:lnTo>
                        <a:pt x="120" y="30"/>
                      </a:lnTo>
                      <a:lnTo>
                        <a:pt x="122" y="32"/>
                      </a:lnTo>
                      <a:lnTo>
                        <a:pt x="125" y="34"/>
                      </a:lnTo>
                      <a:lnTo>
                        <a:pt x="128" y="35"/>
                      </a:lnTo>
                      <a:lnTo>
                        <a:pt x="131" y="37"/>
                      </a:lnTo>
                      <a:lnTo>
                        <a:pt x="134" y="38"/>
                      </a:lnTo>
                      <a:lnTo>
                        <a:pt x="138" y="39"/>
                      </a:lnTo>
                      <a:lnTo>
                        <a:pt x="143" y="41"/>
                      </a:lnTo>
                      <a:lnTo>
                        <a:pt x="148" y="42"/>
                      </a:lnTo>
                      <a:lnTo>
                        <a:pt x="153" y="42"/>
                      </a:lnTo>
                      <a:lnTo>
                        <a:pt x="159" y="43"/>
                      </a:lnTo>
                      <a:lnTo>
                        <a:pt x="165" y="44"/>
                      </a:lnTo>
                      <a:lnTo>
                        <a:pt x="172" y="44"/>
                      </a:lnTo>
                      <a:lnTo>
                        <a:pt x="179" y="45"/>
                      </a:lnTo>
                      <a:lnTo>
                        <a:pt x="186" y="45"/>
                      </a:lnTo>
                      <a:lnTo>
                        <a:pt x="193" y="46"/>
                      </a:lnTo>
                      <a:lnTo>
                        <a:pt x="199" y="46"/>
                      </a:lnTo>
                      <a:lnTo>
                        <a:pt x="205" y="48"/>
                      </a:lnTo>
                      <a:lnTo>
                        <a:pt x="211" y="49"/>
                      </a:lnTo>
                      <a:lnTo>
                        <a:pt x="216" y="50"/>
                      </a:lnTo>
                      <a:lnTo>
                        <a:pt x="221" y="52"/>
                      </a:lnTo>
                      <a:lnTo>
                        <a:pt x="225" y="54"/>
                      </a:lnTo>
                      <a:lnTo>
                        <a:pt x="229" y="56"/>
                      </a:lnTo>
                      <a:lnTo>
                        <a:pt x="233" y="59"/>
                      </a:lnTo>
                      <a:lnTo>
                        <a:pt x="236" y="62"/>
                      </a:lnTo>
                      <a:lnTo>
                        <a:pt x="238" y="65"/>
                      </a:lnTo>
                      <a:lnTo>
                        <a:pt x="241" y="68"/>
                      </a:lnTo>
                      <a:lnTo>
                        <a:pt x="242" y="71"/>
                      </a:lnTo>
                      <a:lnTo>
                        <a:pt x="244" y="75"/>
                      </a:lnTo>
                      <a:lnTo>
                        <a:pt x="245" y="79"/>
                      </a:lnTo>
                      <a:lnTo>
                        <a:pt x="245" y="83"/>
                      </a:lnTo>
                      <a:lnTo>
                        <a:pt x="245" y="88"/>
                      </a:lnTo>
                      <a:lnTo>
                        <a:pt x="245" y="92"/>
                      </a:lnTo>
                      <a:lnTo>
                        <a:pt x="244" y="97"/>
                      </a:lnTo>
                      <a:lnTo>
                        <a:pt x="242" y="102"/>
                      </a:lnTo>
                      <a:lnTo>
                        <a:pt x="240" y="107"/>
                      </a:lnTo>
                      <a:lnTo>
                        <a:pt x="237" y="112"/>
                      </a:lnTo>
                      <a:lnTo>
                        <a:pt x="281" y="112"/>
                      </a:lnTo>
                      <a:lnTo>
                        <a:pt x="284" y="112"/>
                      </a:lnTo>
                      <a:lnTo>
                        <a:pt x="287" y="113"/>
                      </a:lnTo>
                      <a:lnTo>
                        <a:pt x="289" y="114"/>
                      </a:lnTo>
                      <a:lnTo>
                        <a:pt x="292" y="115"/>
                      </a:lnTo>
                      <a:lnTo>
                        <a:pt x="294" y="117"/>
                      </a:lnTo>
                      <a:lnTo>
                        <a:pt x="296" y="119"/>
                      </a:lnTo>
                      <a:lnTo>
                        <a:pt x="297" y="122"/>
                      </a:lnTo>
                      <a:lnTo>
                        <a:pt x="298" y="124"/>
                      </a:lnTo>
                      <a:lnTo>
                        <a:pt x="299" y="127"/>
                      </a:lnTo>
                      <a:lnTo>
                        <a:pt x="299" y="130"/>
                      </a:lnTo>
                      <a:lnTo>
                        <a:pt x="299" y="281"/>
                      </a:lnTo>
                      <a:lnTo>
                        <a:pt x="299" y="283"/>
                      </a:lnTo>
                      <a:lnTo>
                        <a:pt x="298" y="286"/>
                      </a:lnTo>
                      <a:lnTo>
                        <a:pt x="297" y="289"/>
                      </a:lnTo>
                      <a:lnTo>
                        <a:pt x="296" y="291"/>
                      </a:lnTo>
                      <a:lnTo>
                        <a:pt x="294" y="293"/>
                      </a:lnTo>
                      <a:lnTo>
                        <a:pt x="292" y="295"/>
                      </a:lnTo>
                      <a:lnTo>
                        <a:pt x="289" y="296"/>
                      </a:lnTo>
                      <a:lnTo>
                        <a:pt x="287" y="297"/>
                      </a:lnTo>
                      <a:lnTo>
                        <a:pt x="284" y="298"/>
                      </a:lnTo>
                      <a:lnTo>
                        <a:pt x="281" y="298"/>
                      </a:lnTo>
                      <a:lnTo>
                        <a:pt x="18" y="298"/>
                      </a:lnTo>
                      <a:lnTo>
                        <a:pt x="15" y="298"/>
                      </a:lnTo>
                      <a:lnTo>
                        <a:pt x="12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3"/>
                      </a:lnTo>
                      <a:lnTo>
                        <a:pt x="3" y="291"/>
                      </a:lnTo>
                      <a:lnTo>
                        <a:pt x="2" y="289"/>
                      </a:lnTo>
                      <a:lnTo>
                        <a:pt x="1" y="286"/>
                      </a:lnTo>
                      <a:lnTo>
                        <a:pt x="0" y="284"/>
                      </a:lnTo>
                      <a:lnTo>
                        <a:pt x="0" y="281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1" y="124"/>
                      </a:lnTo>
                      <a:lnTo>
                        <a:pt x="2" y="121"/>
                      </a:lnTo>
                      <a:lnTo>
                        <a:pt x="3" y="119"/>
                      </a:lnTo>
                      <a:lnTo>
                        <a:pt x="5" y="117"/>
                      </a:lnTo>
                      <a:lnTo>
                        <a:pt x="7" y="115"/>
                      </a:lnTo>
                      <a:lnTo>
                        <a:pt x="9" y="114"/>
                      </a:lnTo>
                      <a:lnTo>
                        <a:pt x="12" y="113"/>
                      </a:lnTo>
                      <a:lnTo>
                        <a:pt x="15" y="112"/>
                      </a:lnTo>
                      <a:lnTo>
                        <a:pt x="18" y="112"/>
                      </a:lnTo>
                      <a:lnTo>
                        <a:pt x="218" y="112"/>
                      </a:lnTo>
                      <a:lnTo>
                        <a:pt x="218" y="111"/>
                      </a:lnTo>
                      <a:lnTo>
                        <a:pt x="219" y="110"/>
                      </a:lnTo>
                      <a:lnTo>
                        <a:pt x="220" y="109"/>
                      </a:lnTo>
                      <a:lnTo>
                        <a:pt x="221" y="107"/>
                      </a:lnTo>
                      <a:lnTo>
                        <a:pt x="222" y="105"/>
                      </a:lnTo>
                      <a:lnTo>
                        <a:pt x="224" y="103"/>
                      </a:lnTo>
                      <a:lnTo>
                        <a:pt x="225" y="100"/>
                      </a:lnTo>
                      <a:lnTo>
                        <a:pt x="226" y="97"/>
                      </a:lnTo>
                      <a:lnTo>
                        <a:pt x="227" y="95"/>
                      </a:lnTo>
                      <a:lnTo>
                        <a:pt x="228" y="92"/>
                      </a:lnTo>
                      <a:lnTo>
                        <a:pt x="229" y="89"/>
                      </a:lnTo>
                      <a:lnTo>
                        <a:pt x="229" y="86"/>
                      </a:lnTo>
                      <a:lnTo>
                        <a:pt x="229" y="83"/>
                      </a:lnTo>
                      <a:lnTo>
                        <a:pt x="229" y="81"/>
                      </a:lnTo>
                      <a:lnTo>
                        <a:pt x="228" y="78"/>
                      </a:lnTo>
                      <a:lnTo>
                        <a:pt x="226" y="75"/>
                      </a:lnTo>
                      <a:lnTo>
                        <a:pt x="224" y="73"/>
                      </a:lnTo>
                      <a:lnTo>
                        <a:pt x="222" y="71"/>
                      </a:lnTo>
                      <a:lnTo>
                        <a:pt x="219" y="69"/>
                      </a:lnTo>
                      <a:lnTo>
                        <a:pt x="216" y="67"/>
                      </a:lnTo>
                      <a:lnTo>
                        <a:pt x="212" y="66"/>
                      </a:lnTo>
                      <a:lnTo>
                        <a:pt x="207" y="64"/>
                      </a:lnTo>
                      <a:lnTo>
                        <a:pt x="202" y="63"/>
                      </a:lnTo>
                      <a:lnTo>
                        <a:pt x="197" y="62"/>
                      </a:lnTo>
                      <a:lnTo>
                        <a:pt x="191" y="62"/>
                      </a:lnTo>
                      <a:lnTo>
                        <a:pt x="185" y="61"/>
                      </a:lnTo>
                      <a:lnTo>
                        <a:pt x="178" y="61"/>
                      </a:lnTo>
                      <a:lnTo>
                        <a:pt x="170" y="60"/>
                      </a:lnTo>
                      <a:lnTo>
                        <a:pt x="162" y="60"/>
                      </a:lnTo>
                      <a:lnTo>
                        <a:pt x="155" y="59"/>
                      </a:lnTo>
                      <a:lnTo>
                        <a:pt x="148" y="58"/>
                      </a:lnTo>
                      <a:lnTo>
                        <a:pt x="142" y="57"/>
                      </a:lnTo>
                      <a:lnTo>
                        <a:pt x="136" y="55"/>
                      </a:lnTo>
                      <a:lnTo>
                        <a:pt x="130" y="54"/>
                      </a:lnTo>
                      <a:lnTo>
                        <a:pt x="125" y="52"/>
                      </a:lnTo>
                      <a:lnTo>
                        <a:pt x="120" y="50"/>
                      </a:lnTo>
                      <a:lnTo>
                        <a:pt x="116" y="48"/>
                      </a:lnTo>
                      <a:lnTo>
                        <a:pt x="112" y="45"/>
                      </a:lnTo>
                      <a:lnTo>
                        <a:pt x="109" y="42"/>
                      </a:lnTo>
                      <a:lnTo>
                        <a:pt x="106" y="40"/>
                      </a:lnTo>
                      <a:lnTo>
                        <a:pt x="104" y="36"/>
                      </a:lnTo>
                      <a:lnTo>
                        <a:pt x="102" y="33"/>
                      </a:lnTo>
                      <a:lnTo>
                        <a:pt x="100" y="30"/>
                      </a:lnTo>
                      <a:lnTo>
                        <a:pt x="99" y="28"/>
                      </a:lnTo>
                      <a:lnTo>
                        <a:pt x="99" y="25"/>
                      </a:lnTo>
                      <a:lnTo>
                        <a:pt x="98" y="21"/>
                      </a:lnTo>
                      <a:lnTo>
                        <a:pt x="98" y="18"/>
                      </a:lnTo>
                      <a:lnTo>
                        <a:pt x="99" y="15"/>
                      </a:lnTo>
                      <a:lnTo>
                        <a:pt x="99" y="12"/>
                      </a:lnTo>
                      <a:lnTo>
                        <a:pt x="100" y="10"/>
                      </a:lnTo>
                      <a:lnTo>
                        <a:pt x="101" y="8"/>
                      </a:lnTo>
                      <a:lnTo>
                        <a:pt x="102" y="6"/>
                      </a:lnTo>
                      <a:lnTo>
                        <a:pt x="103" y="4"/>
                      </a:lnTo>
                      <a:lnTo>
                        <a:pt x="104" y="2"/>
                      </a:lnTo>
                      <a:lnTo>
                        <a:pt x="106" y="1"/>
                      </a:lnTo>
                      <a:lnTo>
                        <a:pt x="107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8" name="Freeform 179"/>
                <p:cNvSpPr/>
                <p:nvPr/>
              </p:nvSpPr>
              <p:spPr bwMode="auto">
                <a:xfrm>
                  <a:off x="5778500" y="2755901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8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1" y="6"/>
                    </a:cxn>
                    <a:cxn ang="0">
                      <a:pos x="21" y="14"/>
                    </a:cxn>
                    <a:cxn ang="0">
                      <a:pos x="20" y="16"/>
                    </a:cxn>
                    <a:cxn ang="0">
                      <a:pos x="20" y="17"/>
                    </a:cxn>
                    <a:cxn ang="0">
                      <a:pos x="19" y="18"/>
                    </a:cxn>
                    <a:cxn ang="0">
                      <a:pos x="18" y="19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5" y="20"/>
                    </a:cxn>
                    <a:cxn ang="0">
                      <a:pos x="3" y="19"/>
                    </a:cxn>
                    <a:cxn ang="0">
                      <a:pos x="2" y="18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19" y="18"/>
                      </a:lnTo>
                      <a:lnTo>
                        <a:pt x="18" y="19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9" name="Freeform 180"/>
                <p:cNvSpPr/>
                <p:nvPr/>
              </p:nvSpPr>
              <p:spPr bwMode="auto">
                <a:xfrm>
                  <a:off x="5778500" y="2819401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8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1" y="6"/>
                    </a:cxn>
                    <a:cxn ang="0">
                      <a:pos x="21" y="14"/>
                    </a:cxn>
                    <a:cxn ang="0">
                      <a:pos x="20" y="16"/>
                    </a:cxn>
                    <a:cxn ang="0">
                      <a:pos x="20" y="17"/>
                    </a:cxn>
                    <a:cxn ang="0">
                      <a:pos x="19" y="19"/>
                    </a:cxn>
                    <a:cxn ang="0">
                      <a:pos x="18" y="20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5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0" name="Freeform 181"/>
                <p:cNvSpPr/>
                <p:nvPr/>
              </p:nvSpPr>
              <p:spPr bwMode="auto">
                <a:xfrm>
                  <a:off x="5746750" y="2787651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8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1" y="5"/>
                    </a:cxn>
                    <a:cxn ang="0">
                      <a:pos x="21" y="6"/>
                    </a:cxn>
                    <a:cxn ang="0">
                      <a:pos x="21" y="14"/>
                    </a:cxn>
                    <a:cxn ang="0">
                      <a:pos x="21" y="16"/>
                    </a:cxn>
                    <a:cxn ang="0">
                      <a:pos x="20" y="17"/>
                    </a:cxn>
                    <a:cxn ang="0">
                      <a:pos x="19" y="19"/>
                    </a:cxn>
                    <a:cxn ang="0">
                      <a:pos x="18" y="20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7" y="20"/>
                    </a:cxn>
                    <a:cxn ang="0">
                      <a:pos x="5" y="20"/>
                    </a:cxn>
                    <a:cxn ang="0">
                      <a:pos x="4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1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1" h="20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1" y="5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1" name="Freeform 182"/>
                <p:cNvSpPr/>
                <p:nvPr/>
              </p:nvSpPr>
              <p:spPr bwMode="auto">
                <a:xfrm>
                  <a:off x="5715000" y="275590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19" y="17"/>
                    </a:cxn>
                    <a:cxn ang="0">
                      <a:pos x="18" y="18"/>
                    </a:cxn>
                    <a:cxn ang="0">
                      <a:pos x="17" y="19"/>
                    </a:cxn>
                    <a:cxn ang="0">
                      <a:pos x="15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4" y="20"/>
                    </a:cxn>
                    <a:cxn ang="0">
                      <a:pos x="3" y="19"/>
                    </a:cxn>
                    <a:cxn ang="0">
                      <a:pos x="2" y="18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2" name="Freeform 183"/>
                <p:cNvSpPr/>
                <p:nvPr/>
              </p:nvSpPr>
              <p:spPr bwMode="auto">
                <a:xfrm>
                  <a:off x="5715000" y="281940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19" y="17"/>
                    </a:cxn>
                    <a:cxn ang="0">
                      <a:pos x="18" y="19"/>
                    </a:cxn>
                    <a:cxn ang="0">
                      <a:pos x="17" y="20"/>
                    </a:cxn>
                    <a:cxn ang="0">
                      <a:pos x="15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4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3" name="Freeform 184"/>
                <p:cNvSpPr/>
                <p:nvPr/>
              </p:nvSpPr>
              <p:spPr bwMode="auto">
                <a:xfrm>
                  <a:off x="5683250" y="278765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19" y="17"/>
                    </a:cxn>
                    <a:cxn ang="0">
                      <a:pos x="18" y="19"/>
                    </a:cxn>
                    <a:cxn ang="0">
                      <a:pos x="17" y="20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4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4" name="Freeform 185"/>
                <p:cNvSpPr/>
                <p:nvPr/>
              </p:nvSpPr>
              <p:spPr bwMode="auto">
                <a:xfrm>
                  <a:off x="5649913" y="2755901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1" y="6"/>
                    </a:cxn>
                    <a:cxn ang="0">
                      <a:pos x="21" y="14"/>
                    </a:cxn>
                    <a:cxn ang="0">
                      <a:pos x="20" y="16"/>
                    </a:cxn>
                    <a:cxn ang="0">
                      <a:pos x="20" y="17"/>
                    </a:cxn>
                    <a:cxn ang="0">
                      <a:pos x="19" y="18"/>
                    </a:cxn>
                    <a:cxn ang="0">
                      <a:pos x="17" y="19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7" y="20"/>
                    </a:cxn>
                    <a:cxn ang="0">
                      <a:pos x="5" y="20"/>
                    </a:cxn>
                    <a:cxn ang="0">
                      <a:pos x="3" y="19"/>
                    </a:cxn>
                    <a:cxn ang="0">
                      <a:pos x="2" y="18"/>
                    </a:cxn>
                    <a:cxn ang="0">
                      <a:pos x="1" y="17"/>
                    </a:cxn>
                    <a:cxn ang="0">
                      <a:pos x="1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1" h="20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19" y="18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5" name="Freeform 186"/>
                <p:cNvSpPr/>
                <p:nvPr/>
              </p:nvSpPr>
              <p:spPr bwMode="auto">
                <a:xfrm>
                  <a:off x="5649913" y="2819401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1" y="6"/>
                    </a:cxn>
                    <a:cxn ang="0">
                      <a:pos x="21" y="14"/>
                    </a:cxn>
                    <a:cxn ang="0">
                      <a:pos x="20" y="16"/>
                    </a:cxn>
                    <a:cxn ang="0">
                      <a:pos x="20" y="17"/>
                    </a:cxn>
                    <a:cxn ang="0">
                      <a:pos x="19" y="19"/>
                    </a:cxn>
                    <a:cxn ang="0">
                      <a:pos x="17" y="20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7" y="20"/>
                    </a:cxn>
                    <a:cxn ang="0">
                      <a:pos x="5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1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1" h="20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6" name="Freeform 187"/>
                <p:cNvSpPr/>
                <p:nvPr/>
              </p:nvSpPr>
              <p:spPr bwMode="auto">
                <a:xfrm>
                  <a:off x="5618163" y="278765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19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19" y="17"/>
                    </a:cxn>
                    <a:cxn ang="0">
                      <a:pos x="19" y="19"/>
                    </a:cxn>
                    <a:cxn ang="0">
                      <a:pos x="17" y="20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5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7" name="Freeform 188"/>
                <p:cNvSpPr/>
                <p:nvPr/>
              </p:nvSpPr>
              <p:spPr bwMode="auto">
                <a:xfrm>
                  <a:off x="5586413" y="275590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19" y="17"/>
                    </a:cxn>
                    <a:cxn ang="0">
                      <a:pos x="18" y="18"/>
                    </a:cxn>
                    <a:cxn ang="0">
                      <a:pos x="17" y="19"/>
                    </a:cxn>
                    <a:cxn ang="0">
                      <a:pos x="15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4" y="20"/>
                    </a:cxn>
                    <a:cxn ang="0">
                      <a:pos x="3" y="19"/>
                    </a:cxn>
                    <a:cxn ang="0">
                      <a:pos x="2" y="18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8" name="Freeform 189"/>
                <p:cNvSpPr/>
                <p:nvPr/>
              </p:nvSpPr>
              <p:spPr bwMode="auto">
                <a:xfrm>
                  <a:off x="5586413" y="281940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19" y="17"/>
                    </a:cxn>
                    <a:cxn ang="0">
                      <a:pos x="18" y="19"/>
                    </a:cxn>
                    <a:cxn ang="0">
                      <a:pos x="17" y="20"/>
                    </a:cxn>
                    <a:cxn ang="0">
                      <a:pos x="15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4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9" name="Freeform 190"/>
                <p:cNvSpPr/>
                <p:nvPr/>
              </p:nvSpPr>
              <p:spPr bwMode="auto">
                <a:xfrm>
                  <a:off x="5554663" y="278765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3"/>
                    </a:cxn>
                    <a:cxn ang="0">
                      <a:pos x="19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19" y="16"/>
                    </a:cxn>
                    <a:cxn ang="0">
                      <a:pos x="19" y="17"/>
                    </a:cxn>
                    <a:cxn ang="0">
                      <a:pos x="18" y="19"/>
                    </a:cxn>
                    <a:cxn ang="0">
                      <a:pos x="17" y="20"/>
                    </a:cxn>
                    <a:cxn ang="0">
                      <a:pos x="15" y="20"/>
                    </a:cxn>
                    <a:cxn ang="0">
                      <a:pos x="13" y="20"/>
                    </a:cxn>
                    <a:cxn ang="0">
                      <a:pos x="6" y="20"/>
                    </a:cxn>
                    <a:cxn ang="0">
                      <a:pos x="4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3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40" name="Freeform 191"/>
                <p:cNvSpPr/>
                <p:nvPr/>
              </p:nvSpPr>
              <p:spPr bwMode="auto">
                <a:xfrm>
                  <a:off x="5543550" y="2895601"/>
                  <a:ext cx="246063" cy="2540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47" y="0"/>
                    </a:cxn>
                    <a:cxn ang="0">
                      <a:pos x="149" y="0"/>
                    </a:cxn>
                    <a:cxn ang="0">
                      <a:pos x="151" y="0"/>
                    </a:cxn>
                    <a:cxn ang="0">
                      <a:pos x="152" y="1"/>
                    </a:cxn>
                    <a:cxn ang="0">
                      <a:pos x="154" y="3"/>
                    </a:cxn>
                    <a:cxn ang="0">
                      <a:pos x="155" y="4"/>
                    </a:cxn>
                    <a:cxn ang="0">
                      <a:pos x="155" y="6"/>
                    </a:cxn>
                    <a:cxn ang="0">
                      <a:pos x="155" y="8"/>
                    </a:cxn>
                    <a:cxn ang="0">
                      <a:pos x="155" y="10"/>
                    </a:cxn>
                    <a:cxn ang="0">
                      <a:pos x="155" y="11"/>
                    </a:cxn>
                    <a:cxn ang="0">
                      <a:pos x="154" y="13"/>
                    </a:cxn>
                    <a:cxn ang="0">
                      <a:pos x="152" y="14"/>
                    </a:cxn>
                    <a:cxn ang="0">
                      <a:pos x="151" y="15"/>
                    </a:cxn>
                    <a:cxn ang="0">
                      <a:pos x="149" y="16"/>
                    </a:cxn>
                    <a:cxn ang="0">
                      <a:pos x="147" y="16"/>
                    </a:cxn>
                    <a:cxn ang="0">
                      <a:pos x="8" y="16"/>
                    </a:cxn>
                    <a:cxn ang="0">
                      <a:pos x="6" y="16"/>
                    </a:cxn>
                    <a:cxn ang="0">
                      <a:pos x="4" y="15"/>
                    </a:cxn>
                    <a:cxn ang="0">
                      <a:pos x="3" y="14"/>
                    </a:cxn>
                    <a:cxn ang="0">
                      <a:pos x="1" y="13"/>
                    </a:cxn>
                    <a:cxn ang="0">
                      <a:pos x="0" y="11"/>
                    </a:cxn>
                    <a:cxn ang="0">
                      <a:pos x="0" y="1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55" h="16">
                      <a:moveTo>
                        <a:pt x="8" y="0"/>
                      </a:moveTo>
                      <a:lnTo>
                        <a:pt x="147" y="0"/>
                      </a:lnTo>
                      <a:lnTo>
                        <a:pt x="149" y="0"/>
                      </a:lnTo>
                      <a:lnTo>
                        <a:pt x="151" y="0"/>
                      </a:lnTo>
                      <a:lnTo>
                        <a:pt x="152" y="1"/>
                      </a:lnTo>
                      <a:lnTo>
                        <a:pt x="154" y="3"/>
                      </a:lnTo>
                      <a:lnTo>
                        <a:pt x="155" y="4"/>
                      </a:lnTo>
                      <a:lnTo>
                        <a:pt x="155" y="6"/>
                      </a:lnTo>
                      <a:lnTo>
                        <a:pt x="155" y="8"/>
                      </a:lnTo>
                      <a:lnTo>
                        <a:pt x="155" y="10"/>
                      </a:lnTo>
                      <a:lnTo>
                        <a:pt x="155" y="11"/>
                      </a:lnTo>
                      <a:lnTo>
                        <a:pt x="154" y="13"/>
                      </a:lnTo>
                      <a:lnTo>
                        <a:pt x="152" y="14"/>
                      </a:lnTo>
                      <a:lnTo>
                        <a:pt x="151" y="15"/>
                      </a:lnTo>
                      <a:lnTo>
                        <a:pt x="149" y="16"/>
                      </a:lnTo>
                      <a:lnTo>
                        <a:pt x="147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41" name="Freeform 192"/>
                <p:cNvSpPr/>
                <p:nvPr/>
              </p:nvSpPr>
              <p:spPr bwMode="auto">
                <a:xfrm>
                  <a:off x="5521325" y="275590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20" y="17"/>
                    </a:cxn>
                    <a:cxn ang="0">
                      <a:pos x="19" y="18"/>
                    </a:cxn>
                    <a:cxn ang="0">
                      <a:pos x="17" y="19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5" y="20"/>
                    </a:cxn>
                    <a:cxn ang="0">
                      <a:pos x="3" y="19"/>
                    </a:cxn>
                    <a:cxn ang="0">
                      <a:pos x="2" y="18"/>
                    </a:cxn>
                    <a:cxn ang="0">
                      <a:pos x="1" y="17"/>
                    </a:cxn>
                    <a:cxn ang="0">
                      <a:pos x="1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19" y="18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42" name="Freeform 193"/>
                <p:cNvSpPr/>
                <p:nvPr/>
              </p:nvSpPr>
              <p:spPr bwMode="auto">
                <a:xfrm>
                  <a:off x="5521325" y="2819401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20" y="14"/>
                    </a:cxn>
                    <a:cxn ang="0">
                      <a:pos x="20" y="16"/>
                    </a:cxn>
                    <a:cxn ang="0">
                      <a:pos x="20" y="17"/>
                    </a:cxn>
                    <a:cxn ang="0">
                      <a:pos x="19" y="19"/>
                    </a:cxn>
                    <a:cxn ang="0">
                      <a:pos x="17" y="20"/>
                    </a:cxn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6" y="20"/>
                    </a:cxn>
                    <a:cxn ang="0">
                      <a:pos x="5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" y="17"/>
                    </a:cxn>
                    <a:cxn ang="0">
                      <a:pos x="1" y="16"/>
                    </a:cxn>
                    <a:cxn ang="0">
                      <a:pos x="0" y="14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20">
                      <a:moveTo>
                        <a:pt x="6" y="0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  <p:grpSp>
            <p:nvGrpSpPr>
              <p:cNvPr id="43" name="Group 101"/>
              <p:cNvGrpSpPr/>
              <p:nvPr/>
            </p:nvGrpSpPr>
            <p:grpSpPr>
              <a:xfrm>
                <a:off x="9790642" y="1336950"/>
                <a:ext cx="388423" cy="308710"/>
                <a:chOff x="4143375" y="1219201"/>
                <a:chExt cx="425450" cy="338138"/>
              </a:xfrm>
              <a:solidFill>
                <a:srgbClr val="FFFEFF">
                  <a:alpha val="82000"/>
                </a:srgbClr>
              </a:solidFill>
            </p:grpSpPr>
            <p:sp>
              <p:nvSpPr>
                <p:cNvPr id="44" name="Freeform 299"/>
                <p:cNvSpPr>
                  <a:spLocks noEditPoints="1"/>
                </p:cNvSpPr>
                <p:nvPr/>
              </p:nvSpPr>
              <p:spPr bwMode="auto">
                <a:xfrm>
                  <a:off x="4143375" y="1219201"/>
                  <a:ext cx="425450" cy="338138"/>
                </a:xfrm>
                <a:custGeom>
                  <a:avLst/>
                  <a:gdLst/>
                  <a:ahLst/>
                  <a:cxnLst>
                    <a:cxn ang="0">
                      <a:pos x="87" y="25"/>
                    </a:cxn>
                    <a:cxn ang="0">
                      <a:pos x="85" y="41"/>
                    </a:cxn>
                    <a:cxn ang="0">
                      <a:pos x="82" y="45"/>
                    </a:cxn>
                    <a:cxn ang="0">
                      <a:pos x="79" y="49"/>
                    </a:cxn>
                    <a:cxn ang="0">
                      <a:pos x="74" y="51"/>
                    </a:cxn>
                    <a:cxn ang="0">
                      <a:pos x="69" y="52"/>
                    </a:cxn>
                    <a:cxn ang="0">
                      <a:pos x="16" y="197"/>
                    </a:cxn>
                    <a:cxn ang="0">
                      <a:pos x="252" y="52"/>
                    </a:cxn>
                    <a:cxn ang="0">
                      <a:pos x="196" y="52"/>
                    </a:cxn>
                    <a:cxn ang="0">
                      <a:pos x="191" y="50"/>
                    </a:cxn>
                    <a:cxn ang="0">
                      <a:pos x="187" y="47"/>
                    </a:cxn>
                    <a:cxn ang="0">
                      <a:pos x="184" y="43"/>
                    </a:cxn>
                    <a:cxn ang="0">
                      <a:pos x="182" y="38"/>
                    </a:cxn>
                    <a:cxn ang="0">
                      <a:pos x="179" y="16"/>
                    </a:cxn>
                    <a:cxn ang="0">
                      <a:pos x="88" y="0"/>
                    </a:cxn>
                    <a:cxn ang="0">
                      <a:pos x="182" y="0"/>
                    </a:cxn>
                    <a:cxn ang="0">
                      <a:pos x="187" y="2"/>
                    </a:cxn>
                    <a:cxn ang="0">
                      <a:pos x="191" y="6"/>
                    </a:cxn>
                    <a:cxn ang="0">
                      <a:pos x="194" y="9"/>
                    </a:cxn>
                    <a:cxn ang="0">
                      <a:pos x="195" y="13"/>
                    </a:cxn>
                    <a:cxn ang="0">
                      <a:pos x="198" y="36"/>
                    </a:cxn>
                    <a:cxn ang="0">
                      <a:pos x="257" y="36"/>
                    </a:cxn>
                    <a:cxn ang="0">
                      <a:pos x="261" y="38"/>
                    </a:cxn>
                    <a:cxn ang="0">
                      <a:pos x="265" y="41"/>
                    </a:cxn>
                    <a:cxn ang="0">
                      <a:pos x="267" y="45"/>
                    </a:cxn>
                    <a:cxn ang="0">
                      <a:pos x="268" y="49"/>
                    </a:cxn>
                    <a:cxn ang="0">
                      <a:pos x="267" y="202"/>
                    </a:cxn>
                    <a:cxn ang="0">
                      <a:pos x="266" y="207"/>
                    </a:cxn>
                    <a:cxn ang="0">
                      <a:pos x="263" y="210"/>
                    </a:cxn>
                    <a:cxn ang="0">
                      <a:pos x="259" y="212"/>
                    </a:cxn>
                    <a:cxn ang="0">
                      <a:pos x="254" y="213"/>
                    </a:cxn>
                    <a:cxn ang="0">
                      <a:pos x="11" y="213"/>
                    </a:cxn>
                    <a:cxn ang="0">
                      <a:pos x="7" y="211"/>
                    </a:cxn>
                    <a:cxn ang="0">
                      <a:pos x="3" y="208"/>
                    </a:cxn>
                    <a:cxn ang="0">
                      <a:pos x="1" y="204"/>
                    </a:cxn>
                    <a:cxn ang="0">
                      <a:pos x="0" y="200"/>
                    </a:cxn>
                    <a:cxn ang="0">
                      <a:pos x="0" y="47"/>
                    </a:cxn>
                    <a:cxn ang="0">
                      <a:pos x="2" y="43"/>
                    </a:cxn>
                    <a:cxn ang="0">
                      <a:pos x="5" y="39"/>
                    </a:cxn>
                    <a:cxn ang="0">
                      <a:pos x="9" y="37"/>
                    </a:cxn>
                    <a:cxn ang="0">
                      <a:pos x="13" y="36"/>
                    </a:cxn>
                    <a:cxn ang="0">
                      <a:pos x="71" y="22"/>
                    </a:cxn>
                    <a:cxn ang="0">
                      <a:pos x="73" y="11"/>
                    </a:cxn>
                    <a:cxn ang="0">
                      <a:pos x="75" y="7"/>
                    </a:cxn>
                    <a:cxn ang="0">
                      <a:pos x="78" y="4"/>
                    </a:cxn>
                    <a:cxn ang="0">
                      <a:pos x="83" y="1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268" h="213">
                      <a:moveTo>
                        <a:pt x="89" y="16"/>
                      </a:moveTo>
                      <a:lnTo>
                        <a:pt x="87" y="25"/>
                      </a:lnTo>
                      <a:lnTo>
                        <a:pt x="85" y="38"/>
                      </a:lnTo>
                      <a:lnTo>
                        <a:pt x="85" y="41"/>
                      </a:lnTo>
                      <a:lnTo>
                        <a:pt x="84" y="43"/>
                      </a:lnTo>
                      <a:lnTo>
                        <a:pt x="82" y="45"/>
                      </a:lnTo>
                      <a:lnTo>
                        <a:pt x="81" y="47"/>
                      </a:lnTo>
                      <a:lnTo>
                        <a:pt x="79" y="49"/>
                      </a:lnTo>
                      <a:lnTo>
                        <a:pt x="77" y="50"/>
                      </a:lnTo>
                      <a:lnTo>
                        <a:pt x="74" y="51"/>
                      </a:lnTo>
                      <a:lnTo>
                        <a:pt x="72" y="52"/>
                      </a:lnTo>
                      <a:lnTo>
                        <a:pt x="69" y="52"/>
                      </a:lnTo>
                      <a:lnTo>
                        <a:pt x="16" y="52"/>
                      </a:lnTo>
                      <a:lnTo>
                        <a:pt x="16" y="197"/>
                      </a:lnTo>
                      <a:lnTo>
                        <a:pt x="252" y="197"/>
                      </a:lnTo>
                      <a:lnTo>
                        <a:pt x="252" y="52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3" y="51"/>
                      </a:lnTo>
                      <a:lnTo>
                        <a:pt x="191" y="50"/>
                      </a:lnTo>
                      <a:lnTo>
                        <a:pt x="189" y="49"/>
                      </a:lnTo>
                      <a:lnTo>
                        <a:pt x="187" y="47"/>
                      </a:lnTo>
                      <a:lnTo>
                        <a:pt x="185" y="45"/>
                      </a:lnTo>
                      <a:lnTo>
                        <a:pt x="184" y="43"/>
                      </a:lnTo>
                      <a:lnTo>
                        <a:pt x="183" y="41"/>
                      </a:lnTo>
                      <a:lnTo>
                        <a:pt x="182" y="38"/>
                      </a:lnTo>
                      <a:lnTo>
                        <a:pt x="180" y="25"/>
                      </a:lnTo>
                      <a:lnTo>
                        <a:pt x="179" y="16"/>
                      </a:lnTo>
                      <a:lnTo>
                        <a:pt x="89" y="16"/>
                      </a:lnTo>
                      <a:close/>
                      <a:moveTo>
                        <a:pt x="88" y="0"/>
                      </a:moveTo>
                      <a:lnTo>
                        <a:pt x="179" y="0"/>
                      </a:lnTo>
                      <a:lnTo>
                        <a:pt x="182" y="0"/>
                      </a:lnTo>
                      <a:lnTo>
                        <a:pt x="184" y="1"/>
                      </a:lnTo>
                      <a:lnTo>
                        <a:pt x="187" y="2"/>
                      </a:lnTo>
                      <a:lnTo>
                        <a:pt x="189" y="4"/>
                      </a:lnTo>
                      <a:lnTo>
                        <a:pt x="191" y="6"/>
                      </a:lnTo>
                      <a:lnTo>
                        <a:pt x="192" y="7"/>
                      </a:lnTo>
                      <a:lnTo>
                        <a:pt x="194" y="9"/>
                      </a:lnTo>
                      <a:lnTo>
                        <a:pt x="194" y="11"/>
                      </a:lnTo>
                      <a:lnTo>
                        <a:pt x="195" y="13"/>
                      </a:lnTo>
                      <a:lnTo>
                        <a:pt x="196" y="22"/>
                      </a:lnTo>
                      <a:lnTo>
                        <a:pt x="198" y="36"/>
                      </a:lnTo>
                      <a:lnTo>
                        <a:pt x="254" y="36"/>
                      </a:lnTo>
                      <a:lnTo>
                        <a:pt x="257" y="36"/>
                      </a:lnTo>
                      <a:lnTo>
                        <a:pt x="259" y="37"/>
                      </a:lnTo>
                      <a:lnTo>
                        <a:pt x="261" y="38"/>
                      </a:lnTo>
                      <a:lnTo>
                        <a:pt x="263" y="39"/>
                      </a:lnTo>
                      <a:lnTo>
                        <a:pt x="265" y="41"/>
                      </a:lnTo>
                      <a:lnTo>
                        <a:pt x="266" y="43"/>
                      </a:lnTo>
                      <a:lnTo>
                        <a:pt x="267" y="45"/>
                      </a:lnTo>
                      <a:lnTo>
                        <a:pt x="267" y="47"/>
                      </a:lnTo>
                      <a:lnTo>
                        <a:pt x="268" y="49"/>
                      </a:lnTo>
                      <a:lnTo>
                        <a:pt x="268" y="200"/>
                      </a:lnTo>
                      <a:lnTo>
                        <a:pt x="267" y="202"/>
                      </a:lnTo>
                      <a:lnTo>
                        <a:pt x="267" y="204"/>
                      </a:lnTo>
                      <a:lnTo>
                        <a:pt x="266" y="207"/>
                      </a:lnTo>
                      <a:lnTo>
                        <a:pt x="265" y="208"/>
                      </a:lnTo>
                      <a:lnTo>
                        <a:pt x="263" y="210"/>
                      </a:lnTo>
                      <a:lnTo>
                        <a:pt x="261" y="211"/>
                      </a:lnTo>
                      <a:lnTo>
                        <a:pt x="259" y="212"/>
                      </a:lnTo>
                      <a:lnTo>
                        <a:pt x="257" y="213"/>
                      </a:lnTo>
                      <a:lnTo>
                        <a:pt x="254" y="213"/>
                      </a:lnTo>
                      <a:lnTo>
                        <a:pt x="13" y="213"/>
                      </a:lnTo>
                      <a:lnTo>
                        <a:pt x="11" y="213"/>
                      </a:lnTo>
                      <a:lnTo>
                        <a:pt x="9" y="212"/>
                      </a:lnTo>
                      <a:lnTo>
                        <a:pt x="7" y="211"/>
                      </a:lnTo>
                      <a:lnTo>
                        <a:pt x="5" y="210"/>
                      </a:lnTo>
                      <a:lnTo>
                        <a:pt x="3" y="208"/>
                      </a:lnTo>
                      <a:lnTo>
                        <a:pt x="2" y="207"/>
                      </a:lnTo>
                      <a:lnTo>
                        <a:pt x="1" y="204"/>
                      </a:lnTo>
                      <a:lnTo>
                        <a:pt x="0" y="202"/>
                      </a:lnTo>
                      <a:lnTo>
                        <a:pt x="0" y="200"/>
                      </a:lnTo>
                      <a:lnTo>
                        <a:pt x="0" y="49"/>
                      </a:lnTo>
                      <a:lnTo>
                        <a:pt x="0" y="47"/>
                      </a:lnTo>
                      <a:lnTo>
                        <a:pt x="1" y="45"/>
                      </a:lnTo>
                      <a:lnTo>
                        <a:pt x="2" y="43"/>
                      </a:lnTo>
                      <a:lnTo>
                        <a:pt x="3" y="41"/>
                      </a:lnTo>
                      <a:lnTo>
                        <a:pt x="5" y="39"/>
                      </a:lnTo>
                      <a:lnTo>
                        <a:pt x="7" y="38"/>
                      </a:lnTo>
                      <a:lnTo>
                        <a:pt x="9" y="37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69" y="36"/>
                      </a:lnTo>
                      <a:lnTo>
                        <a:pt x="71" y="22"/>
                      </a:lnTo>
                      <a:lnTo>
                        <a:pt x="73" y="13"/>
                      </a:lnTo>
                      <a:lnTo>
                        <a:pt x="73" y="11"/>
                      </a:lnTo>
                      <a:lnTo>
                        <a:pt x="74" y="9"/>
                      </a:lnTo>
                      <a:lnTo>
                        <a:pt x="75" y="7"/>
                      </a:lnTo>
                      <a:lnTo>
                        <a:pt x="76" y="6"/>
                      </a:lnTo>
                      <a:lnTo>
                        <a:pt x="78" y="4"/>
                      </a:lnTo>
                      <a:lnTo>
                        <a:pt x="80" y="2"/>
                      </a:lnTo>
                      <a:lnTo>
                        <a:pt x="83" y="1"/>
                      </a:lnTo>
                      <a:lnTo>
                        <a:pt x="85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45" name="Freeform 300"/>
                <p:cNvSpPr/>
                <p:nvPr/>
              </p:nvSpPr>
              <p:spPr bwMode="auto">
                <a:xfrm>
                  <a:off x="4481513" y="1320801"/>
                  <a:ext cx="39688" cy="42863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21" y="3"/>
                    </a:cxn>
                    <a:cxn ang="0">
                      <a:pos x="22" y="5"/>
                    </a:cxn>
                    <a:cxn ang="0">
                      <a:pos x="24" y="7"/>
                    </a:cxn>
                    <a:cxn ang="0">
                      <a:pos x="25" y="9"/>
                    </a:cxn>
                    <a:cxn ang="0">
                      <a:pos x="25" y="11"/>
                    </a:cxn>
                    <a:cxn ang="0">
                      <a:pos x="25" y="14"/>
                    </a:cxn>
                    <a:cxn ang="0">
                      <a:pos x="25" y="16"/>
                    </a:cxn>
                    <a:cxn ang="0">
                      <a:pos x="25" y="18"/>
                    </a:cxn>
                    <a:cxn ang="0">
                      <a:pos x="24" y="20"/>
                    </a:cxn>
                    <a:cxn ang="0">
                      <a:pos x="22" y="22"/>
                    </a:cxn>
                    <a:cxn ang="0">
                      <a:pos x="21" y="24"/>
                    </a:cxn>
                    <a:cxn ang="0">
                      <a:pos x="19" y="25"/>
                    </a:cxn>
                    <a:cxn ang="0">
                      <a:pos x="17" y="26"/>
                    </a:cxn>
                    <a:cxn ang="0">
                      <a:pos x="15" y="26"/>
                    </a:cxn>
                    <a:cxn ang="0">
                      <a:pos x="13" y="27"/>
                    </a:cxn>
                    <a:cxn ang="0">
                      <a:pos x="10" y="26"/>
                    </a:cxn>
                    <a:cxn ang="0">
                      <a:pos x="8" y="26"/>
                    </a:cxn>
                    <a:cxn ang="0">
                      <a:pos x="6" y="25"/>
                    </a:cxn>
                    <a:cxn ang="0">
                      <a:pos x="4" y="24"/>
                    </a:cxn>
                    <a:cxn ang="0">
                      <a:pos x="3" y="22"/>
                    </a:cxn>
                    <a:cxn ang="0">
                      <a:pos x="1" y="20"/>
                    </a:cxn>
                    <a:cxn ang="0">
                      <a:pos x="1" y="18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" y="7"/>
                    </a:cxn>
                    <a:cxn ang="0">
                      <a:pos x="3" y="5"/>
                    </a:cxn>
                    <a:cxn ang="0">
                      <a:pos x="4" y="3"/>
                    </a:cxn>
                    <a:cxn ang="0">
                      <a:pos x="6" y="2"/>
                    </a:cxn>
                    <a:cxn ang="0">
                      <a:pos x="8" y="1"/>
                    </a:cxn>
                    <a:cxn ang="0">
                      <a:pos x="10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5" h="27">
                      <a:moveTo>
                        <a:pt x="13" y="0"/>
                      </a:move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2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21" y="24"/>
                      </a:lnTo>
                      <a:lnTo>
                        <a:pt x="19" y="25"/>
                      </a:lnTo>
                      <a:lnTo>
                        <a:pt x="17" y="26"/>
                      </a:lnTo>
                      <a:lnTo>
                        <a:pt x="15" y="26"/>
                      </a:lnTo>
                      <a:lnTo>
                        <a:pt x="13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4" y="24"/>
                      </a:lnTo>
                      <a:lnTo>
                        <a:pt x="3" y="22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4259263" y="1309688"/>
                  <a:ext cx="192088" cy="192088"/>
                </a:xfrm>
                <a:custGeom>
                  <a:avLst/>
                  <a:gdLst/>
                  <a:ahLst/>
                  <a:cxnLst>
                    <a:cxn ang="0">
                      <a:pos x="52" y="17"/>
                    </a:cxn>
                    <a:cxn ang="0">
                      <a:pos x="40" y="21"/>
                    </a:cxn>
                    <a:cxn ang="0">
                      <a:pos x="30" y="29"/>
                    </a:cxn>
                    <a:cxn ang="0">
                      <a:pos x="22" y="40"/>
                    </a:cxn>
                    <a:cxn ang="0">
                      <a:pos x="18" y="52"/>
                    </a:cxn>
                    <a:cxn ang="0">
                      <a:pos x="17" y="65"/>
                    </a:cxn>
                    <a:cxn ang="0">
                      <a:pos x="20" y="78"/>
                    </a:cxn>
                    <a:cxn ang="0">
                      <a:pos x="27" y="89"/>
                    </a:cxn>
                    <a:cxn ang="0">
                      <a:pos x="36" y="98"/>
                    </a:cxn>
                    <a:cxn ang="0">
                      <a:pos x="48" y="103"/>
                    </a:cxn>
                    <a:cxn ang="0">
                      <a:pos x="61" y="105"/>
                    </a:cxn>
                    <a:cxn ang="0">
                      <a:pos x="74" y="103"/>
                    </a:cxn>
                    <a:cxn ang="0">
                      <a:pos x="85" y="98"/>
                    </a:cxn>
                    <a:cxn ang="0">
                      <a:pos x="95" y="89"/>
                    </a:cxn>
                    <a:cxn ang="0">
                      <a:pos x="102" y="78"/>
                    </a:cxn>
                    <a:cxn ang="0">
                      <a:pos x="105" y="65"/>
                    </a:cxn>
                    <a:cxn ang="0">
                      <a:pos x="104" y="52"/>
                    </a:cxn>
                    <a:cxn ang="0">
                      <a:pos x="100" y="40"/>
                    </a:cxn>
                    <a:cxn ang="0">
                      <a:pos x="92" y="29"/>
                    </a:cxn>
                    <a:cxn ang="0">
                      <a:pos x="81" y="21"/>
                    </a:cxn>
                    <a:cxn ang="0">
                      <a:pos x="69" y="17"/>
                    </a:cxn>
                    <a:cxn ang="0">
                      <a:pos x="61" y="0"/>
                    </a:cxn>
                    <a:cxn ang="0">
                      <a:pos x="76" y="1"/>
                    </a:cxn>
                    <a:cxn ang="0">
                      <a:pos x="91" y="7"/>
                    </a:cxn>
                    <a:cxn ang="0">
                      <a:pos x="103" y="18"/>
                    </a:cxn>
                    <a:cxn ang="0">
                      <a:pos x="113" y="30"/>
                    </a:cxn>
                    <a:cxn ang="0">
                      <a:pos x="119" y="45"/>
                    </a:cxn>
                    <a:cxn ang="0">
                      <a:pos x="121" y="60"/>
                    </a:cxn>
                    <a:cxn ang="0">
                      <a:pos x="119" y="76"/>
                    </a:cxn>
                    <a:cxn ang="0">
                      <a:pos x="113" y="91"/>
                    </a:cxn>
                    <a:cxn ang="0">
                      <a:pos x="103" y="103"/>
                    </a:cxn>
                    <a:cxn ang="0">
                      <a:pos x="91" y="113"/>
                    </a:cxn>
                    <a:cxn ang="0">
                      <a:pos x="76" y="119"/>
                    </a:cxn>
                    <a:cxn ang="0">
                      <a:pos x="61" y="121"/>
                    </a:cxn>
                    <a:cxn ang="0">
                      <a:pos x="45" y="119"/>
                    </a:cxn>
                    <a:cxn ang="0">
                      <a:pos x="31" y="113"/>
                    </a:cxn>
                    <a:cxn ang="0">
                      <a:pos x="18" y="104"/>
                    </a:cxn>
                    <a:cxn ang="0">
                      <a:pos x="8" y="91"/>
                    </a:cxn>
                    <a:cxn ang="0">
                      <a:pos x="2" y="76"/>
                    </a:cxn>
                    <a:cxn ang="0">
                      <a:pos x="0" y="60"/>
                    </a:cxn>
                    <a:cxn ang="0">
                      <a:pos x="2" y="45"/>
                    </a:cxn>
                    <a:cxn ang="0">
                      <a:pos x="8" y="30"/>
                    </a:cxn>
                    <a:cxn ang="0">
                      <a:pos x="18" y="18"/>
                    </a:cxn>
                    <a:cxn ang="0">
                      <a:pos x="31" y="7"/>
                    </a:cxn>
                    <a:cxn ang="0">
                      <a:pos x="45" y="1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121" h="121">
                      <a:moveTo>
                        <a:pt x="61" y="16"/>
                      </a:moveTo>
                      <a:lnTo>
                        <a:pt x="56" y="16"/>
                      </a:lnTo>
                      <a:lnTo>
                        <a:pt x="52" y="17"/>
                      </a:lnTo>
                      <a:lnTo>
                        <a:pt x="48" y="18"/>
                      </a:lnTo>
                      <a:lnTo>
                        <a:pt x="44" y="19"/>
                      </a:lnTo>
                      <a:lnTo>
                        <a:pt x="40" y="21"/>
                      </a:lnTo>
                      <a:lnTo>
                        <a:pt x="36" y="23"/>
                      </a:lnTo>
                      <a:lnTo>
                        <a:pt x="33" y="26"/>
                      </a:lnTo>
                      <a:lnTo>
                        <a:pt x="30" y="29"/>
                      </a:lnTo>
                      <a:lnTo>
                        <a:pt x="27" y="32"/>
                      </a:lnTo>
                      <a:lnTo>
                        <a:pt x="24" y="36"/>
                      </a:lnTo>
                      <a:lnTo>
                        <a:pt x="22" y="40"/>
                      </a:lnTo>
                      <a:lnTo>
                        <a:pt x="20" y="43"/>
                      </a:lnTo>
                      <a:lnTo>
                        <a:pt x="19" y="47"/>
                      </a:lnTo>
                      <a:lnTo>
                        <a:pt x="18" y="52"/>
                      </a:lnTo>
                      <a:lnTo>
                        <a:pt x="17" y="56"/>
                      </a:lnTo>
                      <a:lnTo>
                        <a:pt x="17" y="60"/>
                      </a:lnTo>
                      <a:lnTo>
                        <a:pt x="17" y="65"/>
                      </a:lnTo>
                      <a:lnTo>
                        <a:pt x="18" y="69"/>
                      </a:lnTo>
                      <a:lnTo>
                        <a:pt x="19" y="74"/>
                      </a:lnTo>
                      <a:lnTo>
                        <a:pt x="20" y="78"/>
                      </a:lnTo>
                      <a:lnTo>
                        <a:pt x="22" y="82"/>
                      </a:lnTo>
                      <a:lnTo>
                        <a:pt x="24" y="85"/>
                      </a:lnTo>
                      <a:lnTo>
                        <a:pt x="27" y="89"/>
                      </a:lnTo>
                      <a:lnTo>
                        <a:pt x="30" y="92"/>
                      </a:lnTo>
                      <a:lnTo>
                        <a:pt x="33" y="95"/>
                      </a:lnTo>
                      <a:lnTo>
                        <a:pt x="36" y="98"/>
                      </a:lnTo>
                      <a:lnTo>
                        <a:pt x="40" y="100"/>
                      </a:lnTo>
                      <a:lnTo>
                        <a:pt x="44" y="102"/>
                      </a:lnTo>
                      <a:lnTo>
                        <a:pt x="48" y="103"/>
                      </a:lnTo>
                      <a:lnTo>
                        <a:pt x="52" y="104"/>
                      </a:lnTo>
                      <a:lnTo>
                        <a:pt x="56" y="105"/>
                      </a:lnTo>
                      <a:lnTo>
                        <a:pt x="61" y="105"/>
                      </a:lnTo>
                      <a:lnTo>
                        <a:pt x="65" y="105"/>
                      </a:lnTo>
                      <a:lnTo>
                        <a:pt x="69" y="104"/>
                      </a:lnTo>
                      <a:lnTo>
                        <a:pt x="74" y="103"/>
                      </a:lnTo>
                      <a:lnTo>
                        <a:pt x="78" y="102"/>
                      </a:lnTo>
                      <a:lnTo>
                        <a:pt x="81" y="100"/>
                      </a:lnTo>
                      <a:lnTo>
                        <a:pt x="85" y="98"/>
                      </a:lnTo>
                      <a:lnTo>
                        <a:pt x="89" y="95"/>
                      </a:lnTo>
                      <a:lnTo>
                        <a:pt x="92" y="92"/>
                      </a:lnTo>
                      <a:lnTo>
                        <a:pt x="95" y="89"/>
                      </a:lnTo>
                      <a:lnTo>
                        <a:pt x="97" y="85"/>
                      </a:lnTo>
                      <a:lnTo>
                        <a:pt x="100" y="82"/>
                      </a:lnTo>
                      <a:lnTo>
                        <a:pt x="102" y="78"/>
                      </a:lnTo>
                      <a:lnTo>
                        <a:pt x="103" y="74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5" y="60"/>
                      </a:lnTo>
                      <a:lnTo>
                        <a:pt x="105" y="56"/>
                      </a:lnTo>
                      <a:lnTo>
                        <a:pt x="104" y="52"/>
                      </a:lnTo>
                      <a:lnTo>
                        <a:pt x="103" y="47"/>
                      </a:lnTo>
                      <a:lnTo>
                        <a:pt x="102" y="43"/>
                      </a:lnTo>
                      <a:lnTo>
                        <a:pt x="100" y="40"/>
                      </a:lnTo>
                      <a:lnTo>
                        <a:pt x="97" y="36"/>
                      </a:lnTo>
                      <a:lnTo>
                        <a:pt x="95" y="32"/>
                      </a:lnTo>
                      <a:lnTo>
                        <a:pt x="92" y="29"/>
                      </a:lnTo>
                      <a:lnTo>
                        <a:pt x="89" y="26"/>
                      </a:lnTo>
                      <a:lnTo>
                        <a:pt x="85" y="23"/>
                      </a:lnTo>
                      <a:lnTo>
                        <a:pt x="81" y="21"/>
                      </a:lnTo>
                      <a:lnTo>
                        <a:pt x="78" y="19"/>
                      </a:lnTo>
                      <a:lnTo>
                        <a:pt x="74" y="18"/>
                      </a:lnTo>
                      <a:lnTo>
                        <a:pt x="69" y="17"/>
                      </a:lnTo>
                      <a:lnTo>
                        <a:pt x="65" y="16"/>
                      </a:lnTo>
                      <a:lnTo>
                        <a:pt x="61" y="16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6" y="1"/>
                      </a:lnTo>
                      <a:lnTo>
                        <a:pt x="81" y="3"/>
                      </a:lnTo>
                      <a:lnTo>
                        <a:pt x="86" y="5"/>
                      </a:lnTo>
                      <a:lnTo>
                        <a:pt x="91" y="7"/>
                      </a:lnTo>
                      <a:lnTo>
                        <a:pt x="95" y="10"/>
                      </a:lnTo>
                      <a:lnTo>
                        <a:pt x="99" y="14"/>
                      </a:lnTo>
                      <a:lnTo>
                        <a:pt x="103" y="18"/>
                      </a:lnTo>
                      <a:lnTo>
                        <a:pt x="107" y="22"/>
                      </a:lnTo>
                      <a:lnTo>
                        <a:pt x="110" y="26"/>
                      </a:lnTo>
                      <a:lnTo>
                        <a:pt x="113" y="30"/>
                      </a:lnTo>
                      <a:lnTo>
                        <a:pt x="115" y="35"/>
                      </a:lnTo>
                      <a:lnTo>
                        <a:pt x="117" y="40"/>
                      </a:lnTo>
                      <a:lnTo>
                        <a:pt x="119" y="45"/>
                      </a:lnTo>
                      <a:lnTo>
                        <a:pt x="120" y="50"/>
                      </a:lnTo>
                      <a:lnTo>
                        <a:pt x="121" y="55"/>
                      </a:lnTo>
                      <a:lnTo>
                        <a:pt x="121" y="60"/>
                      </a:lnTo>
                      <a:lnTo>
                        <a:pt x="121" y="66"/>
                      </a:lnTo>
                      <a:lnTo>
                        <a:pt x="120" y="71"/>
                      </a:lnTo>
                      <a:lnTo>
                        <a:pt x="119" y="76"/>
                      </a:lnTo>
                      <a:lnTo>
                        <a:pt x="117" y="81"/>
                      </a:lnTo>
                      <a:lnTo>
                        <a:pt x="115" y="86"/>
                      </a:lnTo>
                      <a:lnTo>
                        <a:pt x="113" y="91"/>
                      </a:lnTo>
                      <a:lnTo>
                        <a:pt x="110" y="95"/>
                      </a:lnTo>
                      <a:lnTo>
                        <a:pt x="107" y="100"/>
                      </a:lnTo>
                      <a:lnTo>
                        <a:pt x="103" y="103"/>
                      </a:lnTo>
                      <a:lnTo>
                        <a:pt x="99" y="107"/>
                      </a:lnTo>
                      <a:lnTo>
                        <a:pt x="95" y="110"/>
                      </a:lnTo>
                      <a:lnTo>
                        <a:pt x="91" y="113"/>
                      </a:lnTo>
                      <a:lnTo>
                        <a:pt x="86" y="116"/>
                      </a:lnTo>
                      <a:lnTo>
                        <a:pt x="81" y="118"/>
                      </a:lnTo>
                      <a:lnTo>
                        <a:pt x="76" y="119"/>
                      </a:lnTo>
                      <a:lnTo>
                        <a:pt x="71" y="120"/>
                      </a:lnTo>
                      <a:lnTo>
                        <a:pt x="66" y="121"/>
                      </a:lnTo>
                      <a:lnTo>
                        <a:pt x="61" y="121"/>
                      </a:lnTo>
                      <a:lnTo>
                        <a:pt x="55" y="121"/>
                      </a:lnTo>
                      <a:lnTo>
                        <a:pt x="50" y="120"/>
                      </a:lnTo>
                      <a:lnTo>
                        <a:pt x="45" y="119"/>
                      </a:lnTo>
                      <a:lnTo>
                        <a:pt x="40" y="118"/>
                      </a:lnTo>
                      <a:lnTo>
                        <a:pt x="35" y="116"/>
                      </a:lnTo>
                      <a:lnTo>
                        <a:pt x="31" y="113"/>
                      </a:lnTo>
                      <a:lnTo>
                        <a:pt x="26" y="111"/>
                      </a:lnTo>
                      <a:lnTo>
                        <a:pt x="22" y="107"/>
                      </a:lnTo>
                      <a:lnTo>
                        <a:pt x="18" y="104"/>
                      </a:lnTo>
                      <a:lnTo>
                        <a:pt x="14" y="99"/>
                      </a:lnTo>
                      <a:lnTo>
                        <a:pt x="11" y="95"/>
                      </a:lnTo>
                      <a:lnTo>
                        <a:pt x="8" y="91"/>
                      </a:lnTo>
                      <a:lnTo>
                        <a:pt x="6" y="86"/>
                      </a:lnTo>
                      <a:lnTo>
                        <a:pt x="4" y="81"/>
                      </a:lnTo>
                      <a:lnTo>
                        <a:pt x="2" y="76"/>
                      </a:lnTo>
                      <a:lnTo>
                        <a:pt x="1" y="71"/>
                      </a:lnTo>
                      <a:lnTo>
                        <a:pt x="1" y="66"/>
                      </a:lnTo>
                      <a:lnTo>
                        <a:pt x="0" y="60"/>
                      </a:lnTo>
                      <a:lnTo>
                        <a:pt x="1" y="55"/>
                      </a:lnTo>
                      <a:lnTo>
                        <a:pt x="1" y="50"/>
                      </a:lnTo>
                      <a:lnTo>
                        <a:pt x="2" y="45"/>
                      </a:lnTo>
                      <a:lnTo>
                        <a:pt x="4" y="40"/>
                      </a:lnTo>
                      <a:lnTo>
                        <a:pt x="6" y="35"/>
                      </a:lnTo>
                      <a:lnTo>
                        <a:pt x="8" y="30"/>
                      </a:lnTo>
                      <a:lnTo>
                        <a:pt x="11" y="26"/>
                      </a:lnTo>
                      <a:lnTo>
                        <a:pt x="14" y="22"/>
                      </a:lnTo>
                      <a:lnTo>
                        <a:pt x="18" y="18"/>
                      </a:lnTo>
                      <a:lnTo>
                        <a:pt x="22" y="14"/>
                      </a:lnTo>
                      <a:lnTo>
                        <a:pt x="26" y="10"/>
                      </a:lnTo>
                      <a:lnTo>
                        <a:pt x="31" y="7"/>
                      </a:lnTo>
                      <a:lnTo>
                        <a:pt x="35" y="5"/>
                      </a:lnTo>
                      <a:lnTo>
                        <a:pt x="40" y="3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  <p:grpSp>
            <p:nvGrpSpPr>
              <p:cNvPr id="47" name="Group 72"/>
              <p:cNvGrpSpPr/>
              <p:nvPr/>
            </p:nvGrpSpPr>
            <p:grpSpPr>
              <a:xfrm>
                <a:off x="1664846" y="3709266"/>
                <a:ext cx="448731" cy="314715"/>
                <a:chOff x="4572000" y="1787526"/>
                <a:chExt cx="473075" cy="331788"/>
              </a:xfrm>
              <a:solidFill>
                <a:srgbClr val="FFFEFF">
                  <a:alpha val="82000"/>
                </a:srgbClr>
              </a:solidFill>
            </p:grpSpPr>
            <p:sp>
              <p:nvSpPr>
                <p:cNvPr id="48" name="Freeform 6"/>
                <p:cNvSpPr>
                  <a:spLocks noEditPoints="1"/>
                </p:cNvSpPr>
                <p:nvPr/>
              </p:nvSpPr>
              <p:spPr bwMode="auto">
                <a:xfrm>
                  <a:off x="4757738" y="2019301"/>
                  <a:ext cx="101600" cy="100013"/>
                </a:xfrm>
                <a:custGeom>
                  <a:avLst/>
                  <a:gdLst/>
                  <a:ahLst/>
                  <a:cxnLst>
                    <a:cxn ang="0">
                      <a:pos x="29" y="16"/>
                    </a:cxn>
                    <a:cxn ang="0">
                      <a:pos x="24" y="18"/>
                    </a:cxn>
                    <a:cxn ang="0">
                      <a:pos x="20" y="21"/>
                    </a:cxn>
                    <a:cxn ang="0">
                      <a:pos x="18" y="25"/>
                    </a:cxn>
                    <a:cxn ang="0">
                      <a:pos x="17" y="29"/>
                    </a:cxn>
                    <a:cxn ang="0">
                      <a:pos x="17" y="34"/>
                    </a:cxn>
                    <a:cxn ang="0">
                      <a:pos x="18" y="38"/>
                    </a:cxn>
                    <a:cxn ang="0">
                      <a:pos x="20" y="42"/>
                    </a:cxn>
                    <a:cxn ang="0">
                      <a:pos x="24" y="45"/>
                    </a:cxn>
                    <a:cxn ang="0">
                      <a:pos x="29" y="47"/>
                    </a:cxn>
                    <a:cxn ang="0">
                      <a:pos x="35" y="47"/>
                    </a:cxn>
                    <a:cxn ang="0">
                      <a:pos x="39" y="45"/>
                    </a:cxn>
                    <a:cxn ang="0">
                      <a:pos x="43" y="42"/>
                    </a:cxn>
                    <a:cxn ang="0">
                      <a:pos x="47" y="37"/>
                    </a:cxn>
                    <a:cxn ang="0">
                      <a:pos x="48" y="31"/>
                    </a:cxn>
                    <a:cxn ang="0">
                      <a:pos x="47" y="27"/>
                    </a:cxn>
                    <a:cxn ang="0">
                      <a:pos x="45" y="23"/>
                    </a:cxn>
                    <a:cxn ang="0">
                      <a:pos x="42" y="19"/>
                    </a:cxn>
                    <a:cxn ang="0">
                      <a:pos x="37" y="17"/>
                    </a:cxn>
                    <a:cxn ang="0">
                      <a:pos x="32" y="16"/>
                    </a:cxn>
                    <a:cxn ang="0">
                      <a:pos x="35" y="0"/>
                    </a:cxn>
                    <a:cxn ang="0">
                      <a:pos x="42" y="1"/>
                    </a:cxn>
                    <a:cxn ang="0">
                      <a:pos x="48" y="4"/>
                    </a:cxn>
                    <a:cxn ang="0">
                      <a:pos x="54" y="8"/>
                    </a:cxn>
                    <a:cxn ang="0">
                      <a:pos x="58" y="14"/>
                    </a:cxn>
                    <a:cxn ang="0">
                      <a:pos x="62" y="21"/>
                    </a:cxn>
                    <a:cxn ang="0">
                      <a:pos x="64" y="28"/>
                    </a:cxn>
                    <a:cxn ang="0">
                      <a:pos x="64" y="35"/>
                    </a:cxn>
                    <a:cxn ang="0">
                      <a:pos x="62" y="41"/>
                    </a:cxn>
                    <a:cxn ang="0">
                      <a:pos x="60" y="46"/>
                    </a:cxn>
                    <a:cxn ang="0">
                      <a:pos x="56" y="52"/>
                    </a:cxn>
                    <a:cxn ang="0">
                      <a:pos x="51" y="57"/>
                    </a:cxn>
                    <a:cxn ang="0">
                      <a:pos x="45" y="60"/>
                    </a:cxn>
                    <a:cxn ang="0">
                      <a:pos x="39" y="62"/>
                    </a:cxn>
                    <a:cxn ang="0">
                      <a:pos x="32" y="63"/>
                    </a:cxn>
                    <a:cxn ang="0">
                      <a:pos x="25" y="62"/>
                    </a:cxn>
                    <a:cxn ang="0">
                      <a:pos x="18" y="60"/>
                    </a:cxn>
                    <a:cxn ang="0">
                      <a:pos x="12" y="57"/>
                    </a:cxn>
                    <a:cxn ang="0">
                      <a:pos x="7" y="52"/>
                    </a:cxn>
                    <a:cxn ang="0">
                      <a:pos x="4" y="46"/>
                    </a:cxn>
                    <a:cxn ang="0">
                      <a:pos x="1" y="39"/>
                    </a:cxn>
                    <a:cxn ang="0">
                      <a:pos x="0" y="31"/>
                    </a:cxn>
                    <a:cxn ang="0">
                      <a:pos x="1" y="24"/>
                    </a:cxn>
                    <a:cxn ang="0">
                      <a:pos x="3" y="17"/>
                    </a:cxn>
                    <a:cxn ang="0">
                      <a:pos x="7" y="11"/>
                    </a:cxn>
                    <a:cxn ang="0">
                      <a:pos x="12" y="6"/>
                    </a:cxn>
                    <a:cxn ang="0">
                      <a:pos x="18" y="3"/>
                    </a:cxn>
                    <a:cxn ang="0">
                      <a:pos x="25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4" h="63">
                      <a:moveTo>
                        <a:pt x="32" y="16"/>
                      </a:move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4" y="18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3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6" y="31"/>
                      </a:lnTo>
                      <a:lnTo>
                        <a:pt x="17" y="34"/>
                      </a:lnTo>
                      <a:lnTo>
                        <a:pt x="17" y="36"/>
                      </a:lnTo>
                      <a:lnTo>
                        <a:pt x="18" y="38"/>
                      </a:lnTo>
                      <a:lnTo>
                        <a:pt x="19" y="40"/>
                      </a:lnTo>
                      <a:lnTo>
                        <a:pt x="20" y="42"/>
                      </a:lnTo>
                      <a:lnTo>
                        <a:pt x="22" y="44"/>
                      </a:lnTo>
                      <a:lnTo>
                        <a:pt x="24" y="45"/>
                      </a:lnTo>
                      <a:lnTo>
                        <a:pt x="27" y="46"/>
                      </a:lnTo>
                      <a:lnTo>
                        <a:pt x="29" y="47"/>
                      </a:lnTo>
                      <a:lnTo>
                        <a:pt x="32" y="47"/>
                      </a:lnTo>
                      <a:lnTo>
                        <a:pt x="35" y="47"/>
                      </a:lnTo>
                      <a:lnTo>
                        <a:pt x="37" y="46"/>
                      </a:lnTo>
                      <a:lnTo>
                        <a:pt x="39" y="45"/>
                      </a:lnTo>
                      <a:lnTo>
                        <a:pt x="42" y="44"/>
                      </a:lnTo>
                      <a:lnTo>
                        <a:pt x="43" y="42"/>
                      </a:lnTo>
                      <a:lnTo>
                        <a:pt x="45" y="40"/>
                      </a:lnTo>
                      <a:lnTo>
                        <a:pt x="47" y="37"/>
                      </a:lnTo>
                      <a:lnTo>
                        <a:pt x="47" y="34"/>
                      </a:lnTo>
                      <a:lnTo>
                        <a:pt x="48" y="31"/>
                      </a:lnTo>
                      <a:lnTo>
                        <a:pt x="48" y="29"/>
                      </a:lnTo>
                      <a:lnTo>
                        <a:pt x="47" y="27"/>
                      </a:lnTo>
                      <a:lnTo>
                        <a:pt x="46" y="25"/>
                      </a:lnTo>
                      <a:lnTo>
                        <a:pt x="45" y="23"/>
                      </a:lnTo>
                      <a:lnTo>
                        <a:pt x="43" y="21"/>
                      </a:lnTo>
                      <a:lnTo>
                        <a:pt x="42" y="19"/>
                      </a:lnTo>
                      <a:lnTo>
                        <a:pt x="40" y="18"/>
                      </a:lnTo>
                      <a:lnTo>
                        <a:pt x="37" y="17"/>
                      </a:lnTo>
                      <a:lnTo>
                        <a:pt x="35" y="16"/>
                      </a:lnTo>
                      <a:lnTo>
                        <a:pt x="32" y="16"/>
                      </a:lnTo>
                      <a:close/>
                      <a:moveTo>
                        <a:pt x="32" y="0"/>
                      </a:move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4" y="8"/>
                      </a:lnTo>
                      <a:lnTo>
                        <a:pt x="56" y="11"/>
                      </a:lnTo>
                      <a:lnTo>
                        <a:pt x="58" y="14"/>
                      </a:lnTo>
                      <a:lnTo>
                        <a:pt x="60" y="17"/>
                      </a:lnTo>
                      <a:lnTo>
                        <a:pt x="62" y="21"/>
                      </a:lnTo>
                      <a:lnTo>
                        <a:pt x="63" y="24"/>
                      </a:lnTo>
                      <a:lnTo>
                        <a:pt x="64" y="28"/>
                      </a:lnTo>
                      <a:lnTo>
                        <a:pt x="64" y="31"/>
                      </a:lnTo>
                      <a:lnTo>
                        <a:pt x="64" y="35"/>
                      </a:lnTo>
                      <a:lnTo>
                        <a:pt x="63" y="38"/>
                      </a:lnTo>
                      <a:lnTo>
                        <a:pt x="62" y="41"/>
                      </a:lnTo>
                      <a:lnTo>
                        <a:pt x="61" y="44"/>
                      </a:lnTo>
                      <a:lnTo>
                        <a:pt x="60" y="46"/>
                      </a:lnTo>
                      <a:lnTo>
                        <a:pt x="58" y="49"/>
                      </a:lnTo>
                      <a:lnTo>
                        <a:pt x="56" y="52"/>
                      </a:lnTo>
                      <a:lnTo>
                        <a:pt x="54" y="55"/>
                      </a:lnTo>
                      <a:lnTo>
                        <a:pt x="51" y="57"/>
                      </a:lnTo>
                      <a:lnTo>
                        <a:pt x="48" y="59"/>
                      </a:lnTo>
                      <a:lnTo>
                        <a:pt x="45" y="60"/>
                      </a:lnTo>
                      <a:lnTo>
                        <a:pt x="42" y="62"/>
                      </a:lnTo>
                      <a:lnTo>
                        <a:pt x="39" y="62"/>
                      </a:lnTo>
                      <a:lnTo>
                        <a:pt x="35" y="63"/>
                      </a:lnTo>
                      <a:lnTo>
                        <a:pt x="32" y="63"/>
                      </a:lnTo>
                      <a:lnTo>
                        <a:pt x="28" y="63"/>
                      </a:lnTo>
                      <a:lnTo>
                        <a:pt x="25" y="62"/>
                      </a:lnTo>
                      <a:lnTo>
                        <a:pt x="22" y="62"/>
                      </a:lnTo>
                      <a:lnTo>
                        <a:pt x="18" y="60"/>
                      </a:lnTo>
                      <a:lnTo>
                        <a:pt x="15" y="59"/>
                      </a:lnTo>
                      <a:lnTo>
                        <a:pt x="12" y="57"/>
                      </a:lnTo>
                      <a:lnTo>
                        <a:pt x="10" y="55"/>
                      </a:lnTo>
                      <a:lnTo>
                        <a:pt x="7" y="52"/>
                      </a:lnTo>
                      <a:lnTo>
                        <a:pt x="5" y="49"/>
                      </a:lnTo>
                      <a:lnTo>
                        <a:pt x="4" y="46"/>
                      </a:lnTo>
                      <a:lnTo>
                        <a:pt x="2" y="43"/>
                      </a:lnTo>
                      <a:lnTo>
                        <a:pt x="1" y="39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1" y="24"/>
                      </a:lnTo>
                      <a:lnTo>
                        <a:pt x="2" y="21"/>
                      </a:lnTo>
                      <a:lnTo>
                        <a:pt x="3" y="17"/>
                      </a:lnTo>
                      <a:lnTo>
                        <a:pt x="5" y="14"/>
                      </a:lnTo>
                      <a:lnTo>
                        <a:pt x="7" y="11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18" y="3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49" name="Freeform 7"/>
                <p:cNvSpPr/>
                <p:nvPr/>
              </p:nvSpPr>
              <p:spPr bwMode="auto">
                <a:xfrm>
                  <a:off x="4695825" y="1936751"/>
                  <a:ext cx="225425" cy="79375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91" y="2"/>
                    </a:cxn>
                    <a:cxn ang="0">
                      <a:pos x="104" y="7"/>
                    </a:cxn>
                    <a:cxn ang="0">
                      <a:pos x="115" y="13"/>
                    </a:cxn>
                    <a:cxn ang="0">
                      <a:pos x="125" y="20"/>
                    </a:cxn>
                    <a:cxn ang="0">
                      <a:pos x="133" y="28"/>
                    </a:cxn>
                    <a:cxn ang="0">
                      <a:pos x="140" y="37"/>
                    </a:cxn>
                    <a:cxn ang="0">
                      <a:pos x="142" y="41"/>
                    </a:cxn>
                    <a:cxn ang="0">
                      <a:pos x="141" y="44"/>
                    </a:cxn>
                    <a:cxn ang="0">
                      <a:pos x="140" y="47"/>
                    </a:cxn>
                    <a:cxn ang="0">
                      <a:pos x="137" y="50"/>
                    </a:cxn>
                    <a:cxn ang="0">
                      <a:pos x="133" y="50"/>
                    </a:cxn>
                    <a:cxn ang="0">
                      <a:pos x="130" y="49"/>
                    </a:cxn>
                    <a:cxn ang="0">
                      <a:pos x="127" y="46"/>
                    </a:cxn>
                    <a:cxn ang="0">
                      <a:pos x="120" y="38"/>
                    </a:cxn>
                    <a:cxn ang="0">
                      <a:pos x="112" y="30"/>
                    </a:cxn>
                    <a:cxn ang="0">
                      <a:pos x="103" y="24"/>
                    </a:cxn>
                    <a:cxn ang="0">
                      <a:pos x="93" y="20"/>
                    </a:cxn>
                    <a:cxn ang="0">
                      <a:pos x="82" y="17"/>
                    </a:cxn>
                    <a:cxn ang="0">
                      <a:pos x="71" y="16"/>
                    </a:cxn>
                    <a:cxn ang="0">
                      <a:pos x="60" y="17"/>
                    </a:cxn>
                    <a:cxn ang="0">
                      <a:pos x="49" y="20"/>
                    </a:cxn>
                    <a:cxn ang="0">
                      <a:pos x="39" y="24"/>
                    </a:cxn>
                    <a:cxn ang="0">
                      <a:pos x="30" y="30"/>
                    </a:cxn>
                    <a:cxn ang="0">
                      <a:pos x="22" y="38"/>
                    </a:cxn>
                    <a:cxn ang="0">
                      <a:pos x="15" y="46"/>
                    </a:cxn>
                    <a:cxn ang="0">
                      <a:pos x="13" y="49"/>
                    </a:cxn>
                    <a:cxn ang="0">
                      <a:pos x="10" y="50"/>
                    </a:cxn>
                    <a:cxn ang="0">
                      <a:pos x="6" y="50"/>
                    </a:cxn>
                    <a:cxn ang="0">
                      <a:pos x="4" y="49"/>
                    </a:cxn>
                    <a:cxn ang="0">
                      <a:pos x="1" y="46"/>
                    </a:cxn>
                    <a:cxn ang="0">
                      <a:pos x="0" y="43"/>
                    </a:cxn>
                    <a:cxn ang="0">
                      <a:pos x="1" y="39"/>
                    </a:cxn>
                    <a:cxn ang="0">
                      <a:pos x="5" y="32"/>
                    </a:cxn>
                    <a:cxn ang="0">
                      <a:pos x="13" y="24"/>
                    </a:cxn>
                    <a:cxn ang="0">
                      <a:pos x="21" y="16"/>
                    </a:cxn>
                    <a:cxn ang="0">
                      <a:pos x="31" y="10"/>
                    </a:cxn>
                    <a:cxn ang="0">
                      <a:pos x="44" y="4"/>
                    </a:cxn>
                    <a:cxn ang="0">
                      <a:pos x="57" y="1"/>
                    </a:cxn>
                    <a:cxn ang="0">
                      <a:pos x="71" y="0"/>
                    </a:cxn>
                  </a:cxnLst>
                  <a:rect l="0" t="0" r="r" b="b"/>
                  <a:pathLst>
                    <a:path w="142" h="50">
                      <a:moveTo>
                        <a:pt x="71" y="0"/>
                      </a:moveTo>
                      <a:lnTo>
                        <a:pt x="78" y="0"/>
                      </a:lnTo>
                      <a:lnTo>
                        <a:pt x="85" y="1"/>
                      </a:lnTo>
                      <a:lnTo>
                        <a:pt x="91" y="2"/>
                      </a:lnTo>
                      <a:lnTo>
                        <a:pt x="98" y="4"/>
                      </a:lnTo>
                      <a:lnTo>
                        <a:pt x="104" y="7"/>
                      </a:lnTo>
                      <a:lnTo>
                        <a:pt x="110" y="10"/>
                      </a:lnTo>
                      <a:lnTo>
                        <a:pt x="115" y="13"/>
                      </a:lnTo>
                      <a:lnTo>
                        <a:pt x="120" y="16"/>
                      </a:lnTo>
                      <a:lnTo>
                        <a:pt x="125" y="20"/>
                      </a:lnTo>
                      <a:lnTo>
                        <a:pt x="129" y="24"/>
                      </a:lnTo>
                      <a:lnTo>
                        <a:pt x="133" y="28"/>
                      </a:lnTo>
                      <a:lnTo>
                        <a:pt x="137" y="32"/>
                      </a:lnTo>
                      <a:lnTo>
                        <a:pt x="140" y="37"/>
                      </a:lnTo>
                      <a:lnTo>
                        <a:pt x="141" y="39"/>
                      </a:lnTo>
                      <a:lnTo>
                        <a:pt x="142" y="41"/>
                      </a:lnTo>
                      <a:lnTo>
                        <a:pt x="142" y="43"/>
                      </a:lnTo>
                      <a:lnTo>
                        <a:pt x="141" y="44"/>
                      </a:lnTo>
                      <a:lnTo>
                        <a:pt x="141" y="46"/>
                      </a:lnTo>
                      <a:lnTo>
                        <a:pt x="140" y="47"/>
                      </a:lnTo>
                      <a:lnTo>
                        <a:pt x="138" y="49"/>
                      </a:lnTo>
                      <a:lnTo>
                        <a:pt x="137" y="50"/>
                      </a:lnTo>
                      <a:lnTo>
                        <a:pt x="135" y="50"/>
                      </a:lnTo>
                      <a:lnTo>
                        <a:pt x="133" y="50"/>
                      </a:lnTo>
                      <a:lnTo>
                        <a:pt x="131" y="50"/>
                      </a:lnTo>
                      <a:lnTo>
                        <a:pt x="130" y="49"/>
                      </a:lnTo>
                      <a:lnTo>
                        <a:pt x="128" y="48"/>
                      </a:lnTo>
                      <a:lnTo>
                        <a:pt x="127" y="46"/>
                      </a:lnTo>
                      <a:lnTo>
                        <a:pt x="123" y="42"/>
                      </a:lnTo>
                      <a:lnTo>
                        <a:pt x="120" y="38"/>
                      </a:lnTo>
                      <a:lnTo>
                        <a:pt x="116" y="34"/>
                      </a:lnTo>
                      <a:lnTo>
                        <a:pt x="112" y="30"/>
                      </a:lnTo>
                      <a:lnTo>
                        <a:pt x="107" y="27"/>
                      </a:lnTo>
                      <a:lnTo>
                        <a:pt x="103" y="24"/>
                      </a:lnTo>
                      <a:lnTo>
                        <a:pt x="98" y="22"/>
                      </a:lnTo>
                      <a:lnTo>
                        <a:pt x="93" y="20"/>
                      </a:lnTo>
                      <a:lnTo>
                        <a:pt x="87" y="19"/>
                      </a:lnTo>
                      <a:lnTo>
                        <a:pt x="82" y="17"/>
                      </a:lnTo>
                      <a:lnTo>
                        <a:pt x="77" y="17"/>
                      </a:lnTo>
                      <a:lnTo>
                        <a:pt x="71" y="16"/>
                      </a:lnTo>
                      <a:lnTo>
                        <a:pt x="65" y="17"/>
                      </a:lnTo>
                      <a:lnTo>
                        <a:pt x="60" y="17"/>
                      </a:lnTo>
                      <a:lnTo>
                        <a:pt x="54" y="18"/>
                      </a:lnTo>
                      <a:lnTo>
                        <a:pt x="49" y="20"/>
                      </a:lnTo>
                      <a:lnTo>
                        <a:pt x="44" y="22"/>
                      </a:lnTo>
                      <a:lnTo>
                        <a:pt x="39" y="24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6" y="34"/>
                      </a:lnTo>
                      <a:lnTo>
                        <a:pt x="22" y="38"/>
                      </a:lnTo>
                      <a:lnTo>
                        <a:pt x="18" y="42"/>
                      </a:lnTo>
                      <a:lnTo>
                        <a:pt x="15" y="46"/>
                      </a:lnTo>
                      <a:lnTo>
                        <a:pt x="14" y="48"/>
                      </a:lnTo>
                      <a:lnTo>
                        <a:pt x="13" y="49"/>
                      </a:lnTo>
                      <a:lnTo>
                        <a:pt x="11" y="49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6" y="50"/>
                      </a:lnTo>
                      <a:lnTo>
                        <a:pt x="5" y="49"/>
                      </a:lnTo>
                      <a:lnTo>
                        <a:pt x="4" y="49"/>
                      </a:lnTo>
                      <a:lnTo>
                        <a:pt x="2" y="48"/>
                      </a:lnTo>
                      <a:lnTo>
                        <a:pt x="1" y="46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5" y="32"/>
                      </a:lnTo>
                      <a:lnTo>
                        <a:pt x="9" y="28"/>
                      </a:lnTo>
                      <a:lnTo>
                        <a:pt x="13" y="24"/>
                      </a:lnTo>
                      <a:lnTo>
                        <a:pt x="17" y="20"/>
                      </a:lnTo>
                      <a:lnTo>
                        <a:pt x="21" y="16"/>
                      </a:lnTo>
                      <a:lnTo>
                        <a:pt x="26" y="13"/>
                      </a:lnTo>
                      <a:lnTo>
                        <a:pt x="31" y="10"/>
                      </a:lnTo>
                      <a:lnTo>
                        <a:pt x="38" y="7"/>
                      </a:lnTo>
                      <a:lnTo>
                        <a:pt x="44" y="4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50" name="Freeform 8"/>
                <p:cNvSpPr/>
                <p:nvPr/>
              </p:nvSpPr>
              <p:spPr bwMode="auto">
                <a:xfrm>
                  <a:off x="4632325" y="1860551"/>
                  <a:ext cx="352425" cy="112713"/>
                </a:xfrm>
                <a:custGeom>
                  <a:avLst/>
                  <a:gdLst/>
                  <a:ahLst/>
                  <a:cxnLst>
                    <a:cxn ang="0">
                      <a:pos x="119" y="0"/>
                    </a:cxn>
                    <a:cxn ang="0">
                      <a:pos x="135" y="2"/>
                    </a:cxn>
                    <a:cxn ang="0">
                      <a:pos x="151" y="6"/>
                    </a:cxn>
                    <a:cxn ang="0">
                      <a:pos x="166" y="12"/>
                    </a:cxn>
                    <a:cxn ang="0">
                      <a:pos x="179" y="19"/>
                    </a:cxn>
                    <a:cxn ang="0">
                      <a:pos x="191" y="27"/>
                    </a:cxn>
                    <a:cxn ang="0">
                      <a:pos x="202" y="37"/>
                    </a:cxn>
                    <a:cxn ang="0">
                      <a:pos x="212" y="47"/>
                    </a:cxn>
                    <a:cxn ang="0">
                      <a:pos x="220" y="59"/>
                    </a:cxn>
                    <a:cxn ang="0">
                      <a:pos x="222" y="62"/>
                    </a:cxn>
                    <a:cxn ang="0">
                      <a:pos x="221" y="66"/>
                    </a:cxn>
                    <a:cxn ang="0">
                      <a:pos x="220" y="69"/>
                    </a:cxn>
                    <a:cxn ang="0">
                      <a:pos x="217" y="71"/>
                    </a:cxn>
                    <a:cxn ang="0">
                      <a:pos x="213" y="71"/>
                    </a:cxn>
                    <a:cxn ang="0">
                      <a:pos x="210" y="70"/>
                    </a:cxn>
                    <a:cxn ang="0">
                      <a:pos x="207" y="68"/>
                    </a:cxn>
                    <a:cxn ang="0">
                      <a:pos x="198" y="56"/>
                    </a:cxn>
                    <a:cxn ang="0">
                      <a:pos x="189" y="46"/>
                    </a:cxn>
                    <a:cxn ang="0">
                      <a:pos x="178" y="37"/>
                    </a:cxn>
                    <a:cxn ang="0">
                      <a:pos x="165" y="30"/>
                    </a:cxn>
                    <a:cxn ang="0">
                      <a:pos x="150" y="23"/>
                    </a:cxn>
                    <a:cxn ang="0">
                      <a:pos x="135" y="19"/>
                    </a:cxn>
                    <a:cxn ang="0">
                      <a:pos x="119" y="17"/>
                    </a:cxn>
                    <a:cxn ang="0">
                      <a:pos x="103" y="17"/>
                    </a:cxn>
                    <a:cxn ang="0">
                      <a:pos x="87" y="19"/>
                    </a:cxn>
                    <a:cxn ang="0">
                      <a:pos x="71" y="23"/>
                    </a:cxn>
                    <a:cxn ang="0">
                      <a:pos x="56" y="30"/>
                    </a:cxn>
                    <a:cxn ang="0">
                      <a:pos x="44" y="37"/>
                    </a:cxn>
                    <a:cxn ang="0">
                      <a:pos x="33" y="46"/>
                    </a:cxn>
                    <a:cxn ang="0">
                      <a:pos x="23" y="56"/>
                    </a:cxn>
                    <a:cxn ang="0">
                      <a:pos x="15" y="68"/>
                    </a:cxn>
                    <a:cxn ang="0">
                      <a:pos x="13" y="70"/>
                    </a:cxn>
                    <a:cxn ang="0">
                      <a:pos x="10" y="71"/>
                    </a:cxn>
                    <a:cxn ang="0">
                      <a:pos x="6" y="71"/>
                    </a:cxn>
                    <a:cxn ang="0">
                      <a:pos x="4" y="70"/>
                    </a:cxn>
                    <a:cxn ang="0">
                      <a:pos x="1" y="67"/>
                    </a:cxn>
                    <a:cxn ang="0">
                      <a:pos x="0" y="64"/>
                    </a:cxn>
                    <a:cxn ang="0">
                      <a:pos x="1" y="60"/>
                    </a:cxn>
                    <a:cxn ang="0">
                      <a:pos x="6" y="53"/>
                    </a:cxn>
                    <a:cxn ang="0">
                      <a:pos x="15" y="42"/>
                    </a:cxn>
                    <a:cxn ang="0">
                      <a:pos x="25" y="32"/>
                    </a:cxn>
                    <a:cxn ang="0">
                      <a:pos x="36" y="23"/>
                    </a:cxn>
                    <a:cxn ang="0">
                      <a:pos x="49" y="16"/>
                    </a:cxn>
                    <a:cxn ang="0">
                      <a:pos x="64" y="9"/>
                    </a:cxn>
                    <a:cxn ang="0">
                      <a:pos x="79" y="4"/>
                    </a:cxn>
                    <a:cxn ang="0">
                      <a:pos x="95" y="1"/>
                    </a:cxn>
                    <a:cxn ang="0">
                      <a:pos x="111" y="0"/>
                    </a:cxn>
                  </a:cxnLst>
                  <a:rect l="0" t="0" r="r" b="b"/>
                  <a:pathLst>
                    <a:path w="222" h="71">
                      <a:moveTo>
                        <a:pt x="111" y="0"/>
                      </a:moveTo>
                      <a:lnTo>
                        <a:pt x="119" y="0"/>
                      </a:lnTo>
                      <a:lnTo>
                        <a:pt x="127" y="1"/>
                      </a:lnTo>
                      <a:lnTo>
                        <a:pt x="135" y="2"/>
                      </a:lnTo>
                      <a:lnTo>
                        <a:pt x="143" y="4"/>
                      </a:lnTo>
                      <a:lnTo>
                        <a:pt x="151" y="6"/>
                      </a:lnTo>
                      <a:lnTo>
                        <a:pt x="158" y="9"/>
                      </a:lnTo>
                      <a:lnTo>
                        <a:pt x="166" y="12"/>
                      </a:lnTo>
                      <a:lnTo>
                        <a:pt x="173" y="16"/>
                      </a:lnTo>
                      <a:lnTo>
                        <a:pt x="179" y="19"/>
                      </a:lnTo>
                      <a:lnTo>
                        <a:pt x="185" y="23"/>
                      </a:lnTo>
                      <a:lnTo>
                        <a:pt x="191" y="27"/>
                      </a:lnTo>
                      <a:lnTo>
                        <a:pt x="197" y="32"/>
                      </a:lnTo>
                      <a:lnTo>
                        <a:pt x="202" y="37"/>
                      </a:lnTo>
                      <a:lnTo>
                        <a:pt x="207" y="42"/>
                      </a:lnTo>
                      <a:lnTo>
                        <a:pt x="212" y="47"/>
                      </a:lnTo>
                      <a:lnTo>
                        <a:pt x="216" y="53"/>
                      </a:lnTo>
                      <a:lnTo>
                        <a:pt x="220" y="59"/>
                      </a:lnTo>
                      <a:lnTo>
                        <a:pt x="221" y="60"/>
                      </a:lnTo>
                      <a:lnTo>
                        <a:pt x="222" y="62"/>
                      </a:lnTo>
                      <a:lnTo>
                        <a:pt x="222" y="64"/>
                      </a:lnTo>
                      <a:lnTo>
                        <a:pt x="221" y="66"/>
                      </a:lnTo>
                      <a:lnTo>
                        <a:pt x="221" y="67"/>
                      </a:lnTo>
                      <a:lnTo>
                        <a:pt x="220" y="69"/>
                      </a:lnTo>
                      <a:lnTo>
                        <a:pt x="218" y="70"/>
                      </a:lnTo>
                      <a:lnTo>
                        <a:pt x="217" y="71"/>
                      </a:lnTo>
                      <a:lnTo>
                        <a:pt x="215" y="71"/>
                      </a:lnTo>
                      <a:lnTo>
                        <a:pt x="213" y="71"/>
                      </a:lnTo>
                      <a:lnTo>
                        <a:pt x="211" y="71"/>
                      </a:lnTo>
                      <a:lnTo>
                        <a:pt x="210" y="70"/>
                      </a:lnTo>
                      <a:lnTo>
                        <a:pt x="208" y="69"/>
                      </a:lnTo>
                      <a:lnTo>
                        <a:pt x="207" y="68"/>
                      </a:lnTo>
                      <a:lnTo>
                        <a:pt x="203" y="62"/>
                      </a:lnTo>
                      <a:lnTo>
                        <a:pt x="198" y="56"/>
                      </a:lnTo>
                      <a:lnTo>
                        <a:pt x="194" y="51"/>
                      </a:lnTo>
                      <a:lnTo>
                        <a:pt x="189" y="46"/>
                      </a:lnTo>
                      <a:lnTo>
                        <a:pt x="183" y="42"/>
                      </a:lnTo>
                      <a:lnTo>
                        <a:pt x="178" y="37"/>
                      </a:lnTo>
                      <a:lnTo>
                        <a:pt x="172" y="34"/>
                      </a:lnTo>
                      <a:lnTo>
                        <a:pt x="165" y="30"/>
                      </a:lnTo>
                      <a:lnTo>
                        <a:pt x="158" y="26"/>
                      </a:lnTo>
                      <a:lnTo>
                        <a:pt x="150" y="23"/>
                      </a:lnTo>
                      <a:lnTo>
                        <a:pt x="143" y="21"/>
                      </a:lnTo>
                      <a:lnTo>
                        <a:pt x="135" y="19"/>
                      </a:lnTo>
                      <a:lnTo>
                        <a:pt x="127" y="17"/>
                      </a:lnTo>
                      <a:lnTo>
                        <a:pt x="119" y="17"/>
                      </a:lnTo>
                      <a:lnTo>
                        <a:pt x="111" y="16"/>
                      </a:lnTo>
                      <a:lnTo>
                        <a:pt x="103" y="17"/>
                      </a:lnTo>
                      <a:lnTo>
                        <a:pt x="95" y="17"/>
                      </a:lnTo>
                      <a:lnTo>
                        <a:pt x="87" y="19"/>
                      </a:lnTo>
                      <a:lnTo>
                        <a:pt x="79" y="21"/>
                      </a:lnTo>
                      <a:lnTo>
                        <a:pt x="71" y="23"/>
                      </a:lnTo>
                      <a:lnTo>
                        <a:pt x="64" y="26"/>
                      </a:lnTo>
                      <a:lnTo>
                        <a:pt x="56" y="30"/>
                      </a:lnTo>
                      <a:lnTo>
                        <a:pt x="50" y="34"/>
                      </a:lnTo>
                      <a:lnTo>
                        <a:pt x="44" y="37"/>
                      </a:lnTo>
                      <a:lnTo>
                        <a:pt x="39" y="42"/>
                      </a:lnTo>
                      <a:lnTo>
                        <a:pt x="33" y="46"/>
                      </a:lnTo>
                      <a:lnTo>
                        <a:pt x="28" y="51"/>
                      </a:lnTo>
                      <a:lnTo>
                        <a:pt x="23" y="56"/>
                      </a:lnTo>
                      <a:lnTo>
                        <a:pt x="19" y="62"/>
                      </a:lnTo>
                      <a:lnTo>
                        <a:pt x="15" y="68"/>
                      </a:lnTo>
                      <a:lnTo>
                        <a:pt x="14" y="69"/>
                      </a:lnTo>
                      <a:lnTo>
                        <a:pt x="13" y="70"/>
                      </a:lnTo>
                      <a:lnTo>
                        <a:pt x="11" y="71"/>
                      </a:lnTo>
                      <a:lnTo>
                        <a:pt x="10" y="71"/>
                      </a:lnTo>
                      <a:lnTo>
                        <a:pt x="8" y="71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4" y="70"/>
                      </a:lnTo>
                      <a:lnTo>
                        <a:pt x="2" y="69"/>
                      </a:lnTo>
                      <a:lnTo>
                        <a:pt x="1" y="67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6" y="53"/>
                      </a:lnTo>
                      <a:lnTo>
                        <a:pt x="10" y="47"/>
                      </a:lnTo>
                      <a:lnTo>
                        <a:pt x="15" y="42"/>
                      </a:lnTo>
                      <a:lnTo>
                        <a:pt x="20" y="37"/>
                      </a:lnTo>
                      <a:lnTo>
                        <a:pt x="25" y="32"/>
                      </a:lnTo>
                      <a:lnTo>
                        <a:pt x="31" y="27"/>
                      </a:lnTo>
                      <a:lnTo>
                        <a:pt x="36" y="23"/>
                      </a:lnTo>
                      <a:lnTo>
                        <a:pt x="42" y="19"/>
                      </a:lnTo>
                      <a:lnTo>
                        <a:pt x="49" y="16"/>
                      </a:lnTo>
                      <a:lnTo>
                        <a:pt x="56" y="12"/>
                      </a:lnTo>
                      <a:lnTo>
                        <a:pt x="64" y="9"/>
                      </a:lnTo>
                      <a:lnTo>
                        <a:pt x="71" y="6"/>
                      </a:lnTo>
                      <a:lnTo>
                        <a:pt x="79" y="4"/>
                      </a:lnTo>
                      <a:lnTo>
                        <a:pt x="87" y="2"/>
                      </a:lnTo>
                      <a:lnTo>
                        <a:pt x="95" y="1"/>
                      </a:lnTo>
                      <a:lnTo>
                        <a:pt x="103" y="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51" name="Freeform 9"/>
                <p:cNvSpPr/>
                <p:nvPr/>
              </p:nvSpPr>
              <p:spPr bwMode="auto">
                <a:xfrm>
                  <a:off x="4572000" y="1787526"/>
                  <a:ext cx="473075" cy="146050"/>
                </a:xfrm>
                <a:custGeom>
                  <a:avLst/>
                  <a:gdLst/>
                  <a:ahLst/>
                  <a:cxnLst>
                    <a:cxn ang="0">
                      <a:pos x="159" y="1"/>
                    </a:cxn>
                    <a:cxn ang="0">
                      <a:pos x="178" y="3"/>
                    </a:cxn>
                    <a:cxn ang="0">
                      <a:pos x="197" y="7"/>
                    </a:cxn>
                    <a:cxn ang="0">
                      <a:pos x="215" y="13"/>
                    </a:cxn>
                    <a:cxn ang="0">
                      <a:pos x="233" y="21"/>
                    </a:cxn>
                    <a:cxn ang="0">
                      <a:pos x="248" y="31"/>
                    </a:cxn>
                    <a:cxn ang="0">
                      <a:pos x="262" y="41"/>
                    </a:cxn>
                    <a:cxn ang="0">
                      <a:pos x="274" y="52"/>
                    </a:cxn>
                    <a:cxn ang="0">
                      <a:pos x="286" y="65"/>
                    </a:cxn>
                    <a:cxn ang="0">
                      <a:pos x="296" y="80"/>
                    </a:cxn>
                    <a:cxn ang="0">
                      <a:pos x="298" y="83"/>
                    </a:cxn>
                    <a:cxn ang="0">
                      <a:pos x="297" y="87"/>
                    </a:cxn>
                    <a:cxn ang="0">
                      <a:pos x="296" y="90"/>
                    </a:cxn>
                    <a:cxn ang="0">
                      <a:pos x="293" y="92"/>
                    </a:cxn>
                    <a:cxn ang="0">
                      <a:pos x="289" y="92"/>
                    </a:cxn>
                    <a:cxn ang="0">
                      <a:pos x="286" y="91"/>
                    </a:cxn>
                    <a:cxn ang="0">
                      <a:pos x="283" y="89"/>
                    </a:cxn>
                    <a:cxn ang="0">
                      <a:pos x="272" y="74"/>
                    </a:cxn>
                    <a:cxn ang="0">
                      <a:pos x="260" y="61"/>
                    </a:cxn>
                    <a:cxn ang="0">
                      <a:pos x="247" y="50"/>
                    </a:cxn>
                    <a:cxn ang="0">
                      <a:pos x="233" y="40"/>
                    </a:cxn>
                    <a:cxn ang="0">
                      <a:pos x="217" y="32"/>
                    </a:cxn>
                    <a:cxn ang="0">
                      <a:pos x="201" y="25"/>
                    </a:cxn>
                    <a:cxn ang="0">
                      <a:pos x="184" y="20"/>
                    </a:cxn>
                    <a:cxn ang="0">
                      <a:pos x="167" y="18"/>
                    </a:cxn>
                    <a:cxn ang="0">
                      <a:pos x="149" y="17"/>
                    </a:cxn>
                    <a:cxn ang="0">
                      <a:pos x="131" y="18"/>
                    </a:cxn>
                    <a:cxn ang="0">
                      <a:pos x="114" y="20"/>
                    </a:cxn>
                    <a:cxn ang="0">
                      <a:pos x="97" y="25"/>
                    </a:cxn>
                    <a:cxn ang="0">
                      <a:pos x="81" y="32"/>
                    </a:cxn>
                    <a:cxn ang="0">
                      <a:pos x="65" y="40"/>
                    </a:cxn>
                    <a:cxn ang="0">
                      <a:pos x="51" y="50"/>
                    </a:cxn>
                    <a:cxn ang="0">
                      <a:pos x="37" y="61"/>
                    </a:cxn>
                    <a:cxn ang="0">
                      <a:pos x="25" y="74"/>
                    </a:cxn>
                    <a:cxn ang="0">
                      <a:pos x="15" y="89"/>
                    </a:cxn>
                    <a:cxn ang="0">
                      <a:pos x="13" y="91"/>
                    </a:cxn>
                    <a:cxn ang="0">
                      <a:pos x="10" y="92"/>
                    </a:cxn>
                    <a:cxn ang="0">
                      <a:pos x="6" y="92"/>
                    </a:cxn>
                    <a:cxn ang="0">
                      <a:pos x="4" y="91"/>
                    </a:cxn>
                    <a:cxn ang="0">
                      <a:pos x="1" y="88"/>
                    </a:cxn>
                    <a:cxn ang="0">
                      <a:pos x="0" y="85"/>
                    </a:cxn>
                    <a:cxn ang="0">
                      <a:pos x="0" y="81"/>
                    </a:cxn>
                    <a:cxn ang="0">
                      <a:pos x="6" y="72"/>
                    </a:cxn>
                    <a:cxn ang="0">
                      <a:pos x="17" y="59"/>
                    </a:cxn>
                    <a:cxn ang="0">
                      <a:pos x="30" y="46"/>
                    </a:cxn>
                    <a:cxn ang="0">
                      <a:pos x="43" y="36"/>
                    </a:cxn>
                    <a:cxn ang="0">
                      <a:pos x="58" y="26"/>
                    </a:cxn>
                    <a:cxn ang="0">
                      <a:pos x="74" y="17"/>
                    </a:cxn>
                    <a:cxn ang="0">
                      <a:pos x="92" y="10"/>
                    </a:cxn>
                    <a:cxn ang="0">
                      <a:pos x="110" y="5"/>
                    </a:cxn>
                    <a:cxn ang="0">
                      <a:pos x="129" y="1"/>
                    </a:cxn>
                    <a:cxn ang="0">
                      <a:pos x="149" y="0"/>
                    </a:cxn>
                  </a:cxnLst>
                  <a:rect l="0" t="0" r="r" b="b"/>
                  <a:pathLst>
                    <a:path w="298" h="92">
                      <a:moveTo>
                        <a:pt x="149" y="0"/>
                      </a:moveTo>
                      <a:lnTo>
                        <a:pt x="159" y="1"/>
                      </a:lnTo>
                      <a:lnTo>
                        <a:pt x="168" y="1"/>
                      </a:lnTo>
                      <a:lnTo>
                        <a:pt x="178" y="3"/>
                      </a:lnTo>
                      <a:lnTo>
                        <a:pt x="187" y="5"/>
                      </a:lnTo>
                      <a:lnTo>
                        <a:pt x="197" y="7"/>
                      </a:lnTo>
                      <a:lnTo>
                        <a:pt x="206" y="10"/>
                      </a:lnTo>
                      <a:lnTo>
                        <a:pt x="215" y="13"/>
                      </a:lnTo>
                      <a:lnTo>
                        <a:pt x="224" y="17"/>
                      </a:lnTo>
                      <a:lnTo>
                        <a:pt x="233" y="21"/>
                      </a:lnTo>
                      <a:lnTo>
                        <a:pt x="240" y="26"/>
                      </a:lnTo>
                      <a:lnTo>
                        <a:pt x="248" y="31"/>
                      </a:lnTo>
                      <a:lnTo>
                        <a:pt x="255" y="36"/>
                      </a:lnTo>
                      <a:lnTo>
                        <a:pt x="262" y="41"/>
                      </a:lnTo>
                      <a:lnTo>
                        <a:pt x="268" y="46"/>
                      </a:lnTo>
                      <a:lnTo>
                        <a:pt x="274" y="52"/>
                      </a:lnTo>
                      <a:lnTo>
                        <a:pt x="280" y="59"/>
                      </a:lnTo>
                      <a:lnTo>
                        <a:pt x="286" y="65"/>
                      </a:lnTo>
                      <a:lnTo>
                        <a:pt x="291" y="72"/>
                      </a:lnTo>
                      <a:lnTo>
                        <a:pt x="296" y="80"/>
                      </a:lnTo>
                      <a:lnTo>
                        <a:pt x="297" y="81"/>
                      </a:lnTo>
                      <a:lnTo>
                        <a:pt x="298" y="83"/>
                      </a:lnTo>
                      <a:lnTo>
                        <a:pt x="298" y="85"/>
                      </a:lnTo>
                      <a:lnTo>
                        <a:pt x="297" y="87"/>
                      </a:lnTo>
                      <a:lnTo>
                        <a:pt x="297" y="88"/>
                      </a:lnTo>
                      <a:lnTo>
                        <a:pt x="296" y="90"/>
                      </a:lnTo>
                      <a:lnTo>
                        <a:pt x="294" y="91"/>
                      </a:lnTo>
                      <a:lnTo>
                        <a:pt x="293" y="92"/>
                      </a:lnTo>
                      <a:lnTo>
                        <a:pt x="291" y="92"/>
                      </a:lnTo>
                      <a:lnTo>
                        <a:pt x="289" y="92"/>
                      </a:lnTo>
                      <a:lnTo>
                        <a:pt x="287" y="92"/>
                      </a:lnTo>
                      <a:lnTo>
                        <a:pt x="286" y="91"/>
                      </a:lnTo>
                      <a:lnTo>
                        <a:pt x="284" y="90"/>
                      </a:lnTo>
                      <a:lnTo>
                        <a:pt x="283" y="89"/>
                      </a:lnTo>
                      <a:lnTo>
                        <a:pt x="278" y="81"/>
                      </a:lnTo>
                      <a:lnTo>
                        <a:pt x="272" y="74"/>
                      </a:lnTo>
                      <a:lnTo>
                        <a:pt x="267" y="68"/>
                      </a:lnTo>
                      <a:lnTo>
                        <a:pt x="260" y="61"/>
                      </a:lnTo>
                      <a:lnTo>
                        <a:pt x="254" y="56"/>
                      </a:lnTo>
                      <a:lnTo>
                        <a:pt x="247" y="50"/>
                      </a:lnTo>
                      <a:lnTo>
                        <a:pt x="240" y="45"/>
                      </a:lnTo>
                      <a:lnTo>
                        <a:pt x="233" y="40"/>
                      </a:lnTo>
                      <a:lnTo>
                        <a:pt x="225" y="36"/>
                      </a:lnTo>
                      <a:lnTo>
                        <a:pt x="217" y="32"/>
                      </a:lnTo>
                      <a:lnTo>
                        <a:pt x="209" y="28"/>
                      </a:lnTo>
                      <a:lnTo>
                        <a:pt x="201" y="25"/>
                      </a:lnTo>
                      <a:lnTo>
                        <a:pt x="192" y="23"/>
                      </a:lnTo>
                      <a:lnTo>
                        <a:pt x="184" y="20"/>
                      </a:lnTo>
                      <a:lnTo>
                        <a:pt x="175" y="19"/>
                      </a:lnTo>
                      <a:lnTo>
                        <a:pt x="167" y="18"/>
                      </a:lnTo>
                      <a:lnTo>
                        <a:pt x="158" y="17"/>
                      </a:lnTo>
                      <a:lnTo>
                        <a:pt x="149" y="17"/>
                      </a:lnTo>
                      <a:lnTo>
                        <a:pt x="140" y="17"/>
                      </a:lnTo>
                      <a:lnTo>
                        <a:pt x="131" y="18"/>
                      </a:lnTo>
                      <a:lnTo>
                        <a:pt x="123" y="19"/>
                      </a:lnTo>
                      <a:lnTo>
                        <a:pt x="114" y="20"/>
                      </a:lnTo>
                      <a:lnTo>
                        <a:pt x="106" y="23"/>
                      </a:lnTo>
                      <a:lnTo>
                        <a:pt x="97" y="25"/>
                      </a:lnTo>
                      <a:lnTo>
                        <a:pt x="89" y="28"/>
                      </a:lnTo>
                      <a:lnTo>
                        <a:pt x="81" y="32"/>
                      </a:lnTo>
                      <a:lnTo>
                        <a:pt x="73" y="36"/>
                      </a:lnTo>
                      <a:lnTo>
                        <a:pt x="65" y="40"/>
                      </a:lnTo>
                      <a:lnTo>
                        <a:pt x="58" y="45"/>
                      </a:lnTo>
                      <a:lnTo>
                        <a:pt x="51" y="50"/>
                      </a:lnTo>
                      <a:lnTo>
                        <a:pt x="44" y="56"/>
                      </a:lnTo>
                      <a:lnTo>
                        <a:pt x="37" y="61"/>
                      </a:lnTo>
                      <a:lnTo>
                        <a:pt x="31" y="68"/>
                      </a:lnTo>
                      <a:lnTo>
                        <a:pt x="25" y="74"/>
                      </a:lnTo>
                      <a:lnTo>
                        <a:pt x="20" y="81"/>
                      </a:lnTo>
                      <a:lnTo>
                        <a:pt x="15" y="89"/>
                      </a:lnTo>
                      <a:lnTo>
                        <a:pt x="14" y="90"/>
                      </a:lnTo>
                      <a:lnTo>
                        <a:pt x="13" y="91"/>
                      </a:lnTo>
                      <a:lnTo>
                        <a:pt x="11" y="92"/>
                      </a:lnTo>
                      <a:lnTo>
                        <a:pt x="10" y="92"/>
                      </a:lnTo>
                      <a:lnTo>
                        <a:pt x="8" y="92"/>
                      </a:lnTo>
                      <a:lnTo>
                        <a:pt x="6" y="92"/>
                      </a:lnTo>
                      <a:lnTo>
                        <a:pt x="5" y="92"/>
                      </a:lnTo>
                      <a:lnTo>
                        <a:pt x="4" y="91"/>
                      </a:lnTo>
                      <a:lnTo>
                        <a:pt x="2" y="90"/>
                      </a:lnTo>
                      <a:lnTo>
                        <a:pt x="1" y="88"/>
                      </a:lnTo>
                      <a:lnTo>
                        <a:pt x="0" y="87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6" y="72"/>
                      </a:lnTo>
                      <a:lnTo>
                        <a:pt x="12" y="65"/>
                      </a:lnTo>
                      <a:lnTo>
                        <a:pt x="17" y="59"/>
                      </a:lnTo>
                      <a:lnTo>
                        <a:pt x="23" y="52"/>
                      </a:lnTo>
                      <a:lnTo>
                        <a:pt x="30" y="46"/>
                      </a:lnTo>
                      <a:lnTo>
                        <a:pt x="36" y="41"/>
                      </a:lnTo>
                      <a:lnTo>
                        <a:pt x="43" y="36"/>
                      </a:lnTo>
                      <a:lnTo>
                        <a:pt x="50" y="30"/>
                      </a:lnTo>
                      <a:lnTo>
                        <a:pt x="58" y="26"/>
                      </a:lnTo>
                      <a:lnTo>
                        <a:pt x="65" y="21"/>
                      </a:lnTo>
                      <a:lnTo>
                        <a:pt x="74" y="17"/>
                      </a:lnTo>
                      <a:lnTo>
                        <a:pt x="83" y="13"/>
                      </a:lnTo>
                      <a:lnTo>
                        <a:pt x="92" y="10"/>
                      </a:lnTo>
                      <a:lnTo>
                        <a:pt x="101" y="7"/>
                      </a:lnTo>
                      <a:lnTo>
                        <a:pt x="110" y="5"/>
                      </a:lnTo>
                      <a:lnTo>
                        <a:pt x="120" y="3"/>
                      </a:lnTo>
                      <a:lnTo>
                        <a:pt x="129" y="1"/>
                      </a:lnTo>
                      <a:lnTo>
                        <a:pt x="139" y="1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1499999" y="5002699"/>
              <a:ext cx="1669184" cy="1604735"/>
              <a:chOff x="1511911" y="4977378"/>
              <a:chExt cx="1669184" cy="1604735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513592" y="4977378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511911" y="5439043"/>
                <a:ext cx="1669184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566444" y="4378414"/>
              <a:ext cx="1797125" cy="1604735"/>
              <a:chOff x="1511910" y="4977378"/>
              <a:chExt cx="1797125" cy="1604735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13592" y="4977378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11910" y="5439043"/>
                <a:ext cx="1797125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531558" y="3762679"/>
              <a:ext cx="1877575" cy="1235403"/>
              <a:chOff x="1511910" y="4977378"/>
              <a:chExt cx="1877575" cy="1235403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513592" y="4977378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511910" y="5439043"/>
                <a:ext cx="187757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7605647" y="3177883"/>
              <a:ext cx="1877575" cy="1235403"/>
              <a:chOff x="1511910" y="4977378"/>
              <a:chExt cx="1877575" cy="1235403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513592" y="4977378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11910" y="5439043"/>
                <a:ext cx="187757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9664972" y="2629539"/>
              <a:ext cx="1877575" cy="1235403"/>
              <a:chOff x="1511910" y="4977378"/>
              <a:chExt cx="1877575" cy="1235403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513592" y="4977378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511910" y="5439043"/>
                <a:ext cx="187757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431" y="-620141"/>
            <a:ext cx="2391625" cy="237348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42473" y="1028685"/>
            <a:ext cx="10307053" cy="480063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77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0108" y="1028686"/>
            <a:ext cx="9141907" cy="421649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16526" y="1028685"/>
            <a:ext cx="2240663" cy="4216493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02182" y="2439935"/>
            <a:ext cx="527709" cy="1835201"/>
            <a:chOff x="626310" y="3559760"/>
            <a:chExt cx="566722" cy="1962441"/>
          </a:xfrm>
        </p:grpSpPr>
        <p:sp>
          <p:nvSpPr>
            <p:cNvPr id="37" name="文本框 36"/>
            <p:cNvSpPr txBox="1"/>
            <p:nvPr/>
          </p:nvSpPr>
          <p:spPr>
            <a:xfrm>
              <a:off x="626310" y="3559760"/>
              <a:ext cx="566722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01</a:t>
              </a:r>
              <a:endParaRPr lang="zh-CN" altLang="en-US" sz="2400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64782" y="4143816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02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782" y="4635539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82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03</a:t>
              </a:r>
              <a:endParaRPr lang="zh-CN" altLang="en-US" b="1" dirty="0">
                <a:solidFill>
                  <a:schemeClr val="tx1">
                    <a:alpha val="82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4782" y="5127262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04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044163" y="5407494"/>
            <a:ext cx="260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Thank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for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hearing!</a:t>
            </a:r>
            <a:endParaRPr lang="zh-CN" altLang="en-US" sz="1200" dirty="0">
              <a:solidFill>
                <a:schemeClr val="tx1">
                  <a:alpha val="67000"/>
                </a:scheme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48855" y="1028685"/>
            <a:ext cx="1003160" cy="450059"/>
            <a:chOff x="9648855" y="1028685"/>
            <a:chExt cx="1003160" cy="450059"/>
          </a:xfrm>
        </p:grpSpPr>
        <p:sp>
          <p:nvSpPr>
            <p:cNvPr id="36" name="矩形 35"/>
            <p:cNvSpPr/>
            <p:nvPr/>
          </p:nvSpPr>
          <p:spPr>
            <a:xfrm>
              <a:off x="9648855" y="1028685"/>
              <a:ext cx="1003160" cy="450059"/>
            </a:xfrm>
            <a:prstGeom prst="rect">
              <a:avLst/>
            </a:prstGeom>
            <a:solidFill>
              <a:srgbClr val="E34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199383" y="1159711"/>
              <a:ext cx="333778" cy="169014"/>
              <a:chOff x="5465266" y="-2213811"/>
              <a:chExt cx="1304502" cy="65772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6200000">
              <a:off x="9763170" y="1160072"/>
              <a:ext cx="335213" cy="168290"/>
              <a:chOff x="5465266" y="-2213811"/>
              <a:chExt cx="1304502" cy="657727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/>
        </p:nvGrpSpPr>
        <p:grpSpPr>
          <a:xfrm>
            <a:off x="10783631" y="3575505"/>
            <a:ext cx="423514" cy="1835202"/>
            <a:chOff x="626310" y="3559760"/>
            <a:chExt cx="454825" cy="1962442"/>
          </a:xfrm>
        </p:grpSpPr>
        <p:sp>
          <p:nvSpPr>
            <p:cNvPr id="60" name="文本框 59"/>
            <p:cNvSpPr txBox="1"/>
            <p:nvPr/>
          </p:nvSpPr>
          <p:spPr>
            <a:xfrm>
              <a:off x="626310" y="3559760"/>
              <a:ext cx="454825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O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92034" y="4143816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92034" y="4635539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8025" y="5127263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69377">
            <a:off x="7596754" y="883964"/>
            <a:ext cx="889351" cy="9612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0511008" y="2183978"/>
            <a:ext cx="1346231" cy="133601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763574">
            <a:off x="6187040" y="1381452"/>
            <a:ext cx="4536147" cy="3900108"/>
          </a:xfrm>
          <a:prstGeom prst="rect">
            <a:avLst/>
          </a:prstGeom>
          <a:effectLst>
            <a:outerShdw blurRad="254000" dist="38100" dir="2700000" sx="101000" sy="101000" algn="tl" rotWithShape="0">
              <a:prstClr val="black">
                <a:alpha val="42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2459639" y="2843016"/>
            <a:ext cx="4993624" cy="1327628"/>
            <a:chOff x="2459639" y="2695348"/>
            <a:chExt cx="4993624" cy="1327628"/>
          </a:xfrm>
        </p:grpSpPr>
        <p:grpSp>
          <p:nvGrpSpPr>
            <p:cNvPr id="2" name="组合 1"/>
            <p:cNvGrpSpPr/>
            <p:nvPr/>
          </p:nvGrpSpPr>
          <p:grpSpPr>
            <a:xfrm>
              <a:off x="2459639" y="2695348"/>
              <a:ext cx="4759308" cy="1327628"/>
              <a:chOff x="2192177" y="4743035"/>
              <a:chExt cx="1940631" cy="52846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192177" y="4743035"/>
                <a:ext cx="526338" cy="528468"/>
              </a:xfrm>
              <a:prstGeom prst="rect">
                <a:avLst/>
              </a:prstGeom>
              <a:solidFill>
                <a:srgbClr val="040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18515" y="4743035"/>
                <a:ext cx="1414293" cy="528468"/>
              </a:xfrm>
              <a:prstGeom prst="rect">
                <a:avLst/>
              </a:prstGeom>
              <a:solidFill>
                <a:srgbClr val="8A2322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689502" y="2825313"/>
              <a:ext cx="47637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7F7F7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34616" y="1748055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rPr>
              <a:t>03</a:t>
            </a:r>
            <a:endParaRPr lang="zh-CN" altLang="en-US" sz="6600" dirty="0">
              <a:solidFill>
                <a:srgbClr val="F7F7F7"/>
              </a:solidFill>
              <a:latin typeface="Arial"/>
              <a:ea typeface="印品灵秀体（非商用）"/>
              <a:sym typeface="Arial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870045" y="2087427"/>
            <a:ext cx="3155203" cy="1320914"/>
            <a:chOff x="7899483" y="1737842"/>
            <a:chExt cx="3155203" cy="1320914"/>
          </a:xfrm>
        </p:grpSpPr>
        <p:grpSp>
          <p:nvGrpSpPr>
            <p:cNvPr id="11" name="组合 10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841105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99483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870045" y="4120943"/>
            <a:ext cx="3155203" cy="1320914"/>
            <a:chOff x="7899483" y="1737842"/>
            <a:chExt cx="3155203" cy="1320914"/>
          </a:xfrm>
        </p:grpSpPr>
        <p:grpSp>
          <p:nvGrpSpPr>
            <p:cNvPr id="16" name="组合 15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841105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99483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96516" y="4120943"/>
            <a:ext cx="3155203" cy="1320914"/>
            <a:chOff x="8382081" y="1737842"/>
            <a:chExt cx="3155203" cy="1320914"/>
          </a:xfrm>
        </p:grpSpPr>
        <p:grpSp>
          <p:nvGrpSpPr>
            <p:cNvPr id="29" name="组合 28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006054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54686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996516" y="2087427"/>
            <a:ext cx="3155203" cy="1320914"/>
            <a:chOff x="8382081" y="1737842"/>
            <a:chExt cx="3155203" cy="1320914"/>
          </a:xfrm>
        </p:grpSpPr>
        <p:grpSp>
          <p:nvGrpSpPr>
            <p:cNvPr id="34" name="组合 33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006054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54686" y="1737842"/>
              <a:ext cx="482598" cy="478936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835" y="2087427"/>
            <a:ext cx="5254330" cy="3502887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AA2A2B"/>
            </a:gs>
            <a:gs pos="0">
              <a:srgbClr val="E96E6F"/>
            </a:gs>
            <a:gs pos="98000">
              <a:srgbClr val="8A23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-1"/>
            <a:ext cx="12200021" cy="6890084"/>
            <a:chOff x="-1" y="-1"/>
            <a:chExt cx="12200021" cy="689008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-1"/>
              <a:ext cx="12200021" cy="685800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-1"/>
              <a:ext cx="12192000" cy="6890084"/>
            </a:xfrm>
            <a:prstGeom prst="rect">
              <a:avLst/>
            </a:prstGeom>
            <a:gradFill flip="none" rotWithShape="1">
              <a:gsLst>
                <a:gs pos="100000">
                  <a:srgbClr val="8A2322">
                    <a:alpha val="95000"/>
                  </a:srgbClr>
                </a:gs>
                <a:gs pos="43000">
                  <a:srgbClr val="AA2A2B">
                    <a:alpha val="88000"/>
                  </a:srgbClr>
                </a:gs>
                <a:gs pos="0">
                  <a:srgbClr val="E96E6F">
                    <a:alpha val="9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379365" y="1735688"/>
            <a:ext cx="9275477" cy="5154396"/>
            <a:chOff x="1379365" y="1735688"/>
            <a:chExt cx="9275477" cy="5154396"/>
          </a:xfrm>
        </p:grpSpPr>
        <p:grpSp>
          <p:nvGrpSpPr>
            <p:cNvPr id="10" name="组合 9"/>
            <p:cNvGrpSpPr/>
            <p:nvPr/>
          </p:nvGrpSpPr>
          <p:grpSpPr>
            <a:xfrm>
              <a:off x="1379365" y="1735688"/>
              <a:ext cx="1697953" cy="5154396"/>
              <a:chOff x="1379365" y="1735688"/>
              <a:chExt cx="1697953" cy="515439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6123" y="3295904"/>
                <a:ext cx="1344436" cy="3594180"/>
              </a:xfrm>
              <a:prstGeom prst="rect">
                <a:avLst/>
              </a:prstGeom>
            </p:spPr>
          </p:pic>
          <p:grpSp>
            <p:nvGrpSpPr>
              <p:cNvPr id="15" name="组合 14"/>
              <p:cNvGrpSpPr/>
              <p:nvPr/>
            </p:nvGrpSpPr>
            <p:grpSpPr>
              <a:xfrm>
                <a:off x="1379365" y="1735688"/>
                <a:ext cx="1697953" cy="2489644"/>
                <a:chOff x="5597020" y="1138204"/>
                <a:chExt cx="1697953" cy="2489644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5935280" y="2023113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5597020" y="2484778"/>
                  <a:ext cx="1697953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136835" y="1138204"/>
                  <a:ext cx="618321" cy="6136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组合 20"/>
            <p:cNvGrpSpPr/>
            <p:nvPr/>
          </p:nvGrpSpPr>
          <p:grpSpPr>
            <a:xfrm>
              <a:off x="3898885" y="1735688"/>
              <a:ext cx="1697953" cy="5154396"/>
              <a:chOff x="1379365" y="1735688"/>
              <a:chExt cx="1697953" cy="5154396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6123" y="3295904"/>
                <a:ext cx="1344436" cy="3594180"/>
              </a:xfrm>
              <a:prstGeom prst="rect">
                <a:avLst/>
              </a:prstGeom>
            </p:spPr>
          </p:pic>
          <p:grpSp>
            <p:nvGrpSpPr>
              <p:cNvPr id="23" name="组合 22"/>
              <p:cNvGrpSpPr/>
              <p:nvPr/>
            </p:nvGrpSpPr>
            <p:grpSpPr>
              <a:xfrm>
                <a:off x="1379365" y="1735688"/>
                <a:ext cx="1697953" cy="2489644"/>
                <a:chOff x="5597020" y="1138204"/>
                <a:chExt cx="1697953" cy="2489644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5935280" y="2023113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5597020" y="2484778"/>
                  <a:ext cx="1697953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136835" y="1138204"/>
                  <a:ext cx="618321" cy="6136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组合 26"/>
            <p:cNvGrpSpPr/>
            <p:nvPr/>
          </p:nvGrpSpPr>
          <p:grpSpPr>
            <a:xfrm>
              <a:off x="6418405" y="1735688"/>
              <a:ext cx="1697953" cy="5154396"/>
              <a:chOff x="1379365" y="1735688"/>
              <a:chExt cx="1697953" cy="5154396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6123" y="3295904"/>
                <a:ext cx="1344436" cy="3594180"/>
              </a:xfrm>
              <a:prstGeom prst="rect">
                <a:avLst/>
              </a:prstGeom>
            </p:spPr>
          </p:pic>
          <p:grpSp>
            <p:nvGrpSpPr>
              <p:cNvPr id="29" name="组合 28"/>
              <p:cNvGrpSpPr/>
              <p:nvPr/>
            </p:nvGrpSpPr>
            <p:grpSpPr>
              <a:xfrm>
                <a:off x="1379365" y="1735688"/>
                <a:ext cx="1697953" cy="2489644"/>
                <a:chOff x="5597020" y="1138204"/>
                <a:chExt cx="1697953" cy="2489644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5935280" y="2023113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5597020" y="2484778"/>
                  <a:ext cx="1697953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136835" y="1138204"/>
                  <a:ext cx="618321" cy="6136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组合 32"/>
            <p:cNvGrpSpPr/>
            <p:nvPr/>
          </p:nvGrpSpPr>
          <p:grpSpPr>
            <a:xfrm>
              <a:off x="8937924" y="1735688"/>
              <a:ext cx="1697953" cy="5154396"/>
              <a:chOff x="1379365" y="1735688"/>
              <a:chExt cx="1697953" cy="5154396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6123" y="3295904"/>
                <a:ext cx="1344436" cy="3594180"/>
              </a:xfrm>
              <a:prstGeom prst="rect">
                <a:avLst/>
              </a:prstGeom>
            </p:spPr>
          </p:pic>
          <p:grpSp>
            <p:nvGrpSpPr>
              <p:cNvPr id="35" name="组合 34"/>
              <p:cNvGrpSpPr/>
              <p:nvPr/>
            </p:nvGrpSpPr>
            <p:grpSpPr>
              <a:xfrm>
                <a:off x="1379365" y="1735688"/>
                <a:ext cx="1697953" cy="2489644"/>
                <a:chOff x="5597020" y="1138204"/>
                <a:chExt cx="1697953" cy="2489644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5935280" y="2023113"/>
                  <a:ext cx="1021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FEFF"/>
                      </a:solidFill>
                      <a:latin typeface="Arial"/>
                      <a:ea typeface="印品灵秀体（非商用）"/>
                      <a:sym typeface="Arial"/>
                    </a:rPr>
                    <a:t>TITLE</a:t>
                  </a:r>
                  <a:endParaRPr lang="zh-CN" altLang="en-US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5597020" y="2484778"/>
                  <a:ext cx="1697953" cy="1143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FFFEFF">
                          <a:alpha val="97000"/>
                        </a:srgbClr>
                      </a:solidFill>
                      <a:latin typeface="Arial"/>
                      <a:ea typeface="印品灵秀体（非商用）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pic>
              <p:nvPicPr>
                <p:cNvPr id="38" name="图片 37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136835" y="1138204"/>
                  <a:ext cx="618321" cy="61363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40" name="直接连接符 39"/>
            <p:cNvCxnSpPr/>
            <p:nvPr/>
          </p:nvCxnSpPr>
          <p:spPr>
            <a:xfrm>
              <a:off x="3439236" y="2851429"/>
              <a:ext cx="0" cy="3126290"/>
            </a:xfrm>
            <a:prstGeom prst="line">
              <a:avLst/>
            </a:prstGeom>
            <a:ln>
              <a:solidFill>
                <a:srgbClr val="FFFEFF">
                  <a:alpha val="7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018663" y="2851429"/>
              <a:ext cx="0" cy="3126290"/>
            </a:xfrm>
            <a:prstGeom prst="line">
              <a:avLst/>
            </a:prstGeom>
            <a:ln>
              <a:solidFill>
                <a:srgbClr val="FFFEFF">
                  <a:alpha val="7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557147" y="2851429"/>
              <a:ext cx="0" cy="3126290"/>
            </a:xfrm>
            <a:prstGeom prst="line">
              <a:avLst/>
            </a:prstGeom>
            <a:ln>
              <a:solidFill>
                <a:srgbClr val="FFFEFF">
                  <a:alpha val="7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080" y="4682511"/>
              <a:ext cx="1697953" cy="11322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8031" y="4682511"/>
              <a:ext cx="1697953" cy="113227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53" y="4682511"/>
              <a:ext cx="1697953" cy="113227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6889" y="4682511"/>
              <a:ext cx="1697953" cy="113227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1104780" y="46749"/>
            <a:ext cx="9822617" cy="6858000"/>
            <a:chOff x="1104780" y="46749"/>
            <a:chExt cx="9822617" cy="6858000"/>
          </a:xfrm>
        </p:grpSpPr>
        <p:sp>
          <p:nvSpPr>
            <p:cNvPr id="50" name="矩形 49"/>
            <p:cNvSpPr/>
            <p:nvPr/>
          </p:nvSpPr>
          <p:spPr>
            <a:xfrm>
              <a:off x="1724525" y="1661957"/>
              <a:ext cx="8742949" cy="3759434"/>
            </a:xfrm>
            <a:prstGeom prst="rect">
              <a:avLst/>
            </a:prstGeom>
            <a:solidFill>
              <a:srgbClr val="FFFE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07553" y="46749"/>
              <a:ext cx="919844" cy="685800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4780" y="46749"/>
              <a:ext cx="919844" cy="6858000"/>
            </a:xfrm>
            <a:prstGeom prst="rect">
              <a:avLst/>
            </a:prstGeom>
          </p:spPr>
        </p:pic>
        <p:grpSp>
          <p:nvGrpSpPr>
            <p:cNvPr id="56" name="组合 55"/>
            <p:cNvGrpSpPr/>
            <p:nvPr/>
          </p:nvGrpSpPr>
          <p:grpSpPr>
            <a:xfrm>
              <a:off x="2521577" y="1942320"/>
              <a:ext cx="7148843" cy="1483281"/>
              <a:chOff x="2183730" y="1989069"/>
              <a:chExt cx="7148843" cy="1483281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859426" y="2235729"/>
                <a:ext cx="6473147" cy="1236621"/>
                <a:chOff x="5053263" y="2311539"/>
                <a:chExt cx="6473147" cy="1236621"/>
              </a:xfrm>
            </p:grpSpPr>
            <p:sp>
              <p:nvSpPr>
                <p:cNvPr id="52" name="文本框 51"/>
                <p:cNvSpPr txBox="1"/>
                <p:nvPr/>
              </p:nvSpPr>
              <p:spPr>
                <a:xfrm>
                  <a:off x="5053263" y="2311539"/>
                  <a:ext cx="18774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印品灵秀体（非商用）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5053263" y="2773204"/>
                  <a:ext cx="6473147" cy="774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印品灵秀体（非商用）"/>
                      <a:sym typeface="Arial"/>
                    </a:rPr>
                    <a:t>We provide professional-quality free PowerPoint templates to help you with your business presentations - freeppt7.com. </a:t>
                  </a:r>
                  <a:endPara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  <p:pic>
            <p:nvPicPr>
              <p:cNvPr id="55" name="图片 5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83730" y="1989069"/>
                <a:ext cx="675696" cy="670570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/>
          </p:nvGrpSpPr>
          <p:grpSpPr>
            <a:xfrm>
              <a:off x="2521577" y="3557528"/>
              <a:ext cx="7148843" cy="1483281"/>
              <a:chOff x="2183730" y="1989069"/>
              <a:chExt cx="7148843" cy="1483281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2859426" y="2235729"/>
                <a:ext cx="6473147" cy="1236621"/>
                <a:chOff x="5053263" y="2311539"/>
                <a:chExt cx="6473147" cy="1236621"/>
              </a:xfrm>
            </p:grpSpPr>
            <p:sp>
              <p:nvSpPr>
                <p:cNvPr id="60" name="文本框 59"/>
                <p:cNvSpPr txBox="1"/>
                <p:nvPr/>
              </p:nvSpPr>
              <p:spPr>
                <a:xfrm>
                  <a:off x="5053263" y="2311539"/>
                  <a:ext cx="18774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印品灵秀体（非商用）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5053263" y="2773204"/>
                  <a:ext cx="6473147" cy="774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印品灵秀体（非商用）"/>
                      <a:sym typeface="Arial"/>
                    </a:rPr>
                    <a:t>We provide professional-quality free PowerPoint templates to help you with your business presentations - freeppt7.com</a:t>
                  </a:r>
                  <a:endPara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印品灵秀体（非商用）"/>
                    <a:sym typeface="Arial"/>
                  </a:endParaRPr>
                </a:p>
              </p:txBody>
            </p:sp>
          </p:grpSp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83730" y="1989069"/>
                <a:ext cx="675696" cy="67057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8A2322">
                  <a:alpha val="95000"/>
                </a:srgbClr>
              </a:gs>
              <a:gs pos="55200">
                <a:srgbClr val="AA2A2B">
                  <a:alpha val="93000"/>
                </a:srgbClr>
              </a:gs>
              <a:gs pos="0">
                <a:srgbClr val="E96E6F">
                  <a:alpha val="98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059" y="162650"/>
            <a:ext cx="10286355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428466" y="1639586"/>
            <a:ext cx="1546746" cy="1952064"/>
            <a:chOff x="4967785" y="3725839"/>
            <a:chExt cx="1546746" cy="1952064"/>
          </a:xfrm>
        </p:grpSpPr>
        <p:grpSp>
          <p:nvGrpSpPr>
            <p:cNvPr id="9" name="组合 8"/>
            <p:cNvGrpSpPr/>
            <p:nvPr/>
          </p:nvGrpSpPr>
          <p:grpSpPr>
            <a:xfrm>
              <a:off x="4967785" y="3920489"/>
              <a:ext cx="1546745" cy="1604735"/>
              <a:chOff x="4956324" y="3839486"/>
              <a:chExt cx="1546745" cy="160473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956324" y="4301151"/>
                <a:ext cx="1546745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2232" y="1639586"/>
            <a:ext cx="1546747" cy="1952064"/>
            <a:chOff x="4967784" y="3725839"/>
            <a:chExt cx="1546747" cy="1952064"/>
          </a:xfrm>
        </p:grpSpPr>
        <p:grpSp>
          <p:nvGrpSpPr>
            <p:cNvPr id="15" name="组合 14"/>
            <p:cNvGrpSpPr/>
            <p:nvPr/>
          </p:nvGrpSpPr>
          <p:grpSpPr>
            <a:xfrm>
              <a:off x="4967784" y="3920489"/>
              <a:ext cx="1546746" cy="1604735"/>
              <a:chOff x="4956323" y="3839486"/>
              <a:chExt cx="1546746" cy="160473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956323" y="4301151"/>
                <a:ext cx="1546746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6000" y="1639586"/>
            <a:ext cx="1546746" cy="1952064"/>
            <a:chOff x="4967785" y="3725839"/>
            <a:chExt cx="1546746" cy="1952064"/>
          </a:xfrm>
        </p:grpSpPr>
        <p:grpSp>
          <p:nvGrpSpPr>
            <p:cNvPr id="21" name="组合 20"/>
            <p:cNvGrpSpPr/>
            <p:nvPr/>
          </p:nvGrpSpPr>
          <p:grpSpPr>
            <a:xfrm>
              <a:off x="4967785" y="3920489"/>
              <a:ext cx="1546745" cy="1604735"/>
              <a:chOff x="4956324" y="3839486"/>
              <a:chExt cx="1546745" cy="1604735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956324" y="4301151"/>
                <a:ext cx="1546745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29766" y="1639586"/>
            <a:ext cx="1546747" cy="1952064"/>
            <a:chOff x="4967784" y="3725839"/>
            <a:chExt cx="1546747" cy="1952064"/>
          </a:xfrm>
        </p:grpSpPr>
        <p:grpSp>
          <p:nvGrpSpPr>
            <p:cNvPr id="26" name="组合 25"/>
            <p:cNvGrpSpPr/>
            <p:nvPr/>
          </p:nvGrpSpPr>
          <p:grpSpPr>
            <a:xfrm>
              <a:off x="4967784" y="3920489"/>
              <a:ext cx="1546746" cy="1604735"/>
              <a:chOff x="4956323" y="3839486"/>
              <a:chExt cx="1546746" cy="160473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956323" y="4301151"/>
                <a:ext cx="1546746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8991" y="4050108"/>
            <a:ext cx="4685216" cy="1869987"/>
            <a:chOff x="4888172" y="1680103"/>
            <a:chExt cx="4685216" cy="1869987"/>
          </a:xfrm>
        </p:grpSpPr>
        <p:sp>
          <p:nvSpPr>
            <p:cNvPr id="31" name="文本框 30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97020" y="2407020"/>
              <a:ext cx="3976368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We provide professional-quality free PowerPoint templates to help you with your business presentations - freeppt7.com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88172" y="1680103"/>
              <a:ext cx="713887" cy="7084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431" y="-620141"/>
            <a:ext cx="2391625" cy="237348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42473" y="1028685"/>
            <a:ext cx="10307053" cy="480063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77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0108" y="1028686"/>
            <a:ext cx="9141907" cy="421649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16526" y="1028685"/>
            <a:ext cx="2240663" cy="4216493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84549" y="2439935"/>
            <a:ext cx="527709" cy="1865980"/>
            <a:chOff x="607374" y="3559760"/>
            <a:chExt cx="566722" cy="1995354"/>
          </a:xfrm>
        </p:grpSpPr>
        <p:sp>
          <p:nvSpPr>
            <p:cNvPr id="37" name="文本框 36"/>
            <p:cNvSpPr txBox="1"/>
            <p:nvPr/>
          </p:nvSpPr>
          <p:spPr>
            <a:xfrm>
              <a:off x="607374" y="3559760"/>
              <a:ext cx="566722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01</a:t>
              </a:r>
              <a:endParaRPr lang="zh-CN" altLang="en-US" sz="2400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53855" y="4143816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02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53855" y="4635539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03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8360" y="5127263"/>
              <a:ext cx="504748" cy="42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alpha val="7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04</a:t>
              </a:r>
              <a:endParaRPr lang="zh-CN" altLang="en-US" sz="2000" b="1" dirty="0">
                <a:solidFill>
                  <a:schemeClr val="tx1">
                    <a:alpha val="77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044163" y="5407494"/>
            <a:ext cx="260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Thank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for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hearing!</a:t>
            </a:r>
            <a:endParaRPr lang="zh-CN" altLang="en-US" sz="1200" dirty="0">
              <a:solidFill>
                <a:schemeClr val="tx1">
                  <a:alpha val="67000"/>
                </a:scheme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48855" y="1028685"/>
            <a:ext cx="1003160" cy="450059"/>
            <a:chOff x="9648855" y="1028685"/>
            <a:chExt cx="1003160" cy="450059"/>
          </a:xfrm>
        </p:grpSpPr>
        <p:sp>
          <p:nvSpPr>
            <p:cNvPr id="36" name="矩形 35"/>
            <p:cNvSpPr/>
            <p:nvPr/>
          </p:nvSpPr>
          <p:spPr>
            <a:xfrm>
              <a:off x="9648855" y="1028685"/>
              <a:ext cx="1003160" cy="450059"/>
            </a:xfrm>
            <a:prstGeom prst="rect">
              <a:avLst/>
            </a:prstGeom>
            <a:solidFill>
              <a:srgbClr val="E34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199383" y="1159711"/>
              <a:ext cx="333778" cy="169014"/>
              <a:chOff x="5465266" y="-2213811"/>
              <a:chExt cx="1304502" cy="65772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6200000">
              <a:off x="9763170" y="1160072"/>
              <a:ext cx="335213" cy="168290"/>
              <a:chOff x="5465266" y="-2213811"/>
              <a:chExt cx="1304502" cy="657727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/>
        </p:nvGrpSpPr>
        <p:grpSpPr>
          <a:xfrm>
            <a:off x="10783631" y="3575505"/>
            <a:ext cx="423514" cy="1835202"/>
            <a:chOff x="626310" y="3559760"/>
            <a:chExt cx="454825" cy="1962442"/>
          </a:xfrm>
        </p:grpSpPr>
        <p:sp>
          <p:nvSpPr>
            <p:cNvPr id="60" name="文本框 59"/>
            <p:cNvSpPr txBox="1"/>
            <p:nvPr/>
          </p:nvSpPr>
          <p:spPr>
            <a:xfrm>
              <a:off x="626310" y="3559760"/>
              <a:ext cx="454825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O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92034" y="4143816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92034" y="4635539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8025" y="5127263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69377">
            <a:off x="7596754" y="883964"/>
            <a:ext cx="889351" cy="9612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0511008" y="2183978"/>
            <a:ext cx="1346231" cy="133601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763574">
            <a:off x="6187040" y="1381452"/>
            <a:ext cx="4536147" cy="3900108"/>
          </a:xfrm>
          <a:prstGeom prst="rect">
            <a:avLst/>
          </a:prstGeom>
          <a:effectLst>
            <a:outerShdw blurRad="254000" dist="38100" dir="2700000" sx="101000" sy="101000" algn="tl" rotWithShape="0">
              <a:prstClr val="black">
                <a:alpha val="42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2459639" y="2843016"/>
            <a:ext cx="4993624" cy="1327628"/>
            <a:chOff x="2459639" y="2695348"/>
            <a:chExt cx="4993624" cy="1327628"/>
          </a:xfrm>
        </p:grpSpPr>
        <p:grpSp>
          <p:nvGrpSpPr>
            <p:cNvPr id="2" name="组合 1"/>
            <p:cNvGrpSpPr/>
            <p:nvPr/>
          </p:nvGrpSpPr>
          <p:grpSpPr>
            <a:xfrm>
              <a:off x="2459639" y="2695348"/>
              <a:ext cx="4759308" cy="1327628"/>
              <a:chOff x="2192177" y="4743035"/>
              <a:chExt cx="1940631" cy="52846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192177" y="4743035"/>
                <a:ext cx="526338" cy="528468"/>
              </a:xfrm>
              <a:prstGeom prst="rect">
                <a:avLst/>
              </a:prstGeom>
              <a:solidFill>
                <a:srgbClr val="040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18515" y="4743035"/>
                <a:ext cx="1414293" cy="528468"/>
              </a:xfrm>
              <a:prstGeom prst="rect">
                <a:avLst/>
              </a:prstGeom>
              <a:solidFill>
                <a:srgbClr val="8A2322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689502" y="2825313"/>
              <a:ext cx="47637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7F7F7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34616" y="1748055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rPr>
              <a:t>04</a:t>
            </a:r>
            <a:endParaRPr lang="zh-CN" altLang="en-US" sz="6600" dirty="0">
              <a:solidFill>
                <a:srgbClr val="F7F7F7"/>
              </a:solidFill>
              <a:latin typeface="Arial"/>
              <a:ea typeface="印品灵秀体（非商用）"/>
              <a:sym typeface="Arial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1473" y="930077"/>
            <a:ext cx="11069053" cy="5133473"/>
            <a:chOff x="561474" y="1315453"/>
            <a:chExt cx="11069053" cy="5133473"/>
          </a:xfrm>
        </p:grpSpPr>
        <p:sp>
          <p:nvSpPr>
            <p:cNvPr id="23" name="矩形 22"/>
            <p:cNvSpPr/>
            <p:nvPr/>
          </p:nvSpPr>
          <p:spPr>
            <a:xfrm>
              <a:off x="561474" y="1315453"/>
              <a:ext cx="11069053" cy="5133473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1074" y="1315454"/>
              <a:ext cx="9817768" cy="4508836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911518" y="1315453"/>
              <a:ext cx="1077324" cy="481263"/>
            </a:xfrm>
            <a:prstGeom prst="rect">
              <a:avLst/>
            </a:prstGeom>
            <a:solidFill>
              <a:srgbClr val="E34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25597" y="2824548"/>
              <a:ext cx="527709" cy="1936835"/>
              <a:chOff x="626310" y="3559760"/>
              <a:chExt cx="527709" cy="1936835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626310" y="3559760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alpha val="80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01</a:t>
                </a:r>
                <a:endParaRPr lang="zh-CN" altLang="en-US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64782" y="4143816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alpha val="59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02</a:t>
                </a:r>
                <a:endParaRPr lang="zh-CN" altLang="en-US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64782" y="463553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alpha val="59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03</a:t>
                </a:r>
                <a:endParaRPr lang="zh-CN" altLang="en-US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64782" y="512726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alpha val="59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04</a:t>
                </a:r>
                <a:endParaRPr lang="zh-CN" altLang="en-US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188192" y="5997859"/>
              <a:ext cx="2800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Thank</a:t>
              </a:r>
              <a:r>
                <a:rPr lang="zh-CN" altLang="en-US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 </a:t>
              </a:r>
              <a:r>
                <a:rPr lang="en-US" altLang="zh-CN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you</a:t>
              </a:r>
              <a:r>
                <a:rPr lang="zh-CN" altLang="en-US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 </a:t>
              </a:r>
              <a:r>
                <a:rPr lang="en-US" altLang="zh-CN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for</a:t>
              </a:r>
              <a:r>
                <a:rPr lang="zh-CN" altLang="en-US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 </a:t>
              </a:r>
              <a:r>
                <a:rPr lang="en-US" altLang="zh-CN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your</a:t>
              </a:r>
              <a:r>
                <a:rPr lang="zh-CN" altLang="en-US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 </a:t>
              </a:r>
              <a:r>
                <a:rPr lang="en-US" altLang="zh-CN" sz="1200" dirty="0">
                  <a:solidFill>
                    <a:schemeClr val="tx1">
                      <a:alpha val="67000"/>
                    </a:schemeClr>
                  </a:solidFill>
                  <a:latin typeface="Arial"/>
                  <a:ea typeface="印品灵秀体（非商用）"/>
                  <a:sym typeface="Arial"/>
                </a:rPr>
                <a:t>hearing!</a:t>
              </a:r>
              <a:endPara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502747" y="1455563"/>
              <a:ext cx="358454" cy="180732"/>
              <a:chOff x="5465266" y="-2213811"/>
              <a:chExt cx="1304502" cy="65772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6200000">
              <a:off x="10035055" y="1455563"/>
              <a:ext cx="358454" cy="180732"/>
              <a:chOff x="5465266" y="-2213811"/>
              <a:chExt cx="1304502" cy="657727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11130188" y="4038851"/>
              <a:ext cx="423514" cy="1936835"/>
              <a:chOff x="626310" y="3559760"/>
              <a:chExt cx="423514" cy="193683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626310" y="355976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alpha val="80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O</a:t>
                </a:r>
                <a:endParaRPr lang="zh-CN" altLang="en-US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692033" y="4143816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alpha val="59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t</a:t>
                </a:r>
                <a:endParaRPr lang="zh-CN" altLang="en-US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92033" y="4635539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alpha val="59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t</a:t>
                </a:r>
                <a:endParaRPr lang="zh-CN" altLang="en-US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88025" y="5127263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alpha val="59000"/>
                      </a:schemeClr>
                    </a:solidFill>
                    <a:latin typeface="Arial"/>
                    <a:ea typeface="印品灵秀体（非商用）"/>
                    <a:sym typeface="Arial"/>
                  </a:rPr>
                  <a:t>f</a:t>
                </a:r>
                <a:endParaRPr lang="zh-CN" altLang="en-US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 rot="5400000">
            <a:off x="4501668" y="-1048259"/>
            <a:ext cx="3171141" cy="9803207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3437" y="1177367"/>
            <a:ext cx="8426811" cy="4170086"/>
            <a:chOff x="2293437" y="1177367"/>
            <a:chExt cx="8426811" cy="4170086"/>
          </a:xfrm>
        </p:grpSpPr>
        <p:grpSp>
          <p:nvGrpSpPr>
            <p:cNvPr id="2" name="组合 1"/>
            <p:cNvGrpSpPr/>
            <p:nvPr/>
          </p:nvGrpSpPr>
          <p:grpSpPr>
            <a:xfrm>
              <a:off x="4339263" y="1177367"/>
              <a:ext cx="3785636" cy="918797"/>
              <a:chOff x="1681373" y="4743035"/>
              <a:chExt cx="2177402" cy="52846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813160" y="4743035"/>
                <a:ext cx="931389" cy="528468"/>
              </a:xfrm>
              <a:prstGeom prst="rect">
                <a:avLst/>
              </a:prstGeom>
              <a:solidFill>
                <a:srgbClr val="040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43200" y="4743035"/>
                <a:ext cx="1041681" cy="528468"/>
              </a:xfrm>
              <a:prstGeom prst="rect">
                <a:avLst/>
              </a:prstGeom>
              <a:solidFill>
                <a:srgbClr val="8A2322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681373" y="4777053"/>
                <a:ext cx="2177402" cy="44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FFFEFF">
                        <a:alpha val="84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CONTENTS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293437" y="2514990"/>
              <a:ext cx="3356506" cy="1323151"/>
              <a:chOff x="2247140" y="2664511"/>
              <a:chExt cx="3356506" cy="1323151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247140" y="2664511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rgbClr val="8A2322"/>
                    </a:solidFill>
                    <a:latin typeface="Arial"/>
                    <a:ea typeface="印品灵秀体（非商用）"/>
                    <a:sym typeface="Arial"/>
                  </a:rPr>
                  <a:t>01</a:t>
                </a:r>
                <a:endParaRPr lang="zh-CN" altLang="en-US" sz="4400" b="1" dirty="0">
                  <a:solidFill>
                    <a:srgbClr val="8A2322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879823" y="2854131"/>
                <a:ext cx="27238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36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879823" y="3525997"/>
                <a:ext cx="2532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363742" y="2514990"/>
              <a:ext cx="3356506" cy="1323151"/>
              <a:chOff x="2247140" y="2664511"/>
              <a:chExt cx="3356506" cy="1323151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2247140" y="2664511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rgbClr val="8A2322"/>
                    </a:solidFill>
                    <a:latin typeface="Arial"/>
                    <a:ea typeface="印品灵秀体（非商用）"/>
                    <a:sym typeface="Arial"/>
                  </a:rPr>
                  <a:t>02</a:t>
                </a:r>
                <a:endParaRPr lang="zh-CN" altLang="en-US" sz="4400" b="1" dirty="0">
                  <a:solidFill>
                    <a:srgbClr val="8A2322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2879823" y="2854131"/>
                <a:ext cx="27238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36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2879823" y="3525997"/>
                <a:ext cx="2532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2293437" y="4024302"/>
              <a:ext cx="3356506" cy="1323151"/>
              <a:chOff x="2247140" y="2664511"/>
              <a:chExt cx="3356506" cy="1323151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2247140" y="2664511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rgbClr val="8A2322"/>
                    </a:solidFill>
                    <a:latin typeface="Arial"/>
                    <a:ea typeface="印品灵秀体（非商用）"/>
                    <a:sym typeface="Arial"/>
                  </a:rPr>
                  <a:t>03</a:t>
                </a:r>
                <a:endParaRPr lang="zh-CN" altLang="en-US" sz="4400" b="1" dirty="0">
                  <a:solidFill>
                    <a:srgbClr val="8A2322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2879823" y="2854131"/>
                <a:ext cx="27238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36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2879823" y="3525997"/>
                <a:ext cx="2532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7363742" y="4024302"/>
              <a:ext cx="3356506" cy="1323151"/>
              <a:chOff x="2247140" y="2664511"/>
              <a:chExt cx="3356506" cy="1323151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2247140" y="2664511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rgbClr val="8A2322"/>
                    </a:solidFill>
                    <a:latin typeface="Arial"/>
                    <a:ea typeface="印品灵秀体（非商用）"/>
                    <a:sym typeface="Arial"/>
                  </a:rPr>
                  <a:t>04</a:t>
                </a:r>
                <a:endParaRPr lang="zh-CN" altLang="en-US" sz="4400" b="1" dirty="0">
                  <a:solidFill>
                    <a:srgbClr val="8A2322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879823" y="2854131"/>
                <a:ext cx="27238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36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2879823" y="3525997"/>
                <a:ext cx="2532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934" y="-99681"/>
            <a:ext cx="1585835" cy="1573803"/>
          </a:xfrm>
          <a:prstGeom prst="rect">
            <a:avLst/>
          </a:prstGeom>
        </p:spPr>
      </p:pic>
      <p:sp>
        <p:nvSpPr>
          <p:cNvPr id="5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16042"/>
            <a:ext cx="12192000" cy="6890084"/>
          </a:xfrm>
          <a:prstGeom prst="rect">
            <a:avLst/>
          </a:prstGeom>
          <a:gradFill flip="none" rotWithShape="1">
            <a:gsLst>
              <a:gs pos="100000">
                <a:srgbClr val="8A2322"/>
              </a:gs>
              <a:gs pos="56000">
                <a:srgbClr val="AA2A2B">
                  <a:alpha val="96000"/>
                </a:srgbClr>
              </a:gs>
              <a:gs pos="3000">
                <a:srgbClr val="E96E6F">
                  <a:alpha val="8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6096000" y="915876"/>
            <a:ext cx="5748221" cy="566343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9139" y="1597372"/>
            <a:ext cx="5353991" cy="2990688"/>
            <a:chOff x="4227219" y="1554050"/>
            <a:chExt cx="5353991" cy="2990688"/>
          </a:xfrm>
        </p:grpSpPr>
        <p:grpSp>
          <p:nvGrpSpPr>
            <p:cNvPr id="12" name="组合 11"/>
            <p:cNvGrpSpPr/>
            <p:nvPr/>
          </p:nvGrpSpPr>
          <p:grpSpPr>
            <a:xfrm>
              <a:off x="5022540" y="1883370"/>
              <a:ext cx="4558670" cy="2661368"/>
              <a:chOff x="5053263" y="2273356"/>
              <a:chExt cx="3791796" cy="266136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053263" y="2273356"/>
                <a:ext cx="15616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053265" y="2893252"/>
                <a:ext cx="3791794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We provide professional-quality free PowerPoint templates to help you with your business presentations - freeppt7.com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053265" y="4160986"/>
                <a:ext cx="3791794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27219" y="1554050"/>
              <a:ext cx="713887" cy="70847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622566" y="5138485"/>
            <a:ext cx="2000267" cy="586853"/>
            <a:chOff x="4930849" y="5104263"/>
            <a:chExt cx="2000267" cy="586853"/>
          </a:xfrm>
        </p:grpSpPr>
        <p:sp>
          <p:nvSpPr>
            <p:cNvPr id="19" name="文本框 18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665222" y="5138485"/>
            <a:ext cx="2000267" cy="586853"/>
            <a:chOff x="4930849" y="5104263"/>
            <a:chExt cx="2000267" cy="586853"/>
          </a:xfrm>
        </p:grpSpPr>
        <p:sp>
          <p:nvSpPr>
            <p:cNvPr id="22" name="文本框 21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5294" y="1823353"/>
            <a:ext cx="3881411" cy="3881411"/>
          </a:xfrm>
          <a:prstGeom prst="ellipse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036705" y="1645932"/>
            <a:ext cx="3155203" cy="1320914"/>
            <a:chOff x="7899483" y="1737842"/>
            <a:chExt cx="3155203" cy="1320914"/>
          </a:xfrm>
        </p:grpSpPr>
        <p:grpSp>
          <p:nvGrpSpPr>
            <p:cNvPr id="8" name="组合 7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841105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99483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036705" y="3243415"/>
            <a:ext cx="3155203" cy="1320914"/>
            <a:chOff x="7899483" y="1737842"/>
            <a:chExt cx="3155203" cy="1320914"/>
          </a:xfrm>
        </p:grpSpPr>
        <p:grpSp>
          <p:nvGrpSpPr>
            <p:cNvPr id="17" name="组合 16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841105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99483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036705" y="4840898"/>
            <a:ext cx="3155203" cy="1320914"/>
            <a:chOff x="7899483" y="1737842"/>
            <a:chExt cx="3155203" cy="1320914"/>
          </a:xfrm>
        </p:grpSpPr>
        <p:grpSp>
          <p:nvGrpSpPr>
            <p:cNvPr id="22" name="组合 21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841105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99483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858008" y="1645932"/>
            <a:ext cx="3127907" cy="1320914"/>
            <a:chOff x="8382081" y="1737842"/>
            <a:chExt cx="3127907" cy="1320914"/>
          </a:xfrm>
        </p:grpSpPr>
        <p:grpSp>
          <p:nvGrpSpPr>
            <p:cNvPr id="42" name="组合 41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006054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27390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858008" y="3243415"/>
            <a:ext cx="3127907" cy="1320914"/>
            <a:chOff x="8382081" y="1737842"/>
            <a:chExt cx="3127907" cy="1320914"/>
          </a:xfrm>
        </p:grpSpPr>
        <p:grpSp>
          <p:nvGrpSpPr>
            <p:cNvPr id="47" name="组合 46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006054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27390" y="1737842"/>
              <a:ext cx="482598" cy="478936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858008" y="4840898"/>
            <a:ext cx="3127907" cy="1320914"/>
            <a:chOff x="8382081" y="1737842"/>
            <a:chExt cx="3127907" cy="1320914"/>
          </a:xfrm>
        </p:grpSpPr>
        <p:grpSp>
          <p:nvGrpSpPr>
            <p:cNvPr id="52" name="组合 51"/>
            <p:cNvGrpSpPr/>
            <p:nvPr/>
          </p:nvGrpSpPr>
          <p:grpSpPr>
            <a:xfrm>
              <a:off x="8382081" y="1823353"/>
              <a:ext cx="2672605" cy="1235403"/>
              <a:chOff x="8409377" y="1819649"/>
              <a:chExt cx="2672605" cy="1235403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0060549" y="1819649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8409377" y="2281314"/>
                <a:ext cx="26726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27390" y="1737842"/>
              <a:ext cx="482598" cy="478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878" y="1897038"/>
            <a:ext cx="3616657" cy="3616657"/>
          </a:xfrm>
          <a:prstGeom prst="ellipse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3906" y="1734694"/>
            <a:ext cx="5572059" cy="2926620"/>
            <a:chOff x="630286" y="2007649"/>
            <a:chExt cx="5572059" cy="2926620"/>
          </a:xfrm>
        </p:grpSpPr>
        <p:grpSp>
          <p:nvGrpSpPr>
            <p:cNvPr id="7" name="组合 6"/>
            <p:cNvGrpSpPr/>
            <p:nvPr/>
          </p:nvGrpSpPr>
          <p:grpSpPr>
            <a:xfrm>
              <a:off x="1446039" y="2272901"/>
              <a:ext cx="4756306" cy="2661368"/>
              <a:chOff x="5053263" y="2273356"/>
              <a:chExt cx="4756306" cy="2661368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053263" y="2273356"/>
                <a:ext cx="18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053264" y="2893252"/>
                <a:ext cx="4756305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We provide professional-quality free PowerPoint templates to help you with your business presentations - freeppt7.com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053264" y="4160986"/>
                <a:ext cx="47563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0286" y="2007649"/>
              <a:ext cx="713887" cy="70847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174496" y="5104263"/>
            <a:ext cx="2000267" cy="586853"/>
            <a:chOff x="4930849" y="5104263"/>
            <a:chExt cx="2000267" cy="586853"/>
          </a:xfrm>
        </p:grpSpPr>
        <p:sp>
          <p:nvSpPr>
            <p:cNvPr id="18" name="文本框 17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217152" y="5104263"/>
            <a:ext cx="2000267" cy="586853"/>
            <a:chOff x="4930849" y="5104263"/>
            <a:chExt cx="2000267" cy="586853"/>
          </a:xfrm>
        </p:grpSpPr>
        <p:sp>
          <p:nvSpPr>
            <p:cNvPr id="23" name="文本框 22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259809" y="5104263"/>
            <a:ext cx="2000267" cy="586853"/>
            <a:chOff x="4930849" y="5104263"/>
            <a:chExt cx="2000267" cy="586853"/>
          </a:xfrm>
        </p:grpSpPr>
        <p:sp>
          <p:nvSpPr>
            <p:cNvPr id="26" name="文本框 25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3" name="文本框 2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008" y="2018985"/>
            <a:ext cx="3616657" cy="3616657"/>
          </a:xfrm>
          <a:prstGeom prst="ellipse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38047" y="1872549"/>
            <a:ext cx="6207458" cy="1871205"/>
            <a:chOff x="4888172" y="1680103"/>
            <a:chExt cx="6207458" cy="1871205"/>
          </a:xfrm>
        </p:grpSpPr>
        <p:sp>
          <p:nvSpPr>
            <p:cNvPr id="6" name="文本框 5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97020" y="2407020"/>
              <a:ext cx="5498610" cy="114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We provide professional-quality free PowerPoint templates to help you with your business presentations - freeppt7.com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88172" y="1680103"/>
              <a:ext cx="713887" cy="70847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223587" y="3879546"/>
            <a:ext cx="1546746" cy="1952064"/>
            <a:chOff x="4967785" y="3725839"/>
            <a:chExt cx="1546746" cy="1952064"/>
          </a:xfrm>
        </p:grpSpPr>
        <p:grpSp>
          <p:nvGrpSpPr>
            <p:cNvPr id="12" name="组合 11"/>
            <p:cNvGrpSpPr/>
            <p:nvPr/>
          </p:nvGrpSpPr>
          <p:grpSpPr>
            <a:xfrm>
              <a:off x="5094990" y="3920489"/>
              <a:ext cx="1419541" cy="1604735"/>
              <a:chOff x="5083529" y="3839486"/>
              <a:chExt cx="1419541" cy="160473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083529" y="4301151"/>
                <a:ext cx="1419541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66285" y="3879546"/>
            <a:ext cx="1546747" cy="1952064"/>
            <a:chOff x="4967784" y="3725839"/>
            <a:chExt cx="1546747" cy="1952064"/>
          </a:xfrm>
        </p:grpSpPr>
        <p:grpSp>
          <p:nvGrpSpPr>
            <p:cNvPr id="21" name="组合 20"/>
            <p:cNvGrpSpPr/>
            <p:nvPr/>
          </p:nvGrpSpPr>
          <p:grpSpPr>
            <a:xfrm>
              <a:off x="4967784" y="3920489"/>
              <a:ext cx="1431611" cy="1604735"/>
              <a:chOff x="4956323" y="3839486"/>
              <a:chExt cx="1431611" cy="1604735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956323" y="4301151"/>
                <a:ext cx="1431611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508984" y="3879546"/>
            <a:ext cx="1546746" cy="1952064"/>
            <a:chOff x="4967785" y="3725839"/>
            <a:chExt cx="1546746" cy="1952064"/>
          </a:xfrm>
        </p:grpSpPr>
        <p:grpSp>
          <p:nvGrpSpPr>
            <p:cNvPr id="26" name="组合 25"/>
            <p:cNvGrpSpPr/>
            <p:nvPr/>
          </p:nvGrpSpPr>
          <p:grpSpPr>
            <a:xfrm>
              <a:off x="4967785" y="3920489"/>
              <a:ext cx="1546745" cy="1604735"/>
              <a:chOff x="4956324" y="3839486"/>
              <a:chExt cx="1546745" cy="160473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225015" y="3839486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956324" y="4301151"/>
                <a:ext cx="1546745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967785" y="3725839"/>
              <a:ext cx="1546746" cy="1952064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8A2322">
                  <a:alpha val="92000"/>
                </a:srgbClr>
              </a:gs>
              <a:gs pos="55200">
                <a:srgbClr val="AA2A2B"/>
              </a:gs>
              <a:gs pos="0">
                <a:srgbClr val="E96E6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3546" y="1181128"/>
            <a:ext cx="5036907" cy="5036907"/>
          </a:xfrm>
          <a:prstGeom prst="ellipse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214" y="2004314"/>
            <a:ext cx="8455118" cy="4210322"/>
            <a:chOff x="609214" y="2004314"/>
            <a:chExt cx="8455118" cy="4210322"/>
          </a:xfrm>
        </p:grpSpPr>
        <p:sp>
          <p:nvSpPr>
            <p:cNvPr id="15" name="矩形 14"/>
            <p:cNvSpPr/>
            <p:nvPr/>
          </p:nvSpPr>
          <p:spPr>
            <a:xfrm>
              <a:off x="1069679" y="2004314"/>
              <a:ext cx="7534188" cy="2430078"/>
            </a:xfrm>
            <a:prstGeom prst="rect">
              <a:avLst/>
            </a:prstGeom>
            <a:noFill/>
            <a:ln>
              <a:solidFill>
                <a:srgbClr val="FFFEFF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521548" y="2458525"/>
              <a:ext cx="1304405" cy="1974067"/>
              <a:chOff x="1897908" y="2364121"/>
              <a:chExt cx="1304405" cy="197406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039394" y="2364121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97908" y="2825786"/>
                <a:ext cx="1304405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317049" y="2458525"/>
              <a:ext cx="1304405" cy="1974067"/>
              <a:chOff x="1897908" y="2364121"/>
              <a:chExt cx="1304405" cy="197406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2039394" y="2364121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897908" y="2825786"/>
                <a:ext cx="1304405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112550" y="2458525"/>
              <a:ext cx="1304405" cy="1974067"/>
              <a:chOff x="1897908" y="2364121"/>
              <a:chExt cx="1304405" cy="1974067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039394" y="2364121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897908" y="2825786"/>
                <a:ext cx="1304405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908052" y="2458525"/>
              <a:ext cx="1304405" cy="1974067"/>
              <a:chOff x="1897908" y="2364121"/>
              <a:chExt cx="1304405" cy="197406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039394" y="2364121"/>
                <a:ext cx="1021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TITLE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897908" y="2825786"/>
                <a:ext cx="1304405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09214" y="4712763"/>
              <a:ext cx="8455118" cy="1501873"/>
              <a:chOff x="4888172" y="1680103"/>
              <a:chExt cx="8455118" cy="150187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5597019" y="1945355"/>
                <a:ext cx="18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597020" y="2407020"/>
                <a:ext cx="7746270" cy="774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We provide professional-quality free PowerPoint templates to help you with your business presentations - freeppt7.com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88172" y="1680103"/>
                <a:ext cx="713887" cy="70847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1474" y="1315453"/>
            <a:ext cx="11069053" cy="5133473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77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71074" y="1315454"/>
            <a:ext cx="9817768" cy="45088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77746">
            <a:off x="2150955" y="1251418"/>
            <a:ext cx="6660521" cy="5726611"/>
          </a:xfrm>
          <a:prstGeom prst="rect">
            <a:avLst/>
          </a:prstGeom>
          <a:effectLst>
            <a:outerShdw blurRad="254000" dist="38100" dir="2700000" sx="101000" sy="101000" algn="tl" rotWithShape="0">
              <a:prstClr val="black">
                <a:alpha val="42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02755">
            <a:off x="2042939" y="1093398"/>
            <a:ext cx="2138451" cy="23113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4629" y="-304651"/>
            <a:ext cx="2391625" cy="237348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203158" y="1315453"/>
            <a:ext cx="2406315" cy="4508836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18091" y="3039272"/>
            <a:ext cx="36166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印品灵秀体（非商用）"/>
                <a:sym typeface="Arial"/>
              </a:rPr>
              <a:t>THANKS</a:t>
            </a:r>
            <a:endParaRPr lang="zh-CN" altLang="en-US" sz="6600" dirty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7886202" y="522172"/>
            <a:ext cx="1346231" cy="133601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066770" y="4743035"/>
            <a:ext cx="1542703" cy="528468"/>
          </a:xfrm>
          <a:prstGeom prst="rect">
            <a:avLst/>
          </a:prstGeom>
          <a:solidFill>
            <a:srgbClr val="04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zh-CN" altLang="en-US" dirty="0">
              <a:solidFill>
                <a:srgbClr val="FFFEFF">
                  <a:alpha val="84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09473" y="4743035"/>
            <a:ext cx="1542703" cy="528468"/>
          </a:xfrm>
          <a:prstGeom prst="rect">
            <a:avLst/>
          </a:prstGeom>
          <a:solidFill>
            <a:srgbClr val="8A2322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zh-CN" altLang="en-US" dirty="0">
              <a:solidFill>
                <a:srgbClr val="FFFEFF">
                  <a:alpha val="84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06686" y="4761383"/>
            <a:ext cx="3015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FEFF">
                    <a:alpha val="84000"/>
                  </a:srgbClr>
                </a:solidFill>
                <a:latin typeface="Arial"/>
                <a:ea typeface="印品灵秀体（非商用）"/>
                <a:sym typeface="Arial"/>
              </a:rPr>
              <a:t>www.freeppt7.com</a:t>
            </a:r>
            <a:endParaRPr lang="zh-CN" altLang="en-US" sz="2600" dirty="0">
              <a:solidFill>
                <a:srgbClr val="FFFEFF">
                  <a:alpha val="84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911518" y="1315453"/>
            <a:ext cx="1077324" cy="481263"/>
          </a:xfrm>
          <a:prstGeom prst="rect">
            <a:avLst/>
          </a:prstGeom>
          <a:solidFill>
            <a:srgbClr val="E3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25597" y="2824548"/>
            <a:ext cx="527709" cy="1936835"/>
            <a:chOff x="626310" y="3559760"/>
            <a:chExt cx="527709" cy="1936835"/>
          </a:xfrm>
        </p:grpSpPr>
        <p:sp>
          <p:nvSpPr>
            <p:cNvPr id="37" name="文本框 36"/>
            <p:cNvSpPr txBox="1"/>
            <p:nvPr/>
          </p:nvSpPr>
          <p:spPr>
            <a:xfrm>
              <a:off x="626310" y="355976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01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64782" y="41438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02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782" y="463553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03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4782" y="512726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04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88192" y="5997859"/>
            <a:ext cx="280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Thank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for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hearing!</a:t>
            </a:r>
            <a:endParaRPr lang="zh-CN" altLang="en-US" sz="1200" dirty="0">
              <a:solidFill>
                <a:schemeClr val="tx1">
                  <a:alpha val="67000"/>
                </a:scheme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502747" y="1455563"/>
            <a:ext cx="358454" cy="180732"/>
            <a:chOff x="5465266" y="-2213811"/>
            <a:chExt cx="1304502" cy="657727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465266" y="-2213811"/>
              <a:ext cx="1304502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919537" y="-1884948"/>
              <a:ext cx="8502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711337" y="-1556084"/>
              <a:ext cx="10584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 rot="16200000">
            <a:off x="10035055" y="1455563"/>
            <a:ext cx="358454" cy="180732"/>
            <a:chOff x="5465266" y="-2213811"/>
            <a:chExt cx="1304502" cy="65772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465266" y="-2213811"/>
              <a:ext cx="1304502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919537" y="-1884948"/>
              <a:ext cx="8502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711337" y="-1556084"/>
              <a:ext cx="1058431" cy="0"/>
            </a:xfrm>
            <a:prstGeom prst="line">
              <a:avLst/>
            </a:prstGeom>
            <a:ln w="22225">
              <a:solidFill>
                <a:srgbClr val="F7F7F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11130188" y="4038851"/>
            <a:ext cx="423514" cy="1936835"/>
            <a:chOff x="626310" y="3559760"/>
            <a:chExt cx="423514" cy="1936835"/>
          </a:xfrm>
        </p:grpSpPr>
        <p:sp>
          <p:nvSpPr>
            <p:cNvPr id="60" name="文本框 59"/>
            <p:cNvSpPr txBox="1"/>
            <p:nvPr/>
          </p:nvSpPr>
          <p:spPr>
            <a:xfrm>
              <a:off x="626310" y="355976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O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92033" y="414381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92033" y="4635539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8025" y="512726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69377">
            <a:off x="8844153" y="3379697"/>
            <a:ext cx="1542703" cy="1667402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864EC5A-0442-40FF-58A3-C8E5640AC4C8}"/>
              </a:ext>
            </a:extLst>
          </p:cNvPr>
          <p:cNvSpPr/>
          <p:nvPr/>
        </p:nvSpPr>
        <p:spPr>
          <a:xfrm>
            <a:off x="9916253" y="3819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431" y="-620141"/>
            <a:ext cx="2391625" cy="237348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42473" y="1028685"/>
            <a:ext cx="10307053" cy="480063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77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0108" y="1028686"/>
            <a:ext cx="9141907" cy="421649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16526" y="1028685"/>
            <a:ext cx="2240663" cy="4216493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02182" y="2439935"/>
            <a:ext cx="527709" cy="1835202"/>
            <a:chOff x="626310" y="3559760"/>
            <a:chExt cx="566723" cy="1962442"/>
          </a:xfrm>
        </p:grpSpPr>
        <p:sp>
          <p:nvSpPr>
            <p:cNvPr id="37" name="文本框 36"/>
            <p:cNvSpPr txBox="1"/>
            <p:nvPr/>
          </p:nvSpPr>
          <p:spPr>
            <a:xfrm>
              <a:off x="626310" y="3559760"/>
              <a:ext cx="566723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01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64783" y="4143816"/>
              <a:ext cx="473760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02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783" y="4635539"/>
              <a:ext cx="473760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03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4783" y="5127263"/>
              <a:ext cx="473760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04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044163" y="5407494"/>
            <a:ext cx="260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Thank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for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hearing!</a:t>
            </a:r>
            <a:endParaRPr lang="zh-CN" altLang="en-US" sz="1200" dirty="0">
              <a:solidFill>
                <a:schemeClr val="tx1">
                  <a:alpha val="67000"/>
                </a:scheme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48855" y="1028685"/>
            <a:ext cx="1003160" cy="450059"/>
            <a:chOff x="9648855" y="1028685"/>
            <a:chExt cx="1003160" cy="450059"/>
          </a:xfrm>
        </p:grpSpPr>
        <p:sp>
          <p:nvSpPr>
            <p:cNvPr id="36" name="矩形 35"/>
            <p:cNvSpPr/>
            <p:nvPr/>
          </p:nvSpPr>
          <p:spPr>
            <a:xfrm>
              <a:off x="9648855" y="1028685"/>
              <a:ext cx="1003160" cy="450059"/>
            </a:xfrm>
            <a:prstGeom prst="rect">
              <a:avLst/>
            </a:prstGeom>
            <a:solidFill>
              <a:srgbClr val="E34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199383" y="1159711"/>
              <a:ext cx="333778" cy="169014"/>
              <a:chOff x="5465266" y="-2213811"/>
              <a:chExt cx="1304502" cy="65772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6200000">
              <a:off x="9763170" y="1160072"/>
              <a:ext cx="335213" cy="168290"/>
              <a:chOff x="5465266" y="-2213811"/>
              <a:chExt cx="1304502" cy="657727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/>
        </p:nvGrpSpPr>
        <p:grpSpPr>
          <a:xfrm>
            <a:off x="10783631" y="3575505"/>
            <a:ext cx="423514" cy="1835202"/>
            <a:chOff x="626310" y="3559760"/>
            <a:chExt cx="454825" cy="1962442"/>
          </a:xfrm>
        </p:grpSpPr>
        <p:sp>
          <p:nvSpPr>
            <p:cNvPr id="60" name="文本框 59"/>
            <p:cNvSpPr txBox="1"/>
            <p:nvPr/>
          </p:nvSpPr>
          <p:spPr>
            <a:xfrm>
              <a:off x="626310" y="3559760"/>
              <a:ext cx="454825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O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92034" y="4143816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92034" y="4635539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8025" y="5127263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69377">
            <a:off x="7596754" y="883964"/>
            <a:ext cx="889351" cy="9612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0511008" y="2183978"/>
            <a:ext cx="1346231" cy="133601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763574">
            <a:off x="6187040" y="1381452"/>
            <a:ext cx="4536147" cy="3900108"/>
          </a:xfrm>
          <a:prstGeom prst="rect">
            <a:avLst/>
          </a:prstGeom>
          <a:effectLst>
            <a:outerShdw blurRad="254000" dist="38100" dir="2700000" sx="101000" sy="101000" algn="tl" rotWithShape="0">
              <a:prstClr val="black">
                <a:alpha val="42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2459639" y="2843016"/>
            <a:ext cx="4993624" cy="1327628"/>
            <a:chOff x="2459639" y="2695348"/>
            <a:chExt cx="4993624" cy="1327628"/>
          </a:xfrm>
        </p:grpSpPr>
        <p:grpSp>
          <p:nvGrpSpPr>
            <p:cNvPr id="2" name="组合 1"/>
            <p:cNvGrpSpPr/>
            <p:nvPr/>
          </p:nvGrpSpPr>
          <p:grpSpPr>
            <a:xfrm>
              <a:off x="2459639" y="2695348"/>
              <a:ext cx="4759308" cy="1327628"/>
              <a:chOff x="2192177" y="4743035"/>
              <a:chExt cx="1940631" cy="52846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192177" y="4743035"/>
                <a:ext cx="526338" cy="528468"/>
              </a:xfrm>
              <a:prstGeom prst="rect">
                <a:avLst/>
              </a:prstGeom>
              <a:solidFill>
                <a:srgbClr val="040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18515" y="4743035"/>
                <a:ext cx="1414293" cy="528468"/>
              </a:xfrm>
              <a:prstGeom prst="rect">
                <a:avLst/>
              </a:prstGeom>
              <a:solidFill>
                <a:srgbClr val="8A2322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689502" y="2825313"/>
              <a:ext cx="47637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7F7F7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34616" y="1748055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rPr>
              <a:t>01</a:t>
            </a:r>
            <a:endParaRPr lang="zh-CN" altLang="en-US" sz="6600" dirty="0">
              <a:solidFill>
                <a:srgbClr val="F7F7F7"/>
              </a:solidFill>
              <a:latin typeface="Arial"/>
              <a:ea typeface="印品灵秀体（非商用）"/>
              <a:sym typeface="Arial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74042"/>
            <a:chOff x="0" y="0"/>
            <a:chExt cx="12192000" cy="68740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6042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8A2322"/>
                </a:gs>
                <a:gs pos="42000">
                  <a:srgbClr val="AA2A2B">
                    <a:alpha val="95000"/>
                  </a:srgbClr>
                </a:gs>
                <a:gs pos="0">
                  <a:srgbClr val="E96E6F">
                    <a:alpha val="9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098912" y="1181128"/>
            <a:ext cx="6987030" cy="5240273"/>
            <a:chOff x="144316" y="605771"/>
            <a:chExt cx="6987030" cy="52402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316" y="605771"/>
              <a:ext cx="6987030" cy="524027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42780" y="850709"/>
              <a:ext cx="2801719" cy="447709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993174" y="1998941"/>
            <a:ext cx="3367040" cy="1405814"/>
            <a:chOff x="4985389" y="1774944"/>
            <a:chExt cx="3367040" cy="1405814"/>
          </a:xfrm>
        </p:grpSpPr>
        <p:sp>
          <p:nvSpPr>
            <p:cNvPr id="18" name="文本框 17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5389" y="1774944"/>
              <a:ext cx="618321" cy="61363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910047" y="1998941"/>
            <a:ext cx="3367040" cy="1405814"/>
            <a:chOff x="4985389" y="1774944"/>
            <a:chExt cx="3367040" cy="1405814"/>
          </a:xfrm>
        </p:grpSpPr>
        <p:sp>
          <p:nvSpPr>
            <p:cNvPr id="22" name="文本框 21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5389" y="1774944"/>
              <a:ext cx="618321" cy="613630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993174" y="3926995"/>
            <a:ext cx="3367040" cy="1405814"/>
            <a:chOff x="4985389" y="1774944"/>
            <a:chExt cx="3367040" cy="1405814"/>
          </a:xfrm>
        </p:grpSpPr>
        <p:sp>
          <p:nvSpPr>
            <p:cNvPr id="26" name="文本框 25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5389" y="1774944"/>
              <a:ext cx="618321" cy="61363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910047" y="3926995"/>
            <a:ext cx="3367040" cy="1405814"/>
            <a:chOff x="4985389" y="1774944"/>
            <a:chExt cx="3367040" cy="1405814"/>
          </a:xfrm>
        </p:grpSpPr>
        <p:sp>
          <p:nvSpPr>
            <p:cNvPr id="30" name="文本框 29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5389" y="1774944"/>
              <a:ext cx="618321" cy="6136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74042"/>
            <a:chOff x="0" y="0"/>
            <a:chExt cx="12192000" cy="68740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6042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8A2322"/>
                </a:gs>
                <a:gs pos="42000">
                  <a:srgbClr val="AA2A2B">
                    <a:alpha val="95000"/>
                  </a:srgbClr>
                </a:gs>
                <a:gs pos="0">
                  <a:srgbClr val="E96E6F">
                    <a:alpha val="9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130045" y="1778794"/>
            <a:ext cx="3889147" cy="5377540"/>
            <a:chOff x="-498535" y="1718836"/>
            <a:chExt cx="3889147" cy="53775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98535" y="1718836"/>
              <a:ext cx="3889147" cy="537754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4961" y="1916728"/>
              <a:ext cx="2282154" cy="4911582"/>
            </a:xfrm>
            <a:prstGeom prst="roundRect">
              <a:avLst>
                <a:gd name="adj" fmla="val 8295"/>
              </a:avLst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939189" y="1778794"/>
            <a:ext cx="6513569" cy="2990688"/>
            <a:chOff x="4227219" y="1554050"/>
            <a:chExt cx="6513569" cy="2990688"/>
          </a:xfrm>
        </p:grpSpPr>
        <p:grpSp>
          <p:nvGrpSpPr>
            <p:cNvPr id="21" name="组合 20"/>
            <p:cNvGrpSpPr/>
            <p:nvPr/>
          </p:nvGrpSpPr>
          <p:grpSpPr>
            <a:xfrm>
              <a:off x="5022540" y="1883370"/>
              <a:ext cx="5718248" cy="2661368"/>
              <a:chOff x="5053263" y="2273356"/>
              <a:chExt cx="4756306" cy="2661368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5053263" y="2273356"/>
                <a:ext cx="15616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053264" y="2893252"/>
                <a:ext cx="4756305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</a:t>
                </a:r>
                <a:r>
                  <a:rPr lang="zh-CN" altLang="en-US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。</a:t>
                </a: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053264" y="4160986"/>
                <a:ext cx="47563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27219" y="1554050"/>
              <a:ext cx="713887" cy="708471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828843" y="5229196"/>
            <a:ext cx="2000267" cy="586853"/>
            <a:chOff x="4930849" y="5104263"/>
            <a:chExt cx="2000267" cy="586853"/>
          </a:xfrm>
        </p:grpSpPr>
        <p:sp>
          <p:nvSpPr>
            <p:cNvPr id="27" name="文本框 26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871499" y="5229196"/>
            <a:ext cx="2000267" cy="586853"/>
            <a:chOff x="4930849" y="5104263"/>
            <a:chExt cx="2000267" cy="586853"/>
          </a:xfrm>
        </p:grpSpPr>
        <p:sp>
          <p:nvSpPr>
            <p:cNvPr id="30" name="文本框 29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8914156" y="5229196"/>
            <a:ext cx="2000267" cy="586853"/>
            <a:chOff x="4930849" y="5104263"/>
            <a:chExt cx="2000267" cy="586853"/>
          </a:xfrm>
        </p:grpSpPr>
        <p:sp>
          <p:nvSpPr>
            <p:cNvPr id="33" name="文本框 32"/>
            <p:cNvSpPr txBox="1"/>
            <p:nvPr/>
          </p:nvSpPr>
          <p:spPr>
            <a:xfrm>
              <a:off x="5053679" y="516685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930849" y="5104263"/>
              <a:ext cx="0" cy="586853"/>
            </a:xfrm>
            <a:prstGeom prst="line">
              <a:avLst/>
            </a:prstGeom>
            <a:ln w="22225">
              <a:solidFill>
                <a:srgbClr val="FFFEFF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6042"/>
            <a:ext cx="12192000" cy="6890084"/>
            <a:chOff x="0" y="-16042"/>
            <a:chExt cx="12192000" cy="68900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6042"/>
              <a:ext cx="12192000" cy="687404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-16042"/>
              <a:ext cx="12192000" cy="6890084"/>
            </a:xfrm>
            <a:prstGeom prst="rect">
              <a:avLst/>
            </a:prstGeom>
            <a:gradFill flip="none" rotWithShape="1">
              <a:gsLst>
                <a:gs pos="100000">
                  <a:srgbClr val="8A2322">
                    <a:alpha val="92000"/>
                  </a:srgbClr>
                </a:gs>
                <a:gs pos="55200">
                  <a:srgbClr val="AA2A2B"/>
                </a:gs>
                <a:gs pos="0">
                  <a:srgbClr val="E96E6F">
                    <a:alpha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" y="211054"/>
            <a:ext cx="1219078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458465" y="2010548"/>
            <a:ext cx="3367040" cy="1405814"/>
            <a:chOff x="4985389" y="1774944"/>
            <a:chExt cx="3367040" cy="1405814"/>
          </a:xfrm>
        </p:grpSpPr>
        <p:sp>
          <p:nvSpPr>
            <p:cNvPr id="26" name="文本框 25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5389" y="1774944"/>
              <a:ext cx="618321" cy="61363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8458465" y="4232504"/>
            <a:ext cx="3367040" cy="1405814"/>
            <a:chOff x="4985389" y="1774944"/>
            <a:chExt cx="3367040" cy="1405814"/>
          </a:xfrm>
        </p:grpSpPr>
        <p:sp>
          <p:nvSpPr>
            <p:cNvPr id="30" name="文本框 29"/>
            <p:cNvSpPr txBox="1"/>
            <p:nvPr/>
          </p:nvSpPr>
          <p:spPr>
            <a:xfrm>
              <a:off x="5597019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5389" y="1774944"/>
              <a:ext cx="618321" cy="61363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505572" y="4232504"/>
            <a:ext cx="3299315" cy="1405814"/>
            <a:chOff x="5597020" y="1774944"/>
            <a:chExt cx="3299315" cy="1405814"/>
          </a:xfrm>
        </p:grpSpPr>
        <p:sp>
          <p:nvSpPr>
            <p:cNvPr id="52" name="文本框 51"/>
            <p:cNvSpPr txBox="1"/>
            <p:nvPr/>
          </p:nvSpPr>
          <p:spPr>
            <a:xfrm>
              <a:off x="6474992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78014" y="1774944"/>
              <a:ext cx="618321" cy="613630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505572" y="2010548"/>
            <a:ext cx="3299315" cy="1405814"/>
            <a:chOff x="5597020" y="1774944"/>
            <a:chExt cx="3299315" cy="1405814"/>
          </a:xfrm>
        </p:grpSpPr>
        <p:sp>
          <p:nvSpPr>
            <p:cNvPr id="56" name="文本框 55"/>
            <p:cNvSpPr txBox="1"/>
            <p:nvPr/>
          </p:nvSpPr>
          <p:spPr>
            <a:xfrm>
              <a:off x="6474992" y="1945355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24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597020" y="2407020"/>
              <a:ext cx="2755409" cy="7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FFFEFF">
                    <a:alpha val="97000"/>
                  </a:srgb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78014" y="1774944"/>
              <a:ext cx="618321" cy="6136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231318" cy="6858000"/>
            <a:chOff x="0" y="0"/>
            <a:chExt cx="12231318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231318" cy="685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8A2322"/>
                </a:gs>
                <a:gs pos="42000">
                  <a:srgbClr val="AA2A2B">
                    <a:alpha val="95000"/>
                  </a:srgbClr>
                </a:gs>
                <a:gs pos="0">
                  <a:srgbClr val="E96E6F">
                    <a:alpha val="9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10681">
            <a:off x="-530262" y="1610704"/>
            <a:ext cx="5454888" cy="363659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385520" y="1567697"/>
            <a:ext cx="6513569" cy="2990688"/>
            <a:chOff x="4227219" y="1554050"/>
            <a:chExt cx="6513569" cy="2990688"/>
          </a:xfrm>
        </p:grpSpPr>
        <p:grpSp>
          <p:nvGrpSpPr>
            <p:cNvPr id="14" name="组合 13"/>
            <p:cNvGrpSpPr/>
            <p:nvPr/>
          </p:nvGrpSpPr>
          <p:grpSpPr>
            <a:xfrm>
              <a:off x="5022540" y="1883370"/>
              <a:ext cx="5718248" cy="2661368"/>
              <a:chOff x="5053263" y="2273356"/>
              <a:chExt cx="4756306" cy="266136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053263" y="2273356"/>
                <a:ext cx="15616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053264" y="2893252"/>
                <a:ext cx="47563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053264" y="4160986"/>
                <a:ext cx="4756305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27219" y="1554050"/>
              <a:ext cx="713887" cy="708471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987670" y="4630662"/>
            <a:ext cx="5725822" cy="1473677"/>
            <a:chOff x="4987670" y="4630662"/>
            <a:chExt cx="5725822" cy="1473677"/>
          </a:xfrm>
        </p:grpSpPr>
        <p:grpSp>
          <p:nvGrpSpPr>
            <p:cNvPr id="9" name="组合 8"/>
            <p:cNvGrpSpPr/>
            <p:nvPr/>
          </p:nvGrpSpPr>
          <p:grpSpPr>
            <a:xfrm>
              <a:off x="5344614" y="4898231"/>
              <a:ext cx="5368878" cy="1206108"/>
              <a:chOff x="5180841" y="4743245"/>
              <a:chExt cx="5368878" cy="120610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180841" y="4801667"/>
                <a:ext cx="5368878" cy="1147686"/>
              </a:xfrm>
              <a:prstGeom prst="rect">
                <a:avLst/>
              </a:prstGeom>
              <a:noFill/>
              <a:ln>
                <a:solidFill>
                  <a:srgbClr val="FFFEFF">
                    <a:alpha val="7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464818" y="4743245"/>
                <a:ext cx="4822748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87670" y="4630662"/>
              <a:ext cx="713887" cy="7084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AA2A2B"/>
            </a:gs>
            <a:gs pos="0">
              <a:srgbClr val="E96E6F"/>
            </a:gs>
            <a:gs pos="98000">
              <a:srgbClr val="8A23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231318" cy="6858000"/>
            <a:chOff x="0" y="0"/>
            <a:chExt cx="12231318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231318" cy="685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8A2322"/>
                </a:gs>
                <a:gs pos="42000">
                  <a:srgbClr val="AA2A2B">
                    <a:alpha val="95000"/>
                  </a:srgbClr>
                </a:gs>
                <a:gs pos="0">
                  <a:srgbClr val="E96E6F">
                    <a:alpha val="9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9978" y="16042"/>
            <a:ext cx="4364390" cy="1165086"/>
            <a:chOff x="1005369" y="443917"/>
            <a:chExt cx="4364390" cy="1165086"/>
          </a:xfrm>
        </p:grpSpPr>
        <p:sp>
          <p:nvSpPr>
            <p:cNvPr id="2" name="文本框 1"/>
            <p:cNvSpPr txBox="1"/>
            <p:nvPr/>
          </p:nvSpPr>
          <p:spPr>
            <a:xfrm>
              <a:off x="1902143" y="75897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rPr>
                <a:t>Add title text here</a:t>
              </a:r>
              <a:endParaRPr lang="zh-CN" altLang="en-US" sz="3200" dirty="0">
                <a:solidFill>
                  <a:srgbClr val="FFFEFF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5369" y="443917"/>
              <a:ext cx="1176061" cy="116508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196959" y="1731470"/>
            <a:ext cx="4294457" cy="2461618"/>
            <a:chOff x="4227219" y="1554050"/>
            <a:chExt cx="4872263" cy="2461618"/>
          </a:xfrm>
        </p:grpSpPr>
        <p:grpSp>
          <p:nvGrpSpPr>
            <p:cNvPr id="11" name="组合 10"/>
            <p:cNvGrpSpPr/>
            <p:nvPr/>
          </p:nvGrpSpPr>
          <p:grpSpPr>
            <a:xfrm>
              <a:off x="5022540" y="1883370"/>
              <a:ext cx="4076942" cy="2132298"/>
              <a:chOff x="5053263" y="2273356"/>
              <a:chExt cx="3391106" cy="2132298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053263" y="2273356"/>
                <a:ext cx="1771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053265" y="2893252"/>
                <a:ext cx="3391104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27219" y="1554050"/>
              <a:ext cx="713887" cy="70847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61037" y="1731470"/>
            <a:ext cx="4333356" cy="2461618"/>
            <a:chOff x="5022541" y="1554050"/>
            <a:chExt cx="4916396" cy="2461618"/>
          </a:xfrm>
        </p:grpSpPr>
        <p:grpSp>
          <p:nvGrpSpPr>
            <p:cNvPr id="18" name="组合 17"/>
            <p:cNvGrpSpPr/>
            <p:nvPr/>
          </p:nvGrpSpPr>
          <p:grpSpPr>
            <a:xfrm>
              <a:off x="5022541" y="1883370"/>
              <a:ext cx="4076941" cy="2132298"/>
              <a:chOff x="5053264" y="2273356"/>
              <a:chExt cx="3391105" cy="2132298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6672651" y="2273356"/>
                <a:ext cx="1771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FFFEFF"/>
                    </a:solidFill>
                    <a:latin typeface="Arial"/>
                    <a:ea typeface="印品灵秀体（非商用）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FFFEFF"/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053264" y="2893252"/>
                <a:ext cx="3391104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FFFEFF">
                        <a:alpha val="97000"/>
                      </a:srgbClr>
                    </a:solidFill>
                    <a:latin typeface="Arial"/>
                    <a:ea typeface="印品灵秀体（非商用）"/>
                    <a:sym typeface="Arial"/>
                  </a:rPr>
                  <a:t>Click here to add content, content to match the title. Click here to add content, content to match the title. Click here to add content, content to match the title. </a:t>
                </a:r>
                <a:endParaRPr lang="zh-CN" altLang="en-US" sz="1200" dirty="0">
                  <a:solidFill>
                    <a:srgbClr val="FFFEFF">
                      <a:alpha val="97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25049" y="1554050"/>
              <a:ext cx="713888" cy="7084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171085" y="3429000"/>
            <a:ext cx="3889147" cy="5377540"/>
            <a:chOff x="4171085" y="3429000"/>
            <a:chExt cx="3889147" cy="537754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1085" y="3429000"/>
              <a:ext cx="3889147" cy="537754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74581" y="3645937"/>
              <a:ext cx="2282154" cy="4911582"/>
            </a:xfrm>
            <a:prstGeom prst="roundRect">
              <a:avLst>
                <a:gd name="adj" fmla="val 8295"/>
              </a:avLst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5974024" y="5071949"/>
            <a:ext cx="7507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F7F7F7">
                    <a:alpha val="11000"/>
                  </a:srgbClr>
                </a:solidFill>
                <a:latin typeface="Arial"/>
                <a:ea typeface="印品灵秀体（非商用）"/>
                <a:sym typeface="Arial"/>
              </a:rPr>
              <a:t>FIRST</a:t>
            </a:r>
            <a:endParaRPr lang="zh-CN" altLang="en-US" sz="19900" dirty="0">
              <a:solidFill>
                <a:srgbClr val="F7F7F7">
                  <a:alpha val="11000"/>
                </a:srgbClr>
              </a:solidFill>
              <a:latin typeface="Arial"/>
              <a:ea typeface="印品灵秀体（非商用）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431" y="-620141"/>
            <a:ext cx="2391625" cy="237348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42473" y="1028685"/>
            <a:ext cx="10307053" cy="480063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77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0108" y="1028686"/>
            <a:ext cx="9141907" cy="421649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16526" y="1028685"/>
            <a:ext cx="2240663" cy="4216493"/>
          </a:xfrm>
          <a:prstGeom prst="rect">
            <a:avLst/>
          </a:prstGeom>
          <a:solidFill>
            <a:srgbClr val="C9434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02182" y="2439935"/>
            <a:ext cx="527709" cy="1835202"/>
            <a:chOff x="626310" y="3559760"/>
            <a:chExt cx="566722" cy="1962442"/>
          </a:xfrm>
        </p:grpSpPr>
        <p:sp>
          <p:nvSpPr>
            <p:cNvPr id="37" name="文本框 36"/>
            <p:cNvSpPr txBox="1"/>
            <p:nvPr/>
          </p:nvSpPr>
          <p:spPr>
            <a:xfrm>
              <a:off x="626310" y="3559760"/>
              <a:ext cx="566722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01</a:t>
              </a:r>
              <a:endParaRPr lang="zh-CN" altLang="en-US" sz="2400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64782" y="4143816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Arial"/>
                  <a:ea typeface="印品灵秀体（非商用）"/>
                  <a:sym typeface="Arial"/>
                </a:rPr>
                <a:t>02</a:t>
              </a:r>
              <a:endParaRPr lang="zh-CN" altLang="en-US" b="1" dirty="0"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782" y="4635539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03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4782" y="5127263"/>
              <a:ext cx="473759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04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044163" y="5407494"/>
            <a:ext cx="260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Thank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for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your</a:t>
            </a:r>
            <a:r>
              <a:rPr lang="zh-CN" altLang="en-US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 </a:t>
            </a:r>
            <a:r>
              <a:rPr lang="en-US" altLang="zh-CN" sz="1200" dirty="0">
                <a:solidFill>
                  <a:schemeClr val="tx1">
                    <a:alpha val="67000"/>
                  </a:schemeClr>
                </a:solidFill>
                <a:latin typeface="Arial"/>
                <a:ea typeface="印品灵秀体（非商用）"/>
                <a:sym typeface="Arial"/>
              </a:rPr>
              <a:t>hearing!</a:t>
            </a:r>
            <a:endParaRPr lang="zh-CN" altLang="en-US" sz="1200" dirty="0">
              <a:solidFill>
                <a:schemeClr val="tx1">
                  <a:alpha val="67000"/>
                </a:schemeClr>
              </a:solidFill>
              <a:latin typeface="Arial"/>
              <a:ea typeface="印品灵秀体（非商用）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48855" y="1028685"/>
            <a:ext cx="1003160" cy="450059"/>
            <a:chOff x="9648855" y="1028685"/>
            <a:chExt cx="1003160" cy="450059"/>
          </a:xfrm>
        </p:grpSpPr>
        <p:sp>
          <p:nvSpPr>
            <p:cNvPr id="36" name="矩形 35"/>
            <p:cNvSpPr/>
            <p:nvPr/>
          </p:nvSpPr>
          <p:spPr>
            <a:xfrm>
              <a:off x="9648855" y="1028685"/>
              <a:ext cx="1003160" cy="450059"/>
            </a:xfrm>
            <a:prstGeom prst="rect">
              <a:avLst/>
            </a:prstGeom>
            <a:solidFill>
              <a:srgbClr val="E34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印品灵秀体（非商用）"/>
                <a:sym typeface="Arial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199383" y="1159711"/>
              <a:ext cx="333778" cy="169014"/>
              <a:chOff x="5465266" y="-2213811"/>
              <a:chExt cx="1304502" cy="65772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6200000">
              <a:off x="9763170" y="1160072"/>
              <a:ext cx="335213" cy="168290"/>
              <a:chOff x="5465266" y="-2213811"/>
              <a:chExt cx="1304502" cy="657727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5465266" y="-2213811"/>
                <a:ext cx="1304502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919537" y="-1884948"/>
                <a:ext cx="8502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711337" y="-1556084"/>
                <a:ext cx="1058431" cy="0"/>
              </a:xfrm>
              <a:prstGeom prst="line">
                <a:avLst/>
              </a:prstGeom>
              <a:ln w="22225">
                <a:solidFill>
                  <a:srgbClr val="F7F7F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/>
        </p:nvGrpSpPr>
        <p:grpSpPr>
          <a:xfrm>
            <a:off x="10783631" y="3575505"/>
            <a:ext cx="423514" cy="1835202"/>
            <a:chOff x="626310" y="3559760"/>
            <a:chExt cx="454825" cy="1962442"/>
          </a:xfrm>
        </p:grpSpPr>
        <p:sp>
          <p:nvSpPr>
            <p:cNvPr id="60" name="文本框 59"/>
            <p:cNvSpPr txBox="1"/>
            <p:nvPr/>
          </p:nvSpPr>
          <p:spPr>
            <a:xfrm>
              <a:off x="626310" y="3559760"/>
              <a:ext cx="454825" cy="49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alpha val="80000"/>
                    </a:schemeClr>
                  </a:solidFill>
                  <a:latin typeface="Arial"/>
                  <a:ea typeface="印品灵秀体（非商用）"/>
                  <a:sym typeface="Arial"/>
                </a:rPr>
                <a:t>O</a:t>
              </a:r>
              <a:endParaRPr lang="zh-CN" altLang="en-US" sz="2400" b="1" dirty="0">
                <a:solidFill>
                  <a:schemeClr val="tx1">
                    <a:alpha val="80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92034" y="4143816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92034" y="4635539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t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8025" y="5127263"/>
              <a:ext cx="280951" cy="39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alpha val="59000"/>
                    </a:schemeClr>
                  </a:solidFill>
                  <a:latin typeface="Arial"/>
                  <a:ea typeface="印品灵秀体（非商用）"/>
                  <a:sym typeface="Arial"/>
                </a:rPr>
                <a:t>f</a:t>
              </a:r>
              <a:endParaRPr lang="zh-CN" altLang="en-US" b="1" dirty="0">
                <a:solidFill>
                  <a:schemeClr val="tx1">
                    <a:alpha val="59000"/>
                  </a:schemeClr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69377">
            <a:off x="7596754" y="883964"/>
            <a:ext cx="889351" cy="9612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0511008" y="2183978"/>
            <a:ext cx="1346231" cy="133601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763574">
            <a:off x="6187040" y="1381452"/>
            <a:ext cx="4536147" cy="3900108"/>
          </a:xfrm>
          <a:prstGeom prst="rect">
            <a:avLst/>
          </a:prstGeom>
          <a:effectLst>
            <a:outerShdw blurRad="254000" dist="38100" dir="2700000" sx="101000" sy="101000" algn="tl" rotWithShape="0">
              <a:prstClr val="black">
                <a:alpha val="42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2459639" y="2843016"/>
            <a:ext cx="4993624" cy="1327628"/>
            <a:chOff x="2459639" y="2695348"/>
            <a:chExt cx="4993624" cy="1327628"/>
          </a:xfrm>
        </p:grpSpPr>
        <p:grpSp>
          <p:nvGrpSpPr>
            <p:cNvPr id="2" name="组合 1"/>
            <p:cNvGrpSpPr/>
            <p:nvPr/>
          </p:nvGrpSpPr>
          <p:grpSpPr>
            <a:xfrm>
              <a:off x="2459639" y="2695348"/>
              <a:ext cx="4759308" cy="1327628"/>
              <a:chOff x="2192177" y="4743035"/>
              <a:chExt cx="1940631" cy="52846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192177" y="4743035"/>
                <a:ext cx="526338" cy="528468"/>
              </a:xfrm>
              <a:prstGeom prst="rect">
                <a:avLst/>
              </a:prstGeom>
              <a:solidFill>
                <a:srgbClr val="040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18515" y="4743035"/>
                <a:ext cx="1414293" cy="528468"/>
              </a:xfrm>
              <a:prstGeom prst="rect">
                <a:avLst/>
              </a:prstGeom>
              <a:solidFill>
                <a:srgbClr val="8A2322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zh-CN" altLang="en-US" dirty="0">
                  <a:solidFill>
                    <a:srgbClr val="FFFEFF">
                      <a:alpha val="84000"/>
                    </a:srgbClr>
                  </a:solidFill>
                  <a:latin typeface="Arial"/>
                  <a:ea typeface="印品灵秀体（非商用）"/>
                  <a:sym typeface="Arial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689502" y="2825313"/>
              <a:ext cx="47637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7F7F7"/>
                  </a:solidFill>
                  <a:latin typeface="Arial"/>
                  <a:ea typeface="印品灵秀体（非商用）"/>
                  <a:sym typeface="Arial"/>
                </a:rPr>
                <a:t>Add title text</a:t>
              </a:r>
              <a:endParaRPr lang="zh-CN" altLang="en-US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34616" y="1748055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7F7F7"/>
                </a:solidFill>
                <a:latin typeface="Arial"/>
                <a:ea typeface="印品灵秀体（非商用）"/>
                <a:sym typeface="Arial"/>
              </a:rPr>
              <a:t>02</a:t>
            </a:r>
            <a:endParaRPr lang="zh-CN" altLang="en-US" sz="6600" dirty="0">
              <a:solidFill>
                <a:srgbClr val="F7F7F7"/>
              </a:solidFill>
              <a:latin typeface="Arial"/>
              <a:ea typeface="印品灵秀体（非商用）"/>
              <a:sym typeface="Arial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宽屏</PresentationFormat>
  <Paragraphs>248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/>
  <cp:keywords>www.1ppt.com</cp:keywords>
  <dc:description>www.1ppt.com</dc:description>
  <cp:lastModifiedBy/>
  <cp:revision>2</cp:revision>
  <dcterms:created xsi:type="dcterms:W3CDTF">2019-07-24T17:07:00Z</dcterms:created>
  <dcterms:modified xsi:type="dcterms:W3CDTF">2024-01-26T14:30:12Z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2871B919BBDE4B32A3B5F4579AB0BB34_12</vt:lpwstr>
  </property>
  <property fmtid="{D5CDD505-2E9C-101B-9397-08002B2CF9AE}" pid="3" name="KSOProductBuildVer">
    <vt:lpwstr>2052-12.1.0.15712</vt:lpwstr>
  </property>
</Properties>
</file>