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748" r:id="rId2"/>
  </p:sldMasterIdLst>
  <p:notesMasterIdLst>
    <p:notesMasterId r:id="rId29"/>
  </p:notesMasterIdLst>
  <p:handoutMasterIdLst>
    <p:handoutMasterId r:id="rId30"/>
  </p:handoutMasterIdLst>
  <p:sldIdLst>
    <p:sldId id="256" r:id="rId3"/>
    <p:sldId id="257" r:id="rId4"/>
    <p:sldId id="258" r:id="rId5"/>
    <p:sldId id="264" r:id="rId6"/>
    <p:sldId id="259" r:id="rId7"/>
    <p:sldId id="265" r:id="rId8"/>
    <p:sldId id="266" r:id="rId9"/>
    <p:sldId id="260" r:id="rId10"/>
    <p:sldId id="267" r:id="rId11"/>
    <p:sldId id="268" r:id="rId12"/>
    <p:sldId id="269" r:id="rId13"/>
    <p:sldId id="270" r:id="rId14"/>
    <p:sldId id="261" r:id="rId15"/>
    <p:sldId id="271" r:id="rId16"/>
    <p:sldId id="272" r:id="rId17"/>
    <p:sldId id="273" r:id="rId18"/>
    <p:sldId id="274" r:id="rId19"/>
    <p:sldId id="275" r:id="rId20"/>
    <p:sldId id="262" r:id="rId21"/>
    <p:sldId id="276" r:id="rId22"/>
    <p:sldId id="277" r:id="rId23"/>
    <p:sldId id="278" r:id="rId24"/>
    <p:sldId id="279" r:id="rId25"/>
    <p:sldId id="280" r:id="rId26"/>
    <p:sldId id="263" r:id="rId27"/>
    <p:sldId id="322" r:id="rId28"/>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DA9"/>
    <a:srgbClr val="FBF3EC"/>
    <a:srgbClr val="FFEF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351" autoAdjust="0"/>
  </p:normalViewPr>
  <p:slideViewPr>
    <p:cSldViewPr snapToGrid="0" showGuides="1">
      <p:cViewPr varScale="1">
        <p:scale>
          <a:sx n="73" d="100"/>
          <a:sy n="73" d="100"/>
        </p:scale>
        <p:origin x="594" y="66"/>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2024/1/27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3373722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2024/1/27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428992932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模板来自于： 第一PPT https://www.1ppt.com/</a:t>
            </a:r>
          </a:p>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模板来自于： 第一PPT https://www.1ppt.com/</a:t>
            </a:r>
          </a:p>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模板来自于： 第一PPT https://www.1ppt.com/</a:t>
            </a:r>
          </a:p>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模板来自于： 第一PPT https://www.1ppt.com/</a:t>
            </a:r>
          </a:p>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652D934-5B95-4DCD-A0FE-4148B2DA0905}" type="datetimeFigureOut">
              <a:rPr lang="zh-CN" altLang="en-US" smtClean="0"/>
              <a:t>2024/1/27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6BB5959-7938-439E-B705-56AEDE651CF0}" type="slidenum">
              <a:rPr lang="zh-CN" altLang="en-US" smtClean="0"/>
              <a:t>‹#›</a:t>
            </a:fld>
            <a:endParaRPr lang="zh-CN" altLang="en-US"/>
          </a:p>
        </p:txBody>
      </p:sp>
    </p:spTree>
  </p:cSld>
  <p:clrMapOvr>
    <a:masterClrMapping/>
  </p:clrMapOvr>
  <p:hf sldNum="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652D934-5B95-4DCD-A0FE-4148B2DA0905}" type="datetimeFigureOut">
              <a:rPr lang="zh-CN" altLang="en-US" smtClean="0"/>
              <a:t>2024/1/27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6BB5959-7938-439E-B705-56AEDE651CF0}" type="slidenum">
              <a:rPr lang="zh-CN" altLang="en-US" smtClean="0"/>
              <a:t>‹#›</a:t>
            </a:fld>
            <a:endParaRPr lang="zh-CN" altLang="en-US"/>
          </a:p>
        </p:txBody>
      </p:sp>
    </p:spTree>
  </p:cSld>
  <p:clrMapOvr>
    <a:masterClrMapping/>
  </p:clrMapOvr>
  <p:hf sldNum="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0652D934-5B95-4DCD-A0FE-4148B2DA0905}" type="datetimeFigureOut">
              <a:rPr lang="zh-CN" altLang="en-US" smtClean="0"/>
              <a:t>2024/1/27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6BB5959-7938-439E-B705-56AEDE651CF0}" type="slidenum">
              <a:rPr lang="zh-CN" altLang="en-US" smtClean="0"/>
              <a:t>‹#›</a:t>
            </a:fld>
            <a:endParaRPr lang="zh-CN" altLang="en-US"/>
          </a:p>
        </p:txBody>
      </p:sp>
    </p:spTree>
  </p:cSld>
  <p:clrMapOvr>
    <a:masterClrMapping/>
  </p:clrMapOvr>
  <p:hf sldNum="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0652D934-5B95-4DCD-A0FE-4148B2DA0905}" type="datetimeFigureOut">
              <a:rPr lang="zh-CN" altLang="en-US" smtClean="0"/>
              <a:t>2024/1/27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6BB5959-7938-439E-B705-56AEDE651CF0}" type="slidenum">
              <a:rPr lang="zh-CN" altLang="en-US" smtClean="0"/>
              <a:t>‹#›</a:t>
            </a:fld>
            <a:endParaRPr lang="zh-CN" altLang="en-US"/>
          </a:p>
        </p:txBody>
      </p:sp>
    </p:spTree>
  </p:cSld>
  <p:clrMapOvr>
    <a:masterClrMapping/>
  </p:clrMapOvr>
  <p:hf sldNum="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2024/1/27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45750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2024/1/27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709378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7598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0652D934-5B95-4DCD-A0FE-4148B2DA0905}" type="datetimeFigureOut">
              <a:rPr lang="zh-CN" altLang="en-US" smtClean="0"/>
              <a:t>2024/1/27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6BB5959-7938-439E-B705-56AEDE651CF0}" type="slidenum">
              <a:rPr lang="zh-CN" altLang="en-US" smtClean="0"/>
              <a:t>‹#›</a:t>
            </a:fld>
            <a:endParaRPr lang="zh-CN" altLang="en-US"/>
          </a:p>
        </p:txBody>
      </p:sp>
    </p:spTree>
  </p:cSld>
  <p:clrMapOvr>
    <a:masterClrMapping/>
  </p:clrMapOvr>
  <p:hf sldNum="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652D934-5B95-4DCD-A0FE-4148B2DA0905}" type="datetimeFigureOut">
              <a:rPr lang="zh-CN" altLang="en-US" smtClean="0"/>
              <a:t>2024/1/27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6BB5959-7938-439E-B705-56AEDE651CF0}" type="slidenum">
              <a:rPr lang="zh-CN" altLang="en-US" smtClean="0"/>
              <a:t>‹#›</a:t>
            </a:fld>
            <a:endParaRPr lang="zh-CN" altLang="en-US"/>
          </a:p>
        </p:txBody>
      </p:sp>
    </p:spTree>
  </p:cSld>
  <p:clrMapOvr>
    <a:masterClrMapping/>
  </p:clrMapOvr>
  <p:hf sldNum="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0652D934-5B95-4DCD-A0FE-4148B2DA0905}" type="datetimeFigureOut">
              <a:rPr lang="zh-CN" altLang="en-US" smtClean="0"/>
              <a:t>2024/1/27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6BB5959-7938-439E-B705-56AEDE651CF0}" type="slidenum">
              <a:rPr lang="zh-CN" altLang="en-US" smtClean="0"/>
              <a:t>‹#›</a:t>
            </a:fld>
            <a:endParaRPr lang="zh-CN" altLang="en-US"/>
          </a:p>
        </p:txBody>
      </p:sp>
    </p:spTree>
  </p:cSld>
  <p:clrMapOvr>
    <a:masterClrMapping/>
  </p:clrMapOvr>
  <p:hf sldNum="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0652D934-5B95-4DCD-A0FE-4148B2DA0905}" type="datetimeFigureOut">
              <a:rPr lang="zh-CN" altLang="en-US" smtClean="0"/>
              <a:t>2024/1/27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6BB5959-7938-439E-B705-56AEDE651CF0}" type="slidenum">
              <a:rPr lang="zh-CN" altLang="en-US" smtClean="0"/>
              <a:t>‹#›</a:t>
            </a:fld>
            <a:endParaRPr lang="zh-CN" altLang="en-US"/>
          </a:p>
        </p:txBody>
      </p:sp>
    </p:spTree>
  </p:cSld>
  <p:clrMapOvr>
    <a:masterClrMapping/>
  </p:clrMapOvr>
  <p:hf sldNum="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8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0652D934-5B95-4DCD-A0FE-4148B2DA0905}" type="datetimeFigureOut">
              <a:rPr lang="zh-CN" altLang="en-US" smtClean="0"/>
              <a:t>2024/1/27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6BB5959-7938-439E-B705-56AEDE651CF0}" type="slidenum">
              <a:rPr lang="zh-CN" altLang="en-US" smtClean="0"/>
              <a:t>‹#›</a:t>
            </a:fld>
            <a:endParaRPr lang="zh-CN" altLang="en-US"/>
          </a:p>
        </p:txBody>
      </p:sp>
      <p:sp>
        <p:nvSpPr>
          <p:cNvPr id="10" name="TextBox 9"/>
          <p:cNvSpPr txBox="1"/>
          <p:nvPr userDrawn="1"/>
        </p:nvSpPr>
        <p:spPr>
          <a:xfrm>
            <a:off x="453650" y="0"/>
            <a:ext cx="54006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hlinkClick r:id="rId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http://www.1ppt.com/hangye/</a:t>
            </a:r>
          </a:p>
        </p:txBody>
      </p:sp>
    </p:spTree>
    <p:extLst>
      <p:ext uri="{BB962C8B-B14F-4D97-AF65-F5344CB8AC3E}">
        <p14:creationId xmlns:p14="http://schemas.microsoft.com/office/powerpoint/2010/main" val="733357585"/>
      </p:ext>
    </p:extLst>
  </p:cSld>
  <p:clrMapOvr>
    <a:masterClrMapping/>
  </p:clrMapOvr>
  <p:hf sldNum="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652D934-5B95-4DCD-A0FE-4148B2DA0905}" type="datetimeFigureOut">
              <a:rPr lang="zh-CN" altLang="en-US" smtClean="0"/>
              <a:t>2024/1/27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6BB5959-7938-439E-B705-56AEDE651CF0}" type="slidenum">
              <a:rPr lang="zh-CN" altLang="en-US" smtClean="0"/>
              <a:t>‹#›</a:t>
            </a:fld>
            <a:endParaRPr lang="zh-CN" altLang="en-US"/>
          </a:p>
        </p:txBody>
      </p:sp>
    </p:spTree>
  </p:cSld>
  <p:clrMapOvr>
    <a:masterClrMapping/>
  </p:clrMapOvr>
  <p:hf sldNum="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652D934-5B95-4DCD-A0FE-4148B2DA0905}" type="datetimeFigureOut">
              <a:rPr lang="zh-CN" altLang="en-US" smtClean="0"/>
              <a:t>2024/1/27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6BB5959-7938-439E-B705-56AEDE651CF0}" type="slidenum">
              <a:rPr lang="zh-CN" altLang="en-US" smtClean="0"/>
              <a:t>‹#›</a:t>
            </a:fld>
            <a:endParaRPr lang="zh-CN" altLang="en-US"/>
          </a:p>
        </p:txBody>
      </p:sp>
    </p:spTree>
  </p:cSld>
  <p:clrMapOvr>
    <a:masterClrMapping/>
  </p:clrMapOvr>
  <p:hf sldNum="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652D934-5B95-4DCD-A0FE-4148B2DA0905}" type="datetimeFigureOut">
              <a:rPr lang="zh-CN" altLang="en-US" smtClean="0"/>
              <a:t>2024/1/27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6BB5959-7938-439E-B705-56AEDE651CF0}" type="slidenum">
              <a:rPr lang="zh-CN" altLang="en-US" smtClean="0"/>
              <a:t>‹#›</a:t>
            </a:fld>
            <a:endParaRPr lang="zh-CN" altLang="en-US"/>
          </a:p>
        </p:txBody>
      </p:sp>
    </p:spTree>
  </p:cSld>
  <p:clrMapOvr>
    <a:masterClrMapping/>
  </p:clrMapOvr>
  <p:hf sldNum="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defRPr>
            </a:lvl1pPr>
          </a:lstStyle>
          <a:p>
            <a:fld id="{0652D934-5B95-4DCD-A0FE-4148B2DA0905}" type="datetimeFigureOut">
              <a:rPr lang="zh-CN" altLang="en-US" smtClean="0"/>
              <a:t>2024/1/27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fld id="{D6BB5959-7938-439E-B705-56AEDE651CF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744" r:id="rId6"/>
    <p:sldLayoutId id="2147483654" r:id="rId7"/>
    <p:sldLayoutId id="2147483655" r:id="rId8"/>
    <p:sldLayoutId id="2147483656" r:id="rId9"/>
    <p:sldLayoutId id="2147483657" r:id="rId10"/>
    <p:sldLayoutId id="2147483658" r:id="rId11"/>
    <p:sldLayoutId id="2147483659" r:id="rId12"/>
  </p:sldLayoutIdLst>
  <p:hf sldNum="0" ftr="0" dt="0"/>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698248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hyperlink" Target="https://www.freeppt7.com/ggslide-school/" TargetMode="External"/><Relationship Id="rId3" Type="http://schemas.openxmlformats.org/officeDocument/2006/relationships/hyperlink" Target="https://www.facebook.com/freeppt7/" TargetMode="External"/><Relationship Id="rId7" Type="http://schemas.openxmlformats.org/officeDocument/2006/relationships/hyperlink" Target="https://www.youtube.com/@Slidestemplatesfree" TargetMode="External"/><Relationship Id="rId12"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hyperlink" Target="https://www.linkedin.com/in/liu-kaiwei-b180991a9/" TargetMode="External"/><Relationship Id="rId5" Type="http://schemas.openxmlformats.org/officeDocument/2006/relationships/hyperlink" Target="https://www.instagram.com/slidesfree/" TargetMode="External"/><Relationship Id="rId15" Type="http://schemas.openxmlformats.org/officeDocument/2006/relationships/hyperlink" Target="http://www.freeppt7.com/" TargetMode="External"/><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hyperlink" Target="https://twitter.com/freeppt7_com" TargetMode="External"/><Relationship Id="rId14" Type="http://schemas.openxmlformats.org/officeDocument/2006/relationships/hyperlink" Target="https://www.freeppt7.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文本框 5"/>
          <p:cNvSpPr txBox="1"/>
          <p:nvPr/>
        </p:nvSpPr>
        <p:spPr>
          <a:xfrm>
            <a:off x="629827" y="2469615"/>
            <a:ext cx="4772193" cy="923330"/>
          </a:xfrm>
          <a:prstGeom prst="rect">
            <a:avLst/>
          </a:prstGeom>
          <a:noFill/>
        </p:spPr>
        <p:txBody>
          <a:bodyPr wrap="square" rtlCol="0">
            <a:spAutoFit/>
          </a:bodyPr>
          <a:lstStyle/>
          <a:p>
            <a:r>
              <a:rPr lang="en-US" altLang="zh-CN" sz="5400" spc="100" dirty="0">
                <a:gradFill flip="none" rotWithShape="1">
                  <a:gsLst>
                    <a:gs pos="35000">
                      <a:srgbClr val="FEFDA9"/>
                    </a:gs>
                    <a:gs pos="100000">
                      <a:srgbClr val="FBF3EC"/>
                    </a:gs>
                  </a:gsLst>
                  <a:lin ang="5400000" scaled="1"/>
                  <a:tileRect/>
                </a:gradFill>
                <a:latin typeface="汉仪大宋简" panose="02010609000101010101" charset="-122"/>
                <a:ea typeface="汉仪大宋简" panose="02010609000101010101" charset="-122"/>
                <a:cs typeface="微软雅黑" panose="020B0503020204020204" pitchFamily="34" charset="-122"/>
              </a:rPr>
              <a:t>BUSINESS</a:t>
            </a:r>
          </a:p>
        </p:txBody>
      </p:sp>
      <p:sp>
        <p:nvSpPr>
          <p:cNvPr id="8" name="文本框 7"/>
          <p:cNvSpPr txBox="1"/>
          <p:nvPr/>
        </p:nvSpPr>
        <p:spPr>
          <a:xfrm>
            <a:off x="1704650" y="3639619"/>
            <a:ext cx="5704986" cy="389081"/>
          </a:xfrm>
          <a:prstGeom prst="rect">
            <a:avLst/>
          </a:prstGeom>
          <a:noFill/>
        </p:spPr>
        <p:txBody>
          <a:bodyPr wrap="square">
            <a:spAutoFit/>
          </a:bodyPr>
          <a:lstStyle/>
          <a:p>
            <a:pPr>
              <a:lnSpc>
                <a:spcPts val="1200"/>
              </a:lnSpc>
            </a:pPr>
            <a:r>
              <a:rPr lang="zh-CN" altLang="en-US" sz="900" spc="100" dirty="0">
                <a:solidFill>
                  <a:srgbClr val="FFEFBD"/>
                </a:solidFill>
                <a:latin typeface="微软雅黑" panose="020B0503020204020204" pitchFamily="34" charset="-122"/>
                <a:ea typeface="微软雅黑" panose="020B0503020204020204" pitchFamily="34" charset="-122"/>
              </a:rPr>
              <a:t>Work report refers to a comprehensive and systematic general inspection and evaluation of the work that has been done in a certain period of time</a:t>
            </a:r>
          </a:p>
        </p:txBody>
      </p:sp>
      <p:grpSp>
        <p:nvGrpSpPr>
          <p:cNvPr id="9" name="组合 8"/>
          <p:cNvGrpSpPr/>
          <p:nvPr/>
        </p:nvGrpSpPr>
        <p:grpSpPr>
          <a:xfrm>
            <a:off x="629826" y="360827"/>
            <a:ext cx="2235268" cy="601183"/>
            <a:chOff x="690767" y="227346"/>
            <a:chExt cx="2235268" cy="601183"/>
          </a:xfrm>
        </p:grpSpPr>
        <p:sp>
          <p:nvSpPr>
            <p:cNvPr id="10" name="文本框 9"/>
            <p:cNvSpPr txBox="1"/>
            <p:nvPr/>
          </p:nvSpPr>
          <p:spPr>
            <a:xfrm>
              <a:off x="690767" y="227346"/>
              <a:ext cx="2235268" cy="461665"/>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YOUR  LOGO</a:t>
              </a:r>
              <a:endPar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文本框 10"/>
            <p:cNvSpPr txBox="1"/>
            <p:nvPr/>
          </p:nvSpPr>
          <p:spPr>
            <a:xfrm>
              <a:off x="753532" y="613085"/>
              <a:ext cx="1988508" cy="215444"/>
            </a:xfrm>
            <a:prstGeom prst="rect">
              <a:avLst/>
            </a:prstGeom>
            <a:noFill/>
          </p:spPr>
          <p:txBody>
            <a:bodyPr wrap="square" rtlCol="0">
              <a:spAutoFit/>
            </a:bodyPr>
            <a:lstStyle/>
            <a:p>
              <a:pPr algn="dist"/>
              <a:r>
                <a:rPr lang="en-US" altLang="zh-CN" sz="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THE BUSINESS REPORTS</a:t>
              </a:r>
              <a:endParaRPr lang="zh-CN" altLang="en-US" sz="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3" name="组合 12"/>
          <p:cNvGrpSpPr/>
          <p:nvPr/>
        </p:nvGrpSpPr>
        <p:grpSpPr>
          <a:xfrm>
            <a:off x="732473" y="4722587"/>
            <a:ext cx="1594899" cy="296844"/>
            <a:chOff x="8962300" y="5536705"/>
            <a:chExt cx="2511517" cy="296844"/>
          </a:xfrm>
        </p:grpSpPr>
        <p:sp>
          <p:nvSpPr>
            <p:cNvPr id="14" name="文本框 13"/>
            <p:cNvSpPr txBox="1"/>
            <p:nvPr/>
          </p:nvSpPr>
          <p:spPr>
            <a:xfrm>
              <a:off x="9080229" y="5536705"/>
              <a:ext cx="2275656" cy="276999"/>
            </a:xfrm>
            <a:prstGeom prst="rect">
              <a:avLst/>
            </a:prstGeom>
            <a:noFill/>
          </p:spPr>
          <p:txBody>
            <a:bodyPr wrap="square" rtlCol="0">
              <a:spAutoFit/>
            </a:bodyPr>
            <a:lstStyle/>
            <a:p>
              <a:pPr algn="dist"/>
              <a:r>
                <a:rPr lang="en-US" altLang="zh-CN" sz="1200" dirty="0">
                  <a:solidFill>
                    <a:srgbClr val="FEFDA9"/>
                  </a:solidFill>
                  <a:latin typeface="汉仪大宋简" panose="02010609000101010101" charset="-122"/>
                  <a:ea typeface="汉仪大宋简" panose="02010609000101010101" charset="-122"/>
                  <a:cs typeface="微软雅黑" panose="020B0503020204020204" pitchFamily="34" charset="-122"/>
                </a:rPr>
                <a:t>freeppt7.com</a:t>
              </a:r>
              <a:endParaRPr lang="zh-CN" altLang="en-US" sz="1200" dirty="0">
                <a:solidFill>
                  <a:srgbClr val="FEFDA9"/>
                </a:solidFill>
                <a:latin typeface="汉仪大宋简" panose="02010609000101010101" charset="-122"/>
                <a:ea typeface="汉仪大宋简" panose="02010609000101010101" charset="-122"/>
                <a:cs typeface="微软雅黑" panose="020B0503020204020204" pitchFamily="34" charset="-122"/>
              </a:endParaRPr>
            </a:p>
          </p:txBody>
        </p:sp>
        <p:sp>
          <p:nvSpPr>
            <p:cNvPr id="15" name="矩形: 圆角 14"/>
            <p:cNvSpPr/>
            <p:nvPr/>
          </p:nvSpPr>
          <p:spPr>
            <a:xfrm>
              <a:off x="8962300" y="5547639"/>
              <a:ext cx="2511517" cy="285910"/>
            </a:xfrm>
            <a:prstGeom prst="roundRect">
              <a:avLst>
                <a:gd name="adj" fmla="val 50000"/>
              </a:avLst>
            </a:prstGeom>
            <a:noFill/>
            <a:ln>
              <a:solidFill>
                <a:srgbClr val="FEFD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grpSp>
      <p:grpSp>
        <p:nvGrpSpPr>
          <p:cNvPr id="16" name="组合 15"/>
          <p:cNvGrpSpPr/>
          <p:nvPr/>
        </p:nvGrpSpPr>
        <p:grpSpPr>
          <a:xfrm>
            <a:off x="8910102" y="495674"/>
            <a:ext cx="1177162" cy="262052"/>
            <a:chOff x="7825724" y="814612"/>
            <a:chExt cx="1177162" cy="262052"/>
          </a:xfrm>
        </p:grpSpPr>
        <p:sp>
          <p:nvSpPr>
            <p:cNvPr id="17" name="矩形: 圆角 16"/>
            <p:cNvSpPr/>
            <p:nvPr/>
          </p:nvSpPr>
          <p:spPr>
            <a:xfrm>
              <a:off x="7825724" y="814612"/>
              <a:ext cx="1177162" cy="250892"/>
            </a:xfrm>
            <a:prstGeom prst="roundRect">
              <a:avLst>
                <a:gd name="adj" fmla="val 50000"/>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spc="100" dirty="0">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7954885" y="822748"/>
              <a:ext cx="918841" cy="253916"/>
            </a:xfrm>
            <a:prstGeom prst="rect">
              <a:avLst/>
            </a:prstGeom>
            <a:noFill/>
            <a:ln>
              <a:noFill/>
            </a:ln>
          </p:spPr>
          <p:txBody>
            <a:bodyPr wrap="none" rtlCol="0">
              <a:spAutoFit/>
            </a:bodyPr>
            <a:lstStyle/>
            <a:p>
              <a:pPr algn="ctr"/>
              <a:r>
                <a:rPr lang="en-US" altLang="zh-CN" sz="1050" spc="100" dirty="0">
                  <a:solidFill>
                    <a:schemeClr val="bg1"/>
                  </a:solidFill>
                  <a:latin typeface="微软雅黑" panose="020B0503020204020204" pitchFamily="34" charset="-122"/>
                  <a:ea typeface="微软雅黑" panose="020B0503020204020204" pitchFamily="34" charset="-122"/>
                </a:rPr>
                <a:t>ABOUTUS</a:t>
              </a:r>
              <a:endParaRPr lang="zh-CN" altLang="en-US" sz="1050" spc="100" dirty="0">
                <a:solidFill>
                  <a:schemeClr val="bg1"/>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7435193" y="495674"/>
            <a:ext cx="1177162" cy="262052"/>
            <a:chOff x="6350815" y="814612"/>
            <a:chExt cx="1177162" cy="262052"/>
          </a:xfrm>
        </p:grpSpPr>
        <p:sp>
          <p:nvSpPr>
            <p:cNvPr id="20" name="矩形: 圆角 19"/>
            <p:cNvSpPr/>
            <p:nvPr/>
          </p:nvSpPr>
          <p:spPr>
            <a:xfrm>
              <a:off x="6350815" y="814612"/>
              <a:ext cx="1177162" cy="250892"/>
            </a:xfrm>
            <a:prstGeom prst="roundRect">
              <a:avLst>
                <a:gd name="adj" fmla="val 50000"/>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spc="100" dirty="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6435092" y="822748"/>
              <a:ext cx="1008610" cy="253916"/>
            </a:xfrm>
            <a:prstGeom prst="rect">
              <a:avLst/>
            </a:prstGeom>
            <a:noFill/>
            <a:ln>
              <a:noFill/>
            </a:ln>
          </p:spPr>
          <p:txBody>
            <a:bodyPr wrap="none" rtlCol="0">
              <a:spAutoFit/>
            </a:bodyPr>
            <a:lstStyle/>
            <a:p>
              <a:pPr algn="ctr"/>
              <a:r>
                <a:rPr lang="en-US" altLang="zh-CN" sz="1050" spc="100" dirty="0">
                  <a:solidFill>
                    <a:schemeClr val="bg1"/>
                  </a:solidFill>
                  <a:latin typeface="微软雅黑" panose="020B0503020204020204" pitchFamily="34" charset="-122"/>
                  <a:ea typeface="微软雅黑" panose="020B0503020204020204" pitchFamily="34" charset="-122"/>
                </a:rPr>
                <a:t>CONTENTS</a:t>
              </a:r>
              <a:endParaRPr lang="zh-CN" altLang="en-US" sz="1050" spc="100" dirty="0">
                <a:solidFill>
                  <a:schemeClr val="bg1"/>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10385012" y="495674"/>
            <a:ext cx="1177162" cy="269746"/>
            <a:chOff x="9300634" y="814612"/>
            <a:chExt cx="1177162" cy="269746"/>
          </a:xfrm>
        </p:grpSpPr>
        <p:sp>
          <p:nvSpPr>
            <p:cNvPr id="23" name="矩形: 圆角 22"/>
            <p:cNvSpPr/>
            <p:nvPr/>
          </p:nvSpPr>
          <p:spPr>
            <a:xfrm>
              <a:off x="9300634" y="814612"/>
              <a:ext cx="1177162" cy="250892"/>
            </a:xfrm>
            <a:prstGeom prst="roundRect">
              <a:avLst>
                <a:gd name="adj" fmla="val 50000"/>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spc="100"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9411360" y="822748"/>
              <a:ext cx="955711" cy="261610"/>
            </a:xfrm>
            <a:prstGeom prst="rect">
              <a:avLst/>
            </a:prstGeom>
            <a:noFill/>
            <a:ln>
              <a:noFill/>
            </a:ln>
          </p:spPr>
          <p:txBody>
            <a:bodyPr wrap="none" rtlCol="0">
              <a:spAutoFit/>
            </a:bodyPr>
            <a:lstStyle/>
            <a:p>
              <a:pPr algn="ctr"/>
              <a:r>
                <a:rPr lang="en-US" altLang="zh-CN" sz="1050" spc="100" dirty="0">
                  <a:solidFill>
                    <a:schemeClr val="bg1"/>
                  </a:solidFill>
                  <a:latin typeface="微软雅黑" panose="020B0503020204020204" pitchFamily="34" charset="-122"/>
                  <a:ea typeface="微软雅黑" panose="020B0503020204020204" pitchFamily="34" charset="-122"/>
                </a:rPr>
                <a:t>BUSINESS</a:t>
              </a:r>
              <a:endParaRPr lang="zh-CN" altLang="en-US" sz="1050" spc="100" dirty="0">
                <a:solidFill>
                  <a:schemeClr val="bg1"/>
                </a:solidFill>
                <a:latin typeface="微软雅黑" panose="020B0503020204020204" pitchFamily="34" charset="-122"/>
                <a:ea typeface="微软雅黑" panose="020B0503020204020204" pitchFamily="34" charset="-122"/>
              </a:endParaRPr>
            </a:p>
          </p:txBody>
        </p:sp>
      </p:grpSp>
      <p:sp>
        <p:nvSpPr>
          <p:cNvPr id="25" name="文本框 24"/>
          <p:cNvSpPr txBox="1"/>
          <p:nvPr/>
        </p:nvSpPr>
        <p:spPr>
          <a:xfrm>
            <a:off x="4635805" y="2503811"/>
            <a:ext cx="4063257" cy="923330"/>
          </a:xfrm>
          <a:prstGeom prst="rect">
            <a:avLst/>
          </a:prstGeom>
          <a:noFill/>
        </p:spPr>
        <p:txBody>
          <a:bodyPr wrap="square">
            <a:spAutoFit/>
          </a:bodyPr>
          <a:lstStyle/>
          <a:p>
            <a:r>
              <a:rPr lang="en-US" altLang="zh-CN" sz="5400" spc="100" dirty="0">
                <a:gradFill flip="none" rotWithShape="1">
                  <a:gsLst>
                    <a:gs pos="35000">
                      <a:srgbClr val="FEFDA9"/>
                    </a:gs>
                    <a:gs pos="100000">
                      <a:srgbClr val="FBF3EC"/>
                    </a:gs>
                  </a:gsLst>
                  <a:lin ang="16200000" scaled="1"/>
                  <a:tileRect/>
                </a:gradFill>
                <a:latin typeface="汉仪大宋简" panose="02010609000101010101" charset="-122"/>
                <a:ea typeface="汉仪大宋简" panose="02010609000101010101" charset="-122"/>
                <a:cs typeface="微软雅黑" panose="020B0503020204020204" pitchFamily="34" charset="-122"/>
              </a:rPr>
              <a:t>REPORT</a:t>
            </a:r>
            <a:endParaRPr lang="zh-CN" altLang="en-US" sz="5400" dirty="0">
              <a:gradFill flip="none" rotWithShape="1">
                <a:gsLst>
                  <a:gs pos="35000">
                    <a:srgbClr val="FEFDA9"/>
                  </a:gs>
                  <a:gs pos="100000">
                    <a:srgbClr val="FBF3EC"/>
                  </a:gs>
                </a:gsLst>
                <a:lin ang="16200000" scaled="1"/>
                <a:tileRect/>
              </a:gradFill>
            </a:endParaRPr>
          </a:p>
        </p:txBody>
      </p:sp>
      <p:sp>
        <p:nvSpPr>
          <p:cNvPr id="30" name="文本框 29"/>
          <p:cNvSpPr txBox="1"/>
          <p:nvPr/>
        </p:nvSpPr>
        <p:spPr>
          <a:xfrm>
            <a:off x="629826" y="3572013"/>
            <a:ext cx="1019865" cy="461665"/>
          </a:xfrm>
          <a:prstGeom prst="rect">
            <a:avLst/>
          </a:prstGeom>
          <a:noFill/>
        </p:spPr>
        <p:txBody>
          <a:bodyPr wrap="square">
            <a:spAutoFit/>
          </a:bodyPr>
          <a:lstStyle/>
          <a:p>
            <a:pPr algn="dist"/>
            <a:r>
              <a:rPr lang="en-US" altLang="zh-CN" sz="2400" dirty="0">
                <a:solidFill>
                  <a:srgbClr val="FFEFBD"/>
                </a:solidFill>
                <a:latin typeface="汉仪大宋简" panose="02010609000101010101" charset="-122"/>
                <a:ea typeface="汉仪大宋简" panose="02010609000101010101" charset="-122"/>
                <a:cs typeface="微软雅黑" panose="020B0503020204020204" pitchFamily="34" charset="-122"/>
              </a:rPr>
              <a:t>202X</a:t>
            </a:r>
          </a:p>
        </p:txBody>
      </p:sp>
      <p:sp>
        <p:nvSpPr>
          <p:cNvPr id="31" name="文本框 30"/>
          <p:cNvSpPr txBox="1"/>
          <p:nvPr/>
        </p:nvSpPr>
        <p:spPr>
          <a:xfrm>
            <a:off x="629826" y="2281530"/>
            <a:ext cx="6338031" cy="306705"/>
          </a:xfrm>
          <a:prstGeom prst="rect">
            <a:avLst/>
          </a:prstGeom>
          <a:noFill/>
        </p:spPr>
        <p:txBody>
          <a:bodyPr wrap="square" rtlCol="0">
            <a:spAutoFit/>
          </a:bodyPr>
          <a:lstStyle/>
          <a:p>
            <a:pPr algn="dist"/>
            <a:r>
              <a:rPr lang="en-US" altLang="zh-CN" sz="1400" dirty="0">
                <a:solidFill>
                  <a:srgbClr val="FEFDA9"/>
                </a:solidFill>
                <a:latin typeface="汉仪大宋简" panose="02010609000101010101" charset="-122"/>
                <a:ea typeface="汉仪大宋简" panose="02010609000101010101" charset="-122"/>
                <a:cs typeface="微软雅黑" panose="020B0503020204020204" pitchFamily="34" charset="-122"/>
              </a:rPr>
              <a:t>YEAR-END SUMMARY OF202X</a:t>
            </a:r>
            <a:endParaRPr lang="zh-CN" altLang="en-US" sz="1400" dirty="0">
              <a:solidFill>
                <a:srgbClr val="FEFDA9"/>
              </a:solidFill>
              <a:latin typeface="汉仪大宋简" panose="02010609000101010101" charset="-122"/>
              <a:ea typeface="汉仪大宋简" panose="02010609000101010101" charset="-122"/>
              <a:cs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0-#ppt_w/2"/>
                                          </p:val>
                                        </p:tav>
                                        <p:tav tm="100000">
                                          <p:val>
                                            <p:strVal val="#ppt_x"/>
                                          </p:val>
                                        </p:tav>
                                      </p:tavLst>
                                    </p:anim>
                                    <p:anim calcmode="lin" valueType="num">
                                      <p:cBhvr additive="base">
                                        <p:cTn id="12" dur="10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1+#ppt_w/2"/>
                                          </p:val>
                                        </p:tav>
                                        <p:tav tm="100000">
                                          <p:val>
                                            <p:strVal val="#ppt_x"/>
                                          </p:val>
                                        </p:tav>
                                      </p:tavLst>
                                    </p:anim>
                                    <p:anim calcmode="lin" valueType="num">
                                      <p:cBhvr additive="base">
                                        <p:cTn id="16" dur="100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1000" fill="hold"/>
                                        <p:tgtEl>
                                          <p:spTgt spid="22"/>
                                        </p:tgtEl>
                                        <p:attrNameLst>
                                          <p:attrName>ppt_x</p:attrName>
                                        </p:attrNameLst>
                                      </p:cBhvr>
                                      <p:tavLst>
                                        <p:tav tm="0">
                                          <p:val>
                                            <p:strVal val="0-#ppt_w/2"/>
                                          </p:val>
                                        </p:tav>
                                        <p:tav tm="100000">
                                          <p:val>
                                            <p:strVal val="#ppt_x"/>
                                          </p:val>
                                        </p:tav>
                                      </p:tavLst>
                                    </p:anim>
                                    <p:anim calcmode="lin" valueType="num">
                                      <p:cBhvr additive="base">
                                        <p:cTn id="20" dur="1000" fill="hold"/>
                                        <p:tgtEl>
                                          <p:spTgt spid="22"/>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1000" fill="hold"/>
                                        <p:tgtEl>
                                          <p:spTgt spid="6"/>
                                        </p:tgtEl>
                                        <p:attrNameLst>
                                          <p:attrName>ppt_x</p:attrName>
                                        </p:attrNameLst>
                                      </p:cBhvr>
                                      <p:tavLst>
                                        <p:tav tm="0">
                                          <p:val>
                                            <p:strVal val="0-#ppt_w/2"/>
                                          </p:val>
                                        </p:tav>
                                        <p:tav tm="100000">
                                          <p:val>
                                            <p:strVal val="#ppt_x"/>
                                          </p:val>
                                        </p:tav>
                                      </p:tavLst>
                                    </p:anim>
                                    <p:anim calcmode="lin" valueType="num">
                                      <p:cBhvr additive="base">
                                        <p:cTn id="24" dur="10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1000" fill="hold"/>
                                        <p:tgtEl>
                                          <p:spTgt spid="8"/>
                                        </p:tgtEl>
                                        <p:attrNameLst>
                                          <p:attrName>ppt_x</p:attrName>
                                        </p:attrNameLst>
                                      </p:cBhvr>
                                      <p:tavLst>
                                        <p:tav tm="0">
                                          <p:val>
                                            <p:strVal val="0-#ppt_w/2"/>
                                          </p:val>
                                        </p:tav>
                                        <p:tav tm="100000">
                                          <p:val>
                                            <p:strVal val="#ppt_x"/>
                                          </p:val>
                                        </p:tav>
                                      </p:tavLst>
                                    </p:anim>
                                    <p:anim calcmode="lin" valueType="num">
                                      <p:cBhvr additive="base">
                                        <p:cTn id="28" dur="1000" fill="hold"/>
                                        <p:tgtEl>
                                          <p:spTgt spid="8"/>
                                        </p:tgtEl>
                                        <p:attrNameLst>
                                          <p:attrName>ppt_y</p:attrName>
                                        </p:attrNameLst>
                                      </p:cBhvr>
                                      <p:tavLst>
                                        <p:tav tm="0">
                                          <p:val>
                                            <p:strVal val="#ppt_y"/>
                                          </p:val>
                                        </p:tav>
                                        <p:tav tm="100000">
                                          <p:val>
                                            <p:strVal val="#ppt_y"/>
                                          </p:val>
                                        </p:tav>
                                      </p:tavLst>
                                    </p:anim>
                                  </p:childTnLst>
                                </p:cTn>
                              </p:par>
                              <p:par>
                                <p:cTn id="29" presetID="2" presetClass="entr" presetSubtype="2" decel="10000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1000" fill="hold"/>
                                        <p:tgtEl>
                                          <p:spTgt spid="13"/>
                                        </p:tgtEl>
                                        <p:attrNameLst>
                                          <p:attrName>ppt_x</p:attrName>
                                        </p:attrNameLst>
                                      </p:cBhvr>
                                      <p:tavLst>
                                        <p:tav tm="0">
                                          <p:val>
                                            <p:strVal val="1+#ppt_w/2"/>
                                          </p:val>
                                        </p:tav>
                                        <p:tav tm="100000">
                                          <p:val>
                                            <p:strVal val="#ppt_x"/>
                                          </p:val>
                                        </p:tav>
                                      </p:tavLst>
                                    </p:anim>
                                    <p:anim calcmode="lin" valueType="num">
                                      <p:cBhvr additive="base">
                                        <p:cTn id="32" dur="1000" fill="hold"/>
                                        <p:tgtEl>
                                          <p:spTgt spid="13"/>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1000" fill="hold"/>
                                        <p:tgtEl>
                                          <p:spTgt spid="25"/>
                                        </p:tgtEl>
                                        <p:attrNameLst>
                                          <p:attrName>ppt_x</p:attrName>
                                        </p:attrNameLst>
                                      </p:cBhvr>
                                      <p:tavLst>
                                        <p:tav tm="0">
                                          <p:val>
                                            <p:strVal val="0-#ppt_w/2"/>
                                          </p:val>
                                        </p:tav>
                                        <p:tav tm="100000">
                                          <p:val>
                                            <p:strVal val="#ppt_x"/>
                                          </p:val>
                                        </p:tav>
                                      </p:tavLst>
                                    </p:anim>
                                    <p:anim calcmode="lin" valueType="num">
                                      <p:cBhvr additive="base">
                                        <p:cTn id="36" dur="1000" fill="hold"/>
                                        <p:tgtEl>
                                          <p:spTgt spid="25"/>
                                        </p:tgtEl>
                                        <p:attrNameLst>
                                          <p:attrName>ppt_y</p:attrName>
                                        </p:attrNameLst>
                                      </p:cBhvr>
                                      <p:tavLst>
                                        <p:tav tm="0">
                                          <p:val>
                                            <p:strVal val="#ppt_y"/>
                                          </p:val>
                                        </p:tav>
                                        <p:tav tm="100000">
                                          <p:val>
                                            <p:strVal val="#ppt_y"/>
                                          </p:val>
                                        </p:tav>
                                      </p:tavLst>
                                    </p:anim>
                                  </p:childTnLst>
                                </p:cTn>
                              </p:par>
                              <p:par>
                                <p:cTn id="37" presetID="2" presetClass="entr" presetSubtype="8" decel="10000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1000" fill="hold"/>
                                        <p:tgtEl>
                                          <p:spTgt spid="31"/>
                                        </p:tgtEl>
                                        <p:attrNameLst>
                                          <p:attrName>ppt_x</p:attrName>
                                        </p:attrNameLst>
                                      </p:cBhvr>
                                      <p:tavLst>
                                        <p:tav tm="0">
                                          <p:val>
                                            <p:strVal val="0-#ppt_w/2"/>
                                          </p:val>
                                        </p:tav>
                                        <p:tav tm="100000">
                                          <p:val>
                                            <p:strVal val="#ppt_x"/>
                                          </p:val>
                                        </p:tav>
                                      </p:tavLst>
                                    </p:anim>
                                    <p:anim calcmode="lin" valueType="num">
                                      <p:cBhvr additive="base">
                                        <p:cTn id="40" dur="1000" fill="hold"/>
                                        <p:tgtEl>
                                          <p:spTgt spid="31"/>
                                        </p:tgtEl>
                                        <p:attrNameLst>
                                          <p:attrName>ppt_y</p:attrName>
                                        </p:attrNameLst>
                                      </p:cBhvr>
                                      <p:tavLst>
                                        <p:tav tm="0">
                                          <p:val>
                                            <p:strVal val="#ppt_y"/>
                                          </p:val>
                                        </p:tav>
                                        <p:tav tm="100000">
                                          <p:val>
                                            <p:strVal val="#ppt_y"/>
                                          </p:val>
                                        </p:tav>
                                      </p:tavLst>
                                    </p:anim>
                                  </p:childTnLst>
                                </p:cTn>
                              </p:par>
                              <p:par>
                                <p:cTn id="41" presetID="2" presetClass="entr" presetSubtype="8" decel="10000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1000" fill="hold"/>
                                        <p:tgtEl>
                                          <p:spTgt spid="30"/>
                                        </p:tgtEl>
                                        <p:attrNameLst>
                                          <p:attrName>ppt_x</p:attrName>
                                        </p:attrNameLst>
                                      </p:cBhvr>
                                      <p:tavLst>
                                        <p:tav tm="0">
                                          <p:val>
                                            <p:strVal val="0-#ppt_w/2"/>
                                          </p:val>
                                        </p:tav>
                                        <p:tav tm="100000">
                                          <p:val>
                                            <p:strVal val="#ppt_x"/>
                                          </p:val>
                                        </p:tav>
                                      </p:tavLst>
                                    </p:anim>
                                    <p:anim calcmode="lin" valueType="num">
                                      <p:cBhvr additive="base">
                                        <p:cTn id="44"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25" grpId="0"/>
      <p:bldP spid="30" grpId="0"/>
      <p:bldP spid="3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5050564" y="437497"/>
            <a:ext cx="2090872" cy="461665"/>
          </a:xfrm>
          <a:prstGeom prst="rect">
            <a:avLst/>
          </a:prstGeom>
          <a:noFill/>
        </p:spPr>
        <p:txBody>
          <a:bodyPr wrap="square" rtlCol="0">
            <a:spAutoFit/>
          </a:bodyPr>
          <a:lstStyle/>
          <a:p>
            <a:pPr algn="dist"/>
            <a:r>
              <a:rPr lang="en-US" altLang="zh-CN" sz="2400" dirty="0">
                <a:gradFill>
                  <a:gsLst>
                    <a:gs pos="0">
                      <a:srgbClr val="FBF3EC"/>
                    </a:gs>
                    <a:gs pos="100000">
                      <a:srgbClr val="FEFDA9"/>
                    </a:gs>
                  </a:gsLst>
                  <a:lin ang="5400000" scaled="1"/>
                </a:gradFill>
                <a:latin typeface="汉仪大宋简" panose="02010609000101010101" charset="-122"/>
                <a:ea typeface="汉仪大宋简" panose="02010609000101010101" charset="-122"/>
                <a:cs typeface="微软雅黑" panose="020B0503020204020204" pitchFamily="34" charset="-122"/>
              </a:rPr>
              <a:t>HEADLINE</a:t>
            </a:r>
            <a:endParaRPr lang="zh-CN" altLang="en-US" sz="2400" dirty="0">
              <a:gradFill>
                <a:gsLst>
                  <a:gs pos="0">
                    <a:srgbClr val="FBF3EC"/>
                  </a:gs>
                  <a:gs pos="100000">
                    <a:srgbClr val="FEFDA9"/>
                  </a:gs>
                </a:gsLst>
                <a:lin ang="5400000" scaled="1"/>
              </a:gradFill>
              <a:latin typeface="汉仪大宋简" panose="02010609000101010101" charset="-122"/>
              <a:ea typeface="汉仪大宋简" panose="02010609000101010101" charset="-122"/>
              <a:cs typeface="微软雅黑" panose="020B0503020204020204" pitchFamily="34" charset="-122"/>
            </a:endParaRPr>
          </a:p>
        </p:txBody>
      </p:sp>
      <p:sp>
        <p:nvSpPr>
          <p:cNvPr id="3" name="文本框 2"/>
          <p:cNvSpPr txBox="1"/>
          <p:nvPr/>
        </p:nvSpPr>
        <p:spPr>
          <a:xfrm>
            <a:off x="4188753" y="837607"/>
            <a:ext cx="3814493" cy="462434"/>
          </a:xfrm>
          <a:prstGeom prst="rect">
            <a:avLst/>
          </a:prstGeom>
          <a:noFill/>
        </p:spPr>
        <p:txBody>
          <a:bodyPr wrap="square" rtlCol="0">
            <a:spAutoFit/>
          </a:bodyPr>
          <a:lstStyle/>
          <a:p>
            <a:pPr algn="ctr">
              <a:lnSpc>
                <a:spcPts val="1500"/>
              </a:lnSpc>
            </a:pPr>
            <a:r>
              <a:rPr lang="en-US" altLang="zh-CN"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 </a:t>
            </a:r>
            <a:endParaRPr lang="zh-CN" altLang="en-US"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4" name="Google Shape;289;p20"/>
          <p:cNvGrpSpPr/>
          <p:nvPr/>
        </p:nvGrpSpPr>
        <p:grpSpPr>
          <a:xfrm>
            <a:off x="1652450" y="2859296"/>
            <a:ext cx="8887100" cy="2598412"/>
            <a:chOff x="1239350" y="1845829"/>
            <a:chExt cx="6665325" cy="1948809"/>
          </a:xfrm>
        </p:grpSpPr>
        <p:sp>
          <p:nvSpPr>
            <p:cNvPr id="5" name="Google Shape;290;p20"/>
            <p:cNvSpPr/>
            <p:nvPr/>
          </p:nvSpPr>
          <p:spPr>
            <a:xfrm rot="10800000">
              <a:off x="1239350" y="2723329"/>
              <a:ext cx="175200" cy="1071300"/>
            </a:xfrm>
            <a:prstGeom prst="roundRect">
              <a:avLst>
                <a:gd name="adj" fmla="val 50000"/>
              </a:avLst>
            </a:prstGeom>
            <a:gradFill flip="none" rotWithShape="1">
              <a:gsLst>
                <a:gs pos="0">
                  <a:srgbClr val="FEFDA9"/>
                </a:gs>
                <a:gs pos="100000">
                  <a:srgbClr val="FBF3EC"/>
                </a:gs>
              </a:gsLst>
              <a:lin ang="8100000" scaled="1"/>
              <a:tileRect/>
            </a:gra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6" name="Google Shape;291;p20"/>
            <p:cNvSpPr/>
            <p:nvPr/>
          </p:nvSpPr>
          <p:spPr>
            <a:xfrm rot="10800000">
              <a:off x="1738588" y="2507329"/>
              <a:ext cx="175200" cy="1287300"/>
            </a:xfrm>
            <a:prstGeom prst="roundRect">
              <a:avLst>
                <a:gd name="adj" fmla="val 50000"/>
              </a:avLst>
            </a:prstGeom>
            <a:gradFill flip="none" rotWithShape="1">
              <a:gsLst>
                <a:gs pos="0">
                  <a:srgbClr val="FEFDA9"/>
                </a:gs>
                <a:gs pos="100000">
                  <a:srgbClr val="FBF3EC"/>
                </a:gs>
              </a:gsLst>
              <a:lin ang="8100000" scaled="1"/>
              <a:tileRect/>
            </a:gra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7" name="Google Shape;292;p20"/>
            <p:cNvSpPr/>
            <p:nvPr/>
          </p:nvSpPr>
          <p:spPr>
            <a:xfrm rot="10800000">
              <a:off x="2737067" y="1986829"/>
              <a:ext cx="175200" cy="1807800"/>
            </a:xfrm>
            <a:prstGeom prst="roundRect">
              <a:avLst>
                <a:gd name="adj" fmla="val 50000"/>
              </a:avLst>
            </a:prstGeom>
            <a:gradFill flip="none" rotWithShape="1">
              <a:gsLst>
                <a:gs pos="0">
                  <a:srgbClr val="FEFDA9"/>
                </a:gs>
                <a:gs pos="100000">
                  <a:srgbClr val="FBF3EC"/>
                </a:gs>
              </a:gsLst>
              <a:lin ang="8100000" scaled="1"/>
              <a:tileRect/>
            </a:gra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8" name="Google Shape;293;p20"/>
            <p:cNvSpPr/>
            <p:nvPr/>
          </p:nvSpPr>
          <p:spPr>
            <a:xfrm rot="10800000">
              <a:off x="3236306" y="1845829"/>
              <a:ext cx="175200" cy="1948800"/>
            </a:xfrm>
            <a:prstGeom prst="roundRect">
              <a:avLst>
                <a:gd name="adj" fmla="val 50000"/>
              </a:avLst>
            </a:prstGeom>
            <a:gradFill flip="none" rotWithShape="1">
              <a:gsLst>
                <a:gs pos="0">
                  <a:srgbClr val="FEFDA9"/>
                </a:gs>
                <a:gs pos="100000">
                  <a:srgbClr val="FBF3EC"/>
                </a:gs>
              </a:gsLst>
              <a:lin ang="8100000" scaled="1"/>
              <a:tileRect/>
            </a:gra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9" name="Google Shape;294;p20"/>
            <p:cNvSpPr/>
            <p:nvPr/>
          </p:nvSpPr>
          <p:spPr>
            <a:xfrm rot="10800000">
              <a:off x="4234788" y="1969429"/>
              <a:ext cx="175200" cy="1825200"/>
            </a:xfrm>
            <a:prstGeom prst="roundRect">
              <a:avLst>
                <a:gd name="adj" fmla="val 50000"/>
              </a:avLst>
            </a:prstGeom>
            <a:gradFill flip="none" rotWithShape="1">
              <a:gsLst>
                <a:gs pos="0">
                  <a:srgbClr val="FEFDA9"/>
                </a:gs>
                <a:gs pos="100000">
                  <a:srgbClr val="FBF3EC"/>
                </a:gs>
              </a:gsLst>
              <a:lin ang="8100000" scaled="1"/>
              <a:tileRect/>
            </a:gra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10" name="Google Shape;295;p20"/>
            <p:cNvSpPr/>
            <p:nvPr/>
          </p:nvSpPr>
          <p:spPr>
            <a:xfrm rot="10800000">
              <a:off x="4734026" y="2238529"/>
              <a:ext cx="175200" cy="1556100"/>
            </a:xfrm>
            <a:prstGeom prst="roundRect">
              <a:avLst>
                <a:gd name="adj" fmla="val 50000"/>
              </a:avLst>
            </a:prstGeom>
            <a:gradFill flip="none" rotWithShape="1">
              <a:gsLst>
                <a:gs pos="0">
                  <a:srgbClr val="FEFDA9"/>
                </a:gs>
                <a:gs pos="100000">
                  <a:srgbClr val="FBF3EC"/>
                </a:gs>
              </a:gsLst>
              <a:lin ang="8100000" scaled="1"/>
              <a:tileRect/>
            </a:gra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11" name="Google Shape;296;p20"/>
            <p:cNvSpPr/>
            <p:nvPr/>
          </p:nvSpPr>
          <p:spPr>
            <a:xfrm rot="10800000">
              <a:off x="5732511" y="2529529"/>
              <a:ext cx="175200" cy="1265100"/>
            </a:xfrm>
            <a:prstGeom prst="roundRect">
              <a:avLst>
                <a:gd name="adj" fmla="val 50000"/>
              </a:avLst>
            </a:prstGeom>
            <a:gradFill flip="none" rotWithShape="1">
              <a:gsLst>
                <a:gs pos="0">
                  <a:srgbClr val="FEFDA9"/>
                </a:gs>
                <a:gs pos="100000">
                  <a:srgbClr val="FBF3EC"/>
                </a:gs>
              </a:gsLst>
              <a:lin ang="8100000" scaled="1"/>
              <a:tileRect/>
            </a:gra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12" name="Google Shape;297;p20"/>
            <p:cNvSpPr/>
            <p:nvPr/>
          </p:nvSpPr>
          <p:spPr>
            <a:xfrm rot="10800000">
              <a:off x="6231749" y="2630629"/>
              <a:ext cx="175200" cy="1164000"/>
            </a:xfrm>
            <a:prstGeom prst="roundRect">
              <a:avLst>
                <a:gd name="adj" fmla="val 50000"/>
              </a:avLst>
            </a:prstGeom>
            <a:gradFill flip="none" rotWithShape="1">
              <a:gsLst>
                <a:gs pos="0">
                  <a:srgbClr val="FEFDA9"/>
                </a:gs>
                <a:gs pos="100000">
                  <a:srgbClr val="FBF3EC"/>
                </a:gs>
              </a:gsLst>
              <a:lin ang="8100000" scaled="1"/>
              <a:tileRect/>
            </a:gra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13" name="Google Shape;298;p20"/>
            <p:cNvSpPr/>
            <p:nvPr/>
          </p:nvSpPr>
          <p:spPr>
            <a:xfrm rot="10800000">
              <a:off x="7230237" y="3031437"/>
              <a:ext cx="175200" cy="763200"/>
            </a:xfrm>
            <a:prstGeom prst="roundRect">
              <a:avLst>
                <a:gd name="adj" fmla="val 50000"/>
              </a:avLst>
            </a:prstGeom>
            <a:gradFill flip="none" rotWithShape="1">
              <a:gsLst>
                <a:gs pos="0">
                  <a:srgbClr val="FEFDA9"/>
                </a:gs>
                <a:gs pos="100000">
                  <a:srgbClr val="FBF3EC"/>
                </a:gs>
              </a:gsLst>
              <a:lin ang="8100000" scaled="1"/>
              <a:tileRect/>
            </a:gra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14" name="Google Shape;299;p20"/>
            <p:cNvSpPr/>
            <p:nvPr/>
          </p:nvSpPr>
          <p:spPr>
            <a:xfrm rot="10800000">
              <a:off x="7729475" y="3221035"/>
              <a:ext cx="175200" cy="573600"/>
            </a:xfrm>
            <a:prstGeom prst="roundRect">
              <a:avLst>
                <a:gd name="adj" fmla="val 50000"/>
              </a:avLst>
            </a:prstGeom>
            <a:gradFill flip="none" rotWithShape="1">
              <a:gsLst>
                <a:gs pos="0">
                  <a:srgbClr val="FEFDA9"/>
                </a:gs>
                <a:gs pos="100000">
                  <a:srgbClr val="FBF3EC"/>
                </a:gs>
              </a:gsLst>
              <a:lin ang="8100000" scaled="1"/>
              <a:tileRect/>
            </a:gra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grpSp>
      <p:grpSp>
        <p:nvGrpSpPr>
          <p:cNvPr id="15" name="Google Shape;301;p20"/>
          <p:cNvGrpSpPr/>
          <p:nvPr/>
        </p:nvGrpSpPr>
        <p:grpSpPr>
          <a:xfrm>
            <a:off x="2622948" y="2636124"/>
            <a:ext cx="955200" cy="2821572"/>
            <a:chOff x="1967224" y="1678450"/>
            <a:chExt cx="716400" cy="2116179"/>
          </a:xfrm>
        </p:grpSpPr>
        <p:sp>
          <p:nvSpPr>
            <p:cNvPr id="16" name="Google Shape;302;p20"/>
            <p:cNvSpPr txBox="1"/>
            <p:nvPr/>
          </p:nvSpPr>
          <p:spPr>
            <a:xfrm>
              <a:off x="1967224" y="1678450"/>
              <a:ext cx="716400" cy="333000"/>
            </a:xfrm>
            <a:prstGeom prst="rect">
              <a:avLst/>
            </a:prstGeom>
            <a:noFill/>
            <a:ln>
              <a:noFill/>
            </a:ln>
          </p:spPr>
          <p:txBody>
            <a:bodyPr spcFirstLastPara="1" wrap="square" lIns="121900" tIns="121900" rIns="121900" bIns="121900" anchor="ctr" anchorCtr="0">
              <a:noAutofit/>
            </a:bodyPr>
            <a:lstStyle/>
            <a:p>
              <a:pPr algn="ctr" defTabSz="1219200">
                <a:buClr>
                  <a:srgbClr val="000000"/>
                </a:buClr>
              </a:pPr>
              <a:r>
                <a:rPr lang="en-GB" sz="16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100</a:t>
              </a:r>
              <a:r>
                <a:rPr lang="en-GB" sz="14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endParaRPr sz="14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grpSp>
          <p:nvGrpSpPr>
            <p:cNvPr id="17" name="Google Shape;303;p20"/>
            <p:cNvGrpSpPr/>
            <p:nvPr/>
          </p:nvGrpSpPr>
          <p:grpSpPr>
            <a:xfrm>
              <a:off x="2237827" y="2004525"/>
              <a:ext cx="175202" cy="1790104"/>
              <a:chOff x="2406272" y="2004525"/>
              <a:chExt cx="175202" cy="1790104"/>
            </a:xfrm>
          </p:grpSpPr>
          <p:sp>
            <p:nvSpPr>
              <p:cNvPr id="18" name="Google Shape;304;p20"/>
              <p:cNvSpPr/>
              <p:nvPr/>
            </p:nvSpPr>
            <p:spPr>
              <a:xfrm rot="10800000">
                <a:off x="2406274" y="2255929"/>
                <a:ext cx="175200" cy="1538700"/>
              </a:xfrm>
              <a:prstGeom prst="roundRect">
                <a:avLst>
                  <a:gd name="adj" fmla="val 50000"/>
                </a:avLst>
              </a:prstGeom>
              <a:gradFill>
                <a:gsLst>
                  <a:gs pos="0">
                    <a:srgbClr val="FEFDA9"/>
                  </a:gs>
                  <a:gs pos="100000">
                    <a:srgbClr val="FBF3EC"/>
                  </a:gs>
                </a:gsLst>
                <a:lin ang="8100000" scaled="1"/>
              </a:gradFill>
              <a:ln>
                <a:noFill/>
              </a:ln>
            </p:spPr>
            <p:txBody>
              <a:bodyPr spcFirstLastPara="1" wrap="square" lIns="121900" tIns="121900" rIns="121900" bIns="121900" anchor="ctr" anchorCtr="0">
                <a:noAutofit/>
              </a:bodyPr>
              <a:lstStyle/>
              <a:p>
                <a:pPr defTabSz="1219200">
                  <a:buClr>
                    <a:srgbClr val="000000"/>
                  </a:buClr>
                </a:pPr>
                <a:endParaRPr sz="1200" kern="0">
                  <a:solidFill>
                    <a:schemeClr val="bg1"/>
                  </a:solidFill>
                  <a:latin typeface="Arial" panose="020B0604020202020204"/>
                  <a:cs typeface="Arial" panose="020B0604020202020204"/>
                  <a:sym typeface="Arial" panose="020B0604020202020204"/>
                </a:endParaRPr>
              </a:p>
            </p:txBody>
          </p:sp>
          <p:sp>
            <p:nvSpPr>
              <p:cNvPr id="19" name="Google Shape;305;p20"/>
              <p:cNvSpPr/>
              <p:nvPr/>
            </p:nvSpPr>
            <p:spPr>
              <a:xfrm>
                <a:off x="2406272" y="2004525"/>
                <a:ext cx="175200" cy="175200"/>
              </a:xfrm>
              <a:prstGeom prst="ellipse">
                <a:avLst/>
              </a:prstGeom>
              <a:gradFill>
                <a:gsLst>
                  <a:gs pos="0">
                    <a:srgbClr val="FEFDA9"/>
                  </a:gs>
                  <a:gs pos="100000">
                    <a:srgbClr val="FBF3EC"/>
                  </a:gs>
                </a:gsLst>
                <a:lin ang="8100000" scaled="1"/>
              </a:gradFill>
              <a:ln>
                <a:noFill/>
              </a:ln>
            </p:spPr>
            <p:txBody>
              <a:bodyPr spcFirstLastPara="1" wrap="square" lIns="121900" tIns="121900" rIns="121900" bIns="121900" anchor="ctr" anchorCtr="0">
                <a:noAutofit/>
              </a:bodyPr>
              <a:lstStyle/>
              <a:p>
                <a:pPr defTabSz="1219200">
                  <a:buClr>
                    <a:srgbClr val="000000"/>
                  </a:buClr>
                </a:pPr>
                <a:endParaRPr sz="1200" kern="0">
                  <a:solidFill>
                    <a:schemeClr val="bg1"/>
                  </a:solidFill>
                  <a:latin typeface="Arial" panose="020B0604020202020204"/>
                  <a:cs typeface="Arial" panose="020B0604020202020204"/>
                  <a:sym typeface="Arial" panose="020B0604020202020204"/>
                </a:endParaRPr>
              </a:p>
            </p:txBody>
          </p:sp>
        </p:grpSp>
      </p:grpSp>
      <p:grpSp>
        <p:nvGrpSpPr>
          <p:cNvPr id="20" name="Google Shape;306;p20"/>
          <p:cNvGrpSpPr/>
          <p:nvPr/>
        </p:nvGrpSpPr>
        <p:grpSpPr>
          <a:xfrm>
            <a:off x="4639712" y="1856924"/>
            <a:ext cx="859369" cy="3600772"/>
            <a:chOff x="3479798" y="1094050"/>
            <a:chExt cx="644527" cy="2700579"/>
          </a:xfrm>
        </p:grpSpPr>
        <p:sp>
          <p:nvSpPr>
            <p:cNvPr id="21" name="Google Shape;307;p20"/>
            <p:cNvSpPr txBox="1"/>
            <p:nvPr/>
          </p:nvSpPr>
          <p:spPr>
            <a:xfrm>
              <a:off x="3479798" y="1094050"/>
              <a:ext cx="644527" cy="333000"/>
            </a:xfrm>
            <a:prstGeom prst="rect">
              <a:avLst/>
            </a:prstGeom>
            <a:noFill/>
            <a:ln>
              <a:noFill/>
            </a:ln>
          </p:spPr>
          <p:txBody>
            <a:bodyPr spcFirstLastPara="1" wrap="square" lIns="121900" tIns="121900" rIns="121900" bIns="121900" anchor="ctr" anchorCtr="0">
              <a:noAutofit/>
            </a:bodyPr>
            <a:lstStyle/>
            <a:p>
              <a:pPr algn="ctr" defTabSz="1219200">
                <a:buClr>
                  <a:srgbClr val="000000"/>
                </a:buClr>
              </a:pPr>
              <a:r>
                <a:rPr lang="en-GB" sz="16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150</a:t>
              </a:r>
              <a:r>
                <a:rPr lang="en-GB" sz="14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endParaRPr sz="14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grpSp>
          <p:nvGrpSpPr>
            <p:cNvPr id="22" name="Google Shape;308;p20"/>
            <p:cNvGrpSpPr/>
            <p:nvPr/>
          </p:nvGrpSpPr>
          <p:grpSpPr>
            <a:xfrm>
              <a:off x="3735544" y="1427025"/>
              <a:ext cx="175205" cy="2367604"/>
              <a:chOff x="3953274" y="1427025"/>
              <a:chExt cx="175205" cy="2367604"/>
            </a:xfrm>
          </p:grpSpPr>
          <p:sp>
            <p:nvSpPr>
              <p:cNvPr id="23" name="Google Shape;309;p20"/>
              <p:cNvSpPr/>
              <p:nvPr/>
            </p:nvSpPr>
            <p:spPr>
              <a:xfrm rot="10800000">
                <a:off x="3953279" y="1678429"/>
                <a:ext cx="175200" cy="2116200"/>
              </a:xfrm>
              <a:prstGeom prst="roundRect">
                <a:avLst>
                  <a:gd name="adj" fmla="val 50000"/>
                </a:avLst>
              </a:prstGeom>
              <a:gradFill>
                <a:gsLst>
                  <a:gs pos="0">
                    <a:srgbClr val="FEFDA9"/>
                  </a:gs>
                  <a:gs pos="100000">
                    <a:srgbClr val="FBF3EC"/>
                  </a:gs>
                </a:gsLst>
                <a:lin ang="8100000" scaled="1"/>
              </a:gradFill>
              <a:ln>
                <a:noFill/>
              </a:ln>
            </p:spPr>
            <p:txBody>
              <a:bodyPr spcFirstLastPara="1" wrap="square" lIns="121900" tIns="121900" rIns="121900" bIns="121900" anchor="ctr" anchorCtr="0">
                <a:noAutofit/>
              </a:bodyPr>
              <a:lstStyle/>
              <a:p>
                <a:pPr defTabSz="1219200">
                  <a:buClr>
                    <a:srgbClr val="000000"/>
                  </a:buClr>
                </a:pPr>
                <a:endParaRPr sz="1200" kern="0">
                  <a:solidFill>
                    <a:schemeClr val="bg1"/>
                  </a:solidFill>
                  <a:latin typeface="Arial" panose="020B0604020202020204"/>
                  <a:cs typeface="Arial" panose="020B0604020202020204"/>
                  <a:sym typeface="Arial" panose="020B0604020202020204"/>
                </a:endParaRPr>
              </a:p>
            </p:txBody>
          </p:sp>
          <p:sp>
            <p:nvSpPr>
              <p:cNvPr id="24" name="Google Shape;310;p20"/>
              <p:cNvSpPr/>
              <p:nvPr/>
            </p:nvSpPr>
            <p:spPr>
              <a:xfrm>
                <a:off x="3953274" y="1427025"/>
                <a:ext cx="175200" cy="175200"/>
              </a:xfrm>
              <a:prstGeom prst="ellipse">
                <a:avLst/>
              </a:prstGeom>
              <a:gradFill>
                <a:gsLst>
                  <a:gs pos="0">
                    <a:srgbClr val="FEFDA9"/>
                  </a:gs>
                  <a:gs pos="100000">
                    <a:srgbClr val="FBF3EC"/>
                  </a:gs>
                </a:gsLst>
                <a:lin ang="8100000" scaled="1"/>
              </a:gradFill>
              <a:ln>
                <a:noFill/>
              </a:ln>
            </p:spPr>
            <p:txBody>
              <a:bodyPr spcFirstLastPara="1" wrap="square" lIns="121900" tIns="121900" rIns="121900" bIns="121900" anchor="ctr" anchorCtr="0">
                <a:noAutofit/>
              </a:bodyPr>
              <a:lstStyle/>
              <a:p>
                <a:pPr defTabSz="1219200">
                  <a:buClr>
                    <a:srgbClr val="000000"/>
                  </a:buClr>
                </a:pPr>
                <a:endParaRPr sz="1200" kern="0">
                  <a:solidFill>
                    <a:schemeClr val="bg1"/>
                  </a:solidFill>
                  <a:latin typeface="Arial" panose="020B0604020202020204"/>
                  <a:cs typeface="Arial" panose="020B0604020202020204"/>
                  <a:sym typeface="Arial" panose="020B0604020202020204"/>
                </a:endParaRPr>
              </a:p>
            </p:txBody>
          </p:sp>
        </p:grpSp>
      </p:grpSp>
      <p:grpSp>
        <p:nvGrpSpPr>
          <p:cNvPr id="25" name="Google Shape;311;p20"/>
          <p:cNvGrpSpPr/>
          <p:nvPr/>
        </p:nvGrpSpPr>
        <p:grpSpPr>
          <a:xfrm>
            <a:off x="6636686" y="2636124"/>
            <a:ext cx="915600" cy="2821572"/>
            <a:chOff x="4977527" y="1678450"/>
            <a:chExt cx="686700" cy="2116179"/>
          </a:xfrm>
        </p:grpSpPr>
        <p:sp>
          <p:nvSpPr>
            <p:cNvPr id="26" name="Google Shape;312;p20"/>
            <p:cNvSpPr txBox="1"/>
            <p:nvPr/>
          </p:nvSpPr>
          <p:spPr>
            <a:xfrm>
              <a:off x="4977527" y="1678450"/>
              <a:ext cx="686700" cy="333000"/>
            </a:xfrm>
            <a:prstGeom prst="rect">
              <a:avLst/>
            </a:prstGeom>
            <a:noFill/>
            <a:ln>
              <a:noFill/>
            </a:ln>
          </p:spPr>
          <p:txBody>
            <a:bodyPr spcFirstLastPara="1" wrap="square" lIns="121900" tIns="121900" rIns="121900" bIns="121900" anchor="ctr" anchorCtr="0">
              <a:noAutofit/>
            </a:bodyPr>
            <a:lstStyle/>
            <a:p>
              <a:pPr algn="ctr" defTabSz="1219200">
                <a:buClr>
                  <a:srgbClr val="000000"/>
                </a:buClr>
              </a:pPr>
              <a:r>
                <a:rPr lang="en-GB" sz="16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100</a:t>
              </a:r>
              <a:r>
                <a:rPr lang="en-US" altLang="zh-CN" sz="14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endParaRPr sz="14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grpSp>
          <p:nvGrpSpPr>
            <p:cNvPr id="27" name="Google Shape;313;p20"/>
            <p:cNvGrpSpPr/>
            <p:nvPr/>
          </p:nvGrpSpPr>
          <p:grpSpPr>
            <a:xfrm>
              <a:off x="5233264" y="2004525"/>
              <a:ext cx="175208" cy="1790104"/>
              <a:chOff x="5467145" y="2004525"/>
              <a:chExt cx="175208" cy="1790104"/>
            </a:xfrm>
          </p:grpSpPr>
          <p:sp>
            <p:nvSpPr>
              <p:cNvPr id="28" name="Google Shape;314;p20"/>
              <p:cNvSpPr/>
              <p:nvPr/>
            </p:nvSpPr>
            <p:spPr>
              <a:xfrm rot="10800000">
                <a:off x="5467153" y="2255929"/>
                <a:ext cx="175200" cy="1538700"/>
              </a:xfrm>
              <a:prstGeom prst="roundRect">
                <a:avLst>
                  <a:gd name="adj" fmla="val 50000"/>
                </a:avLst>
              </a:prstGeom>
              <a:gradFill>
                <a:gsLst>
                  <a:gs pos="0">
                    <a:srgbClr val="FEFDA9"/>
                  </a:gs>
                  <a:gs pos="100000">
                    <a:srgbClr val="FBF3EC"/>
                  </a:gs>
                </a:gsLst>
                <a:lin ang="8100000" scaled="1"/>
              </a:gradFill>
              <a:ln>
                <a:noFill/>
              </a:ln>
            </p:spPr>
            <p:txBody>
              <a:bodyPr spcFirstLastPara="1" wrap="square" lIns="121900" tIns="121900" rIns="121900" bIns="121900" anchor="ctr" anchorCtr="0">
                <a:noAutofit/>
              </a:bodyPr>
              <a:lstStyle/>
              <a:p>
                <a:pPr defTabSz="1219200">
                  <a:buClr>
                    <a:srgbClr val="000000"/>
                  </a:buClr>
                </a:pPr>
                <a:endParaRPr sz="1200" kern="0">
                  <a:solidFill>
                    <a:schemeClr val="bg1"/>
                  </a:solidFill>
                  <a:latin typeface="Arial" panose="020B0604020202020204"/>
                  <a:cs typeface="Arial" panose="020B0604020202020204"/>
                  <a:sym typeface="Arial" panose="020B0604020202020204"/>
                </a:endParaRPr>
              </a:p>
            </p:txBody>
          </p:sp>
          <p:sp>
            <p:nvSpPr>
              <p:cNvPr id="29" name="Google Shape;315;p20"/>
              <p:cNvSpPr/>
              <p:nvPr/>
            </p:nvSpPr>
            <p:spPr>
              <a:xfrm>
                <a:off x="5467145" y="2004525"/>
                <a:ext cx="175200" cy="175200"/>
              </a:xfrm>
              <a:prstGeom prst="ellipse">
                <a:avLst/>
              </a:prstGeom>
              <a:gradFill>
                <a:gsLst>
                  <a:gs pos="0">
                    <a:srgbClr val="FEFDA9"/>
                  </a:gs>
                  <a:gs pos="100000">
                    <a:srgbClr val="FBF3EC"/>
                  </a:gs>
                </a:gsLst>
                <a:lin ang="8100000" scaled="1"/>
              </a:gradFill>
              <a:ln>
                <a:noFill/>
              </a:ln>
            </p:spPr>
            <p:txBody>
              <a:bodyPr spcFirstLastPara="1" wrap="square" lIns="121900" tIns="121900" rIns="121900" bIns="121900" anchor="ctr" anchorCtr="0">
                <a:noAutofit/>
              </a:bodyPr>
              <a:lstStyle/>
              <a:p>
                <a:pPr defTabSz="1219200">
                  <a:buClr>
                    <a:srgbClr val="000000"/>
                  </a:buClr>
                </a:pPr>
                <a:endParaRPr sz="1200" kern="0">
                  <a:solidFill>
                    <a:schemeClr val="bg1"/>
                  </a:solidFill>
                  <a:latin typeface="Arial" panose="020B0604020202020204"/>
                  <a:cs typeface="Arial" panose="020B0604020202020204"/>
                  <a:sym typeface="Arial" panose="020B0604020202020204"/>
                </a:endParaRPr>
              </a:p>
            </p:txBody>
          </p:sp>
        </p:grpSp>
      </p:grpSp>
      <p:grpSp>
        <p:nvGrpSpPr>
          <p:cNvPr id="30" name="Google Shape;316;p20"/>
          <p:cNvGrpSpPr/>
          <p:nvPr/>
        </p:nvGrpSpPr>
        <p:grpSpPr>
          <a:xfrm>
            <a:off x="8702236" y="3406108"/>
            <a:ext cx="778400" cy="2051588"/>
            <a:chOff x="6526690" y="2255938"/>
            <a:chExt cx="583800" cy="1538691"/>
          </a:xfrm>
        </p:grpSpPr>
        <p:grpSp>
          <p:nvGrpSpPr>
            <p:cNvPr id="31" name="Google Shape;317;p20"/>
            <p:cNvGrpSpPr/>
            <p:nvPr/>
          </p:nvGrpSpPr>
          <p:grpSpPr>
            <a:xfrm>
              <a:off x="6730988" y="2586225"/>
              <a:ext cx="175211" cy="1208404"/>
              <a:chOff x="6980991" y="2586225"/>
              <a:chExt cx="175211" cy="1208404"/>
            </a:xfrm>
          </p:grpSpPr>
          <p:sp>
            <p:nvSpPr>
              <p:cNvPr id="33" name="Google Shape;318;p20"/>
              <p:cNvSpPr/>
              <p:nvPr/>
            </p:nvSpPr>
            <p:spPr>
              <a:xfrm rot="10800000">
                <a:off x="6981001" y="2837629"/>
                <a:ext cx="175200" cy="957000"/>
              </a:xfrm>
              <a:prstGeom prst="roundRect">
                <a:avLst>
                  <a:gd name="adj" fmla="val 50000"/>
                </a:avLst>
              </a:prstGeom>
              <a:gradFill>
                <a:gsLst>
                  <a:gs pos="0">
                    <a:srgbClr val="FEFDA9"/>
                  </a:gs>
                  <a:gs pos="100000">
                    <a:srgbClr val="FBF3EC"/>
                  </a:gs>
                </a:gsLst>
                <a:lin ang="8100000" scaled="1"/>
              </a:gradFill>
              <a:ln>
                <a:noFill/>
              </a:ln>
            </p:spPr>
            <p:txBody>
              <a:bodyPr spcFirstLastPara="1" wrap="square" lIns="121900" tIns="121900" rIns="121900" bIns="121900" anchor="ctr" anchorCtr="0">
                <a:noAutofit/>
              </a:bodyPr>
              <a:lstStyle/>
              <a:p>
                <a:pPr defTabSz="1219200">
                  <a:buClr>
                    <a:srgbClr val="000000"/>
                  </a:buClr>
                </a:pPr>
                <a:endParaRPr sz="1200" kern="0">
                  <a:solidFill>
                    <a:schemeClr val="bg1"/>
                  </a:solidFill>
                  <a:latin typeface="Arial" panose="020B0604020202020204"/>
                  <a:cs typeface="Arial" panose="020B0604020202020204"/>
                  <a:sym typeface="Arial" panose="020B0604020202020204"/>
                </a:endParaRPr>
              </a:p>
            </p:txBody>
          </p:sp>
          <p:sp>
            <p:nvSpPr>
              <p:cNvPr id="34" name="Google Shape;319;p20"/>
              <p:cNvSpPr/>
              <p:nvPr/>
            </p:nvSpPr>
            <p:spPr>
              <a:xfrm>
                <a:off x="6980991" y="2586225"/>
                <a:ext cx="175200" cy="175200"/>
              </a:xfrm>
              <a:prstGeom prst="ellipse">
                <a:avLst/>
              </a:prstGeom>
              <a:gradFill>
                <a:gsLst>
                  <a:gs pos="0">
                    <a:srgbClr val="FEFDA9"/>
                  </a:gs>
                  <a:gs pos="100000">
                    <a:srgbClr val="FBF3EC"/>
                  </a:gs>
                </a:gsLst>
                <a:lin ang="8100000" scaled="1"/>
              </a:gradFill>
              <a:ln>
                <a:noFill/>
              </a:ln>
            </p:spPr>
            <p:txBody>
              <a:bodyPr spcFirstLastPara="1" wrap="square" lIns="121900" tIns="121900" rIns="121900" bIns="121900" anchor="ctr" anchorCtr="0">
                <a:noAutofit/>
              </a:bodyPr>
              <a:lstStyle/>
              <a:p>
                <a:pPr defTabSz="1219200">
                  <a:buClr>
                    <a:srgbClr val="000000"/>
                  </a:buClr>
                </a:pPr>
                <a:endParaRPr sz="1200" kern="0">
                  <a:solidFill>
                    <a:schemeClr val="bg1"/>
                  </a:solidFill>
                  <a:latin typeface="Arial" panose="020B0604020202020204"/>
                  <a:cs typeface="Arial" panose="020B0604020202020204"/>
                  <a:sym typeface="Arial" panose="020B0604020202020204"/>
                </a:endParaRPr>
              </a:p>
            </p:txBody>
          </p:sp>
        </p:grpSp>
        <p:sp>
          <p:nvSpPr>
            <p:cNvPr id="32" name="Google Shape;320;p20"/>
            <p:cNvSpPr txBox="1"/>
            <p:nvPr/>
          </p:nvSpPr>
          <p:spPr>
            <a:xfrm>
              <a:off x="6526690" y="2255938"/>
              <a:ext cx="583800" cy="333000"/>
            </a:xfrm>
            <a:prstGeom prst="rect">
              <a:avLst/>
            </a:prstGeom>
            <a:noFill/>
            <a:ln>
              <a:noFill/>
            </a:ln>
          </p:spPr>
          <p:txBody>
            <a:bodyPr spcFirstLastPara="1" wrap="square" lIns="121900" tIns="121900" rIns="121900" bIns="121900" anchor="ctr" anchorCtr="0">
              <a:noAutofit/>
            </a:bodyPr>
            <a:lstStyle/>
            <a:p>
              <a:pPr algn="ctr" defTabSz="1219200">
                <a:buClr>
                  <a:srgbClr val="000000"/>
                </a:buClr>
              </a:pPr>
              <a:r>
                <a:rPr lang="en-GB" sz="16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70</a:t>
              </a:r>
              <a:r>
                <a:rPr lang="en-US" altLang="zh-CN" sz="14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endParaRPr sz="14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grpSp>
      <p:cxnSp>
        <p:nvCxnSpPr>
          <p:cNvPr id="35" name="Google Shape;321;p20"/>
          <p:cNvCxnSpPr/>
          <p:nvPr/>
        </p:nvCxnSpPr>
        <p:spPr>
          <a:xfrm>
            <a:off x="1313783" y="5556457"/>
            <a:ext cx="9564400" cy="0"/>
          </a:xfrm>
          <a:prstGeom prst="straightConnector1">
            <a:avLst/>
          </a:prstGeom>
          <a:noFill/>
          <a:ln w="6350" cap="flat" cmpd="sng">
            <a:solidFill>
              <a:schemeClr val="bg1">
                <a:lumMod val="85000"/>
              </a:schemeClr>
            </a:solidFill>
            <a:prstDash val="dash"/>
            <a:round/>
            <a:headEnd type="none" w="med" len="med"/>
            <a:tailEnd type="none" w="med" len="med"/>
          </a:ln>
        </p:spPr>
      </p:cxnSp>
      <p:sp>
        <p:nvSpPr>
          <p:cNvPr id="36" name="文本框 35"/>
          <p:cNvSpPr txBox="1"/>
          <p:nvPr/>
        </p:nvSpPr>
        <p:spPr>
          <a:xfrm>
            <a:off x="2047787" y="5681839"/>
            <a:ext cx="2105521" cy="338554"/>
          </a:xfrm>
          <a:prstGeom prst="rect">
            <a:avLst/>
          </a:prstGeom>
          <a:noFill/>
        </p:spPr>
        <p:txBody>
          <a:bodyPr wrap="square" rtlCol="0">
            <a:spAutoFit/>
          </a:bodyPr>
          <a:lstStyle/>
          <a:p>
            <a:pPr algn="ctr"/>
            <a:r>
              <a:rPr lang="en-US" altLang="zh-CN"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TITLE</a:t>
            </a:r>
            <a:endPar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7" name="文本框 36"/>
          <p:cNvSpPr txBox="1"/>
          <p:nvPr/>
        </p:nvSpPr>
        <p:spPr>
          <a:xfrm>
            <a:off x="4044746" y="5673131"/>
            <a:ext cx="2105521" cy="338554"/>
          </a:xfrm>
          <a:prstGeom prst="rect">
            <a:avLst/>
          </a:prstGeom>
          <a:noFill/>
        </p:spPr>
        <p:txBody>
          <a:bodyPr wrap="square" rtlCol="0">
            <a:spAutoFit/>
          </a:bodyPr>
          <a:lstStyle/>
          <a:p>
            <a:pPr algn="ctr"/>
            <a:r>
              <a:rPr lang="en-US" altLang="zh-CN"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TITLE</a:t>
            </a:r>
            <a:endPar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8" name="文本框 37"/>
          <p:cNvSpPr txBox="1"/>
          <p:nvPr/>
        </p:nvSpPr>
        <p:spPr>
          <a:xfrm>
            <a:off x="6041705" y="5664423"/>
            <a:ext cx="2105521" cy="338554"/>
          </a:xfrm>
          <a:prstGeom prst="rect">
            <a:avLst/>
          </a:prstGeom>
          <a:noFill/>
        </p:spPr>
        <p:txBody>
          <a:bodyPr wrap="square" rtlCol="0">
            <a:spAutoFit/>
          </a:bodyPr>
          <a:lstStyle/>
          <a:p>
            <a:pPr algn="ctr"/>
            <a:r>
              <a:rPr lang="en-US" altLang="zh-CN"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TITLE</a:t>
            </a:r>
            <a:endPar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9" name="文本框 38"/>
          <p:cNvSpPr txBox="1"/>
          <p:nvPr/>
        </p:nvSpPr>
        <p:spPr>
          <a:xfrm>
            <a:off x="8038664" y="5655715"/>
            <a:ext cx="2105521" cy="338554"/>
          </a:xfrm>
          <a:prstGeom prst="rect">
            <a:avLst/>
          </a:prstGeom>
          <a:noFill/>
        </p:spPr>
        <p:txBody>
          <a:bodyPr wrap="square" rtlCol="0">
            <a:spAutoFit/>
          </a:bodyPr>
          <a:lstStyle/>
          <a:p>
            <a:pPr algn="ctr"/>
            <a:r>
              <a:rPr lang="en-US" altLang="zh-CN"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TITLE</a:t>
            </a:r>
            <a:endPar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25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ntr" presetSubtype="4" fill="hold" nodeType="withEffect">
                                  <p:stCondLst>
                                    <p:cond delay="25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00"/>
                                        <p:tgtEl>
                                          <p:spTgt spid="20"/>
                                        </p:tgtEl>
                                      </p:cBhvr>
                                    </p:animEffect>
                                  </p:childTnLst>
                                </p:cTn>
                              </p:par>
                              <p:par>
                                <p:cTn id="14" presetID="22" presetClass="entr" presetSubtype="4" fill="hold" nodeType="withEffect">
                                  <p:stCondLst>
                                    <p:cond delay="250"/>
                                  </p:stCondLst>
                                  <p:childTnLst>
                                    <p:set>
                                      <p:cBhvr>
                                        <p:cTn id="15" dur="1" fill="hold">
                                          <p:stCondLst>
                                            <p:cond delay="0"/>
                                          </p:stCondLst>
                                        </p:cTn>
                                        <p:tgtEl>
                                          <p:spTgt spid="25"/>
                                        </p:tgtEl>
                                        <p:attrNameLst>
                                          <p:attrName>style.visibility</p:attrName>
                                        </p:attrNameLst>
                                      </p:cBhvr>
                                      <p:to>
                                        <p:strVal val="visible"/>
                                      </p:to>
                                    </p:set>
                                    <p:animEffect transition="in" filter="wipe(down)">
                                      <p:cBhvr>
                                        <p:cTn id="16" dur="500"/>
                                        <p:tgtEl>
                                          <p:spTgt spid="25"/>
                                        </p:tgtEl>
                                      </p:cBhvr>
                                    </p:animEffect>
                                  </p:childTnLst>
                                </p:cTn>
                              </p:par>
                              <p:par>
                                <p:cTn id="17" presetID="22" presetClass="entr" presetSubtype="4" fill="hold" nodeType="withEffect">
                                  <p:stCondLst>
                                    <p:cond delay="250"/>
                                  </p:stCondLst>
                                  <p:childTnLst>
                                    <p:set>
                                      <p:cBhvr>
                                        <p:cTn id="18" dur="1" fill="hold">
                                          <p:stCondLst>
                                            <p:cond delay="0"/>
                                          </p:stCondLst>
                                        </p:cTn>
                                        <p:tgtEl>
                                          <p:spTgt spid="30"/>
                                        </p:tgtEl>
                                        <p:attrNameLst>
                                          <p:attrName>style.visibility</p:attrName>
                                        </p:attrNameLst>
                                      </p:cBhvr>
                                      <p:to>
                                        <p:strVal val="visible"/>
                                      </p:to>
                                    </p:set>
                                    <p:animEffect transition="in" filter="wipe(down)">
                                      <p:cBhvr>
                                        <p:cTn id="19" dur="500"/>
                                        <p:tgtEl>
                                          <p:spTgt spid="30"/>
                                        </p:tgtEl>
                                      </p:cBhvr>
                                    </p:animEffect>
                                  </p:childTnLst>
                                </p:cTn>
                              </p:par>
                              <p:par>
                                <p:cTn id="20" presetID="22" presetClass="entr" presetSubtype="4" fill="hold" nodeType="withEffect">
                                  <p:stCondLst>
                                    <p:cond delay="250"/>
                                  </p:stCondLst>
                                  <p:childTnLst>
                                    <p:set>
                                      <p:cBhvr>
                                        <p:cTn id="21" dur="1" fill="hold">
                                          <p:stCondLst>
                                            <p:cond delay="0"/>
                                          </p:stCondLst>
                                        </p:cTn>
                                        <p:tgtEl>
                                          <p:spTgt spid="35"/>
                                        </p:tgtEl>
                                        <p:attrNameLst>
                                          <p:attrName>style.visibility</p:attrName>
                                        </p:attrNameLst>
                                      </p:cBhvr>
                                      <p:to>
                                        <p:strVal val="visible"/>
                                      </p:to>
                                    </p:set>
                                    <p:animEffect transition="in" filter="wipe(down)">
                                      <p:cBhvr>
                                        <p:cTn id="22" dur="500"/>
                                        <p:tgtEl>
                                          <p:spTgt spid="35"/>
                                        </p:tgtEl>
                                      </p:cBhvr>
                                    </p:animEffect>
                                  </p:childTnLst>
                                </p:cTn>
                              </p:par>
                              <p:par>
                                <p:cTn id="23" presetID="22" presetClass="entr" presetSubtype="4" fill="hold" grpId="0" nodeType="withEffect">
                                  <p:stCondLst>
                                    <p:cond delay="250"/>
                                  </p:stCondLst>
                                  <p:childTnLst>
                                    <p:set>
                                      <p:cBhvr>
                                        <p:cTn id="24" dur="1" fill="hold">
                                          <p:stCondLst>
                                            <p:cond delay="0"/>
                                          </p:stCondLst>
                                        </p:cTn>
                                        <p:tgtEl>
                                          <p:spTgt spid="36"/>
                                        </p:tgtEl>
                                        <p:attrNameLst>
                                          <p:attrName>style.visibility</p:attrName>
                                        </p:attrNameLst>
                                      </p:cBhvr>
                                      <p:to>
                                        <p:strVal val="visible"/>
                                      </p:to>
                                    </p:set>
                                    <p:animEffect transition="in" filter="wipe(down)">
                                      <p:cBhvr>
                                        <p:cTn id="25" dur="500"/>
                                        <p:tgtEl>
                                          <p:spTgt spid="36"/>
                                        </p:tgtEl>
                                      </p:cBhvr>
                                    </p:animEffect>
                                  </p:childTnLst>
                                </p:cTn>
                              </p:par>
                              <p:par>
                                <p:cTn id="26" presetID="22" presetClass="entr" presetSubtype="4" fill="hold" grpId="0" nodeType="withEffect">
                                  <p:stCondLst>
                                    <p:cond delay="250"/>
                                  </p:stCondLst>
                                  <p:childTnLst>
                                    <p:set>
                                      <p:cBhvr>
                                        <p:cTn id="27" dur="1" fill="hold">
                                          <p:stCondLst>
                                            <p:cond delay="0"/>
                                          </p:stCondLst>
                                        </p:cTn>
                                        <p:tgtEl>
                                          <p:spTgt spid="37"/>
                                        </p:tgtEl>
                                        <p:attrNameLst>
                                          <p:attrName>style.visibility</p:attrName>
                                        </p:attrNameLst>
                                      </p:cBhvr>
                                      <p:to>
                                        <p:strVal val="visible"/>
                                      </p:to>
                                    </p:set>
                                    <p:animEffect transition="in" filter="wipe(down)">
                                      <p:cBhvr>
                                        <p:cTn id="28" dur="500"/>
                                        <p:tgtEl>
                                          <p:spTgt spid="37"/>
                                        </p:tgtEl>
                                      </p:cBhvr>
                                    </p:animEffect>
                                  </p:childTnLst>
                                </p:cTn>
                              </p:par>
                              <p:par>
                                <p:cTn id="29" presetID="22" presetClass="entr" presetSubtype="4" fill="hold" grpId="0" nodeType="withEffect">
                                  <p:stCondLst>
                                    <p:cond delay="250"/>
                                  </p:stCondLst>
                                  <p:childTnLst>
                                    <p:set>
                                      <p:cBhvr>
                                        <p:cTn id="30" dur="1" fill="hold">
                                          <p:stCondLst>
                                            <p:cond delay="0"/>
                                          </p:stCondLst>
                                        </p:cTn>
                                        <p:tgtEl>
                                          <p:spTgt spid="38"/>
                                        </p:tgtEl>
                                        <p:attrNameLst>
                                          <p:attrName>style.visibility</p:attrName>
                                        </p:attrNameLst>
                                      </p:cBhvr>
                                      <p:to>
                                        <p:strVal val="visible"/>
                                      </p:to>
                                    </p:set>
                                    <p:animEffect transition="in" filter="wipe(down)">
                                      <p:cBhvr>
                                        <p:cTn id="31" dur="500"/>
                                        <p:tgtEl>
                                          <p:spTgt spid="38"/>
                                        </p:tgtEl>
                                      </p:cBhvr>
                                    </p:animEffect>
                                  </p:childTnLst>
                                </p:cTn>
                              </p:par>
                              <p:par>
                                <p:cTn id="32" presetID="22" presetClass="entr" presetSubtype="4" fill="hold" grpId="0" nodeType="withEffect">
                                  <p:stCondLst>
                                    <p:cond delay="250"/>
                                  </p:stCondLst>
                                  <p:childTnLst>
                                    <p:set>
                                      <p:cBhvr>
                                        <p:cTn id="33" dur="1" fill="hold">
                                          <p:stCondLst>
                                            <p:cond delay="0"/>
                                          </p:stCondLst>
                                        </p:cTn>
                                        <p:tgtEl>
                                          <p:spTgt spid="39"/>
                                        </p:tgtEl>
                                        <p:attrNameLst>
                                          <p:attrName>style.visibility</p:attrName>
                                        </p:attrNameLst>
                                      </p:cBhvr>
                                      <p:to>
                                        <p:strVal val="visible"/>
                                      </p:to>
                                    </p:set>
                                    <p:animEffect transition="in" filter="wipe(down)">
                                      <p:cBhvr>
                                        <p:cTn id="3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5050564" y="437497"/>
            <a:ext cx="2090872" cy="461665"/>
          </a:xfrm>
          <a:prstGeom prst="rect">
            <a:avLst/>
          </a:prstGeom>
          <a:noFill/>
        </p:spPr>
        <p:txBody>
          <a:bodyPr wrap="square" rtlCol="0">
            <a:spAutoFit/>
          </a:bodyPr>
          <a:lstStyle/>
          <a:p>
            <a:pPr algn="dist"/>
            <a:r>
              <a:rPr lang="en-US" altLang="zh-CN" sz="2400" dirty="0">
                <a:gradFill>
                  <a:gsLst>
                    <a:gs pos="0">
                      <a:srgbClr val="FBF3EC"/>
                    </a:gs>
                    <a:gs pos="100000">
                      <a:srgbClr val="FEFDA9"/>
                    </a:gs>
                  </a:gsLst>
                  <a:lin ang="5400000" scaled="1"/>
                </a:gradFill>
                <a:latin typeface="汉仪大宋简" panose="02010609000101010101" charset="-122"/>
                <a:ea typeface="汉仪大宋简" panose="02010609000101010101" charset="-122"/>
                <a:cs typeface="微软雅黑" panose="020B0503020204020204" pitchFamily="34" charset="-122"/>
              </a:rPr>
              <a:t>HEADLINE</a:t>
            </a:r>
            <a:endParaRPr lang="zh-CN" altLang="en-US" sz="2400" dirty="0">
              <a:gradFill>
                <a:gsLst>
                  <a:gs pos="0">
                    <a:srgbClr val="FBF3EC"/>
                  </a:gs>
                  <a:gs pos="100000">
                    <a:srgbClr val="FEFDA9"/>
                  </a:gs>
                </a:gsLst>
                <a:lin ang="5400000" scaled="1"/>
              </a:gradFill>
              <a:latin typeface="汉仪大宋简" panose="02010609000101010101" charset="-122"/>
              <a:ea typeface="汉仪大宋简" panose="02010609000101010101" charset="-122"/>
              <a:cs typeface="微软雅黑" panose="020B0503020204020204" pitchFamily="34" charset="-122"/>
            </a:endParaRPr>
          </a:p>
        </p:txBody>
      </p:sp>
      <p:sp>
        <p:nvSpPr>
          <p:cNvPr id="3" name="文本框 2"/>
          <p:cNvSpPr txBox="1"/>
          <p:nvPr/>
        </p:nvSpPr>
        <p:spPr>
          <a:xfrm>
            <a:off x="4188753" y="837607"/>
            <a:ext cx="3814493" cy="462434"/>
          </a:xfrm>
          <a:prstGeom prst="rect">
            <a:avLst/>
          </a:prstGeom>
          <a:noFill/>
        </p:spPr>
        <p:txBody>
          <a:bodyPr wrap="square" rtlCol="0">
            <a:spAutoFit/>
          </a:bodyPr>
          <a:lstStyle/>
          <a:p>
            <a:pPr algn="ctr">
              <a:lnSpc>
                <a:spcPts val="1500"/>
              </a:lnSpc>
            </a:pPr>
            <a:r>
              <a:rPr lang="en-US" altLang="zh-CN"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 </a:t>
            </a:r>
            <a:endParaRPr lang="zh-CN" altLang="en-US"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4" name="Google Shape;880;p34"/>
          <p:cNvGrpSpPr/>
          <p:nvPr/>
        </p:nvGrpSpPr>
        <p:grpSpPr>
          <a:xfrm>
            <a:off x="1482328" y="2024392"/>
            <a:ext cx="8820947" cy="2399706"/>
            <a:chOff x="945250" y="1564325"/>
            <a:chExt cx="7165288" cy="2966775"/>
          </a:xfrm>
        </p:grpSpPr>
        <p:cxnSp>
          <p:nvCxnSpPr>
            <p:cNvPr id="5" name="Google Shape;881;p34"/>
            <p:cNvCxnSpPr/>
            <p:nvPr/>
          </p:nvCxnSpPr>
          <p:spPr>
            <a:xfrm>
              <a:off x="2435706" y="1564325"/>
              <a:ext cx="0" cy="2673000"/>
            </a:xfrm>
            <a:prstGeom prst="straightConnector1">
              <a:avLst/>
            </a:prstGeom>
            <a:noFill/>
            <a:ln w="9525" cap="flat" cmpd="sng">
              <a:solidFill>
                <a:schemeClr val="lt2"/>
              </a:solidFill>
              <a:prstDash val="solid"/>
              <a:round/>
              <a:headEnd type="none" w="med" len="med"/>
              <a:tailEnd type="none" w="med" len="med"/>
            </a:ln>
          </p:spPr>
        </p:cxnSp>
        <p:cxnSp>
          <p:nvCxnSpPr>
            <p:cNvPr id="6" name="Google Shape;882;p34"/>
            <p:cNvCxnSpPr/>
            <p:nvPr/>
          </p:nvCxnSpPr>
          <p:spPr>
            <a:xfrm>
              <a:off x="3205838" y="1564325"/>
              <a:ext cx="0" cy="2673000"/>
            </a:xfrm>
            <a:prstGeom prst="straightConnector1">
              <a:avLst/>
            </a:prstGeom>
            <a:noFill/>
            <a:ln w="9525" cap="flat" cmpd="sng">
              <a:solidFill>
                <a:schemeClr val="lt2"/>
              </a:solidFill>
              <a:prstDash val="solid"/>
              <a:round/>
              <a:headEnd type="none" w="med" len="med"/>
              <a:tailEnd type="none" w="med" len="med"/>
            </a:ln>
          </p:spPr>
        </p:cxnSp>
        <p:cxnSp>
          <p:nvCxnSpPr>
            <p:cNvPr id="7" name="Google Shape;883;p34"/>
            <p:cNvCxnSpPr/>
            <p:nvPr/>
          </p:nvCxnSpPr>
          <p:spPr>
            <a:xfrm>
              <a:off x="3975969" y="1564325"/>
              <a:ext cx="0" cy="2673000"/>
            </a:xfrm>
            <a:prstGeom prst="straightConnector1">
              <a:avLst/>
            </a:prstGeom>
            <a:noFill/>
            <a:ln w="9525" cap="flat" cmpd="sng">
              <a:solidFill>
                <a:schemeClr val="lt2"/>
              </a:solidFill>
              <a:prstDash val="solid"/>
              <a:round/>
              <a:headEnd type="none" w="med" len="med"/>
              <a:tailEnd type="none" w="med" len="med"/>
            </a:ln>
          </p:spPr>
        </p:cxnSp>
        <p:cxnSp>
          <p:nvCxnSpPr>
            <p:cNvPr id="8" name="Google Shape;884;p34"/>
            <p:cNvCxnSpPr/>
            <p:nvPr/>
          </p:nvCxnSpPr>
          <p:spPr>
            <a:xfrm>
              <a:off x="4746100" y="1564325"/>
              <a:ext cx="0" cy="2673000"/>
            </a:xfrm>
            <a:prstGeom prst="straightConnector1">
              <a:avLst/>
            </a:prstGeom>
            <a:noFill/>
            <a:ln w="9525" cap="flat" cmpd="sng">
              <a:solidFill>
                <a:schemeClr val="lt2"/>
              </a:solidFill>
              <a:prstDash val="solid"/>
              <a:round/>
              <a:headEnd type="none" w="med" len="med"/>
              <a:tailEnd type="none" w="med" len="med"/>
            </a:ln>
          </p:spPr>
        </p:cxnSp>
        <p:cxnSp>
          <p:nvCxnSpPr>
            <p:cNvPr id="9" name="Google Shape;885;p34"/>
            <p:cNvCxnSpPr/>
            <p:nvPr/>
          </p:nvCxnSpPr>
          <p:spPr>
            <a:xfrm>
              <a:off x="5516231" y="1564325"/>
              <a:ext cx="0" cy="2673000"/>
            </a:xfrm>
            <a:prstGeom prst="straightConnector1">
              <a:avLst/>
            </a:prstGeom>
            <a:noFill/>
            <a:ln w="9525" cap="flat" cmpd="sng">
              <a:solidFill>
                <a:schemeClr val="lt2"/>
              </a:solidFill>
              <a:prstDash val="solid"/>
              <a:round/>
              <a:headEnd type="none" w="med" len="med"/>
              <a:tailEnd type="none" w="med" len="med"/>
            </a:ln>
          </p:spPr>
        </p:cxnSp>
        <p:cxnSp>
          <p:nvCxnSpPr>
            <p:cNvPr id="10" name="Google Shape;886;p34"/>
            <p:cNvCxnSpPr/>
            <p:nvPr/>
          </p:nvCxnSpPr>
          <p:spPr>
            <a:xfrm>
              <a:off x="6286363" y="1564325"/>
              <a:ext cx="0" cy="2673000"/>
            </a:xfrm>
            <a:prstGeom prst="straightConnector1">
              <a:avLst/>
            </a:prstGeom>
            <a:noFill/>
            <a:ln w="9525" cap="flat" cmpd="sng">
              <a:solidFill>
                <a:schemeClr val="lt2"/>
              </a:solidFill>
              <a:prstDash val="solid"/>
              <a:round/>
              <a:headEnd type="none" w="med" len="med"/>
              <a:tailEnd type="none" w="med" len="med"/>
            </a:ln>
          </p:spPr>
        </p:cxnSp>
        <p:cxnSp>
          <p:nvCxnSpPr>
            <p:cNvPr id="11" name="Google Shape;887;p34"/>
            <p:cNvCxnSpPr/>
            <p:nvPr/>
          </p:nvCxnSpPr>
          <p:spPr>
            <a:xfrm>
              <a:off x="7056494" y="1564325"/>
              <a:ext cx="0" cy="2673000"/>
            </a:xfrm>
            <a:prstGeom prst="straightConnector1">
              <a:avLst/>
            </a:prstGeom>
            <a:noFill/>
            <a:ln w="9525" cap="flat" cmpd="sng">
              <a:solidFill>
                <a:schemeClr val="lt2"/>
              </a:solidFill>
              <a:prstDash val="solid"/>
              <a:round/>
              <a:headEnd type="none" w="med" len="med"/>
              <a:tailEnd type="none" w="med" len="med"/>
            </a:ln>
          </p:spPr>
        </p:cxnSp>
        <p:sp>
          <p:nvSpPr>
            <p:cNvPr id="12" name="Google Shape;888;p34"/>
            <p:cNvSpPr txBox="1"/>
            <p:nvPr/>
          </p:nvSpPr>
          <p:spPr>
            <a:xfrm>
              <a:off x="4462150" y="4313300"/>
              <a:ext cx="567900" cy="217800"/>
            </a:xfrm>
            <a:prstGeom prst="rect">
              <a:avLst/>
            </a:prstGeom>
            <a:noFill/>
            <a:ln>
              <a:noFill/>
            </a:ln>
          </p:spPr>
          <p:txBody>
            <a:bodyPr spcFirstLastPara="1" wrap="square" lIns="121900" tIns="121900" rIns="121900" bIns="121900" anchor="ctr" anchorCtr="0">
              <a:noAutofit/>
            </a:bodyPr>
            <a:lstStyle/>
            <a:p>
              <a:pPr algn="ctr" defTabSz="1219200">
                <a:buClr>
                  <a:srgbClr val="000000"/>
                </a:buClr>
              </a:pPr>
              <a:r>
                <a:rPr lang="en-GB" sz="12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a:t>
              </a:r>
              <a:endParaRPr sz="12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13" name="Google Shape;889;p34"/>
            <p:cNvSpPr txBox="1"/>
            <p:nvPr/>
          </p:nvSpPr>
          <p:spPr>
            <a:xfrm>
              <a:off x="3692025" y="4313300"/>
              <a:ext cx="567900" cy="217800"/>
            </a:xfrm>
            <a:prstGeom prst="rect">
              <a:avLst/>
            </a:prstGeom>
            <a:noFill/>
            <a:ln>
              <a:noFill/>
            </a:ln>
          </p:spPr>
          <p:txBody>
            <a:bodyPr spcFirstLastPara="1" wrap="square" lIns="121900" tIns="121900" rIns="121900" bIns="121900" anchor="ctr" anchorCtr="0">
              <a:noAutofit/>
            </a:bodyPr>
            <a:lstStyle/>
            <a:p>
              <a:pPr algn="ctr" defTabSz="1219200">
                <a:buClr>
                  <a:srgbClr val="000000"/>
                </a:buClr>
              </a:pPr>
              <a:r>
                <a:rPr lang="en-GB" sz="12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25%</a:t>
              </a:r>
              <a:endParaRPr sz="12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14" name="Google Shape;890;p34"/>
            <p:cNvSpPr txBox="1"/>
            <p:nvPr/>
          </p:nvSpPr>
          <p:spPr>
            <a:xfrm>
              <a:off x="2921900" y="4313300"/>
              <a:ext cx="567900" cy="217800"/>
            </a:xfrm>
            <a:prstGeom prst="rect">
              <a:avLst/>
            </a:prstGeom>
            <a:noFill/>
            <a:ln>
              <a:noFill/>
            </a:ln>
          </p:spPr>
          <p:txBody>
            <a:bodyPr spcFirstLastPara="1" wrap="square" lIns="121900" tIns="121900" rIns="121900" bIns="121900" anchor="ctr" anchorCtr="0">
              <a:noAutofit/>
            </a:bodyPr>
            <a:lstStyle/>
            <a:p>
              <a:pPr algn="ctr" defTabSz="1219200">
                <a:buClr>
                  <a:srgbClr val="000000"/>
                </a:buClr>
              </a:pPr>
              <a:r>
                <a:rPr lang="en-GB" sz="12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50%</a:t>
              </a:r>
              <a:endParaRPr sz="12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15" name="Google Shape;891;p34"/>
            <p:cNvSpPr txBox="1"/>
            <p:nvPr/>
          </p:nvSpPr>
          <p:spPr>
            <a:xfrm>
              <a:off x="1381650" y="4313300"/>
              <a:ext cx="567900" cy="217800"/>
            </a:xfrm>
            <a:prstGeom prst="rect">
              <a:avLst/>
            </a:prstGeom>
            <a:noFill/>
            <a:ln>
              <a:noFill/>
            </a:ln>
          </p:spPr>
          <p:txBody>
            <a:bodyPr spcFirstLastPara="1" wrap="square" lIns="121900" tIns="121900" rIns="121900" bIns="121900" anchor="ctr" anchorCtr="0">
              <a:noAutofit/>
            </a:bodyPr>
            <a:lstStyle/>
            <a:p>
              <a:pPr algn="ctr" defTabSz="1219200">
                <a:buClr>
                  <a:srgbClr val="000000"/>
                </a:buClr>
              </a:pPr>
              <a:r>
                <a:rPr lang="en-GB" sz="12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100%</a:t>
              </a:r>
              <a:endParaRPr sz="12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16" name="Google Shape;892;p34"/>
            <p:cNvSpPr txBox="1"/>
            <p:nvPr/>
          </p:nvSpPr>
          <p:spPr>
            <a:xfrm>
              <a:off x="6772513" y="4313300"/>
              <a:ext cx="567900" cy="217800"/>
            </a:xfrm>
            <a:prstGeom prst="rect">
              <a:avLst/>
            </a:prstGeom>
            <a:noFill/>
            <a:ln>
              <a:noFill/>
            </a:ln>
          </p:spPr>
          <p:txBody>
            <a:bodyPr spcFirstLastPara="1" wrap="square" lIns="121900" tIns="121900" rIns="121900" bIns="121900" anchor="ctr" anchorCtr="0">
              <a:noAutofit/>
            </a:bodyPr>
            <a:lstStyle/>
            <a:p>
              <a:pPr algn="ctr" defTabSz="1219200">
                <a:buClr>
                  <a:srgbClr val="000000"/>
                </a:buClr>
              </a:pPr>
              <a:r>
                <a:rPr lang="en-GB" sz="12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75%</a:t>
              </a:r>
              <a:endParaRPr sz="12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17" name="Google Shape;893;p34"/>
            <p:cNvSpPr txBox="1"/>
            <p:nvPr/>
          </p:nvSpPr>
          <p:spPr>
            <a:xfrm>
              <a:off x="6002388" y="4313300"/>
              <a:ext cx="567900" cy="217800"/>
            </a:xfrm>
            <a:prstGeom prst="rect">
              <a:avLst/>
            </a:prstGeom>
            <a:noFill/>
            <a:ln>
              <a:noFill/>
            </a:ln>
          </p:spPr>
          <p:txBody>
            <a:bodyPr spcFirstLastPara="1" wrap="square" lIns="121900" tIns="121900" rIns="121900" bIns="121900" anchor="ctr" anchorCtr="0">
              <a:noAutofit/>
            </a:bodyPr>
            <a:lstStyle/>
            <a:p>
              <a:pPr algn="ctr" defTabSz="1219200">
                <a:buClr>
                  <a:srgbClr val="000000"/>
                </a:buClr>
              </a:pPr>
              <a:r>
                <a:rPr lang="en-GB" sz="12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50%</a:t>
              </a:r>
              <a:endParaRPr sz="12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18" name="Google Shape;894;p34"/>
            <p:cNvSpPr txBox="1"/>
            <p:nvPr/>
          </p:nvSpPr>
          <p:spPr>
            <a:xfrm>
              <a:off x="5232263" y="4313300"/>
              <a:ext cx="567900" cy="217800"/>
            </a:xfrm>
            <a:prstGeom prst="rect">
              <a:avLst/>
            </a:prstGeom>
            <a:noFill/>
            <a:ln>
              <a:noFill/>
            </a:ln>
          </p:spPr>
          <p:txBody>
            <a:bodyPr spcFirstLastPara="1" wrap="square" lIns="121900" tIns="121900" rIns="121900" bIns="121900" anchor="ctr" anchorCtr="0">
              <a:noAutofit/>
            </a:bodyPr>
            <a:lstStyle/>
            <a:p>
              <a:pPr algn="ctr" defTabSz="1219200">
                <a:buClr>
                  <a:srgbClr val="000000"/>
                </a:buClr>
              </a:pPr>
              <a:r>
                <a:rPr lang="en-GB" sz="12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25%</a:t>
              </a:r>
              <a:endParaRPr sz="12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cxnSp>
          <p:nvCxnSpPr>
            <p:cNvPr id="19" name="Google Shape;895;p34"/>
            <p:cNvCxnSpPr/>
            <p:nvPr/>
          </p:nvCxnSpPr>
          <p:spPr>
            <a:xfrm>
              <a:off x="1665575" y="1564325"/>
              <a:ext cx="0" cy="2673000"/>
            </a:xfrm>
            <a:prstGeom prst="straightConnector1">
              <a:avLst/>
            </a:prstGeom>
            <a:noFill/>
            <a:ln w="9525" cap="flat" cmpd="sng">
              <a:solidFill>
                <a:schemeClr val="lt2"/>
              </a:solidFill>
              <a:prstDash val="solid"/>
              <a:round/>
              <a:headEnd type="none" w="med" len="med"/>
              <a:tailEnd type="none" w="med" len="med"/>
            </a:ln>
          </p:spPr>
        </p:cxnSp>
        <p:cxnSp>
          <p:nvCxnSpPr>
            <p:cNvPr id="20" name="Google Shape;896;p34"/>
            <p:cNvCxnSpPr/>
            <p:nvPr/>
          </p:nvCxnSpPr>
          <p:spPr>
            <a:xfrm>
              <a:off x="7826625" y="1564325"/>
              <a:ext cx="0" cy="2673000"/>
            </a:xfrm>
            <a:prstGeom prst="straightConnector1">
              <a:avLst/>
            </a:prstGeom>
            <a:noFill/>
            <a:ln w="9525" cap="flat" cmpd="sng">
              <a:solidFill>
                <a:schemeClr val="lt2"/>
              </a:solidFill>
              <a:prstDash val="solid"/>
              <a:round/>
              <a:headEnd type="none" w="med" len="med"/>
              <a:tailEnd type="none" w="med" len="med"/>
            </a:ln>
          </p:spPr>
        </p:cxnSp>
        <p:sp>
          <p:nvSpPr>
            <p:cNvPr id="21" name="Google Shape;897;p34"/>
            <p:cNvSpPr txBox="1"/>
            <p:nvPr/>
          </p:nvSpPr>
          <p:spPr>
            <a:xfrm>
              <a:off x="2151775" y="4313300"/>
              <a:ext cx="567900" cy="217800"/>
            </a:xfrm>
            <a:prstGeom prst="rect">
              <a:avLst/>
            </a:prstGeom>
            <a:noFill/>
            <a:ln>
              <a:noFill/>
            </a:ln>
          </p:spPr>
          <p:txBody>
            <a:bodyPr spcFirstLastPara="1" wrap="square" lIns="121900" tIns="121900" rIns="121900" bIns="121900" anchor="ctr" anchorCtr="0">
              <a:noAutofit/>
            </a:bodyPr>
            <a:lstStyle/>
            <a:p>
              <a:pPr algn="ctr" defTabSz="1219200">
                <a:buClr>
                  <a:srgbClr val="000000"/>
                </a:buClr>
              </a:pPr>
              <a:r>
                <a:rPr lang="en-GB" sz="12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75%</a:t>
              </a:r>
              <a:endParaRPr sz="12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22" name="Google Shape;898;p34"/>
            <p:cNvSpPr txBox="1"/>
            <p:nvPr/>
          </p:nvSpPr>
          <p:spPr>
            <a:xfrm>
              <a:off x="7542638" y="4313300"/>
              <a:ext cx="567900" cy="217800"/>
            </a:xfrm>
            <a:prstGeom prst="rect">
              <a:avLst/>
            </a:prstGeom>
            <a:noFill/>
            <a:ln>
              <a:noFill/>
            </a:ln>
          </p:spPr>
          <p:txBody>
            <a:bodyPr spcFirstLastPara="1" wrap="square" lIns="121900" tIns="121900" rIns="121900" bIns="121900" anchor="ctr" anchorCtr="0">
              <a:noAutofit/>
            </a:bodyPr>
            <a:lstStyle/>
            <a:p>
              <a:pPr algn="ctr" defTabSz="1219200">
                <a:buClr>
                  <a:srgbClr val="000000"/>
                </a:buClr>
              </a:pPr>
              <a:r>
                <a:rPr lang="en-GB" sz="12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100%</a:t>
              </a:r>
              <a:endParaRPr sz="12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23" name="Google Shape;899;p34"/>
            <p:cNvSpPr txBox="1"/>
            <p:nvPr/>
          </p:nvSpPr>
          <p:spPr>
            <a:xfrm>
              <a:off x="945250" y="3752494"/>
              <a:ext cx="567900" cy="217800"/>
            </a:xfrm>
            <a:prstGeom prst="rect">
              <a:avLst/>
            </a:prstGeom>
            <a:noFill/>
            <a:ln>
              <a:noFill/>
            </a:ln>
          </p:spPr>
          <p:txBody>
            <a:bodyPr spcFirstLastPara="1" wrap="square" lIns="121900" tIns="121900" rIns="121900" bIns="121900" anchor="ctr" anchorCtr="0">
              <a:noAutofit/>
            </a:bodyPr>
            <a:lstStyle/>
            <a:p>
              <a:pPr algn="r" defTabSz="1219200">
                <a:buClr>
                  <a:srgbClr val="000000"/>
                </a:buClr>
              </a:pPr>
              <a:r>
                <a:rPr lang="en-GB" sz="12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20</a:t>
              </a:r>
              <a:endParaRPr sz="12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24" name="Google Shape;900;p34"/>
            <p:cNvSpPr txBox="1"/>
            <p:nvPr/>
          </p:nvSpPr>
          <p:spPr>
            <a:xfrm>
              <a:off x="945250" y="3432331"/>
              <a:ext cx="567900" cy="217800"/>
            </a:xfrm>
            <a:prstGeom prst="rect">
              <a:avLst/>
            </a:prstGeom>
            <a:noFill/>
            <a:ln>
              <a:noFill/>
            </a:ln>
          </p:spPr>
          <p:txBody>
            <a:bodyPr spcFirstLastPara="1" wrap="square" lIns="121900" tIns="121900" rIns="121900" bIns="121900" anchor="ctr" anchorCtr="0">
              <a:noAutofit/>
            </a:bodyPr>
            <a:lstStyle/>
            <a:p>
              <a:pPr algn="r" defTabSz="1219200">
                <a:buClr>
                  <a:srgbClr val="000000"/>
                </a:buClr>
              </a:pPr>
              <a:r>
                <a:rPr lang="en-GB" sz="12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30</a:t>
              </a:r>
              <a:endParaRPr sz="12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25" name="Google Shape;901;p34"/>
            <p:cNvSpPr txBox="1"/>
            <p:nvPr/>
          </p:nvSpPr>
          <p:spPr>
            <a:xfrm>
              <a:off x="945250" y="3112131"/>
              <a:ext cx="567900" cy="217800"/>
            </a:xfrm>
            <a:prstGeom prst="rect">
              <a:avLst/>
            </a:prstGeom>
            <a:noFill/>
            <a:ln>
              <a:noFill/>
            </a:ln>
          </p:spPr>
          <p:txBody>
            <a:bodyPr spcFirstLastPara="1" wrap="square" lIns="121900" tIns="121900" rIns="121900" bIns="121900" anchor="ctr" anchorCtr="0">
              <a:noAutofit/>
            </a:bodyPr>
            <a:lstStyle/>
            <a:p>
              <a:pPr algn="r" defTabSz="1219200">
                <a:buClr>
                  <a:srgbClr val="000000"/>
                </a:buClr>
              </a:pPr>
              <a:r>
                <a:rPr lang="en-GB" sz="12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40</a:t>
              </a:r>
              <a:endParaRPr sz="12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26" name="Google Shape;902;p34"/>
            <p:cNvSpPr txBox="1"/>
            <p:nvPr/>
          </p:nvSpPr>
          <p:spPr>
            <a:xfrm>
              <a:off x="945250" y="2791931"/>
              <a:ext cx="567900" cy="217800"/>
            </a:xfrm>
            <a:prstGeom prst="rect">
              <a:avLst/>
            </a:prstGeom>
            <a:noFill/>
            <a:ln>
              <a:noFill/>
            </a:ln>
          </p:spPr>
          <p:txBody>
            <a:bodyPr spcFirstLastPara="1" wrap="square" lIns="121900" tIns="121900" rIns="121900" bIns="121900" anchor="ctr" anchorCtr="0">
              <a:noAutofit/>
            </a:bodyPr>
            <a:lstStyle/>
            <a:p>
              <a:pPr algn="r" defTabSz="1219200">
                <a:buClr>
                  <a:srgbClr val="000000"/>
                </a:buClr>
              </a:pPr>
              <a:r>
                <a:rPr lang="en-GB" sz="12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50</a:t>
              </a:r>
              <a:endParaRPr sz="12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27" name="Google Shape;903;p34"/>
            <p:cNvSpPr txBox="1"/>
            <p:nvPr/>
          </p:nvSpPr>
          <p:spPr>
            <a:xfrm>
              <a:off x="945250" y="2471731"/>
              <a:ext cx="567900" cy="217800"/>
            </a:xfrm>
            <a:prstGeom prst="rect">
              <a:avLst/>
            </a:prstGeom>
            <a:noFill/>
            <a:ln>
              <a:noFill/>
            </a:ln>
          </p:spPr>
          <p:txBody>
            <a:bodyPr spcFirstLastPara="1" wrap="square" lIns="121900" tIns="121900" rIns="121900" bIns="121900" anchor="ctr" anchorCtr="0">
              <a:noAutofit/>
            </a:bodyPr>
            <a:lstStyle/>
            <a:p>
              <a:pPr algn="r" defTabSz="1219200">
                <a:buClr>
                  <a:srgbClr val="000000"/>
                </a:buClr>
              </a:pPr>
              <a:r>
                <a:rPr lang="en-GB" sz="12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60</a:t>
              </a:r>
              <a:endParaRPr sz="12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28" name="Google Shape;904;p34"/>
            <p:cNvSpPr txBox="1"/>
            <p:nvPr/>
          </p:nvSpPr>
          <p:spPr>
            <a:xfrm>
              <a:off x="945250" y="2151531"/>
              <a:ext cx="567900" cy="217800"/>
            </a:xfrm>
            <a:prstGeom prst="rect">
              <a:avLst/>
            </a:prstGeom>
            <a:noFill/>
            <a:ln>
              <a:noFill/>
            </a:ln>
          </p:spPr>
          <p:txBody>
            <a:bodyPr spcFirstLastPara="1" wrap="square" lIns="121900" tIns="121900" rIns="121900" bIns="121900" anchor="ctr" anchorCtr="0">
              <a:noAutofit/>
            </a:bodyPr>
            <a:lstStyle/>
            <a:p>
              <a:pPr algn="r" defTabSz="1219200">
                <a:buClr>
                  <a:srgbClr val="000000"/>
                </a:buClr>
              </a:pPr>
              <a:r>
                <a:rPr lang="en-GB" sz="12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70</a:t>
              </a:r>
              <a:endParaRPr sz="12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29" name="Google Shape;905;p34"/>
            <p:cNvSpPr txBox="1"/>
            <p:nvPr/>
          </p:nvSpPr>
          <p:spPr>
            <a:xfrm>
              <a:off x="945250" y="1831331"/>
              <a:ext cx="567900" cy="217800"/>
            </a:xfrm>
            <a:prstGeom prst="rect">
              <a:avLst/>
            </a:prstGeom>
            <a:noFill/>
            <a:ln>
              <a:noFill/>
            </a:ln>
          </p:spPr>
          <p:txBody>
            <a:bodyPr spcFirstLastPara="1" wrap="square" lIns="121900" tIns="121900" rIns="121900" bIns="121900" anchor="ctr" anchorCtr="0">
              <a:noAutofit/>
            </a:bodyPr>
            <a:lstStyle/>
            <a:p>
              <a:pPr algn="r" defTabSz="1219200">
                <a:buClr>
                  <a:srgbClr val="000000"/>
                </a:buClr>
              </a:pPr>
              <a:r>
                <a:rPr lang="en-GB" sz="12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71+</a:t>
              </a:r>
              <a:endParaRPr sz="12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grpSp>
      <p:grpSp>
        <p:nvGrpSpPr>
          <p:cNvPr id="30" name="Google Shape;864;p34"/>
          <p:cNvGrpSpPr/>
          <p:nvPr/>
        </p:nvGrpSpPr>
        <p:grpSpPr>
          <a:xfrm>
            <a:off x="6161428" y="2387602"/>
            <a:ext cx="3514080" cy="1346136"/>
            <a:chOff x="4746100" y="2471744"/>
            <a:chExt cx="2854500" cy="1498575"/>
          </a:xfrm>
          <a:gradFill flip="none" rotWithShape="1">
            <a:gsLst>
              <a:gs pos="0">
                <a:srgbClr val="FEFDA9"/>
              </a:gs>
              <a:gs pos="100000">
                <a:srgbClr val="FBF3EC"/>
              </a:gs>
            </a:gsLst>
            <a:lin ang="0" scaled="1"/>
            <a:tileRect/>
          </a:gradFill>
        </p:grpSpPr>
        <p:sp>
          <p:nvSpPr>
            <p:cNvPr id="31" name="Google Shape;867;p34"/>
            <p:cNvSpPr/>
            <p:nvPr/>
          </p:nvSpPr>
          <p:spPr>
            <a:xfrm>
              <a:off x="4746100" y="2471744"/>
              <a:ext cx="1176900" cy="217800"/>
            </a:xfrm>
            <a:prstGeom prst="rect">
              <a:avLst/>
            </a:prstGeom>
            <a:grpFill/>
            <a:ln>
              <a:noFill/>
            </a:ln>
          </p:spPr>
          <p:txBody>
            <a:bodyPr spcFirstLastPara="1" wrap="square" lIns="121900" tIns="121900" rIns="121900" bIns="121900" anchor="ctr" anchorCtr="0">
              <a:noAutofit/>
            </a:bodyPr>
            <a:lstStyle/>
            <a:p>
              <a:pPr defTabSz="1219200">
                <a:buClr>
                  <a:srgbClr val="000000"/>
                </a:buClr>
              </a:pPr>
              <a:endParaRPr sz="1865" kern="0" dirty="0">
                <a:solidFill>
                  <a:schemeClr val="bg1"/>
                </a:solidFill>
                <a:latin typeface="Arial" panose="020B0604020202020204"/>
                <a:cs typeface="Arial" panose="020B0604020202020204"/>
                <a:sym typeface="Arial" panose="020B0604020202020204"/>
              </a:endParaRPr>
            </a:p>
          </p:txBody>
        </p:sp>
        <p:sp>
          <p:nvSpPr>
            <p:cNvPr id="32" name="Google Shape;868;p34"/>
            <p:cNvSpPr/>
            <p:nvPr/>
          </p:nvSpPr>
          <p:spPr>
            <a:xfrm>
              <a:off x="4746100" y="2791944"/>
              <a:ext cx="2084700" cy="217800"/>
            </a:xfrm>
            <a:prstGeom prst="rect">
              <a:avLst/>
            </a:pr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33" name="Google Shape;869;p34"/>
            <p:cNvSpPr/>
            <p:nvPr/>
          </p:nvSpPr>
          <p:spPr>
            <a:xfrm>
              <a:off x="4746100" y="3112144"/>
              <a:ext cx="2854500" cy="217800"/>
            </a:xfrm>
            <a:prstGeom prst="rect">
              <a:avLst/>
            </a:pr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34" name="Google Shape;870;p34"/>
            <p:cNvSpPr/>
            <p:nvPr/>
          </p:nvSpPr>
          <p:spPr>
            <a:xfrm>
              <a:off x="4746100" y="3432319"/>
              <a:ext cx="2513400" cy="217800"/>
            </a:xfrm>
            <a:prstGeom prst="rect">
              <a:avLst/>
            </a:pr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35" name="Google Shape;871;p34"/>
            <p:cNvSpPr/>
            <p:nvPr/>
          </p:nvSpPr>
          <p:spPr>
            <a:xfrm>
              <a:off x="4746100" y="3752519"/>
              <a:ext cx="1885800" cy="217800"/>
            </a:xfrm>
            <a:prstGeom prst="rect">
              <a:avLst/>
            </a:pr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grpSp>
      <p:grpSp>
        <p:nvGrpSpPr>
          <p:cNvPr id="36" name="Google Shape;872;p34"/>
          <p:cNvGrpSpPr/>
          <p:nvPr/>
        </p:nvGrpSpPr>
        <p:grpSpPr>
          <a:xfrm>
            <a:off x="2967641" y="2387602"/>
            <a:ext cx="3193911" cy="1346137"/>
            <a:chOff x="2151775" y="2471744"/>
            <a:chExt cx="2594425" cy="1498575"/>
          </a:xfrm>
          <a:gradFill>
            <a:gsLst>
              <a:gs pos="0">
                <a:srgbClr val="FEFDA9"/>
              </a:gs>
              <a:gs pos="100000">
                <a:srgbClr val="FBF3EC"/>
              </a:gs>
            </a:gsLst>
            <a:lin ang="8100000" scaled="1"/>
          </a:gradFill>
        </p:grpSpPr>
        <p:sp>
          <p:nvSpPr>
            <p:cNvPr id="37" name="Google Shape;875;p34"/>
            <p:cNvSpPr/>
            <p:nvPr/>
          </p:nvSpPr>
          <p:spPr>
            <a:xfrm>
              <a:off x="3569225" y="2471744"/>
              <a:ext cx="1176900" cy="217800"/>
            </a:xfrm>
            <a:prstGeom prst="rect">
              <a:avLst/>
            </a:pr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38" name="Google Shape;876;p34"/>
            <p:cNvSpPr/>
            <p:nvPr/>
          </p:nvSpPr>
          <p:spPr>
            <a:xfrm>
              <a:off x="2921900" y="2791944"/>
              <a:ext cx="1824300" cy="217800"/>
            </a:xfrm>
            <a:prstGeom prst="rect">
              <a:avLst/>
            </a:pr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39" name="Google Shape;877;p34"/>
            <p:cNvSpPr/>
            <p:nvPr/>
          </p:nvSpPr>
          <p:spPr>
            <a:xfrm>
              <a:off x="2151775" y="3112144"/>
              <a:ext cx="2594400" cy="217800"/>
            </a:xfrm>
            <a:prstGeom prst="rect">
              <a:avLst/>
            </a:pr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40" name="Google Shape;878;p34"/>
            <p:cNvSpPr/>
            <p:nvPr/>
          </p:nvSpPr>
          <p:spPr>
            <a:xfrm>
              <a:off x="2661425" y="3432319"/>
              <a:ext cx="2084700" cy="217800"/>
            </a:xfrm>
            <a:prstGeom prst="rect">
              <a:avLst/>
            </a:pr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41" name="Google Shape;879;p34"/>
            <p:cNvSpPr/>
            <p:nvPr/>
          </p:nvSpPr>
          <p:spPr>
            <a:xfrm>
              <a:off x="2860200" y="3752519"/>
              <a:ext cx="1885800" cy="217800"/>
            </a:xfrm>
            <a:prstGeom prst="rect">
              <a:avLst/>
            </a:pr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grpSp>
      <p:sp>
        <p:nvSpPr>
          <p:cNvPr id="42" name="文本框 41"/>
          <p:cNvSpPr txBox="1"/>
          <p:nvPr/>
        </p:nvSpPr>
        <p:spPr>
          <a:xfrm>
            <a:off x="1864750" y="4903516"/>
            <a:ext cx="1730303" cy="400110"/>
          </a:xfrm>
          <a:prstGeom prst="rect">
            <a:avLst/>
          </a:prstGeom>
          <a:noFill/>
        </p:spPr>
        <p:txBody>
          <a:bodyPr wrap="square" rtlCol="0">
            <a:spAutoFit/>
          </a:bodyPr>
          <a:lstStyle/>
          <a:p>
            <a:pPr algn="just"/>
            <a:r>
              <a:rPr lang="en-US" altLang="zh-CN" sz="2000" dirty="0">
                <a:solidFill>
                  <a:schemeClr val="bg1"/>
                </a:solidFill>
                <a:latin typeface="汉仪大宋简" panose="02010609000101010101" charset="-122"/>
                <a:ea typeface="汉仪大宋简" panose="02010609000101010101" charset="-122"/>
                <a:cs typeface="微软雅黑" panose="020B0503020204020204" pitchFamily="34" charset="-122"/>
              </a:rPr>
              <a:t>HEADLINE</a:t>
            </a:r>
            <a:endParaRPr lang="zh-CN" altLang="en-US" sz="2000" dirty="0">
              <a:solidFill>
                <a:schemeClr val="bg1"/>
              </a:solidFill>
              <a:latin typeface="汉仪大宋简" panose="02010609000101010101" charset="-122"/>
              <a:ea typeface="汉仪大宋简" panose="02010609000101010101" charset="-122"/>
              <a:cs typeface="微软雅黑" panose="020B0503020204020204" pitchFamily="34" charset="-122"/>
            </a:endParaRPr>
          </a:p>
        </p:txBody>
      </p:sp>
      <p:sp>
        <p:nvSpPr>
          <p:cNvPr id="43" name="文本框 42"/>
          <p:cNvSpPr txBox="1"/>
          <p:nvPr/>
        </p:nvSpPr>
        <p:spPr>
          <a:xfrm>
            <a:off x="1864750" y="5257717"/>
            <a:ext cx="3778841" cy="462434"/>
          </a:xfrm>
          <a:prstGeom prst="rect">
            <a:avLst/>
          </a:prstGeom>
          <a:noFill/>
        </p:spPr>
        <p:txBody>
          <a:bodyPr wrap="square" rtlCol="0">
            <a:spAutoFit/>
          </a:bodyPr>
          <a:lstStyle/>
          <a:p>
            <a:pPr algn="just">
              <a:lnSpc>
                <a:spcPts val="1500"/>
              </a:lnSpc>
            </a:pPr>
            <a:r>
              <a:rPr lang="en-US" altLang="zh-CN"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 </a:t>
            </a:r>
            <a:endParaRPr lang="zh-CN" altLang="en-US"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4" name="文本框 43"/>
          <p:cNvSpPr txBox="1"/>
          <p:nvPr/>
        </p:nvSpPr>
        <p:spPr>
          <a:xfrm>
            <a:off x="8533734" y="4903516"/>
            <a:ext cx="1730303" cy="400110"/>
          </a:xfrm>
          <a:prstGeom prst="rect">
            <a:avLst/>
          </a:prstGeom>
          <a:noFill/>
        </p:spPr>
        <p:txBody>
          <a:bodyPr wrap="square" rtlCol="0">
            <a:spAutoFit/>
          </a:bodyPr>
          <a:lstStyle/>
          <a:p>
            <a:pPr algn="r"/>
            <a:r>
              <a:rPr lang="en-US" altLang="zh-CN" sz="2000" dirty="0">
                <a:solidFill>
                  <a:schemeClr val="bg1"/>
                </a:solidFill>
                <a:latin typeface="汉仪大宋简" panose="02010609000101010101" charset="-122"/>
                <a:ea typeface="汉仪大宋简" panose="02010609000101010101" charset="-122"/>
                <a:cs typeface="微软雅黑" panose="020B0503020204020204" pitchFamily="34" charset="-122"/>
              </a:rPr>
              <a:t>HEADLINE</a:t>
            </a:r>
            <a:endParaRPr lang="zh-CN" altLang="en-US" sz="2000" dirty="0">
              <a:solidFill>
                <a:schemeClr val="bg1"/>
              </a:solidFill>
              <a:latin typeface="汉仪大宋简" panose="02010609000101010101" charset="-122"/>
              <a:ea typeface="汉仪大宋简" panose="02010609000101010101" charset="-122"/>
              <a:cs typeface="微软雅黑" panose="020B0503020204020204" pitchFamily="34" charset="-122"/>
            </a:endParaRPr>
          </a:p>
        </p:txBody>
      </p:sp>
      <p:sp>
        <p:nvSpPr>
          <p:cNvPr id="45" name="文本框 44"/>
          <p:cNvSpPr txBox="1"/>
          <p:nvPr/>
        </p:nvSpPr>
        <p:spPr>
          <a:xfrm>
            <a:off x="6524434" y="5257717"/>
            <a:ext cx="3778841" cy="462434"/>
          </a:xfrm>
          <a:prstGeom prst="rect">
            <a:avLst/>
          </a:prstGeom>
          <a:noFill/>
        </p:spPr>
        <p:txBody>
          <a:bodyPr wrap="square" rtlCol="0">
            <a:spAutoFit/>
          </a:bodyPr>
          <a:lstStyle/>
          <a:p>
            <a:pPr algn="r">
              <a:lnSpc>
                <a:spcPts val="1500"/>
              </a:lnSpc>
            </a:pPr>
            <a:r>
              <a:rPr lang="en-US" altLang="zh-CN"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 </a:t>
            </a:r>
            <a:endParaRPr lang="zh-CN" altLang="en-US"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2" fill="hold" nodeType="withEffect">
                                  <p:stCondLst>
                                    <p:cond delay="250"/>
                                  </p:stCondLst>
                                  <p:childTnLst>
                                    <p:set>
                                      <p:cBhvr>
                                        <p:cTn id="9" dur="1" fill="hold">
                                          <p:stCondLst>
                                            <p:cond delay="0"/>
                                          </p:stCondLst>
                                        </p:cTn>
                                        <p:tgtEl>
                                          <p:spTgt spid="36"/>
                                        </p:tgtEl>
                                        <p:attrNameLst>
                                          <p:attrName>style.visibility</p:attrName>
                                        </p:attrNameLst>
                                      </p:cBhvr>
                                      <p:to>
                                        <p:strVal val="visible"/>
                                      </p:to>
                                    </p:set>
                                    <p:animEffect transition="in" filter="wipe(right)">
                                      <p:cBhvr>
                                        <p:cTn id="10" dur="500"/>
                                        <p:tgtEl>
                                          <p:spTgt spid="36"/>
                                        </p:tgtEl>
                                      </p:cBhvr>
                                    </p:animEffect>
                                  </p:childTnLst>
                                </p:cTn>
                              </p:par>
                              <p:par>
                                <p:cTn id="11" presetID="22" presetClass="entr" presetSubtype="8" fill="hold" nodeType="withEffect">
                                  <p:stCondLst>
                                    <p:cond delay="250"/>
                                  </p:stCondLst>
                                  <p:childTnLst>
                                    <p:set>
                                      <p:cBhvr>
                                        <p:cTn id="12" dur="1" fill="hold">
                                          <p:stCondLst>
                                            <p:cond delay="0"/>
                                          </p:stCondLst>
                                        </p:cTn>
                                        <p:tgtEl>
                                          <p:spTgt spid="30"/>
                                        </p:tgtEl>
                                        <p:attrNameLst>
                                          <p:attrName>style.visibility</p:attrName>
                                        </p:attrNameLst>
                                      </p:cBhvr>
                                      <p:to>
                                        <p:strVal val="visible"/>
                                      </p:to>
                                    </p:set>
                                    <p:animEffect transition="in" filter="wipe(left)">
                                      <p:cBhvr>
                                        <p:cTn id="13" dur="500"/>
                                        <p:tgtEl>
                                          <p:spTgt spid="30"/>
                                        </p:tgtEl>
                                      </p:cBhvr>
                                    </p:animEffect>
                                  </p:childTnLst>
                                </p:cTn>
                              </p:par>
                              <p:par>
                                <p:cTn id="14" presetID="2" presetClass="entr" presetSubtype="8" fill="hold" grpId="0" nodeType="withEffect">
                                  <p:stCondLst>
                                    <p:cond delay="250"/>
                                  </p:stCondLst>
                                  <p:childTnLst>
                                    <p:set>
                                      <p:cBhvr>
                                        <p:cTn id="15" dur="1" fill="hold">
                                          <p:stCondLst>
                                            <p:cond delay="0"/>
                                          </p:stCondLst>
                                        </p:cTn>
                                        <p:tgtEl>
                                          <p:spTgt spid="42"/>
                                        </p:tgtEl>
                                        <p:attrNameLst>
                                          <p:attrName>style.visibility</p:attrName>
                                        </p:attrNameLst>
                                      </p:cBhvr>
                                      <p:to>
                                        <p:strVal val="visible"/>
                                      </p:to>
                                    </p:set>
                                    <p:anim calcmode="lin" valueType="num">
                                      <p:cBhvr additive="base">
                                        <p:cTn id="16" dur="500" fill="hold"/>
                                        <p:tgtEl>
                                          <p:spTgt spid="42"/>
                                        </p:tgtEl>
                                        <p:attrNameLst>
                                          <p:attrName>ppt_x</p:attrName>
                                        </p:attrNameLst>
                                      </p:cBhvr>
                                      <p:tavLst>
                                        <p:tav tm="0">
                                          <p:val>
                                            <p:strVal val="0-#ppt_w/2"/>
                                          </p:val>
                                        </p:tav>
                                        <p:tav tm="100000">
                                          <p:val>
                                            <p:strVal val="#ppt_x"/>
                                          </p:val>
                                        </p:tav>
                                      </p:tavLst>
                                    </p:anim>
                                    <p:anim calcmode="lin" valueType="num">
                                      <p:cBhvr additive="base">
                                        <p:cTn id="17" dur="500" fill="hold"/>
                                        <p:tgtEl>
                                          <p:spTgt spid="42"/>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150"/>
                                  </p:stCondLst>
                                  <p:childTnLst>
                                    <p:set>
                                      <p:cBhvr>
                                        <p:cTn id="19" dur="1" fill="hold">
                                          <p:stCondLst>
                                            <p:cond delay="0"/>
                                          </p:stCondLst>
                                        </p:cTn>
                                        <p:tgtEl>
                                          <p:spTgt spid="43"/>
                                        </p:tgtEl>
                                        <p:attrNameLst>
                                          <p:attrName>style.visibility</p:attrName>
                                        </p:attrNameLst>
                                      </p:cBhvr>
                                      <p:to>
                                        <p:strVal val="visible"/>
                                      </p:to>
                                    </p:set>
                                    <p:anim calcmode="lin" valueType="num">
                                      <p:cBhvr additive="base">
                                        <p:cTn id="20" dur="600" fill="hold"/>
                                        <p:tgtEl>
                                          <p:spTgt spid="43"/>
                                        </p:tgtEl>
                                        <p:attrNameLst>
                                          <p:attrName>ppt_x</p:attrName>
                                        </p:attrNameLst>
                                      </p:cBhvr>
                                      <p:tavLst>
                                        <p:tav tm="0">
                                          <p:val>
                                            <p:strVal val="0-#ppt_w/2"/>
                                          </p:val>
                                        </p:tav>
                                        <p:tav tm="100000">
                                          <p:val>
                                            <p:strVal val="#ppt_x"/>
                                          </p:val>
                                        </p:tav>
                                      </p:tavLst>
                                    </p:anim>
                                    <p:anim calcmode="lin" valueType="num">
                                      <p:cBhvr additive="base">
                                        <p:cTn id="21" dur="600" fill="hold"/>
                                        <p:tgtEl>
                                          <p:spTgt spid="43"/>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250"/>
                                  </p:stCondLst>
                                  <p:childTnLst>
                                    <p:set>
                                      <p:cBhvr>
                                        <p:cTn id="23" dur="1" fill="hold">
                                          <p:stCondLst>
                                            <p:cond delay="0"/>
                                          </p:stCondLst>
                                        </p:cTn>
                                        <p:tgtEl>
                                          <p:spTgt spid="45"/>
                                        </p:tgtEl>
                                        <p:attrNameLst>
                                          <p:attrName>style.visibility</p:attrName>
                                        </p:attrNameLst>
                                      </p:cBhvr>
                                      <p:to>
                                        <p:strVal val="visible"/>
                                      </p:to>
                                    </p:set>
                                    <p:anim calcmode="lin" valueType="num">
                                      <p:cBhvr additive="base">
                                        <p:cTn id="24" dur="500" fill="hold"/>
                                        <p:tgtEl>
                                          <p:spTgt spid="45"/>
                                        </p:tgtEl>
                                        <p:attrNameLst>
                                          <p:attrName>ppt_x</p:attrName>
                                        </p:attrNameLst>
                                      </p:cBhvr>
                                      <p:tavLst>
                                        <p:tav tm="0">
                                          <p:val>
                                            <p:strVal val="1+#ppt_w/2"/>
                                          </p:val>
                                        </p:tav>
                                        <p:tav tm="100000">
                                          <p:val>
                                            <p:strVal val="#ppt_x"/>
                                          </p:val>
                                        </p:tav>
                                      </p:tavLst>
                                    </p:anim>
                                    <p:anim calcmode="lin" valueType="num">
                                      <p:cBhvr additive="base">
                                        <p:cTn id="25" dur="500" fill="hold"/>
                                        <p:tgtEl>
                                          <p:spTgt spid="45"/>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250"/>
                                  </p:stCondLst>
                                  <p:childTnLst>
                                    <p:set>
                                      <p:cBhvr>
                                        <p:cTn id="27" dur="1" fill="hold">
                                          <p:stCondLst>
                                            <p:cond delay="0"/>
                                          </p:stCondLst>
                                        </p:cTn>
                                        <p:tgtEl>
                                          <p:spTgt spid="44"/>
                                        </p:tgtEl>
                                        <p:attrNameLst>
                                          <p:attrName>style.visibility</p:attrName>
                                        </p:attrNameLst>
                                      </p:cBhvr>
                                      <p:to>
                                        <p:strVal val="visible"/>
                                      </p:to>
                                    </p:set>
                                    <p:anim calcmode="lin" valueType="num">
                                      <p:cBhvr additive="base">
                                        <p:cTn id="28" dur="500" fill="hold"/>
                                        <p:tgtEl>
                                          <p:spTgt spid="44"/>
                                        </p:tgtEl>
                                        <p:attrNameLst>
                                          <p:attrName>ppt_x</p:attrName>
                                        </p:attrNameLst>
                                      </p:cBhvr>
                                      <p:tavLst>
                                        <p:tav tm="0">
                                          <p:val>
                                            <p:strVal val="1+#ppt_w/2"/>
                                          </p:val>
                                        </p:tav>
                                        <p:tav tm="100000">
                                          <p:val>
                                            <p:strVal val="#ppt_x"/>
                                          </p:val>
                                        </p:tav>
                                      </p:tavLst>
                                    </p:anim>
                                    <p:anim calcmode="lin" valueType="num">
                                      <p:cBhvr additive="base">
                                        <p:cTn id="29"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5050564" y="437497"/>
            <a:ext cx="2090872" cy="461665"/>
          </a:xfrm>
          <a:prstGeom prst="rect">
            <a:avLst/>
          </a:prstGeom>
          <a:noFill/>
        </p:spPr>
        <p:txBody>
          <a:bodyPr wrap="square" rtlCol="0">
            <a:spAutoFit/>
          </a:bodyPr>
          <a:lstStyle/>
          <a:p>
            <a:pPr algn="dist"/>
            <a:r>
              <a:rPr lang="en-US" altLang="zh-CN" sz="2400" dirty="0">
                <a:gradFill>
                  <a:gsLst>
                    <a:gs pos="0">
                      <a:srgbClr val="FBF3EC"/>
                    </a:gs>
                    <a:gs pos="100000">
                      <a:srgbClr val="FEFDA9"/>
                    </a:gs>
                  </a:gsLst>
                  <a:lin ang="5400000" scaled="1"/>
                </a:gradFill>
                <a:latin typeface="汉仪大宋简" panose="02010609000101010101" charset="-122"/>
                <a:ea typeface="汉仪大宋简" panose="02010609000101010101" charset="-122"/>
                <a:cs typeface="微软雅黑" panose="020B0503020204020204" pitchFamily="34" charset="-122"/>
              </a:rPr>
              <a:t>HEADLINE</a:t>
            </a:r>
            <a:endParaRPr lang="zh-CN" altLang="en-US" sz="2400" dirty="0">
              <a:gradFill>
                <a:gsLst>
                  <a:gs pos="0">
                    <a:srgbClr val="FBF3EC"/>
                  </a:gs>
                  <a:gs pos="100000">
                    <a:srgbClr val="FEFDA9"/>
                  </a:gs>
                </a:gsLst>
                <a:lin ang="5400000" scaled="1"/>
              </a:gradFill>
              <a:latin typeface="汉仪大宋简" panose="02010609000101010101" charset="-122"/>
              <a:ea typeface="汉仪大宋简" panose="02010609000101010101" charset="-122"/>
              <a:cs typeface="微软雅黑" panose="020B0503020204020204" pitchFamily="34" charset="-122"/>
            </a:endParaRPr>
          </a:p>
        </p:txBody>
      </p:sp>
      <p:sp>
        <p:nvSpPr>
          <p:cNvPr id="3" name="文本框 2"/>
          <p:cNvSpPr txBox="1"/>
          <p:nvPr/>
        </p:nvSpPr>
        <p:spPr>
          <a:xfrm>
            <a:off x="4188753" y="837607"/>
            <a:ext cx="3814493" cy="462434"/>
          </a:xfrm>
          <a:prstGeom prst="rect">
            <a:avLst/>
          </a:prstGeom>
          <a:noFill/>
        </p:spPr>
        <p:txBody>
          <a:bodyPr wrap="square" rtlCol="0">
            <a:spAutoFit/>
          </a:bodyPr>
          <a:lstStyle/>
          <a:p>
            <a:pPr algn="ctr">
              <a:lnSpc>
                <a:spcPts val="1500"/>
              </a:lnSpc>
            </a:pPr>
            <a:r>
              <a:rPr lang="en-US" altLang="zh-CN"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 </a:t>
            </a:r>
            <a:endParaRPr lang="zh-CN" altLang="en-US"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1484249" y="4811938"/>
            <a:ext cx="2043543" cy="851836"/>
          </a:xfrm>
          <a:prstGeom prst="rect">
            <a:avLst/>
          </a:prstGeom>
          <a:noFill/>
        </p:spPr>
        <p:txBody>
          <a:bodyPr wrap="square" rtlCol="0">
            <a:spAutoFit/>
          </a:bodyPr>
          <a:lstStyle/>
          <a:p>
            <a:pPr algn="just">
              <a:lnSpc>
                <a:spcPts val="1500"/>
              </a:lnSpc>
            </a:pPr>
            <a:r>
              <a:rPr lang="en-US" altLang="zh-CN" sz="1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a:t>
            </a:r>
            <a:r>
              <a:rPr lang="zh-CN" altLang="en-US" sz="1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p>
        </p:txBody>
      </p:sp>
      <p:sp>
        <p:nvSpPr>
          <p:cNvPr id="5" name="文本框 4"/>
          <p:cNvSpPr txBox="1"/>
          <p:nvPr/>
        </p:nvSpPr>
        <p:spPr>
          <a:xfrm>
            <a:off x="1484249" y="4428051"/>
            <a:ext cx="2018155" cy="400110"/>
          </a:xfrm>
          <a:prstGeom prst="rect">
            <a:avLst/>
          </a:prstGeom>
          <a:noFill/>
        </p:spPr>
        <p:txBody>
          <a:bodyPr wrap="square" rtlCol="0">
            <a:spAutoFit/>
          </a:bodyPr>
          <a:lstStyle/>
          <a:p>
            <a:r>
              <a:rPr lang="en-US" altLang="zh-CN" sz="2000" dirty="0">
                <a:solidFill>
                  <a:schemeClr val="bg1"/>
                </a:solidFill>
                <a:latin typeface="汉仪大宋简" panose="02010609000101010101" charset="-122"/>
                <a:ea typeface="汉仪大宋简" panose="02010609000101010101" charset="-122"/>
                <a:cs typeface="微软雅黑" panose="020B0503020204020204" pitchFamily="34" charset="-122"/>
              </a:rPr>
              <a:t>HEADLINE</a:t>
            </a:r>
            <a:endParaRPr lang="zh-CN" altLang="en-US" sz="2000" dirty="0">
              <a:solidFill>
                <a:schemeClr val="bg1"/>
              </a:solidFill>
              <a:latin typeface="汉仪大宋简" panose="02010609000101010101" charset="-122"/>
              <a:ea typeface="汉仪大宋简" panose="02010609000101010101" charset="-122"/>
              <a:cs typeface="微软雅黑" panose="020B0503020204020204" pitchFamily="34" charset="-122"/>
            </a:endParaRPr>
          </a:p>
        </p:txBody>
      </p:sp>
      <p:grpSp>
        <p:nvGrpSpPr>
          <p:cNvPr id="6" name="组合 5"/>
          <p:cNvGrpSpPr/>
          <p:nvPr/>
        </p:nvGrpSpPr>
        <p:grpSpPr>
          <a:xfrm>
            <a:off x="1" y="3649499"/>
            <a:ext cx="12191999" cy="514299"/>
            <a:chOff x="1" y="3649499"/>
            <a:chExt cx="12191999" cy="514299"/>
          </a:xfrm>
          <a:gradFill>
            <a:gsLst>
              <a:gs pos="0">
                <a:srgbClr val="FEFDA9"/>
              </a:gs>
              <a:gs pos="100000">
                <a:srgbClr val="FBF3EC"/>
              </a:gs>
            </a:gsLst>
            <a:lin ang="0" scaled="1"/>
          </a:gradFill>
        </p:grpSpPr>
        <p:sp>
          <p:nvSpPr>
            <p:cNvPr id="7" name="矩形 6"/>
            <p:cNvSpPr/>
            <p:nvPr/>
          </p:nvSpPr>
          <p:spPr>
            <a:xfrm>
              <a:off x="1" y="3649499"/>
              <a:ext cx="4485916" cy="5142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4440267" y="3649499"/>
              <a:ext cx="2897251" cy="5142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7299388" y="3649499"/>
              <a:ext cx="4892612" cy="5142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1639918" y="3668389"/>
              <a:ext cx="831820" cy="400110"/>
            </a:xfrm>
            <a:prstGeom prst="rect">
              <a:avLst/>
            </a:prstGeom>
            <a:grpFill/>
          </p:spPr>
          <p:txBody>
            <a:bodyPr wrap="square" rtlCol="0">
              <a:spAutoFit/>
            </a:bodyPr>
            <a:lstStyle/>
            <a:p>
              <a:r>
                <a:rPr lang="en-US" altLang="zh-CN" sz="20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2020</a:t>
              </a:r>
              <a:endParaRPr lang="zh-CN" altLang="en-US" sz="20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文本框 10"/>
            <p:cNvSpPr txBox="1"/>
            <p:nvPr/>
          </p:nvSpPr>
          <p:spPr>
            <a:xfrm>
              <a:off x="4453390" y="3668389"/>
              <a:ext cx="831820" cy="398780"/>
            </a:xfrm>
            <a:prstGeom prst="rect">
              <a:avLst/>
            </a:prstGeom>
            <a:grpFill/>
          </p:spPr>
          <p:txBody>
            <a:bodyPr wrap="square" rtlCol="0">
              <a:spAutoFit/>
            </a:bodyPr>
            <a:lstStyle/>
            <a:p>
              <a:r>
                <a:rPr lang="en-US" altLang="zh-CN" sz="20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2023</a:t>
              </a:r>
              <a:endParaRPr lang="zh-CN" altLang="en-US" sz="20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文本框 11"/>
            <p:cNvSpPr txBox="1"/>
            <p:nvPr/>
          </p:nvSpPr>
          <p:spPr>
            <a:xfrm>
              <a:off x="7299388" y="3668389"/>
              <a:ext cx="831820" cy="400110"/>
            </a:xfrm>
            <a:prstGeom prst="rect">
              <a:avLst/>
            </a:prstGeom>
            <a:grpFill/>
          </p:spPr>
          <p:txBody>
            <a:bodyPr wrap="square" rtlCol="0">
              <a:spAutoFit/>
            </a:bodyPr>
            <a:lstStyle/>
            <a:p>
              <a:r>
                <a:rPr lang="en-US" altLang="zh-CN" sz="20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2022</a:t>
              </a:r>
              <a:endParaRPr lang="zh-CN" altLang="en-US" sz="20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3" name="文本框 12"/>
          <p:cNvSpPr txBox="1"/>
          <p:nvPr/>
        </p:nvSpPr>
        <p:spPr>
          <a:xfrm>
            <a:off x="4440267" y="4811938"/>
            <a:ext cx="2043543" cy="851836"/>
          </a:xfrm>
          <a:prstGeom prst="rect">
            <a:avLst/>
          </a:prstGeom>
          <a:noFill/>
        </p:spPr>
        <p:txBody>
          <a:bodyPr wrap="square" rtlCol="0">
            <a:spAutoFit/>
          </a:bodyPr>
          <a:lstStyle/>
          <a:p>
            <a:pPr algn="just">
              <a:lnSpc>
                <a:spcPts val="1500"/>
              </a:lnSpc>
            </a:pPr>
            <a:r>
              <a:rPr lang="en-US" altLang="zh-CN" sz="1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a:t>
            </a:r>
            <a:r>
              <a:rPr lang="zh-CN" altLang="en-US" sz="1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p>
        </p:txBody>
      </p:sp>
      <p:sp>
        <p:nvSpPr>
          <p:cNvPr id="14" name="文本框 13"/>
          <p:cNvSpPr txBox="1"/>
          <p:nvPr/>
        </p:nvSpPr>
        <p:spPr>
          <a:xfrm>
            <a:off x="4440267" y="4428051"/>
            <a:ext cx="2018155" cy="400110"/>
          </a:xfrm>
          <a:prstGeom prst="rect">
            <a:avLst/>
          </a:prstGeom>
          <a:noFill/>
        </p:spPr>
        <p:txBody>
          <a:bodyPr wrap="square" rtlCol="0">
            <a:spAutoFit/>
          </a:bodyPr>
          <a:lstStyle/>
          <a:p>
            <a:r>
              <a:rPr lang="en-US" altLang="zh-CN" sz="2000" dirty="0">
                <a:solidFill>
                  <a:schemeClr val="bg1"/>
                </a:solidFill>
                <a:latin typeface="汉仪大宋简" panose="02010609000101010101" charset="-122"/>
                <a:ea typeface="汉仪大宋简" panose="02010609000101010101" charset="-122"/>
                <a:cs typeface="微软雅黑" panose="020B0503020204020204" pitchFamily="34" charset="-122"/>
              </a:rPr>
              <a:t>HEADLINE</a:t>
            </a:r>
            <a:endParaRPr lang="zh-CN" altLang="en-US" sz="2000" dirty="0">
              <a:solidFill>
                <a:schemeClr val="bg1"/>
              </a:solidFill>
              <a:latin typeface="汉仪大宋简" panose="02010609000101010101" charset="-122"/>
              <a:ea typeface="汉仪大宋简" panose="02010609000101010101" charset="-122"/>
              <a:cs typeface="微软雅黑" panose="020B0503020204020204" pitchFamily="34" charset="-122"/>
            </a:endParaRPr>
          </a:p>
        </p:txBody>
      </p:sp>
      <p:sp>
        <p:nvSpPr>
          <p:cNvPr id="15" name="文本框 14"/>
          <p:cNvSpPr txBox="1"/>
          <p:nvPr/>
        </p:nvSpPr>
        <p:spPr>
          <a:xfrm>
            <a:off x="7396285" y="4811938"/>
            <a:ext cx="2043543" cy="851836"/>
          </a:xfrm>
          <a:prstGeom prst="rect">
            <a:avLst/>
          </a:prstGeom>
          <a:noFill/>
        </p:spPr>
        <p:txBody>
          <a:bodyPr wrap="square" rtlCol="0">
            <a:spAutoFit/>
          </a:bodyPr>
          <a:lstStyle/>
          <a:p>
            <a:pPr algn="just">
              <a:lnSpc>
                <a:spcPts val="1500"/>
              </a:lnSpc>
            </a:pPr>
            <a:r>
              <a:rPr lang="en-US" altLang="zh-CN" sz="1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a:t>
            </a:r>
            <a:r>
              <a:rPr lang="zh-CN" altLang="en-US" sz="1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p>
        </p:txBody>
      </p:sp>
      <p:sp>
        <p:nvSpPr>
          <p:cNvPr id="16" name="文本框 15"/>
          <p:cNvSpPr txBox="1"/>
          <p:nvPr/>
        </p:nvSpPr>
        <p:spPr>
          <a:xfrm>
            <a:off x="7396285" y="4428051"/>
            <a:ext cx="2018155" cy="400110"/>
          </a:xfrm>
          <a:prstGeom prst="rect">
            <a:avLst/>
          </a:prstGeom>
          <a:noFill/>
        </p:spPr>
        <p:txBody>
          <a:bodyPr wrap="square" rtlCol="0">
            <a:spAutoFit/>
          </a:bodyPr>
          <a:lstStyle/>
          <a:p>
            <a:r>
              <a:rPr lang="en-US" altLang="zh-CN" sz="2000" dirty="0">
                <a:solidFill>
                  <a:schemeClr val="bg1"/>
                </a:solidFill>
                <a:latin typeface="汉仪大宋简" panose="02010609000101010101" charset="-122"/>
                <a:ea typeface="汉仪大宋简" panose="02010609000101010101" charset="-122"/>
                <a:cs typeface="微软雅黑" panose="020B0503020204020204" pitchFamily="34" charset="-122"/>
              </a:rPr>
              <a:t>HEADLINE</a:t>
            </a:r>
            <a:endParaRPr lang="zh-CN" altLang="en-US" sz="2000" dirty="0">
              <a:solidFill>
                <a:schemeClr val="bg1"/>
              </a:solidFill>
              <a:latin typeface="汉仪大宋简" panose="02010609000101010101" charset="-122"/>
              <a:ea typeface="汉仪大宋简" panose="02010609000101010101" charset="-122"/>
              <a:cs typeface="微软雅黑" panose="020B0503020204020204" pitchFamily="34" charset="-122"/>
            </a:endParaRPr>
          </a:p>
        </p:txBody>
      </p:sp>
      <p:sp>
        <p:nvSpPr>
          <p:cNvPr id="17" name="文本框 16"/>
          <p:cNvSpPr txBox="1"/>
          <p:nvPr/>
        </p:nvSpPr>
        <p:spPr>
          <a:xfrm>
            <a:off x="1543021" y="2458739"/>
            <a:ext cx="5756367" cy="1240724"/>
          </a:xfrm>
          <a:prstGeom prst="rect">
            <a:avLst/>
          </a:prstGeom>
          <a:noFill/>
        </p:spPr>
        <p:txBody>
          <a:bodyPr wrap="square" rtlCol="0">
            <a:spAutoFit/>
          </a:bodyPr>
          <a:lstStyle/>
          <a:p>
            <a:pPr algn="just">
              <a:lnSpc>
                <a:spcPts val="1500"/>
              </a:lnSpc>
            </a:pPr>
            <a:r>
              <a:rPr lang="en-US" altLang="zh-CN" sz="1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a:t>
            </a:r>
            <a:r>
              <a:rPr lang="zh-CN" altLang="en-US" sz="1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a:t>
            </a:r>
            <a:r>
              <a:rPr lang="zh-CN" altLang="en-US" sz="1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a:t>
            </a:r>
            <a:r>
              <a:rPr lang="zh-CN" altLang="en-US" sz="1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p>
          <a:p>
            <a:pPr algn="just">
              <a:lnSpc>
                <a:spcPts val="1500"/>
              </a:lnSpc>
            </a:pPr>
            <a:endParaRPr lang="zh-CN" altLang="en-US" sz="1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just">
              <a:lnSpc>
                <a:spcPts val="1500"/>
              </a:lnSpc>
            </a:pPr>
            <a:endParaRPr lang="zh-CN" altLang="en-US" sz="1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文本框 17"/>
          <p:cNvSpPr txBox="1"/>
          <p:nvPr/>
        </p:nvSpPr>
        <p:spPr>
          <a:xfrm>
            <a:off x="1484249" y="1950472"/>
            <a:ext cx="3700493" cy="461665"/>
          </a:xfrm>
          <a:prstGeom prst="rect">
            <a:avLst/>
          </a:prstGeom>
          <a:noFill/>
        </p:spPr>
        <p:txBody>
          <a:bodyPr wrap="square" rtlCol="0">
            <a:spAutoFit/>
          </a:bodyPr>
          <a:lstStyle/>
          <a:p>
            <a:r>
              <a:rPr lang="en-US" altLang="zh-CN" sz="2400" dirty="0">
                <a:solidFill>
                  <a:schemeClr val="bg1"/>
                </a:solidFill>
                <a:latin typeface="汉仪大宋简" panose="02010609000101010101" charset="-122"/>
                <a:ea typeface="汉仪大宋简" panose="02010609000101010101" charset="-122"/>
                <a:cs typeface="微软雅黑" panose="020B0503020204020204" pitchFamily="34" charset="-122"/>
              </a:rPr>
              <a:t>YOUR HEADLINE</a:t>
            </a:r>
            <a:endParaRPr lang="zh-CN" altLang="en-US" sz="2400" dirty="0">
              <a:solidFill>
                <a:schemeClr val="bg1"/>
              </a:solidFill>
              <a:latin typeface="汉仪大宋简" panose="02010609000101010101" charset="-122"/>
              <a:ea typeface="汉仪大宋简" panose="02010609000101010101" charset="-122"/>
              <a:cs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par>
                                <p:cTn id="35" presetID="22" presetClass="entr" presetSubtype="8"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left)">
                                      <p:cBhvr>
                                        <p:cTn id="40" dur="500"/>
                                        <p:tgtEl>
                                          <p:spTgt spid="17"/>
                                        </p:tgtEl>
                                      </p:cBhvr>
                                    </p:animEffect>
                                  </p:childTnLst>
                                </p:cTn>
                              </p:par>
                              <p:par>
                                <p:cTn id="41" presetID="2" presetClass="entr" presetSubtype="2"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1+#ppt_w/2"/>
                                          </p:val>
                                        </p:tav>
                                        <p:tav tm="100000">
                                          <p:val>
                                            <p:strVal val="#ppt_x"/>
                                          </p:val>
                                        </p:tav>
                                      </p:tavLst>
                                    </p:anim>
                                    <p:anim calcmode="lin" valueType="num">
                                      <p:cBhvr additive="base">
                                        <p:cTn id="4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3" grpId="0"/>
      <p:bldP spid="14" grpId="0"/>
      <p:bldP spid="15" grpId="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4341008" y="2721114"/>
            <a:ext cx="3456845" cy="707886"/>
          </a:xfrm>
          <a:prstGeom prst="rect">
            <a:avLst/>
          </a:prstGeom>
          <a:noFill/>
        </p:spPr>
        <p:txBody>
          <a:bodyPr wrap="square" rtlCol="0">
            <a:spAutoFit/>
          </a:bodyPr>
          <a:lstStyle/>
          <a:p>
            <a:pPr algn="dist"/>
            <a:r>
              <a:rPr lang="en-US" altLang="zh-CN" sz="4000" dirty="0">
                <a:solidFill>
                  <a:srgbClr val="FEFDA9"/>
                </a:solidFill>
                <a:latin typeface="汉仪大宋简" panose="02010609000101010101" charset="-122"/>
                <a:ea typeface="汉仪大宋简" panose="02010609000101010101" charset="-122"/>
                <a:cs typeface="微软雅黑" panose="020B0503020204020204" pitchFamily="34" charset="-122"/>
              </a:rPr>
              <a:t>HEADLINE</a:t>
            </a:r>
            <a:endParaRPr lang="zh-CN" altLang="en-US" sz="4000" dirty="0">
              <a:solidFill>
                <a:srgbClr val="FEFDA9"/>
              </a:solidFill>
              <a:latin typeface="汉仪大宋简" panose="02010609000101010101" charset="-122"/>
              <a:ea typeface="汉仪大宋简" panose="02010609000101010101" charset="-122"/>
              <a:cs typeface="微软雅黑" panose="020B0503020204020204" pitchFamily="34" charset="-122"/>
            </a:endParaRPr>
          </a:p>
        </p:txBody>
      </p:sp>
      <p:sp>
        <p:nvSpPr>
          <p:cNvPr id="4" name="文本框 3"/>
          <p:cNvSpPr txBox="1"/>
          <p:nvPr/>
        </p:nvSpPr>
        <p:spPr>
          <a:xfrm>
            <a:off x="2200566" y="3443687"/>
            <a:ext cx="7483227" cy="569387"/>
          </a:xfrm>
          <a:prstGeom prst="rect">
            <a:avLst/>
          </a:prstGeom>
          <a:noFill/>
        </p:spPr>
        <p:txBody>
          <a:bodyPr wrap="square">
            <a:spAutoFit/>
          </a:bodyPr>
          <a:lstStyle/>
          <a:p>
            <a:pPr algn="ctr">
              <a:lnSpc>
                <a:spcPts val="2000"/>
              </a:lnSpc>
            </a:pPr>
            <a:r>
              <a:rPr lang="zh-CN" altLang="en-US" sz="1000" spc="100" dirty="0">
                <a:solidFill>
                  <a:schemeClr val="bg1"/>
                </a:solidFill>
                <a:latin typeface="微软雅黑" panose="020B0503020204020204" pitchFamily="34" charset="-122"/>
                <a:ea typeface="微软雅黑" panose="020B0503020204020204" pitchFamily="34" charset="-122"/>
              </a:rPr>
              <a:t>Work report refers to a comprehensive and systematic general inspection and evaluation of the work that has been done in a certain period of time</a:t>
            </a:r>
          </a:p>
        </p:txBody>
      </p:sp>
      <p:sp>
        <p:nvSpPr>
          <p:cNvPr id="5" name="文本框 4"/>
          <p:cNvSpPr txBox="1"/>
          <p:nvPr/>
        </p:nvSpPr>
        <p:spPr>
          <a:xfrm>
            <a:off x="3751439" y="1135603"/>
            <a:ext cx="5087761" cy="923330"/>
          </a:xfrm>
          <a:prstGeom prst="rect">
            <a:avLst/>
          </a:prstGeom>
          <a:noFill/>
        </p:spPr>
        <p:txBody>
          <a:bodyPr vert="horz" wrap="square" rtlCol="0">
            <a:spAutoFit/>
          </a:bodyPr>
          <a:lstStyle/>
          <a:p>
            <a:pPr algn="dist"/>
            <a:r>
              <a:rPr lang="en-US" altLang="zh-CN" sz="5400" dirty="0">
                <a:gradFill>
                  <a:gsLst>
                    <a:gs pos="0">
                      <a:srgbClr val="FBF3EC"/>
                    </a:gs>
                    <a:gs pos="100000">
                      <a:srgbClr val="FEFDA9"/>
                    </a:gs>
                  </a:gsLst>
                  <a:lin ang="5400000" scaled="1"/>
                </a:gradFill>
                <a:latin typeface="汉仪大宋简" panose="02010609000101010101" charset="-122"/>
                <a:ea typeface="汉仪大宋简" panose="02010609000101010101" charset="-122"/>
                <a:cs typeface="微软雅黑" panose="020B0503020204020204" pitchFamily="34" charset="-122"/>
              </a:rPr>
              <a:t>PART YHREE</a:t>
            </a:r>
            <a:endParaRPr lang="zh-CN" altLang="en-US" sz="5400" dirty="0">
              <a:gradFill>
                <a:gsLst>
                  <a:gs pos="0">
                    <a:srgbClr val="FBF3EC"/>
                  </a:gs>
                  <a:gs pos="100000">
                    <a:srgbClr val="FEFDA9"/>
                  </a:gs>
                </a:gsLst>
                <a:lin ang="5400000" scaled="1"/>
              </a:gradFill>
              <a:latin typeface="汉仪大宋简" panose="02010609000101010101" charset="-122"/>
              <a:ea typeface="汉仪大宋简" panose="02010609000101010101" charset="-122"/>
              <a:cs typeface="微软雅黑" panose="020B0503020204020204" pitchFamily="34" charset="-122"/>
            </a:endParaRPr>
          </a:p>
        </p:txBody>
      </p:sp>
      <p:grpSp>
        <p:nvGrpSpPr>
          <p:cNvPr id="15" name="组合 14"/>
          <p:cNvGrpSpPr/>
          <p:nvPr/>
        </p:nvGrpSpPr>
        <p:grpSpPr>
          <a:xfrm>
            <a:off x="5507419" y="4586432"/>
            <a:ext cx="1177162" cy="261610"/>
            <a:chOff x="7825724" y="803894"/>
            <a:chExt cx="1177162" cy="261610"/>
          </a:xfrm>
        </p:grpSpPr>
        <p:sp>
          <p:nvSpPr>
            <p:cNvPr id="16" name="矩形: 圆角 15"/>
            <p:cNvSpPr/>
            <p:nvPr/>
          </p:nvSpPr>
          <p:spPr>
            <a:xfrm>
              <a:off x="7825724" y="814612"/>
              <a:ext cx="1177162" cy="250892"/>
            </a:xfrm>
            <a:prstGeom prst="roundRect">
              <a:avLst>
                <a:gd name="adj" fmla="val 50000"/>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spc="100" dirty="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7954885" y="803894"/>
              <a:ext cx="918841" cy="253916"/>
            </a:xfrm>
            <a:prstGeom prst="rect">
              <a:avLst/>
            </a:prstGeom>
            <a:noFill/>
            <a:ln>
              <a:noFill/>
            </a:ln>
          </p:spPr>
          <p:txBody>
            <a:bodyPr wrap="none" rtlCol="0">
              <a:spAutoFit/>
            </a:bodyPr>
            <a:lstStyle/>
            <a:p>
              <a:pPr algn="ctr"/>
              <a:r>
                <a:rPr lang="en-US" altLang="zh-CN" sz="1050" spc="100" dirty="0">
                  <a:solidFill>
                    <a:schemeClr val="bg1"/>
                  </a:solidFill>
                  <a:latin typeface="微软雅黑" panose="020B0503020204020204" pitchFamily="34" charset="-122"/>
                  <a:ea typeface="微软雅黑" panose="020B0503020204020204" pitchFamily="34" charset="-122"/>
                </a:rPr>
                <a:t>ABOUTUS</a:t>
              </a:r>
              <a:endParaRPr lang="zh-CN" altLang="en-US" sz="1050" spc="100" dirty="0">
                <a:solidFill>
                  <a:schemeClr val="bg1"/>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4032510" y="4586432"/>
            <a:ext cx="1177162" cy="261610"/>
            <a:chOff x="6350815" y="803894"/>
            <a:chExt cx="1177162" cy="261610"/>
          </a:xfrm>
        </p:grpSpPr>
        <p:sp>
          <p:nvSpPr>
            <p:cNvPr id="19" name="矩形: 圆角 18"/>
            <p:cNvSpPr/>
            <p:nvPr/>
          </p:nvSpPr>
          <p:spPr>
            <a:xfrm>
              <a:off x="6350815" y="814612"/>
              <a:ext cx="1177162" cy="250892"/>
            </a:xfrm>
            <a:prstGeom prst="roundRect">
              <a:avLst>
                <a:gd name="adj" fmla="val 50000"/>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spc="100" dirty="0">
                <a:solidFill>
                  <a:schemeClr val="bg1"/>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6435092" y="803894"/>
              <a:ext cx="1008609" cy="253916"/>
            </a:xfrm>
            <a:prstGeom prst="rect">
              <a:avLst/>
            </a:prstGeom>
            <a:noFill/>
            <a:ln>
              <a:noFill/>
            </a:ln>
          </p:spPr>
          <p:txBody>
            <a:bodyPr wrap="none" rtlCol="0">
              <a:spAutoFit/>
            </a:bodyPr>
            <a:lstStyle/>
            <a:p>
              <a:pPr algn="ctr"/>
              <a:r>
                <a:rPr lang="en-US" altLang="zh-CN" sz="1050" spc="100" dirty="0">
                  <a:solidFill>
                    <a:schemeClr val="bg1"/>
                  </a:solidFill>
                  <a:latin typeface="微软雅黑" panose="020B0503020204020204" pitchFamily="34" charset="-122"/>
                  <a:ea typeface="微软雅黑" panose="020B0503020204020204" pitchFamily="34" charset="-122"/>
                </a:rPr>
                <a:t>CONTENTS</a:t>
              </a:r>
              <a:endParaRPr lang="zh-CN" altLang="en-US" sz="1050" spc="100" dirty="0">
                <a:solidFill>
                  <a:schemeClr val="bg1"/>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6982329" y="4586432"/>
            <a:ext cx="1177162" cy="261610"/>
            <a:chOff x="9300634" y="803894"/>
            <a:chExt cx="1177162" cy="261610"/>
          </a:xfrm>
        </p:grpSpPr>
        <p:sp>
          <p:nvSpPr>
            <p:cNvPr id="22" name="矩形: 圆角 21"/>
            <p:cNvSpPr/>
            <p:nvPr/>
          </p:nvSpPr>
          <p:spPr>
            <a:xfrm>
              <a:off x="9300634" y="814612"/>
              <a:ext cx="1177162" cy="250892"/>
            </a:xfrm>
            <a:prstGeom prst="roundRect">
              <a:avLst>
                <a:gd name="adj" fmla="val 50000"/>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spc="100"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9411360" y="803894"/>
              <a:ext cx="955711" cy="261610"/>
            </a:xfrm>
            <a:prstGeom prst="rect">
              <a:avLst/>
            </a:prstGeom>
            <a:noFill/>
            <a:ln>
              <a:noFill/>
            </a:ln>
          </p:spPr>
          <p:txBody>
            <a:bodyPr wrap="none" rtlCol="0">
              <a:spAutoFit/>
            </a:bodyPr>
            <a:lstStyle/>
            <a:p>
              <a:pPr algn="ctr"/>
              <a:r>
                <a:rPr lang="en-US" altLang="zh-CN" sz="1050" spc="100" dirty="0">
                  <a:solidFill>
                    <a:schemeClr val="bg1"/>
                  </a:solidFill>
                  <a:latin typeface="微软雅黑" panose="020B0503020204020204" pitchFamily="34" charset="-122"/>
                  <a:ea typeface="微软雅黑" panose="020B0503020204020204" pitchFamily="34" charset="-122"/>
                </a:rPr>
                <a:t>BUSINESS</a:t>
              </a:r>
              <a:endParaRPr lang="zh-CN" altLang="en-US" sz="1050" spc="1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0-#ppt_w/2"/>
                                          </p:val>
                                        </p:tav>
                                        <p:tav tm="100000">
                                          <p:val>
                                            <p:strVal val="#ppt_x"/>
                                          </p:val>
                                        </p:tav>
                                      </p:tavLst>
                                    </p:anim>
                                    <p:anim calcmode="lin" valueType="num">
                                      <p:cBhvr additive="base">
                                        <p:cTn id="16" dur="10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0-#ppt_w/2"/>
                                          </p:val>
                                        </p:tav>
                                        <p:tav tm="100000">
                                          <p:val>
                                            <p:strVal val="#ppt_x"/>
                                          </p:val>
                                        </p:tav>
                                      </p:tavLst>
                                    </p:anim>
                                    <p:anim calcmode="lin" valueType="num">
                                      <p:cBhvr additive="base">
                                        <p:cTn id="20" dur="10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1000" fill="hold"/>
                                        <p:tgtEl>
                                          <p:spTgt spid="18"/>
                                        </p:tgtEl>
                                        <p:attrNameLst>
                                          <p:attrName>ppt_x</p:attrName>
                                        </p:attrNameLst>
                                      </p:cBhvr>
                                      <p:tavLst>
                                        <p:tav tm="0">
                                          <p:val>
                                            <p:strVal val="1+#ppt_w/2"/>
                                          </p:val>
                                        </p:tav>
                                        <p:tav tm="100000">
                                          <p:val>
                                            <p:strVal val="#ppt_x"/>
                                          </p:val>
                                        </p:tav>
                                      </p:tavLst>
                                    </p:anim>
                                    <p:anim calcmode="lin" valueType="num">
                                      <p:cBhvr additive="base">
                                        <p:cTn id="24" dur="10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8" decel="10000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1000" fill="hold"/>
                                        <p:tgtEl>
                                          <p:spTgt spid="21"/>
                                        </p:tgtEl>
                                        <p:attrNameLst>
                                          <p:attrName>ppt_x</p:attrName>
                                        </p:attrNameLst>
                                      </p:cBhvr>
                                      <p:tavLst>
                                        <p:tav tm="0">
                                          <p:val>
                                            <p:strVal val="0-#ppt_w/2"/>
                                          </p:val>
                                        </p:tav>
                                        <p:tav tm="100000">
                                          <p:val>
                                            <p:strVal val="#ppt_x"/>
                                          </p:val>
                                        </p:tav>
                                      </p:tavLst>
                                    </p:anim>
                                    <p:anim calcmode="lin" valueType="num">
                                      <p:cBhvr additive="base">
                                        <p:cTn id="28"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5050564" y="437497"/>
            <a:ext cx="2090872" cy="461665"/>
          </a:xfrm>
          <a:prstGeom prst="rect">
            <a:avLst/>
          </a:prstGeom>
          <a:noFill/>
        </p:spPr>
        <p:txBody>
          <a:bodyPr wrap="square" rtlCol="0">
            <a:spAutoFit/>
          </a:bodyPr>
          <a:lstStyle/>
          <a:p>
            <a:pPr algn="dist"/>
            <a:r>
              <a:rPr lang="en-US" altLang="zh-CN" sz="2400" dirty="0">
                <a:gradFill>
                  <a:gsLst>
                    <a:gs pos="0">
                      <a:srgbClr val="FBF3EC"/>
                    </a:gs>
                    <a:gs pos="100000">
                      <a:srgbClr val="FEFDA9"/>
                    </a:gs>
                  </a:gsLst>
                  <a:lin ang="5400000" scaled="1"/>
                </a:gradFill>
                <a:latin typeface="汉仪大宋简" panose="02010609000101010101" charset="-122"/>
                <a:ea typeface="汉仪大宋简" panose="02010609000101010101" charset="-122"/>
                <a:cs typeface="微软雅黑" panose="020B0503020204020204" pitchFamily="34" charset="-122"/>
              </a:rPr>
              <a:t>HEADLINE</a:t>
            </a:r>
            <a:endParaRPr lang="zh-CN" altLang="en-US" sz="2400" dirty="0">
              <a:gradFill>
                <a:gsLst>
                  <a:gs pos="0">
                    <a:srgbClr val="FBF3EC"/>
                  </a:gs>
                  <a:gs pos="100000">
                    <a:srgbClr val="FEFDA9"/>
                  </a:gs>
                </a:gsLst>
                <a:lin ang="5400000" scaled="1"/>
              </a:gradFill>
              <a:latin typeface="汉仪大宋简" panose="02010609000101010101" charset="-122"/>
              <a:ea typeface="汉仪大宋简" panose="02010609000101010101" charset="-122"/>
              <a:cs typeface="微软雅黑" panose="020B0503020204020204" pitchFamily="34" charset="-122"/>
            </a:endParaRPr>
          </a:p>
        </p:txBody>
      </p:sp>
      <p:sp>
        <p:nvSpPr>
          <p:cNvPr id="3" name="文本框 2"/>
          <p:cNvSpPr txBox="1"/>
          <p:nvPr/>
        </p:nvSpPr>
        <p:spPr>
          <a:xfrm>
            <a:off x="4188753" y="837607"/>
            <a:ext cx="3814493" cy="462434"/>
          </a:xfrm>
          <a:prstGeom prst="rect">
            <a:avLst/>
          </a:prstGeom>
          <a:noFill/>
        </p:spPr>
        <p:txBody>
          <a:bodyPr wrap="square" rtlCol="0">
            <a:spAutoFit/>
          </a:bodyPr>
          <a:lstStyle/>
          <a:p>
            <a:pPr algn="ctr">
              <a:lnSpc>
                <a:spcPts val="1500"/>
              </a:lnSpc>
            </a:pPr>
            <a:r>
              <a:rPr lang="en-US" altLang="zh-CN"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 </a:t>
            </a:r>
            <a:endParaRPr lang="zh-CN" altLang="en-US"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4" name="组合 3"/>
          <p:cNvGrpSpPr/>
          <p:nvPr/>
        </p:nvGrpSpPr>
        <p:grpSpPr>
          <a:xfrm>
            <a:off x="775947" y="1912483"/>
            <a:ext cx="7053960" cy="3776364"/>
            <a:chOff x="845440" y="2009418"/>
            <a:chExt cx="7715177" cy="4130349"/>
          </a:xfrm>
        </p:grpSpPr>
        <p:grpSp>
          <p:nvGrpSpPr>
            <p:cNvPr id="5" name="Google Shape;1494;p43"/>
            <p:cNvGrpSpPr/>
            <p:nvPr/>
          </p:nvGrpSpPr>
          <p:grpSpPr>
            <a:xfrm>
              <a:off x="1647017" y="2143367"/>
              <a:ext cx="6913600" cy="3623600"/>
              <a:chOff x="2316838" y="1382075"/>
              <a:chExt cx="5185200" cy="2717700"/>
            </a:xfrm>
          </p:grpSpPr>
          <p:cxnSp>
            <p:nvCxnSpPr>
              <p:cNvPr id="22" name="Google Shape;1495;p43"/>
              <p:cNvCxnSpPr/>
              <p:nvPr/>
            </p:nvCxnSpPr>
            <p:spPr>
              <a:xfrm>
                <a:off x="2316838" y="1382075"/>
                <a:ext cx="5185200" cy="0"/>
              </a:xfrm>
              <a:prstGeom prst="straightConnector1">
                <a:avLst/>
              </a:prstGeom>
              <a:noFill/>
              <a:ln w="9525" cap="flat" cmpd="sng">
                <a:solidFill>
                  <a:schemeClr val="lt2"/>
                </a:solidFill>
                <a:prstDash val="dash"/>
                <a:round/>
                <a:headEnd type="none" w="med" len="med"/>
                <a:tailEnd type="none" w="med" len="med"/>
              </a:ln>
            </p:spPr>
          </p:cxnSp>
          <p:cxnSp>
            <p:nvCxnSpPr>
              <p:cNvPr id="23" name="Google Shape;1496;p43"/>
              <p:cNvCxnSpPr/>
              <p:nvPr/>
            </p:nvCxnSpPr>
            <p:spPr>
              <a:xfrm>
                <a:off x="2316838" y="1925615"/>
                <a:ext cx="5185200" cy="0"/>
              </a:xfrm>
              <a:prstGeom prst="straightConnector1">
                <a:avLst/>
              </a:prstGeom>
              <a:noFill/>
              <a:ln w="9525" cap="flat" cmpd="sng">
                <a:solidFill>
                  <a:schemeClr val="lt2"/>
                </a:solidFill>
                <a:prstDash val="dash"/>
                <a:round/>
                <a:headEnd type="none" w="med" len="med"/>
                <a:tailEnd type="none" w="med" len="med"/>
              </a:ln>
            </p:spPr>
          </p:cxnSp>
          <p:cxnSp>
            <p:nvCxnSpPr>
              <p:cNvPr id="24" name="Google Shape;1497;p43"/>
              <p:cNvCxnSpPr/>
              <p:nvPr/>
            </p:nvCxnSpPr>
            <p:spPr>
              <a:xfrm>
                <a:off x="2316838" y="2469155"/>
                <a:ext cx="5185200" cy="0"/>
              </a:xfrm>
              <a:prstGeom prst="straightConnector1">
                <a:avLst/>
              </a:prstGeom>
              <a:noFill/>
              <a:ln w="9525" cap="flat" cmpd="sng">
                <a:solidFill>
                  <a:schemeClr val="lt2"/>
                </a:solidFill>
                <a:prstDash val="dash"/>
                <a:round/>
                <a:headEnd type="none" w="med" len="med"/>
                <a:tailEnd type="none" w="med" len="med"/>
              </a:ln>
            </p:spPr>
          </p:cxnSp>
          <p:cxnSp>
            <p:nvCxnSpPr>
              <p:cNvPr id="25" name="Google Shape;1498;p43"/>
              <p:cNvCxnSpPr/>
              <p:nvPr/>
            </p:nvCxnSpPr>
            <p:spPr>
              <a:xfrm>
                <a:off x="2316838" y="3012695"/>
                <a:ext cx="5185200" cy="0"/>
              </a:xfrm>
              <a:prstGeom prst="straightConnector1">
                <a:avLst/>
              </a:prstGeom>
              <a:noFill/>
              <a:ln w="9525" cap="flat" cmpd="sng">
                <a:solidFill>
                  <a:schemeClr val="lt2"/>
                </a:solidFill>
                <a:prstDash val="dash"/>
                <a:round/>
                <a:headEnd type="none" w="med" len="med"/>
                <a:tailEnd type="none" w="med" len="med"/>
              </a:ln>
            </p:spPr>
          </p:cxnSp>
          <p:cxnSp>
            <p:nvCxnSpPr>
              <p:cNvPr id="26" name="Google Shape;1499;p43"/>
              <p:cNvCxnSpPr/>
              <p:nvPr/>
            </p:nvCxnSpPr>
            <p:spPr>
              <a:xfrm>
                <a:off x="2316838" y="3556235"/>
                <a:ext cx="5185200" cy="0"/>
              </a:xfrm>
              <a:prstGeom prst="straightConnector1">
                <a:avLst/>
              </a:prstGeom>
              <a:noFill/>
              <a:ln w="9525" cap="flat" cmpd="sng">
                <a:solidFill>
                  <a:schemeClr val="lt2"/>
                </a:solidFill>
                <a:prstDash val="dash"/>
                <a:round/>
                <a:headEnd type="none" w="med" len="med"/>
                <a:tailEnd type="none" w="med" len="med"/>
              </a:ln>
            </p:spPr>
          </p:cxnSp>
          <p:cxnSp>
            <p:nvCxnSpPr>
              <p:cNvPr id="27" name="Google Shape;1500;p43"/>
              <p:cNvCxnSpPr/>
              <p:nvPr/>
            </p:nvCxnSpPr>
            <p:spPr>
              <a:xfrm>
                <a:off x="3355978" y="1382075"/>
                <a:ext cx="0" cy="2717700"/>
              </a:xfrm>
              <a:prstGeom prst="straightConnector1">
                <a:avLst/>
              </a:prstGeom>
              <a:noFill/>
              <a:ln w="9525" cap="flat" cmpd="sng">
                <a:solidFill>
                  <a:schemeClr val="lt2"/>
                </a:solidFill>
                <a:prstDash val="dash"/>
                <a:round/>
                <a:headEnd type="none" w="med" len="med"/>
                <a:tailEnd type="none" w="med" len="med"/>
              </a:ln>
            </p:spPr>
          </p:cxnSp>
          <p:cxnSp>
            <p:nvCxnSpPr>
              <p:cNvPr id="28" name="Google Shape;1501;p43"/>
              <p:cNvCxnSpPr/>
              <p:nvPr/>
            </p:nvCxnSpPr>
            <p:spPr>
              <a:xfrm>
                <a:off x="4391068" y="1382075"/>
                <a:ext cx="0" cy="2717700"/>
              </a:xfrm>
              <a:prstGeom prst="straightConnector1">
                <a:avLst/>
              </a:prstGeom>
              <a:noFill/>
              <a:ln w="9525" cap="flat" cmpd="sng">
                <a:solidFill>
                  <a:schemeClr val="lt2"/>
                </a:solidFill>
                <a:prstDash val="dash"/>
                <a:round/>
                <a:headEnd type="none" w="med" len="med"/>
                <a:tailEnd type="none" w="med" len="med"/>
              </a:ln>
            </p:spPr>
          </p:cxnSp>
          <p:cxnSp>
            <p:nvCxnSpPr>
              <p:cNvPr id="29" name="Google Shape;1502;p43"/>
              <p:cNvCxnSpPr/>
              <p:nvPr/>
            </p:nvCxnSpPr>
            <p:spPr>
              <a:xfrm>
                <a:off x="5426158" y="1382075"/>
                <a:ext cx="0" cy="2717700"/>
              </a:xfrm>
              <a:prstGeom prst="straightConnector1">
                <a:avLst/>
              </a:prstGeom>
              <a:noFill/>
              <a:ln w="9525" cap="flat" cmpd="sng">
                <a:solidFill>
                  <a:schemeClr val="lt2"/>
                </a:solidFill>
                <a:prstDash val="dash"/>
                <a:round/>
                <a:headEnd type="none" w="med" len="med"/>
                <a:tailEnd type="none" w="med" len="med"/>
              </a:ln>
            </p:spPr>
          </p:cxnSp>
          <p:cxnSp>
            <p:nvCxnSpPr>
              <p:cNvPr id="30" name="Google Shape;1503;p43"/>
              <p:cNvCxnSpPr/>
              <p:nvPr/>
            </p:nvCxnSpPr>
            <p:spPr>
              <a:xfrm>
                <a:off x="6461248" y="1382075"/>
                <a:ext cx="0" cy="2717700"/>
              </a:xfrm>
              <a:prstGeom prst="straightConnector1">
                <a:avLst/>
              </a:prstGeom>
              <a:noFill/>
              <a:ln w="9525" cap="flat" cmpd="sng">
                <a:solidFill>
                  <a:schemeClr val="lt2"/>
                </a:solidFill>
                <a:prstDash val="dash"/>
                <a:round/>
                <a:headEnd type="none" w="med" len="med"/>
                <a:tailEnd type="none" w="med" len="med"/>
              </a:ln>
            </p:spPr>
          </p:cxnSp>
        </p:grpSp>
        <p:sp>
          <p:nvSpPr>
            <p:cNvPr id="6" name="Google Shape;1504;p43"/>
            <p:cNvSpPr/>
            <p:nvPr/>
          </p:nvSpPr>
          <p:spPr>
            <a:xfrm>
              <a:off x="1652034" y="2864833"/>
              <a:ext cx="6884700" cy="2183600"/>
            </a:xfrm>
            <a:custGeom>
              <a:avLst/>
              <a:gdLst/>
              <a:ahLst/>
              <a:cxnLst/>
              <a:rect l="l" t="t" r="r" b="b"/>
              <a:pathLst>
                <a:path w="206541" h="65508" extrusionOk="0">
                  <a:moveTo>
                    <a:pt x="0" y="65508"/>
                  </a:moveTo>
                  <a:lnTo>
                    <a:pt x="41468" y="43272"/>
                  </a:lnTo>
                  <a:lnTo>
                    <a:pt x="82937" y="65508"/>
                  </a:lnTo>
                  <a:lnTo>
                    <a:pt x="124406" y="21636"/>
                  </a:lnTo>
                  <a:lnTo>
                    <a:pt x="165874" y="43873"/>
                  </a:lnTo>
                  <a:lnTo>
                    <a:pt x="206541" y="0"/>
                  </a:lnTo>
                </a:path>
              </a:pathLst>
            </a:custGeom>
            <a:noFill/>
            <a:ln w="19050" cap="flat" cmpd="sng">
              <a:solidFill>
                <a:srgbClr val="FEFDA9"/>
              </a:solidFill>
              <a:prstDash val="solid"/>
              <a:round/>
              <a:headEnd type="none" w="med" len="med"/>
              <a:tailEnd type="none" w="med" len="med"/>
            </a:ln>
          </p:spPr>
        </p:sp>
        <p:sp>
          <p:nvSpPr>
            <p:cNvPr id="7" name="Google Shape;1505;p43"/>
            <p:cNvSpPr/>
            <p:nvPr/>
          </p:nvSpPr>
          <p:spPr>
            <a:xfrm>
              <a:off x="1652033" y="2143634"/>
              <a:ext cx="6898067" cy="2176933"/>
            </a:xfrm>
            <a:custGeom>
              <a:avLst/>
              <a:gdLst/>
              <a:ahLst/>
              <a:cxnLst/>
              <a:rect l="l" t="t" r="r" b="b"/>
              <a:pathLst>
                <a:path w="206942" h="65308" extrusionOk="0">
                  <a:moveTo>
                    <a:pt x="0" y="43472"/>
                  </a:moveTo>
                  <a:lnTo>
                    <a:pt x="41669" y="21636"/>
                  </a:lnTo>
                  <a:lnTo>
                    <a:pt x="82737" y="65308"/>
                  </a:lnTo>
                  <a:lnTo>
                    <a:pt x="124205" y="0"/>
                  </a:lnTo>
                  <a:lnTo>
                    <a:pt x="165874" y="21836"/>
                  </a:lnTo>
                  <a:lnTo>
                    <a:pt x="206942" y="201"/>
                  </a:lnTo>
                </a:path>
              </a:pathLst>
            </a:custGeom>
            <a:noFill/>
            <a:ln w="19050" cap="flat" cmpd="sng">
              <a:solidFill>
                <a:srgbClr val="FEFDA9"/>
              </a:solidFill>
              <a:prstDash val="solid"/>
              <a:round/>
              <a:headEnd type="none" w="med" len="med"/>
              <a:tailEnd type="none" w="med" len="med"/>
            </a:ln>
          </p:spPr>
        </p:sp>
        <p:sp>
          <p:nvSpPr>
            <p:cNvPr id="8" name="Google Shape;1506;p43"/>
            <p:cNvSpPr/>
            <p:nvPr/>
          </p:nvSpPr>
          <p:spPr>
            <a:xfrm>
              <a:off x="1658701" y="2143634"/>
              <a:ext cx="6878033" cy="2918167"/>
            </a:xfrm>
            <a:custGeom>
              <a:avLst/>
              <a:gdLst/>
              <a:ahLst/>
              <a:cxnLst/>
              <a:rect l="l" t="t" r="r" b="b"/>
              <a:pathLst>
                <a:path w="206341" h="87545" extrusionOk="0">
                  <a:moveTo>
                    <a:pt x="0" y="0"/>
                  </a:moveTo>
                  <a:lnTo>
                    <a:pt x="41469" y="43673"/>
                  </a:lnTo>
                  <a:lnTo>
                    <a:pt x="82737" y="21636"/>
                  </a:lnTo>
                  <a:lnTo>
                    <a:pt x="124206" y="87545"/>
                  </a:lnTo>
                  <a:lnTo>
                    <a:pt x="165674" y="43472"/>
                  </a:lnTo>
                  <a:lnTo>
                    <a:pt x="206341" y="87345"/>
                  </a:lnTo>
                </a:path>
              </a:pathLst>
            </a:custGeom>
            <a:noFill/>
            <a:ln w="19050" cap="flat" cmpd="sng">
              <a:solidFill>
                <a:srgbClr val="FEFDA9"/>
              </a:solidFill>
              <a:prstDash val="solid"/>
              <a:round/>
              <a:headEnd type="none" w="med" len="med"/>
              <a:tailEnd type="none" w="med" len="med"/>
            </a:ln>
          </p:spPr>
        </p:sp>
        <p:grpSp>
          <p:nvGrpSpPr>
            <p:cNvPr id="9" name="Google Shape;1507;p43"/>
            <p:cNvGrpSpPr/>
            <p:nvPr/>
          </p:nvGrpSpPr>
          <p:grpSpPr>
            <a:xfrm>
              <a:off x="845440" y="2009418"/>
              <a:ext cx="7715177" cy="4130349"/>
              <a:chOff x="1715654" y="1281613"/>
              <a:chExt cx="5786383" cy="3097762"/>
            </a:xfrm>
          </p:grpSpPr>
          <p:sp>
            <p:nvSpPr>
              <p:cNvPr id="10" name="Google Shape;1508;p43"/>
              <p:cNvSpPr txBox="1"/>
              <p:nvPr/>
            </p:nvSpPr>
            <p:spPr>
              <a:xfrm>
                <a:off x="1715654" y="3455713"/>
                <a:ext cx="524400" cy="201000"/>
              </a:xfrm>
              <a:prstGeom prst="rect">
                <a:avLst/>
              </a:prstGeom>
              <a:noFill/>
              <a:ln>
                <a:noFill/>
              </a:ln>
            </p:spPr>
            <p:txBody>
              <a:bodyPr spcFirstLastPara="1" wrap="square" lIns="121900" tIns="121900" rIns="121900" bIns="121900" anchor="ctr" anchorCtr="0">
                <a:noAutofit/>
              </a:bodyPr>
              <a:lstStyle/>
              <a:p>
                <a:pPr algn="r" defTabSz="1219200">
                  <a:buClr>
                    <a:srgbClr val="000000"/>
                  </a:buClr>
                </a:pPr>
                <a:r>
                  <a:rPr lang="en-GB" sz="11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10M</a:t>
                </a:r>
                <a:endParaRPr sz="11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11" name="Google Shape;1509;p43"/>
              <p:cNvSpPr txBox="1"/>
              <p:nvPr/>
            </p:nvSpPr>
            <p:spPr>
              <a:xfrm>
                <a:off x="1715654" y="2912188"/>
                <a:ext cx="524400" cy="201000"/>
              </a:xfrm>
              <a:prstGeom prst="rect">
                <a:avLst/>
              </a:prstGeom>
              <a:noFill/>
              <a:ln>
                <a:noFill/>
              </a:ln>
            </p:spPr>
            <p:txBody>
              <a:bodyPr spcFirstLastPara="1" wrap="square" lIns="121900" tIns="121900" rIns="121900" bIns="121900" anchor="ctr" anchorCtr="0">
                <a:noAutofit/>
              </a:bodyPr>
              <a:lstStyle/>
              <a:p>
                <a:pPr algn="r" defTabSz="1219200">
                  <a:buClr>
                    <a:srgbClr val="000000"/>
                  </a:buClr>
                </a:pPr>
                <a:r>
                  <a:rPr lang="en-GB" sz="11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20M</a:t>
                </a:r>
                <a:endParaRPr sz="11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grpSp>
            <p:nvGrpSpPr>
              <p:cNvPr id="12" name="Google Shape;1510;p43"/>
              <p:cNvGrpSpPr/>
              <p:nvPr/>
            </p:nvGrpSpPr>
            <p:grpSpPr>
              <a:xfrm>
                <a:off x="2316238" y="1377700"/>
                <a:ext cx="5185800" cy="2725925"/>
                <a:chOff x="1786525" y="1492450"/>
                <a:chExt cx="5185800" cy="2725925"/>
              </a:xfrm>
            </p:grpSpPr>
            <p:cxnSp>
              <p:nvCxnSpPr>
                <p:cNvPr id="20" name="Google Shape;1511;p43"/>
                <p:cNvCxnSpPr/>
                <p:nvPr/>
              </p:nvCxnSpPr>
              <p:spPr>
                <a:xfrm>
                  <a:off x="1786525" y="4218375"/>
                  <a:ext cx="5185800" cy="0"/>
                </a:xfrm>
                <a:prstGeom prst="straightConnector1">
                  <a:avLst/>
                </a:prstGeom>
                <a:noFill/>
                <a:ln w="9525" cap="flat" cmpd="sng">
                  <a:solidFill>
                    <a:schemeClr val="bg1"/>
                  </a:solidFill>
                  <a:prstDash val="solid"/>
                  <a:round/>
                  <a:headEnd type="none" w="med" len="med"/>
                  <a:tailEnd type="none" w="med" len="med"/>
                </a:ln>
              </p:spPr>
            </p:cxnSp>
            <p:cxnSp>
              <p:nvCxnSpPr>
                <p:cNvPr id="21" name="Google Shape;1512;p43"/>
                <p:cNvCxnSpPr/>
                <p:nvPr/>
              </p:nvCxnSpPr>
              <p:spPr>
                <a:xfrm>
                  <a:off x="1791175" y="1492450"/>
                  <a:ext cx="0" cy="2721900"/>
                </a:xfrm>
                <a:prstGeom prst="straightConnector1">
                  <a:avLst/>
                </a:prstGeom>
                <a:noFill/>
                <a:ln w="9525" cap="flat" cmpd="sng">
                  <a:solidFill>
                    <a:schemeClr val="bg1"/>
                  </a:solidFill>
                  <a:prstDash val="solid"/>
                  <a:round/>
                  <a:headEnd type="none" w="med" len="med"/>
                  <a:tailEnd type="none" w="med" len="med"/>
                </a:ln>
              </p:spPr>
            </p:cxnSp>
          </p:grpSp>
          <p:sp>
            <p:nvSpPr>
              <p:cNvPr id="13" name="Google Shape;1513;p43"/>
              <p:cNvSpPr txBox="1"/>
              <p:nvPr/>
            </p:nvSpPr>
            <p:spPr>
              <a:xfrm>
                <a:off x="1715654" y="2368663"/>
                <a:ext cx="524400" cy="201000"/>
              </a:xfrm>
              <a:prstGeom prst="rect">
                <a:avLst/>
              </a:prstGeom>
              <a:noFill/>
              <a:ln>
                <a:noFill/>
              </a:ln>
            </p:spPr>
            <p:txBody>
              <a:bodyPr spcFirstLastPara="1" wrap="square" lIns="121900" tIns="121900" rIns="121900" bIns="121900" anchor="ctr" anchorCtr="0">
                <a:noAutofit/>
              </a:bodyPr>
              <a:lstStyle/>
              <a:p>
                <a:pPr algn="r" defTabSz="1219200">
                  <a:buClr>
                    <a:srgbClr val="000000"/>
                  </a:buClr>
                </a:pPr>
                <a:r>
                  <a:rPr lang="en-GB" sz="11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30M</a:t>
                </a:r>
                <a:endParaRPr sz="11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14" name="Google Shape;1514;p43"/>
              <p:cNvSpPr txBox="1"/>
              <p:nvPr/>
            </p:nvSpPr>
            <p:spPr>
              <a:xfrm>
                <a:off x="1715654" y="1825138"/>
                <a:ext cx="524400" cy="201000"/>
              </a:xfrm>
              <a:prstGeom prst="rect">
                <a:avLst/>
              </a:prstGeom>
              <a:noFill/>
              <a:ln>
                <a:noFill/>
              </a:ln>
            </p:spPr>
            <p:txBody>
              <a:bodyPr spcFirstLastPara="1" wrap="square" lIns="121900" tIns="121900" rIns="121900" bIns="121900" anchor="ctr" anchorCtr="0">
                <a:noAutofit/>
              </a:bodyPr>
              <a:lstStyle/>
              <a:p>
                <a:pPr algn="r" defTabSz="1219200">
                  <a:buClr>
                    <a:srgbClr val="000000"/>
                  </a:buClr>
                </a:pPr>
                <a:r>
                  <a:rPr lang="en-GB" sz="11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40M</a:t>
                </a:r>
                <a:endParaRPr sz="11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15" name="Google Shape;1515;p43"/>
              <p:cNvSpPr txBox="1"/>
              <p:nvPr/>
            </p:nvSpPr>
            <p:spPr>
              <a:xfrm>
                <a:off x="1715654" y="1281613"/>
                <a:ext cx="524400" cy="201000"/>
              </a:xfrm>
              <a:prstGeom prst="rect">
                <a:avLst/>
              </a:prstGeom>
              <a:noFill/>
              <a:ln>
                <a:noFill/>
              </a:ln>
            </p:spPr>
            <p:txBody>
              <a:bodyPr spcFirstLastPara="1" wrap="square" lIns="121900" tIns="121900" rIns="121900" bIns="121900" anchor="ctr" anchorCtr="0">
                <a:noAutofit/>
              </a:bodyPr>
              <a:lstStyle/>
              <a:p>
                <a:pPr algn="r" defTabSz="1219200">
                  <a:buClr>
                    <a:srgbClr val="000000"/>
                  </a:buClr>
                </a:pPr>
                <a:r>
                  <a:rPr lang="en-GB" sz="11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50M</a:t>
                </a:r>
                <a:endParaRPr sz="11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16" name="Google Shape;1516;p43"/>
              <p:cNvSpPr txBox="1"/>
              <p:nvPr/>
            </p:nvSpPr>
            <p:spPr>
              <a:xfrm>
                <a:off x="3002887" y="4178375"/>
                <a:ext cx="706200" cy="201000"/>
              </a:xfrm>
              <a:prstGeom prst="rect">
                <a:avLst/>
              </a:prstGeom>
              <a:noFill/>
              <a:ln>
                <a:noFill/>
              </a:ln>
            </p:spPr>
            <p:txBody>
              <a:bodyPr spcFirstLastPara="1" wrap="square" lIns="121900" tIns="121900" rIns="121900" bIns="121900" anchor="ctr" anchorCtr="0">
                <a:noAutofit/>
              </a:bodyPr>
              <a:lstStyle/>
              <a:p>
                <a:pPr algn="ctr" defTabSz="1219200">
                  <a:buClr>
                    <a:srgbClr val="000000"/>
                  </a:buClr>
                </a:pPr>
                <a:r>
                  <a:rPr lang="en-GB" sz="11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Q1</a:t>
                </a:r>
                <a:endParaRPr sz="11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17" name="Google Shape;1517;p43"/>
              <p:cNvSpPr txBox="1"/>
              <p:nvPr/>
            </p:nvSpPr>
            <p:spPr>
              <a:xfrm>
                <a:off x="4037962" y="4178375"/>
                <a:ext cx="706200" cy="201000"/>
              </a:xfrm>
              <a:prstGeom prst="rect">
                <a:avLst/>
              </a:prstGeom>
              <a:noFill/>
              <a:ln>
                <a:noFill/>
              </a:ln>
            </p:spPr>
            <p:txBody>
              <a:bodyPr spcFirstLastPara="1" wrap="square" lIns="121900" tIns="121900" rIns="121900" bIns="121900" anchor="ctr" anchorCtr="0">
                <a:noAutofit/>
              </a:bodyPr>
              <a:lstStyle/>
              <a:p>
                <a:pPr algn="ctr" defTabSz="1219200">
                  <a:buClr>
                    <a:srgbClr val="000000"/>
                  </a:buClr>
                </a:pPr>
                <a:r>
                  <a:rPr lang="en-GB" sz="11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Q2</a:t>
                </a:r>
                <a:endParaRPr sz="11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18" name="Google Shape;1518;p43"/>
              <p:cNvSpPr txBox="1"/>
              <p:nvPr/>
            </p:nvSpPr>
            <p:spPr>
              <a:xfrm>
                <a:off x="5073037" y="4178375"/>
                <a:ext cx="706200" cy="201000"/>
              </a:xfrm>
              <a:prstGeom prst="rect">
                <a:avLst/>
              </a:prstGeom>
              <a:noFill/>
              <a:ln>
                <a:noFill/>
              </a:ln>
            </p:spPr>
            <p:txBody>
              <a:bodyPr spcFirstLastPara="1" wrap="square" lIns="121900" tIns="121900" rIns="121900" bIns="121900" anchor="ctr" anchorCtr="0">
                <a:noAutofit/>
              </a:bodyPr>
              <a:lstStyle/>
              <a:p>
                <a:pPr algn="ctr" defTabSz="1219200">
                  <a:buClr>
                    <a:srgbClr val="000000"/>
                  </a:buClr>
                </a:pPr>
                <a:r>
                  <a:rPr lang="en-GB" sz="11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Q3</a:t>
                </a:r>
                <a:endParaRPr sz="11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19" name="Google Shape;1519;p43"/>
              <p:cNvSpPr txBox="1"/>
              <p:nvPr/>
            </p:nvSpPr>
            <p:spPr>
              <a:xfrm>
                <a:off x="6108112" y="4178375"/>
                <a:ext cx="706200" cy="201000"/>
              </a:xfrm>
              <a:prstGeom prst="rect">
                <a:avLst/>
              </a:prstGeom>
              <a:noFill/>
              <a:ln>
                <a:noFill/>
              </a:ln>
            </p:spPr>
            <p:txBody>
              <a:bodyPr spcFirstLastPara="1" wrap="square" lIns="121900" tIns="121900" rIns="121900" bIns="121900" anchor="ctr" anchorCtr="0">
                <a:noAutofit/>
              </a:bodyPr>
              <a:lstStyle/>
              <a:p>
                <a:pPr algn="ctr" defTabSz="1219200">
                  <a:buClr>
                    <a:srgbClr val="000000"/>
                  </a:buClr>
                </a:pPr>
                <a:r>
                  <a:rPr lang="en-GB" sz="11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Q4</a:t>
                </a:r>
                <a:endParaRPr sz="11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grpSp>
      </p:grpSp>
      <p:sp>
        <p:nvSpPr>
          <p:cNvPr id="31" name="文本框 30"/>
          <p:cNvSpPr txBox="1"/>
          <p:nvPr/>
        </p:nvSpPr>
        <p:spPr>
          <a:xfrm>
            <a:off x="8842664" y="2174964"/>
            <a:ext cx="1840509" cy="400110"/>
          </a:xfrm>
          <a:prstGeom prst="rect">
            <a:avLst/>
          </a:prstGeom>
          <a:noFill/>
        </p:spPr>
        <p:txBody>
          <a:bodyPr wrap="square" rtlCol="0">
            <a:spAutoFit/>
          </a:bodyPr>
          <a:lstStyle/>
          <a:p>
            <a:pPr algn="just"/>
            <a:r>
              <a:rPr lang="en-US" altLang="zh-CN" sz="2000" dirty="0">
                <a:solidFill>
                  <a:schemeClr val="bg1"/>
                </a:solidFill>
                <a:latin typeface="汉仪大宋简" panose="02010609000101010101" charset="-122"/>
                <a:ea typeface="汉仪大宋简" panose="02010609000101010101" charset="-122"/>
                <a:cs typeface="微软雅黑" panose="020B0503020204020204" pitchFamily="34" charset="-122"/>
              </a:rPr>
              <a:t>HEADLINE</a:t>
            </a:r>
            <a:endParaRPr lang="zh-CN" altLang="en-US" sz="2000" dirty="0">
              <a:solidFill>
                <a:schemeClr val="bg1"/>
              </a:solidFill>
              <a:latin typeface="汉仪大宋简" panose="02010609000101010101" charset="-122"/>
              <a:ea typeface="汉仪大宋简" panose="02010609000101010101" charset="-122"/>
              <a:cs typeface="微软雅黑" panose="020B0503020204020204" pitchFamily="34" charset="-122"/>
            </a:endParaRPr>
          </a:p>
        </p:txBody>
      </p:sp>
      <p:sp>
        <p:nvSpPr>
          <p:cNvPr id="32" name="文本框 31"/>
          <p:cNvSpPr txBox="1"/>
          <p:nvPr/>
        </p:nvSpPr>
        <p:spPr>
          <a:xfrm>
            <a:off x="8842665" y="2490844"/>
            <a:ext cx="2105521" cy="846514"/>
          </a:xfrm>
          <a:prstGeom prst="rect">
            <a:avLst/>
          </a:prstGeom>
          <a:noFill/>
        </p:spPr>
        <p:txBody>
          <a:bodyPr wrap="square" rtlCol="0">
            <a:spAutoFit/>
          </a:bodyPr>
          <a:lstStyle/>
          <a:p>
            <a:pPr algn="just">
              <a:lnSpc>
                <a:spcPts val="1500"/>
              </a:lnSpc>
            </a:pPr>
            <a:r>
              <a:rPr lang="en-US" altLang="zh-CN"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 </a:t>
            </a:r>
            <a:endParaRPr lang="zh-CN" altLang="en-US"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3" name="文本框 32"/>
          <p:cNvSpPr txBox="1"/>
          <p:nvPr/>
        </p:nvSpPr>
        <p:spPr>
          <a:xfrm>
            <a:off x="8842664" y="4062656"/>
            <a:ext cx="1840509" cy="400110"/>
          </a:xfrm>
          <a:prstGeom prst="rect">
            <a:avLst/>
          </a:prstGeom>
          <a:noFill/>
        </p:spPr>
        <p:txBody>
          <a:bodyPr wrap="square" rtlCol="0">
            <a:spAutoFit/>
          </a:bodyPr>
          <a:lstStyle/>
          <a:p>
            <a:pPr algn="just"/>
            <a:r>
              <a:rPr lang="en-US" altLang="zh-CN" sz="2000" dirty="0">
                <a:solidFill>
                  <a:schemeClr val="bg1"/>
                </a:solidFill>
                <a:latin typeface="汉仪大宋简" panose="02010609000101010101" charset="-122"/>
                <a:ea typeface="汉仪大宋简" panose="02010609000101010101" charset="-122"/>
                <a:cs typeface="微软雅黑" panose="020B0503020204020204" pitchFamily="34" charset="-122"/>
              </a:rPr>
              <a:t>HEADLINE</a:t>
            </a:r>
            <a:endParaRPr lang="zh-CN" altLang="en-US" sz="2000" dirty="0">
              <a:solidFill>
                <a:schemeClr val="bg1"/>
              </a:solidFill>
              <a:latin typeface="汉仪大宋简" panose="02010609000101010101" charset="-122"/>
              <a:ea typeface="汉仪大宋简" panose="02010609000101010101" charset="-122"/>
              <a:cs typeface="微软雅黑" panose="020B0503020204020204" pitchFamily="34" charset="-122"/>
            </a:endParaRPr>
          </a:p>
        </p:txBody>
      </p:sp>
      <p:sp>
        <p:nvSpPr>
          <p:cNvPr id="34" name="文本框 33"/>
          <p:cNvSpPr txBox="1"/>
          <p:nvPr/>
        </p:nvSpPr>
        <p:spPr>
          <a:xfrm>
            <a:off x="8842665" y="4378536"/>
            <a:ext cx="2105521" cy="846514"/>
          </a:xfrm>
          <a:prstGeom prst="rect">
            <a:avLst/>
          </a:prstGeom>
          <a:noFill/>
        </p:spPr>
        <p:txBody>
          <a:bodyPr wrap="square" rtlCol="0">
            <a:spAutoFit/>
          </a:bodyPr>
          <a:lstStyle/>
          <a:p>
            <a:pPr algn="just">
              <a:lnSpc>
                <a:spcPts val="1500"/>
              </a:lnSpc>
            </a:pPr>
            <a:r>
              <a:rPr lang="en-US" altLang="zh-CN"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 </a:t>
            </a:r>
            <a:endParaRPr lang="zh-CN" altLang="en-US"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 presetClass="entr" presetSubtype="2" fill="hold" grpId="0" nodeType="withEffect">
                                  <p:stCondLst>
                                    <p:cond delay="250"/>
                                  </p:stCondLst>
                                  <p:childTnLst>
                                    <p:set>
                                      <p:cBhvr>
                                        <p:cTn id="9" dur="1" fill="hold">
                                          <p:stCondLst>
                                            <p:cond delay="0"/>
                                          </p:stCondLst>
                                        </p:cTn>
                                        <p:tgtEl>
                                          <p:spTgt spid="31"/>
                                        </p:tgtEl>
                                        <p:attrNameLst>
                                          <p:attrName>style.visibility</p:attrName>
                                        </p:attrNameLst>
                                      </p:cBhvr>
                                      <p:to>
                                        <p:strVal val="visible"/>
                                      </p:to>
                                    </p:set>
                                    <p:anim calcmode="lin" valueType="num">
                                      <p:cBhvr additive="base">
                                        <p:cTn id="10" dur="500" fill="hold"/>
                                        <p:tgtEl>
                                          <p:spTgt spid="31"/>
                                        </p:tgtEl>
                                        <p:attrNameLst>
                                          <p:attrName>ppt_x</p:attrName>
                                        </p:attrNameLst>
                                      </p:cBhvr>
                                      <p:tavLst>
                                        <p:tav tm="0">
                                          <p:val>
                                            <p:strVal val="1+#ppt_w/2"/>
                                          </p:val>
                                        </p:tav>
                                        <p:tav tm="100000">
                                          <p:val>
                                            <p:strVal val="#ppt_x"/>
                                          </p:val>
                                        </p:tav>
                                      </p:tavLst>
                                    </p:anim>
                                    <p:anim calcmode="lin" valueType="num">
                                      <p:cBhvr additive="base">
                                        <p:cTn id="11" dur="500" fill="hold"/>
                                        <p:tgtEl>
                                          <p:spTgt spid="31"/>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250"/>
                                  </p:stCondLst>
                                  <p:childTnLst>
                                    <p:set>
                                      <p:cBhvr>
                                        <p:cTn id="13" dur="1" fill="hold">
                                          <p:stCondLst>
                                            <p:cond delay="0"/>
                                          </p:stCondLst>
                                        </p:cTn>
                                        <p:tgtEl>
                                          <p:spTgt spid="32"/>
                                        </p:tgtEl>
                                        <p:attrNameLst>
                                          <p:attrName>style.visibility</p:attrName>
                                        </p:attrNameLst>
                                      </p:cBhvr>
                                      <p:to>
                                        <p:strVal val="visible"/>
                                      </p:to>
                                    </p:set>
                                    <p:anim calcmode="lin" valueType="num">
                                      <p:cBhvr additive="base">
                                        <p:cTn id="14" dur="500" fill="hold"/>
                                        <p:tgtEl>
                                          <p:spTgt spid="32"/>
                                        </p:tgtEl>
                                        <p:attrNameLst>
                                          <p:attrName>ppt_x</p:attrName>
                                        </p:attrNameLst>
                                      </p:cBhvr>
                                      <p:tavLst>
                                        <p:tav tm="0">
                                          <p:val>
                                            <p:strVal val="1+#ppt_w/2"/>
                                          </p:val>
                                        </p:tav>
                                        <p:tav tm="100000">
                                          <p:val>
                                            <p:strVal val="#ppt_x"/>
                                          </p:val>
                                        </p:tav>
                                      </p:tavLst>
                                    </p:anim>
                                    <p:anim calcmode="lin" valueType="num">
                                      <p:cBhvr additive="base">
                                        <p:cTn id="15" dur="500" fill="hold"/>
                                        <p:tgtEl>
                                          <p:spTgt spid="32"/>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250"/>
                                  </p:stCondLst>
                                  <p:childTnLst>
                                    <p:set>
                                      <p:cBhvr>
                                        <p:cTn id="17" dur="1" fill="hold">
                                          <p:stCondLst>
                                            <p:cond delay="0"/>
                                          </p:stCondLst>
                                        </p:cTn>
                                        <p:tgtEl>
                                          <p:spTgt spid="33"/>
                                        </p:tgtEl>
                                        <p:attrNameLst>
                                          <p:attrName>style.visibility</p:attrName>
                                        </p:attrNameLst>
                                      </p:cBhvr>
                                      <p:to>
                                        <p:strVal val="visible"/>
                                      </p:to>
                                    </p:set>
                                    <p:anim calcmode="lin" valueType="num">
                                      <p:cBhvr additive="base">
                                        <p:cTn id="18" dur="500" fill="hold"/>
                                        <p:tgtEl>
                                          <p:spTgt spid="33"/>
                                        </p:tgtEl>
                                        <p:attrNameLst>
                                          <p:attrName>ppt_x</p:attrName>
                                        </p:attrNameLst>
                                      </p:cBhvr>
                                      <p:tavLst>
                                        <p:tav tm="0">
                                          <p:val>
                                            <p:strVal val="1+#ppt_w/2"/>
                                          </p:val>
                                        </p:tav>
                                        <p:tav tm="100000">
                                          <p:val>
                                            <p:strVal val="#ppt_x"/>
                                          </p:val>
                                        </p:tav>
                                      </p:tavLst>
                                    </p:anim>
                                    <p:anim calcmode="lin" valueType="num">
                                      <p:cBhvr additive="base">
                                        <p:cTn id="19" dur="500" fill="hold"/>
                                        <p:tgtEl>
                                          <p:spTgt spid="33"/>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25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1+#ppt_w/2"/>
                                          </p:val>
                                        </p:tav>
                                        <p:tav tm="100000">
                                          <p:val>
                                            <p:strVal val="#ppt_x"/>
                                          </p:val>
                                        </p:tav>
                                      </p:tavLst>
                                    </p:anim>
                                    <p:anim calcmode="lin" valueType="num">
                                      <p:cBhvr additive="base">
                                        <p:cTn id="2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5050564" y="437497"/>
            <a:ext cx="2090872" cy="461665"/>
          </a:xfrm>
          <a:prstGeom prst="rect">
            <a:avLst/>
          </a:prstGeom>
          <a:noFill/>
        </p:spPr>
        <p:txBody>
          <a:bodyPr wrap="square" rtlCol="0">
            <a:spAutoFit/>
          </a:bodyPr>
          <a:lstStyle/>
          <a:p>
            <a:pPr algn="dist"/>
            <a:r>
              <a:rPr lang="en-US" altLang="zh-CN" sz="2400" dirty="0">
                <a:gradFill>
                  <a:gsLst>
                    <a:gs pos="0">
                      <a:srgbClr val="FBF3EC"/>
                    </a:gs>
                    <a:gs pos="100000">
                      <a:srgbClr val="FEFDA9"/>
                    </a:gs>
                  </a:gsLst>
                  <a:lin ang="5400000" scaled="1"/>
                </a:gradFill>
                <a:latin typeface="汉仪大宋简" panose="02010609000101010101" charset="-122"/>
                <a:ea typeface="汉仪大宋简" panose="02010609000101010101" charset="-122"/>
                <a:cs typeface="微软雅黑" panose="020B0503020204020204" pitchFamily="34" charset="-122"/>
              </a:rPr>
              <a:t>HEADLINE</a:t>
            </a:r>
            <a:endParaRPr lang="zh-CN" altLang="en-US" sz="2400" dirty="0">
              <a:gradFill>
                <a:gsLst>
                  <a:gs pos="0">
                    <a:srgbClr val="FBF3EC"/>
                  </a:gs>
                  <a:gs pos="100000">
                    <a:srgbClr val="FEFDA9"/>
                  </a:gs>
                </a:gsLst>
                <a:lin ang="5400000" scaled="1"/>
              </a:gradFill>
              <a:latin typeface="汉仪大宋简" panose="02010609000101010101" charset="-122"/>
              <a:ea typeface="汉仪大宋简" panose="02010609000101010101" charset="-122"/>
              <a:cs typeface="微软雅黑" panose="020B0503020204020204" pitchFamily="34" charset="-122"/>
            </a:endParaRPr>
          </a:p>
        </p:txBody>
      </p:sp>
      <p:sp>
        <p:nvSpPr>
          <p:cNvPr id="3" name="文本框 2"/>
          <p:cNvSpPr txBox="1"/>
          <p:nvPr/>
        </p:nvSpPr>
        <p:spPr>
          <a:xfrm>
            <a:off x="4188753" y="837607"/>
            <a:ext cx="3814493" cy="462434"/>
          </a:xfrm>
          <a:prstGeom prst="rect">
            <a:avLst/>
          </a:prstGeom>
          <a:noFill/>
        </p:spPr>
        <p:txBody>
          <a:bodyPr wrap="square" rtlCol="0">
            <a:spAutoFit/>
          </a:bodyPr>
          <a:lstStyle/>
          <a:p>
            <a:pPr algn="ctr">
              <a:lnSpc>
                <a:spcPts val="1500"/>
              </a:lnSpc>
            </a:pPr>
            <a:r>
              <a:rPr lang="en-US" altLang="zh-CN"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 </a:t>
            </a:r>
            <a:endParaRPr lang="zh-CN" altLang="en-US"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8" name="组合 27"/>
          <p:cNvGrpSpPr/>
          <p:nvPr/>
        </p:nvGrpSpPr>
        <p:grpSpPr>
          <a:xfrm>
            <a:off x="1692336" y="2337847"/>
            <a:ext cx="1821792" cy="2646575"/>
            <a:chOff x="1117301" y="2611224"/>
            <a:chExt cx="1821792" cy="2646575"/>
          </a:xfrm>
        </p:grpSpPr>
        <p:sp>
          <p:nvSpPr>
            <p:cNvPr id="5" name="矩形 4"/>
            <p:cNvSpPr/>
            <p:nvPr/>
          </p:nvSpPr>
          <p:spPr>
            <a:xfrm>
              <a:off x="1117301" y="2611224"/>
              <a:ext cx="1821792" cy="457068"/>
            </a:xfrm>
            <a:prstGeom prst="rect">
              <a:avLst/>
            </a:prstGeom>
            <a:gradFill>
              <a:gsLst>
                <a:gs pos="0">
                  <a:srgbClr val="FEFDA9"/>
                </a:gs>
                <a:gs pos="100000">
                  <a:srgbClr val="FBF3E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117301" y="3068291"/>
              <a:ext cx="1821792" cy="2189508"/>
            </a:xfrm>
            <a:prstGeom prst="rect">
              <a:avLst/>
            </a:prstGeom>
            <a:solidFill>
              <a:schemeClr val="bg1">
                <a:lumMod val="9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p:cNvSpPr txBox="1"/>
            <p:nvPr/>
          </p:nvSpPr>
          <p:spPr>
            <a:xfrm>
              <a:off x="1169956" y="2620737"/>
              <a:ext cx="1672410" cy="369332"/>
            </a:xfrm>
            <a:prstGeom prst="rect">
              <a:avLst/>
            </a:prstGeom>
            <a:noFill/>
          </p:spPr>
          <p:txBody>
            <a:bodyPr wrap="square" rtlCol="0">
              <a:spAutoFit/>
            </a:bodyPr>
            <a:lstStyle/>
            <a:p>
              <a:pPr algn="ctr"/>
              <a:r>
                <a:rPr lang="en-US" altLang="zh-CN" dirty="0">
                  <a:solidFill>
                    <a:srgbClr val="C00000"/>
                  </a:solidFill>
                  <a:latin typeface="汉仪大宋简" panose="02010609000101010101" charset="-122"/>
                  <a:ea typeface="汉仪大宋简" panose="02010609000101010101" charset="-122"/>
                </a:rPr>
                <a:t>HEADLINE</a:t>
              </a:r>
              <a:endParaRPr lang="zh-CN" altLang="en-US" dirty="0">
                <a:solidFill>
                  <a:srgbClr val="C00000"/>
                </a:solidFill>
                <a:latin typeface="汉仪大宋简" panose="02010609000101010101" charset="-122"/>
                <a:ea typeface="汉仪大宋简" panose="02010609000101010101" charset="-122"/>
              </a:endParaRPr>
            </a:p>
          </p:txBody>
        </p:sp>
        <p:sp>
          <p:nvSpPr>
            <p:cNvPr id="8" name="文本框 7"/>
            <p:cNvSpPr txBox="1"/>
            <p:nvPr/>
          </p:nvSpPr>
          <p:spPr>
            <a:xfrm>
              <a:off x="1117301" y="4011405"/>
              <a:ext cx="1725065" cy="1082348"/>
            </a:xfrm>
            <a:prstGeom prst="rect">
              <a:avLst/>
            </a:prstGeom>
            <a:noFill/>
          </p:spPr>
          <p:txBody>
            <a:bodyPr wrap="square" rtlCol="0">
              <a:spAutoFit/>
            </a:bodyPr>
            <a:lstStyle/>
            <a:p>
              <a:pPr algn="ctr">
                <a:lnSpc>
                  <a:spcPts val="2000"/>
                </a:lnSpc>
              </a:pPr>
              <a:r>
                <a:rPr lang="en-US" altLang="zh-CN" sz="105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 </a:t>
              </a:r>
              <a:endParaRPr lang="zh-CN" altLang="en-US" sz="105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文本框 8"/>
            <p:cNvSpPr txBox="1"/>
            <p:nvPr/>
          </p:nvSpPr>
          <p:spPr>
            <a:xfrm>
              <a:off x="1549753" y="3318887"/>
              <a:ext cx="957049" cy="646331"/>
            </a:xfrm>
            <a:prstGeom prst="rect">
              <a:avLst/>
            </a:prstGeom>
            <a:noFill/>
          </p:spPr>
          <p:txBody>
            <a:bodyPr wrap="square" rtlCol="0">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35</a:t>
              </a:r>
              <a:r>
                <a:rPr lang="en-US" altLang="zh-CN" sz="2000" dirty="0">
                  <a:solidFill>
                    <a:schemeClr val="bg1"/>
                  </a:solidFill>
                  <a:latin typeface="微软雅黑" panose="020B0503020204020204" pitchFamily="34" charset="-122"/>
                  <a:ea typeface="微软雅黑" panose="020B0503020204020204" pitchFamily="34" charset="-122"/>
                </a:rPr>
                <a:t>%</a:t>
              </a:r>
              <a:endParaRPr lang="zh-CN" altLang="en-US" sz="3600" dirty="0">
                <a:solidFill>
                  <a:schemeClr val="bg1"/>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4005368" y="2337847"/>
            <a:ext cx="1821792" cy="2646575"/>
            <a:chOff x="3741363" y="2611224"/>
            <a:chExt cx="1821792" cy="2646575"/>
          </a:xfrm>
        </p:grpSpPr>
        <p:sp>
          <p:nvSpPr>
            <p:cNvPr id="11" name="矩形 10"/>
            <p:cNvSpPr/>
            <p:nvPr/>
          </p:nvSpPr>
          <p:spPr>
            <a:xfrm>
              <a:off x="3741363" y="2611224"/>
              <a:ext cx="1821792" cy="457068"/>
            </a:xfrm>
            <a:prstGeom prst="rect">
              <a:avLst/>
            </a:prstGeom>
            <a:gradFill>
              <a:gsLst>
                <a:gs pos="0">
                  <a:srgbClr val="FEFDA9"/>
                </a:gs>
                <a:gs pos="100000">
                  <a:srgbClr val="FBF3E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矩形 11"/>
            <p:cNvSpPr/>
            <p:nvPr/>
          </p:nvSpPr>
          <p:spPr>
            <a:xfrm>
              <a:off x="3741363" y="3068291"/>
              <a:ext cx="1821792" cy="2189508"/>
            </a:xfrm>
            <a:prstGeom prst="rect">
              <a:avLst/>
            </a:prstGeom>
            <a:solidFill>
              <a:schemeClr val="bg1">
                <a:lumMod val="9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3794018" y="2620737"/>
              <a:ext cx="1672410" cy="369332"/>
            </a:xfrm>
            <a:prstGeom prst="rect">
              <a:avLst/>
            </a:prstGeom>
            <a:noFill/>
          </p:spPr>
          <p:txBody>
            <a:bodyPr wrap="square" rtlCol="0">
              <a:spAutoFit/>
            </a:bodyPr>
            <a:lstStyle/>
            <a:p>
              <a:pPr algn="ctr"/>
              <a:r>
                <a:rPr lang="en-US" altLang="zh-CN" dirty="0">
                  <a:solidFill>
                    <a:srgbClr val="C00000"/>
                  </a:solidFill>
                  <a:latin typeface="汉仪大宋简" panose="02010609000101010101" charset="-122"/>
                  <a:ea typeface="汉仪大宋简" panose="02010609000101010101" charset="-122"/>
                </a:rPr>
                <a:t>HEADLINE</a:t>
              </a:r>
              <a:endParaRPr lang="zh-CN" altLang="en-US" dirty="0">
                <a:solidFill>
                  <a:srgbClr val="C00000"/>
                </a:solidFill>
                <a:latin typeface="汉仪大宋简" panose="02010609000101010101" charset="-122"/>
                <a:ea typeface="汉仪大宋简" panose="02010609000101010101" charset="-122"/>
              </a:endParaRPr>
            </a:p>
          </p:txBody>
        </p:sp>
        <p:sp>
          <p:nvSpPr>
            <p:cNvPr id="14" name="文本框 13"/>
            <p:cNvSpPr txBox="1"/>
            <p:nvPr/>
          </p:nvSpPr>
          <p:spPr>
            <a:xfrm>
              <a:off x="3741363" y="4011405"/>
              <a:ext cx="1725065" cy="1082348"/>
            </a:xfrm>
            <a:prstGeom prst="rect">
              <a:avLst/>
            </a:prstGeom>
            <a:noFill/>
          </p:spPr>
          <p:txBody>
            <a:bodyPr wrap="square" rtlCol="0">
              <a:spAutoFit/>
            </a:bodyPr>
            <a:lstStyle/>
            <a:p>
              <a:pPr algn="ctr">
                <a:lnSpc>
                  <a:spcPts val="2000"/>
                </a:lnSpc>
              </a:pPr>
              <a:r>
                <a:rPr lang="en-US" altLang="zh-CN" sz="105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 </a:t>
              </a:r>
              <a:endParaRPr lang="zh-CN" altLang="en-US" sz="105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文本框 14"/>
            <p:cNvSpPr txBox="1"/>
            <p:nvPr/>
          </p:nvSpPr>
          <p:spPr>
            <a:xfrm>
              <a:off x="4173815" y="3318887"/>
              <a:ext cx="957049" cy="646331"/>
            </a:xfrm>
            <a:prstGeom prst="rect">
              <a:avLst/>
            </a:prstGeom>
            <a:noFill/>
          </p:spPr>
          <p:txBody>
            <a:bodyPr wrap="square" rtlCol="0">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46</a:t>
              </a:r>
              <a:r>
                <a:rPr lang="en-US" altLang="zh-CN" sz="2000" dirty="0">
                  <a:solidFill>
                    <a:schemeClr val="bg1"/>
                  </a:solidFill>
                  <a:latin typeface="微软雅黑" panose="020B0503020204020204" pitchFamily="34" charset="-122"/>
                  <a:ea typeface="微软雅黑" panose="020B0503020204020204" pitchFamily="34" charset="-122"/>
                </a:rPr>
                <a:t>%</a:t>
              </a:r>
              <a:endParaRPr lang="zh-CN" altLang="en-US" sz="3600" dirty="0">
                <a:solidFill>
                  <a:schemeClr val="bg1"/>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6318400" y="2337847"/>
            <a:ext cx="1821792" cy="2646575"/>
            <a:chOff x="6365425" y="2611224"/>
            <a:chExt cx="1821792" cy="2646575"/>
          </a:xfrm>
        </p:grpSpPr>
        <p:sp>
          <p:nvSpPr>
            <p:cNvPr id="17" name="矩形 16"/>
            <p:cNvSpPr/>
            <p:nvPr/>
          </p:nvSpPr>
          <p:spPr>
            <a:xfrm>
              <a:off x="6365425" y="2611224"/>
              <a:ext cx="1821792" cy="457068"/>
            </a:xfrm>
            <a:prstGeom prst="rect">
              <a:avLst/>
            </a:prstGeom>
            <a:gradFill>
              <a:gsLst>
                <a:gs pos="0">
                  <a:srgbClr val="FEFDA9"/>
                </a:gs>
                <a:gs pos="100000">
                  <a:srgbClr val="FBF3E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365425" y="3068291"/>
              <a:ext cx="1821792" cy="2189508"/>
            </a:xfrm>
            <a:prstGeom prst="rect">
              <a:avLst/>
            </a:prstGeom>
            <a:solidFill>
              <a:schemeClr val="bg1">
                <a:lumMod val="9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6418080" y="2620737"/>
              <a:ext cx="1672410" cy="369332"/>
            </a:xfrm>
            <a:prstGeom prst="rect">
              <a:avLst/>
            </a:prstGeom>
            <a:noFill/>
          </p:spPr>
          <p:txBody>
            <a:bodyPr wrap="square" rtlCol="0">
              <a:spAutoFit/>
            </a:bodyPr>
            <a:lstStyle/>
            <a:p>
              <a:pPr algn="ctr"/>
              <a:r>
                <a:rPr lang="en-US" altLang="zh-CN" dirty="0">
                  <a:solidFill>
                    <a:srgbClr val="C00000"/>
                  </a:solidFill>
                  <a:latin typeface="汉仪大宋简" panose="02010609000101010101" charset="-122"/>
                  <a:ea typeface="汉仪大宋简" panose="02010609000101010101" charset="-122"/>
                </a:rPr>
                <a:t>HEADLINE</a:t>
              </a:r>
              <a:endParaRPr lang="zh-CN" altLang="en-US" dirty="0">
                <a:solidFill>
                  <a:srgbClr val="C00000"/>
                </a:solidFill>
                <a:latin typeface="汉仪大宋简" panose="02010609000101010101" charset="-122"/>
                <a:ea typeface="汉仪大宋简" panose="02010609000101010101" charset="-122"/>
              </a:endParaRPr>
            </a:p>
          </p:txBody>
        </p:sp>
        <p:sp>
          <p:nvSpPr>
            <p:cNvPr id="20" name="文本框 19"/>
            <p:cNvSpPr txBox="1"/>
            <p:nvPr/>
          </p:nvSpPr>
          <p:spPr>
            <a:xfrm>
              <a:off x="6365425" y="4011405"/>
              <a:ext cx="1725065" cy="1082348"/>
            </a:xfrm>
            <a:prstGeom prst="rect">
              <a:avLst/>
            </a:prstGeom>
            <a:noFill/>
          </p:spPr>
          <p:txBody>
            <a:bodyPr wrap="square" rtlCol="0">
              <a:spAutoFit/>
            </a:bodyPr>
            <a:lstStyle/>
            <a:p>
              <a:pPr algn="ctr">
                <a:lnSpc>
                  <a:spcPts val="2000"/>
                </a:lnSpc>
              </a:pPr>
              <a:r>
                <a:rPr lang="en-US" altLang="zh-CN" sz="105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 </a:t>
              </a:r>
              <a:endParaRPr lang="zh-CN" altLang="en-US" sz="105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 name="文本框 20"/>
            <p:cNvSpPr txBox="1"/>
            <p:nvPr/>
          </p:nvSpPr>
          <p:spPr>
            <a:xfrm>
              <a:off x="6797877" y="3318887"/>
              <a:ext cx="957049" cy="646331"/>
            </a:xfrm>
            <a:prstGeom prst="rect">
              <a:avLst/>
            </a:prstGeom>
            <a:noFill/>
          </p:spPr>
          <p:txBody>
            <a:bodyPr wrap="square" rtlCol="0">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14</a:t>
              </a:r>
              <a:r>
                <a:rPr lang="en-US" altLang="zh-CN" sz="2000" dirty="0">
                  <a:solidFill>
                    <a:schemeClr val="bg1"/>
                  </a:solidFill>
                  <a:latin typeface="微软雅黑" panose="020B0503020204020204" pitchFamily="34" charset="-122"/>
                  <a:ea typeface="微软雅黑" panose="020B0503020204020204" pitchFamily="34" charset="-122"/>
                </a:rPr>
                <a:t>%</a:t>
              </a:r>
              <a:endParaRPr lang="zh-CN" altLang="en-US" sz="3600" dirty="0">
                <a:solidFill>
                  <a:schemeClr val="bg1"/>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8631432" y="2337847"/>
            <a:ext cx="1821792" cy="2646575"/>
            <a:chOff x="8989487" y="2611224"/>
            <a:chExt cx="1821792" cy="2646575"/>
          </a:xfrm>
        </p:grpSpPr>
        <p:sp>
          <p:nvSpPr>
            <p:cNvPr id="23" name="矩形 22"/>
            <p:cNvSpPr/>
            <p:nvPr/>
          </p:nvSpPr>
          <p:spPr>
            <a:xfrm>
              <a:off x="8989487" y="2611224"/>
              <a:ext cx="1821792" cy="457068"/>
            </a:xfrm>
            <a:prstGeom prst="rect">
              <a:avLst/>
            </a:prstGeom>
            <a:gradFill>
              <a:gsLst>
                <a:gs pos="0">
                  <a:srgbClr val="FEFDA9"/>
                </a:gs>
                <a:gs pos="100000">
                  <a:srgbClr val="FBF3E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矩形 23"/>
            <p:cNvSpPr/>
            <p:nvPr/>
          </p:nvSpPr>
          <p:spPr>
            <a:xfrm>
              <a:off x="8989487" y="3068291"/>
              <a:ext cx="1821792" cy="2189508"/>
            </a:xfrm>
            <a:prstGeom prst="rect">
              <a:avLst/>
            </a:prstGeom>
            <a:solidFill>
              <a:schemeClr val="bg1">
                <a:lumMod val="9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9042142" y="2620737"/>
              <a:ext cx="1672410" cy="369332"/>
            </a:xfrm>
            <a:prstGeom prst="rect">
              <a:avLst/>
            </a:prstGeom>
            <a:noFill/>
          </p:spPr>
          <p:txBody>
            <a:bodyPr wrap="square" rtlCol="0">
              <a:spAutoFit/>
            </a:bodyPr>
            <a:lstStyle/>
            <a:p>
              <a:pPr algn="ctr"/>
              <a:r>
                <a:rPr lang="en-US" altLang="zh-CN" dirty="0">
                  <a:solidFill>
                    <a:srgbClr val="C00000"/>
                  </a:solidFill>
                  <a:latin typeface="汉仪大宋简" panose="02010609000101010101" charset="-122"/>
                  <a:ea typeface="汉仪大宋简" panose="02010609000101010101" charset="-122"/>
                </a:rPr>
                <a:t>HEADLINE</a:t>
              </a:r>
              <a:endParaRPr lang="zh-CN" altLang="en-US" dirty="0">
                <a:solidFill>
                  <a:srgbClr val="C00000"/>
                </a:solidFill>
                <a:latin typeface="汉仪大宋简" panose="02010609000101010101" charset="-122"/>
                <a:ea typeface="汉仪大宋简" panose="02010609000101010101" charset="-122"/>
              </a:endParaRPr>
            </a:p>
          </p:txBody>
        </p:sp>
        <p:sp>
          <p:nvSpPr>
            <p:cNvPr id="26" name="文本框 25"/>
            <p:cNvSpPr txBox="1"/>
            <p:nvPr/>
          </p:nvSpPr>
          <p:spPr>
            <a:xfrm>
              <a:off x="8989487" y="4011405"/>
              <a:ext cx="1725065" cy="1082348"/>
            </a:xfrm>
            <a:prstGeom prst="rect">
              <a:avLst/>
            </a:prstGeom>
            <a:noFill/>
          </p:spPr>
          <p:txBody>
            <a:bodyPr wrap="square" rtlCol="0">
              <a:spAutoFit/>
            </a:bodyPr>
            <a:lstStyle/>
            <a:p>
              <a:pPr algn="ctr">
                <a:lnSpc>
                  <a:spcPts val="2000"/>
                </a:lnSpc>
              </a:pPr>
              <a:r>
                <a:rPr lang="en-US" altLang="zh-CN" sz="105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 </a:t>
              </a:r>
              <a:endParaRPr lang="zh-CN" altLang="en-US" sz="105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 name="文本框 26"/>
            <p:cNvSpPr txBox="1"/>
            <p:nvPr/>
          </p:nvSpPr>
          <p:spPr>
            <a:xfrm>
              <a:off x="9421939" y="3318887"/>
              <a:ext cx="957049" cy="646331"/>
            </a:xfrm>
            <a:prstGeom prst="rect">
              <a:avLst/>
            </a:prstGeom>
            <a:noFill/>
          </p:spPr>
          <p:txBody>
            <a:bodyPr wrap="square" rtlCol="0">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79</a:t>
              </a:r>
              <a:r>
                <a:rPr lang="en-US" altLang="zh-CN" sz="2000" dirty="0">
                  <a:solidFill>
                    <a:schemeClr val="bg1"/>
                  </a:solidFill>
                  <a:latin typeface="微软雅黑" panose="020B0503020204020204" pitchFamily="34" charset="-122"/>
                  <a:ea typeface="微软雅黑" panose="020B0503020204020204" pitchFamily="34" charset="-122"/>
                </a:rPr>
                <a:t>%</a:t>
              </a:r>
              <a:endParaRPr lang="zh-CN" altLang="en-US" sz="36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0-#ppt_w/2"/>
                                          </p:val>
                                        </p:tav>
                                        <p:tav tm="100000">
                                          <p:val>
                                            <p:strVal val="#ppt_x"/>
                                          </p:val>
                                        </p:tav>
                                      </p:tavLst>
                                    </p:anim>
                                    <p:anim calcmode="lin" valueType="num">
                                      <p:cBhvr additive="base">
                                        <p:cTn id="16" dur="500" fill="hold"/>
                                        <p:tgtEl>
                                          <p:spTgt spid="30"/>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0-#ppt_w/2"/>
                                          </p:val>
                                        </p:tav>
                                        <p:tav tm="100000">
                                          <p:val>
                                            <p:strVal val="#ppt_x"/>
                                          </p:val>
                                        </p:tav>
                                      </p:tavLst>
                                    </p:anim>
                                    <p:anim calcmode="lin" valueType="num">
                                      <p:cBhvr additive="base">
                                        <p:cTn id="20"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5050564" y="437497"/>
            <a:ext cx="2090872" cy="461665"/>
          </a:xfrm>
          <a:prstGeom prst="rect">
            <a:avLst/>
          </a:prstGeom>
          <a:noFill/>
        </p:spPr>
        <p:txBody>
          <a:bodyPr wrap="square" rtlCol="0">
            <a:spAutoFit/>
          </a:bodyPr>
          <a:lstStyle/>
          <a:p>
            <a:pPr algn="dist"/>
            <a:r>
              <a:rPr lang="en-US" altLang="zh-CN" sz="2400" dirty="0">
                <a:gradFill>
                  <a:gsLst>
                    <a:gs pos="0">
                      <a:srgbClr val="FBF3EC"/>
                    </a:gs>
                    <a:gs pos="100000">
                      <a:srgbClr val="FEFDA9"/>
                    </a:gs>
                  </a:gsLst>
                  <a:lin ang="5400000" scaled="1"/>
                </a:gradFill>
                <a:latin typeface="汉仪大宋简" panose="02010609000101010101" charset="-122"/>
                <a:ea typeface="汉仪大宋简" panose="02010609000101010101" charset="-122"/>
                <a:cs typeface="微软雅黑" panose="020B0503020204020204" pitchFamily="34" charset="-122"/>
              </a:rPr>
              <a:t>HEADLINE</a:t>
            </a:r>
            <a:endParaRPr lang="zh-CN" altLang="en-US" sz="2400" dirty="0">
              <a:gradFill>
                <a:gsLst>
                  <a:gs pos="0">
                    <a:srgbClr val="FBF3EC"/>
                  </a:gs>
                  <a:gs pos="100000">
                    <a:srgbClr val="FEFDA9"/>
                  </a:gs>
                </a:gsLst>
                <a:lin ang="5400000" scaled="1"/>
              </a:gradFill>
              <a:latin typeface="汉仪大宋简" panose="02010609000101010101" charset="-122"/>
              <a:ea typeface="汉仪大宋简" panose="02010609000101010101" charset="-122"/>
              <a:cs typeface="微软雅黑" panose="020B0503020204020204" pitchFamily="34" charset="-122"/>
            </a:endParaRPr>
          </a:p>
        </p:txBody>
      </p:sp>
      <p:sp>
        <p:nvSpPr>
          <p:cNvPr id="3" name="文本框 2"/>
          <p:cNvSpPr txBox="1"/>
          <p:nvPr/>
        </p:nvSpPr>
        <p:spPr>
          <a:xfrm>
            <a:off x="4188753" y="837607"/>
            <a:ext cx="3814493" cy="462434"/>
          </a:xfrm>
          <a:prstGeom prst="rect">
            <a:avLst/>
          </a:prstGeom>
          <a:noFill/>
        </p:spPr>
        <p:txBody>
          <a:bodyPr wrap="square" rtlCol="0">
            <a:spAutoFit/>
          </a:bodyPr>
          <a:lstStyle/>
          <a:p>
            <a:pPr algn="ctr">
              <a:lnSpc>
                <a:spcPts val="1500"/>
              </a:lnSpc>
            </a:pPr>
            <a:r>
              <a:rPr lang="en-US" altLang="zh-CN"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 </a:t>
            </a:r>
            <a:endParaRPr lang="zh-CN" altLang="en-US"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68" name="组合 67"/>
          <p:cNvGrpSpPr/>
          <p:nvPr/>
        </p:nvGrpSpPr>
        <p:grpSpPr>
          <a:xfrm>
            <a:off x="1342258" y="2028149"/>
            <a:ext cx="9546925" cy="594833"/>
            <a:chOff x="1342258" y="2028149"/>
            <a:chExt cx="9546925" cy="594833"/>
          </a:xfrm>
        </p:grpSpPr>
        <p:grpSp>
          <p:nvGrpSpPr>
            <p:cNvPr id="5" name="组合 4"/>
            <p:cNvGrpSpPr/>
            <p:nvPr/>
          </p:nvGrpSpPr>
          <p:grpSpPr>
            <a:xfrm>
              <a:off x="1513211" y="2028149"/>
              <a:ext cx="9375972" cy="594833"/>
              <a:chOff x="1513211" y="1869260"/>
              <a:chExt cx="9375972" cy="752560"/>
            </a:xfrm>
          </p:grpSpPr>
          <p:sp>
            <p:nvSpPr>
              <p:cNvPr id="22" name="矩形 21"/>
              <p:cNvSpPr/>
              <p:nvPr/>
            </p:nvSpPr>
            <p:spPr>
              <a:xfrm>
                <a:off x="1513211" y="1869260"/>
                <a:ext cx="2322414" cy="752560"/>
              </a:xfrm>
              <a:prstGeom prst="rect">
                <a:avLst/>
              </a:prstGeom>
              <a:gradFill>
                <a:gsLst>
                  <a:gs pos="0">
                    <a:srgbClr val="FEFDA9"/>
                  </a:gs>
                  <a:gs pos="100000">
                    <a:srgbClr val="FBF3EC"/>
                  </a:gs>
                </a:gsLst>
                <a:lin ang="5400000" scaled="1"/>
              </a:gradFill>
              <a:ln>
                <a:gradFill>
                  <a:gsLst>
                    <a:gs pos="0">
                      <a:srgbClr val="FEFDA9"/>
                    </a:gs>
                    <a:gs pos="100000">
                      <a:srgbClr val="FBF3EC"/>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3" name="矩形 22"/>
              <p:cNvSpPr/>
              <p:nvPr/>
            </p:nvSpPr>
            <p:spPr>
              <a:xfrm>
                <a:off x="1513211" y="1869260"/>
                <a:ext cx="9375972" cy="752560"/>
              </a:xfrm>
              <a:prstGeom prst="rect">
                <a:avLst/>
              </a:prstGeom>
              <a:noFill/>
              <a:ln w="9525">
                <a:gradFill>
                  <a:gsLst>
                    <a:gs pos="0">
                      <a:srgbClr val="FEFDA9"/>
                    </a:gs>
                    <a:gs pos="100000">
                      <a:srgbClr val="FBF3EC"/>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6" name="文本框 5"/>
            <p:cNvSpPr txBox="1"/>
            <p:nvPr/>
          </p:nvSpPr>
          <p:spPr>
            <a:xfrm>
              <a:off x="1620522" y="2140899"/>
              <a:ext cx="2107792" cy="369332"/>
            </a:xfrm>
            <a:prstGeom prst="rect">
              <a:avLst/>
            </a:prstGeom>
            <a:noFill/>
          </p:spPr>
          <p:txBody>
            <a:bodyPr wrap="square" rtlCol="0">
              <a:spAutoFit/>
            </a:bodyPr>
            <a:lstStyle/>
            <a:p>
              <a:pPr algn="ctr"/>
              <a:r>
                <a:rPr lang="en-US" altLang="zh-CN" dirty="0">
                  <a:solidFill>
                    <a:srgbClr val="C00000"/>
                  </a:solidFill>
                  <a:latin typeface="汉仪大宋简" panose="02010609000101010101" charset="-122"/>
                  <a:ea typeface="汉仪大宋简" panose="02010609000101010101" charset="-122"/>
                </a:rPr>
                <a:t>HEADLINE</a:t>
              </a:r>
              <a:endParaRPr lang="zh-CN" altLang="en-US" dirty="0">
                <a:solidFill>
                  <a:srgbClr val="C00000"/>
                </a:solidFill>
                <a:latin typeface="汉仪大宋简" panose="02010609000101010101" charset="-122"/>
                <a:ea typeface="汉仪大宋简" panose="02010609000101010101" charset="-122"/>
              </a:endParaRPr>
            </a:p>
          </p:txBody>
        </p:sp>
        <p:sp>
          <p:nvSpPr>
            <p:cNvPr id="7" name="文本框 6"/>
            <p:cNvSpPr txBox="1"/>
            <p:nvPr/>
          </p:nvSpPr>
          <p:spPr>
            <a:xfrm>
              <a:off x="4216303" y="2140899"/>
              <a:ext cx="5871071" cy="328616"/>
            </a:xfrm>
            <a:prstGeom prst="rect">
              <a:avLst/>
            </a:prstGeom>
            <a:noFill/>
          </p:spPr>
          <p:txBody>
            <a:bodyPr wrap="square" rtlCol="0">
              <a:spAutoFit/>
            </a:bodyPr>
            <a:lstStyle/>
            <a:p>
              <a:pPr algn="just">
                <a:lnSpc>
                  <a:spcPts val="2000"/>
                </a:lnSpc>
              </a:pPr>
              <a:r>
                <a:rPr lang="en-US" altLang="zh-CN"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t>
              </a:r>
              <a:endParaRPr lang="zh-CN" altLang="en-US"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8" name="组合 7"/>
            <p:cNvGrpSpPr/>
            <p:nvPr/>
          </p:nvGrpSpPr>
          <p:grpSpPr>
            <a:xfrm>
              <a:off x="1342258" y="2166500"/>
              <a:ext cx="341905" cy="341905"/>
              <a:chOff x="1342258" y="2007611"/>
              <a:chExt cx="341905" cy="341905"/>
            </a:xfrm>
          </p:grpSpPr>
          <p:sp>
            <p:nvSpPr>
              <p:cNvPr id="9" name="椭圆 8"/>
              <p:cNvSpPr/>
              <p:nvPr/>
            </p:nvSpPr>
            <p:spPr>
              <a:xfrm>
                <a:off x="1342258" y="2007611"/>
                <a:ext cx="341905" cy="341905"/>
              </a:xfrm>
              <a:prstGeom prst="ellipse">
                <a:avLst/>
              </a:prstGeom>
              <a:gradFill>
                <a:gsLst>
                  <a:gs pos="0">
                    <a:srgbClr val="FEFDA9"/>
                  </a:gs>
                  <a:gs pos="100000">
                    <a:srgbClr val="FBF3EC"/>
                  </a:gs>
                </a:gsLst>
                <a:lin ang="5400000" scaled="1"/>
              </a:gra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grpSp>
            <p:nvGrpSpPr>
              <p:cNvPr id="10" name="Google Shape;982;p32"/>
              <p:cNvGrpSpPr/>
              <p:nvPr/>
            </p:nvGrpSpPr>
            <p:grpSpPr>
              <a:xfrm>
                <a:off x="1434136" y="2095702"/>
                <a:ext cx="177666" cy="176230"/>
                <a:chOff x="-31166825" y="1939525"/>
                <a:chExt cx="293800" cy="291425"/>
              </a:xfrm>
              <a:solidFill>
                <a:schemeClr val="tx1">
                  <a:lumMod val="75000"/>
                  <a:lumOff val="25000"/>
                </a:schemeClr>
              </a:solidFill>
            </p:grpSpPr>
            <p:sp>
              <p:nvSpPr>
                <p:cNvPr id="11" name="Google Shape;983;p32"/>
                <p:cNvSpPr/>
                <p:nvPr/>
              </p:nvSpPr>
              <p:spPr>
                <a:xfrm>
                  <a:off x="-31166825" y="1939525"/>
                  <a:ext cx="224500" cy="291425"/>
                </a:xfrm>
                <a:custGeom>
                  <a:avLst/>
                  <a:gdLst/>
                  <a:ahLst/>
                  <a:cxnLst/>
                  <a:rect l="l" t="t" r="r" b="b"/>
                  <a:pathLst>
                    <a:path w="8980" h="11657" extrusionOk="0">
                      <a:moveTo>
                        <a:pt x="5892" y="662"/>
                      </a:moveTo>
                      <a:cubicBezTo>
                        <a:pt x="6081" y="662"/>
                        <a:pt x="6239" y="819"/>
                        <a:pt x="6239" y="1040"/>
                      </a:cubicBezTo>
                      <a:lnTo>
                        <a:pt x="6239" y="1386"/>
                      </a:lnTo>
                      <a:lnTo>
                        <a:pt x="2805" y="1386"/>
                      </a:lnTo>
                      <a:lnTo>
                        <a:pt x="2805" y="1040"/>
                      </a:lnTo>
                      <a:cubicBezTo>
                        <a:pt x="2805" y="819"/>
                        <a:pt x="2962" y="662"/>
                        <a:pt x="3120" y="662"/>
                      </a:cubicBezTo>
                      <a:close/>
                      <a:moveTo>
                        <a:pt x="8035" y="1323"/>
                      </a:moveTo>
                      <a:cubicBezTo>
                        <a:pt x="8255" y="1323"/>
                        <a:pt x="8413" y="1512"/>
                        <a:pt x="8413" y="1701"/>
                      </a:cubicBezTo>
                      <a:lnTo>
                        <a:pt x="8413" y="10617"/>
                      </a:lnTo>
                      <a:cubicBezTo>
                        <a:pt x="8413" y="10838"/>
                        <a:pt x="8255" y="10995"/>
                        <a:pt x="8035" y="10995"/>
                      </a:cubicBezTo>
                      <a:lnTo>
                        <a:pt x="1166" y="10995"/>
                      </a:lnTo>
                      <a:cubicBezTo>
                        <a:pt x="946" y="10995"/>
                        <a:pt x="788" y="10838"/>
                        <a:pt x="788" y="10617"/>
                      </a:cubicBezTo>
                      <a:lnTo>
                        <a:pt x="788" y="1701"/>
                      </a:lnTo>
                      <a:lnTo>
                        <a:pt x="757" y="1701"/>
                      </a:lnTo>
                      <a:cubicBezTo>
                        <a:pt x="757" y="1512"/>
                        <a:pt x="914" y="1323"/>
                        <a:pt x="1103" y="1323"/>
                      </a:cubicBezTo>
                      <a:lnTo>
                        <a:pt x="2143" y="1323"/>
                      </a:lnTo>
                      <a:lnTo>
                        <a:pt x="2143" y="1701"/>
                      </a:lnTo>
                      <a:cubicBezTo>
                        <a:pt x="2143" y="1890"/>
                        <a:pt x="2301" y="2048"/>
                        <a:pt x="2490" y="2048"/>
                      </a:cubicBezTo>
                      <a:lnTo>
                        <a:pt x="6617" y="2048"/>
                      </a:lnTo>
                      <a:cubicBezTo>
                        <a:pt x="6837" y="2048"/>
                        <a:pt x="6995" y="1890"/>
                        <a:pt x="6995" y="1701"/>
                      </a:cubicBezTo>
                      <a:lnTo>
                        <a:pt x="6995" y="1323"/>
                      </a:lnTo>
                      <a:close/>
                      <a:moveTo>
                        <a:pt x="3120" y="0"/>
                      </a:moveTo>
                      <a:cubicBezTo>
                        <a:pt x="2679" y="0"/>
                        <a:pt x="2301" y="284"/>
                        <a:pt x="2143" y="662"/>
                      </a:cubicBezTo>
                      <a:lnTo>
                        <a:pt x="1040" y="662"/>
                      </a:lnTo>
                      <a:cubicBezTo>
                        <a:pt x="473" y="662"/>
                        <a:pt x="1" y="1134"/>
                        <a:pt x="1" y="1701"/>
                      </a:cubicBezTo>
                      <a:lnTo>
                        <a:pt x="1" y="10649"/>
                      </a:lnTo>
                      <a:cubicBezTo>
                        <a:pt x="64" y="11216"/>
                        <a:pt x="536" y="11657"/>
                        <a:pt x="1072" y="11657"/>
                      </a:cubicBezTo>
                      <a:lnTo>
                        <a:pt x="7971" y="11657"/>
                      </a:lnTo>
                      <a:cubicBezTo>
                        <a:pt x="8507" y="11657"/>
                        <a:pt x="8980" y="11184"/>
                        <a:pt x="8980" y="10649"/>
                      </a:cubicBezTo>
                      <a:lnTo>
                        <a:pt x="8980" y="1701"/>
                      </a:lnTo>
                      <a:cubicBezTo>
                        <a:pt x="8980" y="1134"/>
                        <a:pt x="8507" y="662"/>
                        <a:pt x="7971" y="662"/>
                      </a:cubicBezTo>
                      <a:lnTo>
                        <a:pt x="6869" y="662"/>
                      </a:lnTo>
                      <a:cubicBezTo>
                        <a:pt x="6711" y="284"/>
                        <a:pt x="6365" y="0"/>
                        <a:pt x="5892" y="0"/>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12" name="Google Shape;984;p32"/>
                <p:cNvSpPr/>
                <p:nvPr/>
              </p:nvSpPr>
              <p:spPr>
                <a:xfrm>
                  <a:off x="-31131375" y="2145075"/>
                  <a:ext cx="52800" cy="52800"/>
                </a:xfrm>
                <a:custGeom>
                  <a:avLst/>
                  <a:gdLst/>
                  <a:ahLst/>
                  <a:cxnLst/>
                  <a:rect l="l" t="t" r="r" b="b"/>
                  <a:pathLst>
                    <a:path w="2112" h="2112" extrusionOk="0">
                      <a:moveTo>
                        <a:pt x="1355" y="726"/>
                      </a:moveTo>
                      <a:lnTo>
                        <a:pt x="1355" y="1387"/>
                      </a:lnTo>
                      <a:lnTo>
                        <a:pt x="694" y="1387"/>
                      </a:lnTo>
                      <a:lnTo>
                        <a:pt x="694" y="726"/>
                      </a:lnTo>
                      <a:close/>
                      <a:moveTo>
                        <a:pt x="379" y="1"/>
                      </a:moveTo>
                      <a:cubicBezTo>
                        <a:pt x="158" y="1"/>
                        <a:pt x="0" y="158"/>
                        <a:pt x="0" y="379"/>
                      </a:cubicBezTo>
                      <a:lnTo>
                        <a:pt x="0" y="1734"/>
                      </a:lnTo>
                      <a:cubicBezTo>
                        <a:pt x="0" y="1954"/>
                        <a:pt x="158" y="2112"/>
                        <a:pt x="379" y="2112"/>
                      </a:cubicBezTo>
                      <a:lnTo>
                        <a:pt x="1733" y="2112"/>
                      </a:lnTo>
                      <a:cubicBezTo>
                        <a:pt x="1954" y="2112"/>
                        <a:pt x="2111" y="1954"/>
                        <a:pt x="2111" y="1734"/>
                      </a:cubicBezTo>
                      <a:lnTo>
                        <a:pt x="2111" y="379"/>
                      </a:lnTo>
                      <a:cubicBezTo>
                        <a:pt x="2111" y="158"/>
                        <a:pt x="1954" y="1"/>
                        <a:pt x="1733" y="1"/>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13" name="Google Shape;985;p32"/>
                <p:cNvSpPr/>
                <p:nvPr/>
              </p:nvSpPr>
              <p:spPr>
                <a:xfrm>
                  <a:off x="-31131375" y="2076550"/>
                  <a:ext cx="52800" cy="52025"/>
                </a:xfrm>
                <a:custGeom>
                  <a:avLst/>
                  <a:gdLst/>
                  <a:ahLst/>
                  <a:cxnLst/>
                  <a:rect l="l" t="t" r="r" b="b"/>
                  <a:pathLst>
                    <a:path w="2112" h="2081" extrusionOk="0">
                      <a:moveTo>
                        <a:pt x="1355" y="694"/>
                      </a:moveTo>
                      <a:lnTo>
                        <a:pt x="1355" y="1356"/>
                      </a:lnTo>
                      <a:lnTo>
                        <a:pt x="694" y="1356"/>
                      </a:lnTo>
                      <a:lnTo>
                        <a:pt x="694" y="694"/>
                      </a:lnTo>
                      <a:close/>
                      <a:moveTo>
                        <a:pt x="379" y="1"/>
                      </a:moveTo>
                      <a:cubicBezTo>
                        <a:pt x="158" y="1"/>
                        <a:pt x="0" y="159"/>
                        <a:pt x="0" y="348"/>
                      </a:cubicBezTo>
                      <a:lnTo>
                        <a:pt x="0" y="1734"/>
                      </a:lnTo>
                      <a:cubicBezTo>
                        <a:pt x="0" y="1923"/>
                        <a:pt x="158" y="2080"/>
                        <a:pt x="379" y="2080"/>
                      </a:cubicBezTo>
                      <a:lnTo>
                        <a:pt x="1733" y="2080"/>
                      </a:lnTo>
                      <a:cubicBezTo>
                        <a:pt x="1954" y="2080"/>
                        <a:pt x="2111" y="1923"/>
                        <a:pt x="2111" y="1734"/>
                      </a:cubicBezTo>
                      <a:lnTo>
                        <a:pt x="2111" y="348"/>
                      </a:lnTo>
                      <a:cubicBezTo>
                        <a:pt x="2111" y="159"/>
                        <a:pt x="1954" y="1"/>
                        <a:pt x="1733" y="1"/>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14" name="Google Shape;986;p32"/>
                <p:cNvSpPr/>
                <p:nvPr/>
              </p:nvSpPr>
              <p:spPr>
                <a:xfrm>
                  <a:off x="-31131375" y="2007250"/>
                  <a:ext cx="52800" cy="52800"/>
                </a:xfrm>
                <a:custGeom>
                  <a:avLst/>
                  <a:gdLst/>
                  <a:ahLst/>
                  <a:cxnLst/>
                  <a:rect l="l" t="t" r="r" b="b"/>
                  <a:pathLst>
                    <a:path w="2112" h="2112" extrusionOk="0">
                      <a:moveTo>
                        <a:pt x="1355" y="725"/>
                      </a:moveTo>
                      <a:lnTo>
                        <a:pt x="1355" y="1387"/>
                      </a:lnTo>
                      <a:lnTo>
                        <a:pt x="694" y="1387"/>
                      </a:lnTo>
                      <a:lnTo>
                        <a:pt x="694" y="725"/>
                      </a:lnTo>
                      <a:close/>
                      <a:moveTo>
                        <a:pt x="379" y="1"/>
                      </a:moveTo>
                      <a:cubicBezTo>
                        <a:pt x="158" y="1"/>
                        <a:pt x="0" y="158"/>
                        <a:pt x="0" y="379"/>
                      </a:cubicBezTo>
                      <a:lnTo>
                        <a:pt x="0" y="1733"/>
                      </a:lnTo>
                      <a:cubicBezTo>
                        <a:pt x="0" y="1954"/>
                        <a:pt x="158" y="2111"/>
                        <a:pt x="379" y="2111"/>
                      </a:cubicBezTo>
                      <a:lnTo>
                        <a:pt x="1733" y="2111"/>
                      </a:lnTo>
                      <a:cubicBezTo>
                        <a:pt x="1954" y="2111"/>
                        <a:pt x="2111" y="1954"/>
                        <a:pt x="2111" y="1733"/>
                      </a:cubicBezTo>
                      <a:lnTo>
                        <a:pt x="2111" y="379"/>
                      </a:lnTo>
                      <a:cubicBezTo>
                        <a:pt x="2111" y="158"/>
                        <a:pt x="1954" y="1"/>
                        <a:pt x="1733" y="1"/>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15" name="Google Shape;987;p32"/>
                <p:cNvSpPr/>
                <p:nvPr/>
              </p:nvSpPr>
              <p:spPr>
                <a:xfrm>
                  <a:off x="-31062075" y="2007250"/>
                  <a:ext cx="85875" cy="18150"/>
                </a:xfrm>
                <a:custGeom>
                  <a:avLst/>
                  <a:gdLst/>
                  <a:ahLst/>
                  <a:cxnLst/>
                  <a:rect l="l" t="t" r="r" b="b"/>
                  <a:pathLst>
                    <a:path w="3435" h="726" extrusionOk="0">
                      <a:moveTo>
                        <a:pt x="347" y="1"/>
                      </a:moveTo>
                      <a:cubicBezTo>
                        <a:pt x="158" y="1"/>
                        <a:pt x="1" y="158"/>
                        <a:pt x="1" y="379"/>
                      </a:cubicBezTo>
                      <a:cubicBezTo>
                        <a:pt x="1" y="568"/>
                        <a:pt x="158" y="725"/>
                        <a:pt x="347" y="725"/>
                      </a:cubicBezTo>
                      <a:lnTo>
                        <a:pt x="3057" y="725"/>
                      </a:lnTo>
                      <a:cubicBezTo>
                        <a:pt x="3277" y="725"/>
                        <a:pt x="3435" y="568"/>
                        <a:pt x="3435" y="379"/>
                      </a:cubicBezTo>
                      <a:cubicBezTo>
                        <a:pt x="3435" y="158"/>
                        <a:pt x="3277" y="1"/>
                        <a:pt x="3057" y="1"/>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16" name="Google Shape;988;p32"/>
                <p:cNvSpPr/>
                <p:nvPr/>
              </p:nvSpPr>
              <p:spPr>
                <a:xfrm>
                  <a:off x="-31062075" y="2041900"/>
                  <a:ext cx="52025" cy="18150"/>
                </a:xfrm>
                <a:custGeom>
                  <a:avLst/>
                  <a:gdLst/>
                  <a:ahLst/>
                  <a:cxnLst/>
                  <a:rect l="l" t="t" r="r" b="b"/>
                  <a:pathLst>
                    <a:path w="2081" h="726" extrusionOk="0">
                      <a:moveTo>
                        <a:pt x="347" y="1"/>
                      </a:moveTo>
                      <a:cubicBezTo>
                        <a:pt x="158" y="1"/>
                        <a:pt x="1" y="158"/>
                        <a:pt x="1" y="347"/>
                      </a:cubicBezTo>
                      <a:cubicBezTo>
                        <a:pt x="1" y="568"/>
                        <a:pt x="158" y="725"/>
                        <a:pt x="347" y="725"/>
                      </a:cubicBezTo>
                      <a:lnTo>
                        <a:pt x="1734" y="725"/>
                      </a:lnTo>
                      <a:cubicBezTo>
                        <a:pt x="1923" y="725"/>
                        <a:pt x="2080" y="568"/>
                        <a:pt x="2080" y="347"/>
                      </a:cubicBezTo>
                      <a:cubicBezTo>
                        <a:pt x="2080" y="158"/>
                        <a:pt x="1923" y="1"/>
                        <a:pt x="1734" y="1"/>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17" name="Google Shape;989;p32"/>
                <p:cNvSpPr/>
                <p:nvPr/>
              </p:nvSpPr>
              <p:spPr>
                <a:xfrm>
                  <a:off x="-31062075" y="2076550"/>
                  <a:ext cx="85875" cy="17375"/>
                </a:xfrm>
                <a:custGeom>
                  <a:avLst/>
                  <a:gdLst/>
                  <a:ahLst/>
                  <a:cxnLst/>
                  <a:rect l="l" t="t" r="r" b="b"/>
                  <a:pathLst>
                    <a:path w="3435" h="695" extrusionOk="0">
                      <a:moveTo>
                        <a:pt x="347" y="1"/>
                      </a:moveTo>
                      <a:cubicBezTo>
                        <a:pt x="158" y="1"/>
                        <a:pt x="1" y="159"/>
                        <a:pt x="1" y="348"/>
                      </a:cubicBezTo>
                      <a:cubicBezTo>
                        <a:pt x="1" y="537"/>
                        <a:pt x="158" y="694"/>
                        <a:pt x="347" y="694"/>
                      </a:cubicBezTo>
                      <a:lnTo>
                        <a:pt x="3057" y="694"/>
                      </a:lnTo>
                      <a:cubicBezTo>
                        <a:pt x="3277" y="694"/>
                        <a:pt x="3435" y="537"/>
                        <a:pt x="3435" y="348"/>
                      </a:cubicBezTo>
                      <a:cubicBezTo>
                        <a:pt x="3435" y="159"/>
                        <a:pt x="3277" y="1"/>
                        <a:pt x="3057" y="1"/>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18" name="Google Shape;990;p32"/>
                <p:cNvSpPr/>
                <p:nvPr/>
              </p:nvSpPr>
              <p:spPr>
                <a:xfrm>
                  <a:off x="-31062075" y="2110425"/>
                  <a:ext cx="52025" cy="18150"/>
                </a:xfrm>
                <a:custGeom>
                  <a:avLst/>
                  <a:gdLst/>
                  <a:ahLst/>
                  <a:cxnLst/>
                  <a:rect l="l" t="t" r="r" b="b"/>
                  <a:pathLst>
                    <a:path w="2081" h="726" extrusionOk="0">
                      <a:moveTo>
                        <a:pt x="347" y="1"/>
                      </a:moveTo>
                      <a:cubicBezTo>
                        <a:pt x="158" y="1"/>
                        <a:pt x="1" y="190"/>
                        <a:pt x="1" y="379"/>
                      </a:cubicBezTo>
                      <a:cubicBezTo>
                        <a:pt x="1" y="568"/>
                        <a:pt x="158" y="725"/>
                        <a:pt x="347" y="725"/>
                      </a:cubicBezTo>
                      <a:lnTo>
                        <a:pt x="1734" y="725"/>
                      </a:lnTo>
                      <a:cubicBezTo>
                        <a:pt x="1923" y="725"/>
                        <a:pt x="2080" y="568"/>
                        <a:pt x="2080" y="379"/>
                      </a:cubicBezTo>
                      <a:cubicBezTo>
                        <a:pt x="2080" y="190"/>
                        <a:pt x="1923" y="1"/>
                        <a:pt x="1734" y="1"/>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19" name="Google Shape;991;p32"/>
                <p:cNvSpPr/>
                <p:nvPr/>
              </p:nvSpPr>
              <p:spPr>
                <a:xfrm>
                  <a:off x="-31062075" y="2145075"/>
                  <a:ext cx="85875" cy="18150"/>
                </a:xfrm>
                <a:custGeom>
                  <a:avLst/>
                  <a:gdLst/>
                  <a:ahLst/>
                  <a:cxnLst/>
                  <a:rect l="l" t="t" r="r" b="b"/>
                  <a:pathLst>
                    <a:path w="3435" h="726" extrusionOk="0">
                      <a:moveTo>
                        <a:pt x="347" y="1"/>
                      </a:moveTo>
                      <a:cubicBezTo>
                        <a:pt x="158" y="1"/>
                        <a:pt x="1" y="158"/>
                        <a:pt x="1" y="379"/>
                      </a:cubicBezTo>
                      <a:cubicBezTo>
                        <a:pt x="1" y="568"/>
                        <a:pt x="158" y="726"/>
                        <a:pt x="347" y="726"/>
                      </a:cubicBezTo>
                      <a:lnTo>
                        <a:pt x="3057" y="726"/>
                      </a:lnTo>
                      <a:cubicBezTo>
                        <a:pt x="3277" y="726"/>
                        <a:pt x="3435" y="568"/>
                        <a:pt x="3435" y="379"/>
                      </a:cubicBezTo>
                      <a:cubicBezTo>
                        <a:pt x="3435" y="158"/>
                        <a:pt x="3277" y="1"/>
                        <a:pt x="3057" y="1"/>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20" name="Google Shape;992;p32"/>
                <p:cNvSpPr/>
                <p:nvPr/>
              </p:nvSpPr>
              <p:spPr>
                <a:xfrm>
                  <a:off x="-31062075" y="2179750"/>
                  <a:ext cx="52025" cy="18125"/>
                </a:xfrm>
                <a:custGeom>
                  <a:avLst/>
                  <a:gdLst/>
                  <a:ahLst/>
                  <a:cxnLst/>
                  <a:rect l="l" t="t" r="r" b="b"/>
                  <a:pathLst>
                    <a:path w="2081" h="725" extrusionOk="0">
                      <a:moveTo>
                        <a:pt x="347" y="0"/>
                      </a:moveTo>
                      <a:cubicBezTo>
                        <a:pt x="158" y="0"/>
                        <a:pt x="1" y="158"/>
                        <a:pt x="1" y="347"/>
                      </a:cubicBezTo>
                      <a:cubicBezTo>
                        <a:pt x="1" y="567"/>
                        <a:pt x="158" y="725"/>
                        <a:pt x="347" y="725"/>
                      </a:cubicBezTo>
                      <a:lnTo>
                        <a:pt x="1734" y="725"/>
                      </a:lnTo>
                      <a:cubicBezTo>
                        <a:pt x="1923" y="725"/>
                        <a:pt x="2080" y="567"/>
                        <a:pt x="2080" y="347"/>
                      </a:cubicBezTo>
                      <a:cubicBezTo>
                        <a:pt x="2080" y="158"/>
                        <a:pt x="1923" y="0"/>
                        <a:pt x="1734" y="0"/>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21" name="Google Shape;993;p32"/>
                <p:cNvSpPr/>
                <p:nvPr/>
              </p:nvSpPr>
              <p:spPr>
                <a:xfrm>
                  <a:off x="-30924225" y="1974175"/>
                  <a:ext cx="51200" cy="240250"/>
                </a:xfrm>
                <a:custGeom>
                  <a:avLst/>
                  <a:gdLst/>
                  <a:ahLst/>
                  <a:cxnLst/>
                  <a:rect l="l" t="t" r="r" b="b"/>
                  <a:pathLst>
                    <a:path w="2048" h="9610" extrusionOk="0">
                      <a:moveTo>
                        <a:pt x="1008" y="662"/>
                      </a:moveTo>
                      <a:cubicBezTo>
                        <a:pt x="1229" y="662"/>
                        <a:pt x="1386" y="819"/>
                        <a:pt x="1386" y="1009"/>
                      </a:cubicBezTo>
                      <a:lnTo>
                        <a:pt x="1386" y="2080"/>
                      </a:lnTo>
                      <a:lnTo>
                        <a:pt x="725" y="2080"/>
                      </a:lnTo>
                      <a:lnTo>
                        <a:pt x="725" y="1009"/>
                      </a:lnTo>
                      <a:lnTo>
                        <a:pt x="662" y="1009"/>
                      </a:lnTo>
                      <a:cubicBezTo>
                        <a:pt x="662" y="819"/>
                        <a:pt x="819" y="662"/>
                        <a:pt x="1008" y="662"/>
                      </a:cubicBezTo>
                      <a:close/>
                      <a:moveTo>
                        <a:pt x="1323" y="2741"/>
                      </a:moveTo>
                      <a:lnTo>
                        <a:pt x="1323" y="6900"/>
                      </a:lnTo>
                      <a:lnTo>
                        <a:pt x="662" y="6900"/>
                      </a:lnTo>
                      <a:lnTo>
                        <a:pt x="662" y="2741"/>
                      </a:lnTo>
                      <a:close/>
                      <a:moveTo>
                        <a:pt x="1260" y="7562"/>
                      </a:moveTo>
                      <a:lnTo>
                        <a:pt x="1008" y="8192"/>
                      </a:lnTo>
                      <a:lnTo>
                        <a:pt x="819" y="7562"/>
                      </a:lnTo>
                      <a:close/>
                      <a:moveTo>
                        <a:pt x="1008" y="0"/>
                      </a:moveTo>
                      <a:cubicBezTo>
                        <a:pt x="473" y="0"/>
                        <a:pt x="0" y="473"/>
                        <a:pt x="0" y="1009"/>
                      </a:cubicBezTo>
                      <a:lnTo>
                        <a:pt x="0" y="7215"/>
                      </a:lnTo>
                      <a:lnTo>
                        <a:pt x="0" y="7309"/>
                      </a:lnTo>
                      <a:lnTo>
                        <a:pt x="662" y="9357"/>
                      </a:lnTo>
                      <a:cubicBezTo>
                        <a:pt x="693" y="9515"/>
                        <a:pt x="819" y="9609"/>
                        <a:pt x="977" y="9609"/>
                      </a:cubicBezTo>
                      <a:cubicBezTo>
                        <a:pt x="1134" y="9609"/>
                        <a:pt x="1260" y="9515"/>
                        <a:pt x="1292" y="9357"/>
                      </a:cubicBezTo>
                      <a:lnTo>
                        <a:pt x="1954" y="7309"/>
                      </a:lnTo>
                      <a:lnTo>
                        <a:pt x="1954" y="7215"/>
                      </a:lnTo>
                      <a:lnTo>
                        <a:pt x="1954" y="1009"/>
                      </a:lnTo>
                      <a:cubicBezTo>
                        <a:pt x="2048" y="441"/>
                        <a:pt x="1576" y="0"/>
                        <a:pt x="1008" y="0"/>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grpSp>
        </p:grpSp>
      </p:grpSp>
      <p:grpSp>
        <p:nvGrpSpPr>
          <p:cNvPr id="69" name="组合 68"/>
          <p:cNvGrpSpPr/>
          <p:nvPr/>
        </p:nvGrpSpPr>
        <p:grpSpPr>
          <a:xfrm>
            <a:off x="1342258" y="3061495"/>
            <a:ext cx="9546925" cy="594833"/>
            <a:chOff x="1342258" y="2028149"/>
            <a:chExt cx="9546925" cy="594833"/>
          </a:xfrm>
        </p:grpSpPr>
        <p:grpSp>
          <p:nvGrpSpPr>
            <p:cNvPr id="70" name="组合 69"/>
            <p:cNvGrpSpPr/>
            <p:nvPr/>
          </p:nvGrpSpPr>
          <p:grpSpPr>
            <a:xfrm>
              <a:off x="1513211" y="2028149"/>
              <a:ext cx="9375972" cy="594833"/>
              <a:chOff x="1513211" y="1869260"/>
              <a:chExt cx="9375972" cy="752560"/>
            </a:xfrm>
          </p:grpSpPr>
          <p:sp>
            <p:nvSpPr>
              <p:cNvPr id="87" name="矩形 86"/>
              <p:cNvSpPr/>
              <p:nvPr/>
            </p:nvSpPr>
            <p:spPr>
              <a:xfrm>
                <a:off x="1513211" y="1869260"/>
                <a:ext cx="2322414" cy="752560"/>
              </a:xfrm>
              <a:prstGeom prst="rect">
                <a:avLst/>
              </a:prstGeom>
              <a:gradFill>
                <a:gsLst>
                  <a:gs pos="0">
                    <a:srgbClr val="FEFDA9"/>
                  </a:gs>
                  <a:gs pos="100000">
                    <a:srgbClr val="FBF3EC"/>
                  </a:gs>
                </a:gsLst>
                <a:lin ang="5400000" scaled="1"/>
              </a:gradFill>
              <a:ln>
                <a:gradFill>
                  <a:gsLst>
                    <a:gs pos="0">
                      <a:srgbClr val="FEFDA9"/>
                    </a:gs>
                    <a:gs pos="100000">
                      <a:srgbClr val="FBF3EC"/>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8" name="矩形 87"/>
              <p:cNvSpPr/>
              <p:nvPr/>
            </p:nvSpPr>
            <p:spPr>
              <a:xfrm>
                <a:off x="1513211" y="1869260"/>
                <a:ext cx="9375972" cy="752560"/>
              </a:xfrm>
              <a:prstGeom prst="rect">
                <a:avLst/>
              </a:prstGeom>
              <a:noFill/>
              <a:ln w="9525">
                <a:gradFill>
                  <a:gsLst>
                    <a:gs pos="0">
                      <a:srgbClr val="FEFDA9"/>
                    </a:gs>
                    <a:gs pos="100000">
                      <a:srgbClr val="FBF3EC"/>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71" name="文本框 70"/>
            <p:cNvSpPr txBox="1"/>
            <p:nvPr/>
          </p:nvSpPr>
          <p:spPr>
            <a:xfrm>
              <a:off x="1620522" y="2140899"/>
              <a:ext cx="2107792" cy="369332"/>
            </a:xfrm>
            <a:prstGeom prst="rect">
              <a:avLst/>
            </a:prstGeom>
            <a:noFill/>
          </p:spPr>
          <p:txBody>
            <a:bodyPr wrap="square" rtlCol="0">
              <a:spAutoFit/>
            </a:bodyPr>
            <a:lstStyle/>
            <a:p>
              <a:pPr algn="ctr"/>
              <a:r>
                <a:rPr lang="en-US" altLang="zh-CN" dirty="0">
                  <a:solidFill>
                    <a:srgbClr val="C00000"/>
                  </a:solidFill>
                  <a:latin typeface="汉仪大宋简" panose="02010609000101010101" charset="-122"/>
                  <a:ea typeface="汉仪大宋简" panose="02010609000101010101" charset="-122"/>
                </a:rPr>
                <a:t>HEADLINE</a:t>
              </a:r>
              <a:endParaRPr lang="zh-CN" altLang="en-US" dirty="0">
                <a:solidFill>
                  <a:srgbClr val="C00000"/>
                </a:solidFill>
                <a:latin typeface="汉仪大宋简" panose="02010609000101010101" charset="-122"/>
                <a:ea typeface="汉仪大宋简" panose="02010609000101010101" charset="-122"/>
              </a:endParaRPr>
            </a:p>
          </p:txBody>
        </p:sp>
        <p:sp>
          <p:nvSpPr>
            <p:cNvPr id="72" name="文本框 71"/>
            <p:cNvSpPr txBox="1"/>
            <p:nvPr/>
          </p:nvSpPr>
          <p:spPr>
            <a:xfrm>
              <a:off x="4216303" y="2140899"/>
              <a:ext cx="5871071" cy="328616"/>
            </a:xfrm>
            <a:prstGeom prst="rect">
              <a:avLst/>
            </a:prstGeom>
            <a:noFill/>
          </p:spPr>
          <p:txBody>
            <a:bodyPr wrap="square" rtlCol="0">
              <a:spAutoFit/>
            </a:bodyPr>
            <a:lstStyle/>
            <a:p>
              <a:pPr algn="just">
                <a:lnSpc>
                  <a:spcPts val="2000"/>
                </a:lnSpc>
              </a:pPr>
              <a:r>
                <a:rPr lang="en-US" altLang="zh-CN"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t>
              </a:r>
              <a:endParaRPr lang="zh-CN" altLang="en-US"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73" name="组合 72"/>
            <p:cNvGrpSpPr/>
            <p:nvPr/>
          </p:nvGrpSpPr>
          <p:grpSpPr>
            <a:xfrm>
              <a:off x="1342258" y="2166500"/>
              <a:ext cx="341905" cy="341905"/>
              <a:chOff x="1342258" y="2007611"/>
              <a:chExt cx="341905" cy="341905"/>
            </a:xfrm>
          </p:grpSpPr>
          <p:sp>
            <p:nvSpPr>
              <p:cNvPr id="74" name="椭圆 73"/>
              <p:cNvSpPr/>
              <p:nvPr/>
            </p:nvSpPr>
            <p:spPr>
              <a:xfrm>
                <a:off x="1342258" y="2007611"/>
                <a:ext cx="341905" cy="341905"/>
              </a:xfrm>
              <a:prstGeom prst="ellipse">
                <a:avLst/>
              </a:prstGeom>
              <a:gradFill>
                <a:gsLst>
                  <a:gs pos="0">
                    <a:srgbClr val="FEFDA9"/>
                  </a:gs>
                  <a:gs pos="100000">
                    <a:srgbClr val="FBF3EC"/>
                  </a:gs>
                </a:gsLst>
                <a:lin ang="5400000" scaled="1"/>
              </a:gra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grpSp>
            <p:nvGrpSpPr>
              <p:cNvPr id="75" name="Google Shape;982;p32"/>
              <p:cNvGrpSpPr/>
              <p:nvPr/>
            </p:nvGrpSpPr>
            <p:grpSpPr>
              <a:xfrm>
                <a:off x="1434136" y="2095702"/>
                <a:ext cx="177666" cy="176230"/>
                <a:chOff x="-31166825" y="1939525"/>
                <a:chExt cx="293800" cy="291425"/>
              </a:xfrm>
              <a:solidFill>
                <a:schemeClr val="tx1">
                  <a:lumMod val="75000"/>
                  <a:lumOff val="25000"/>
                </a:schemeClr>
              </a:solidFill>
            </p:grpSpPr>
            <p:sp>
              <p:nvSpPr>
                <p:cNvPr id="76" name="Google Shape;983;p32"/>
                <p:cNvSpPr/>
                <p:nvPr/>
              </p:nvSpPr>
              <p:spPr>
                <a:xfrm>
                  <a:off x="-31166825" y="1939525"/>
                  <a:ext cx="224500" cy="291425"/>
                </a:xfrm>
                <a:custGeom>
                  <a:avLst/>
                  <a:gdLst/>
                  <a:ahLst/>
                  <a:cxnLst/>
                  <a:rect l="l" t="t" r="r" b="b"/>
                  <a:pathLst>
                    <a:path w="8980" h="11657" extrusionOk="0">
                      <a:moveTo>
                        <a:pt x="5892" y="662"/>
                      </a:moveTo>
                      <a:cubicBezTo>
                        <a:pt x="6081" y="662"/>
                        <a:pt x="6239" y="819"/>
                        <a:pt x="6239" y="1040"/>
                      </a:cubicBezTo>
                      <a:lnTo>
                        <a:pt x="6239" y="1386"/>
                      </a:lnTo>
                      <a:lnTo>
                        <a:pt x="2805" y="1386"/>
                      </a:lnTo>
                      <a:lnTo>
                        <a:pt x="2805" y="1040"/>
                      </a:lnTo>
                      <a:cubicBezTo>
                        <a:pt x="2805" y="819"/>
                        <a:pt x="2962" y="662"/>
                        <a:pt x="3120" y="662"/>
                      </a:cubicBezTo>
                      <a:close/>
                      <a:moveTo>
                        <a:pt x="8035" y="1323"/>
                      </a:moveTo>
                      <a:cubicBezTo>
                        <a:pt x="8255" y="1323"/>
                        <a:pt x="8413" y="1512"/>
                        <a:pt x="8413" y="1701"/>
                      </a:cubicBezTo>
                      <a:lnTo>
                        <a:pt x="8413" y="10617"/>
                      </a:lnTo>
                      <a:cubicBezTo>
                        <a:pt x="8413" y="10838"/>
                        <a:pt x="8255" y="10995"/>
                        <a:pt x="8035" y="10995"/>
                      </a:cubicBezTo>
                      <a:lnTo>
                        <a:pt x="1166" y="10995"/>
                      </a:lnTo>
                      <a:cubicBezTo>
                        <a:pt x="946" y="10995"/>
                        <a:pt x="788" y="10838"/>
                        <a:pt x="788" y="10617"/>
                      </a:cubicBezTo>
                      <a:lnTo>
                        <a:pt x="788" y="1701"/>
                      </a:lnTo>
                      <a:lnTo>
                        <a:pt x="757" y="1701"/>
                      </a:lnTo>
                      <a:cubicBezTo>
                        <a:pt x="757" y="1512"/>
                        <a:pt x="914" y="1323"/>
                        <a:pt x="1103" y="1323"/>
                      </a:cubicBezTo>
                      <a:lnTo>
                        <a:pt x="2143" y="1323"/>
                      </a:lnTo>
                      <a:lnTo>
                        <a:pt x="2143" y="1701"/>
                      </a:lnTo>
                      <a:cubicBezTo>
                        <a:pt x="2143" y="1890"/>
                        <a:pt x="2301" y="2048"/>
                        <a:pt x="2490" y="2048"/>
                      </a:cubicBezTo>
                      <a:lnTo>
                        <a:pt x="6617" y="2048"/>
                      </a:lnTo>
                      <a:cubicBezTo>
                        <a:pt x="6837" y="2048"/>
                        <a:pt x="6995" y="1890"/>
                        <a:pt x="6995" y="1701"/>
                      </a:cubicBezTo>
                      <a:lnTo>
                        <a:pt x="6995" y="1323"/>
                      </a:lnTo>
                      <a:close/>
                      <a:moveTo>
                        <a:pt x="3120" y="0"/>
                      </a:moveTo>
                      <a:cubicBezTo>
                        <a:pt x="2679" y="0"/>
                        <a:pt x="2301" y="284"/>
                        <a:pt x="2143" y="662"/>
                      </a:cubicBezTo>
                      <a:lnTo>
                        <a:pt x="1040" y="662"/>
                      </a:lnTo>
                      <a:cubicBezTo>
                        <a:pt x="473" y="662"/>
                        <a:pt x="1" y="1134"/>
                        <a:pt x="1" y="1701"/>
                      </a:cubicBezTo>
                      <a:lnTo>
                        <a:pt x="1" y="10649"/>
                      </a:lnTo>
                      <a:cubicBezTo>
                        <a:pt x="64" y="11216"/>
                        <a:pt x="536" y="11657"/>
                        <a:pt x="1072" y="11657"/>
                      </a:cubicBezTo>
                      <a:lnTo>
                        <a:pt x="7971" y="11657"/>
                      </a:lnTo>
                      <a:cubicBezTo>
                        <a:pt x="8507" y="11657"/>
                        <a:pt x="8980" y="11184"/>
                        <a:pt x="8980" y="10649"/>
                      </a:cubicBezTo>
                      <a:lnTo>
                        <a:pt x="8980" y="1701"/>
                      </a:lnTo>
                      <a:cubicBezTo>
                        <a:pt x="8980" y="1134"/>
                        <a:pt x="8507" y="662"/>
                        <a:pt x="7971" y="662"/>
                      </a:cubicBezTo>
                      <a:lnTo>
                        <a:pt x="6869" y="662"/>
                      </a:lnTo>
                      <a:cubicBezTo>
                        <a:pt x="6711" y="284"/>
                        <a:pt x="6365" y="0"/>
                        <a:pt x="5892" y="0"/>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77" name="Google Shape;984;p32"/>
                <p:cNvSpPr/>
                <p:nvPr/>
              </p:nvSpPr>
              <p:spPr>
                <a:xfrm>
                  <a:off x="-31131375" y="2145075"/>
                  <a:ext cx="52800" cy="52800"/>
                </a:xfrm>
                <a:custGeom>
                  <a:avLst/>
                  <a:gdLst/>
                  <a:ahLst/>
                  <a:cxnLst/>
                  <a:rect l="l" t="t" r="r" b="b"/>
                  <a:pathLst>
                    <a:path w="2112" h="2112" extrusionOk="0">
                      <a:moveTo>
                        <a:pt x="1355" y="726"/>
                      </a:moveTo>
                      <a:lnTo>
                        <a:pt x="1355" y="1387"/>
                      </a:lnTo>
                      <a:lnTo>
                        <a:pt x="694" y="1387"/>
                      </a:lnTo>
                      <a:lnTo>
                        <a:pt x="694" y="726"/>
                      </a:lnTo>
                      <a:close/>
                      <a:moveTo>
                        <a:pt x="379" y="1"/>
                      </a:moveTo>
                      <a:cubicBezTo>
                        <a:pt x="158" y="1"/>
                        <a:pt x="0" y="158"/>
                        <a:pt x="0" y="379"/>
                      </a:cubicBezTo>
                      <a:lnTo>
                        <a:pt x="0" y="1734"/>
                      </a:lnTo>
                      <a:cubicBezTo>
                        <a:pt x="0" y="1954"/>
                        <a:pt x="158" y="2112"/>
                        <a:pt x="379" y="2112"/>
                      </a:cubicBezTo>
                      <a:lnTo>
                        <a:pt x="1733" y="2112"/>
                      </a:lnTo>
                      <a:cubicBezTo>
                        <a:pt x="1954" y="2112"/>
                        <a:pt x="2111" y="1954"/>
                        <a:pt x="2111" y="1734"/>
                      </a:cubicBezTo>
                      <a:lnTo>
                        <a:pt x="2111" y="379"/>
                      </a:lnTo>
                      <a:cubicBezTo>
                        <a:pt x="2111" y="158"/>
                        <a:pt x="1954" y="1"/>
                        <a:pt x="1733" y="1"/>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78" name="Google Shape;985;p32"/>
                <p:cNvSpPr/>
                <p:nvPr/>
              </p:nvSpPr>
              <p:spPr>
                <a:xfrm>
                  <a:off x="-31131375" y="2076550"/>
                  <a:ext cx="52800" cy="52025"/>
                </a:xfrm>
                <a:custGeom>
                  <a:avLst/>
                  <a:gdLst/>
                  <a:ahLst/>
                  <a:cxnLst/>
                  <a:rect l="l" t="t" r="r" b="b"/>
                  <a:pathLst>
                    <a:path w="2112" h="2081" extrusionOk="0">
                      <a:moveTo>
                        <a:pt x="1355" y="694"/>
                      </a:moveTo>
                      <a:lnTo>
                        <a:pt x="1355" y="1356"/>
                      </a:lnTo>
                      <a:lnTo>
                        <a:pt x="694" y="1356"/>
                      </a:lnTo>
                      <a:lnTo>
                        <a:pt x="694" y="694"/>
                      </a:lnTo>
                      <a:close/>
                      <a:moveTo>
                        <a:pt x="379" y="1"/>
                      </a:moveTo>
                      <a:cubicBezTo>
                        <a:pt x="158" y="1"/>
                        <a:pt x="0" y="159"/>
                        <a:pt x="0" y="348"/>
                      </a:cubicBezTo>
                      <a:lnTo>
                        <a:pt x="0" y="1734"/>
                      </a:lnTo>
                      <a:cubicBezTo>
                        <a:pt x="0" y="1923"/>
                        <a:pt x="158" y="2080"/>
                        <a:pt x="379" y="2080"/>
                      </a:cubicBezTo>
                      <a:lnTo>
                        <a:pt x="1733" y="2080"/>
                      </a:lnTo>
                      <a:cubicBezTo>
                        <a:pt x="1954" y="2080"/>
                        <a:pt x="2111" y="1923"/>
                        <a:pt x="2111" y="1734"/>
                      </a:cubicBezTo>
                      <a:lnTo>
                        <a:pt x="2111" y="348"/>
                      </a:lnTo>
                      <a:cubicBezTo>
                        <a:pt x="2111" y="159"/>
                        <a:pt x="1954" y="1"/>
                        <a:pt x="1733" y="1"/>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79" name="Google Shape;986;p32"/>
                <p:cNvSpPr/>
                <p:nvPr/>
              </p:nvSpPr>
              <p:spPr>
                <a:xfrm>
                  <a:off x="-31131375" y="2007250"/>
                  <a:ext cx="52800" cy="52800"/>
                </a:xfrm>
                <a:custGeom>
                  <a:avLst/>
                  <a:gdLst/>
                  <a:ahLst/>
                  <a:cxnLst/>
                  <a:rect l="l" t="t" r="r" b="b"/>
                  <a:pathLst>
                    <a:path w="2112" h="2112" extrusionOk="0">
                      <a:moveTo>
                        <a:pt x="1355" y="725"/>
                      </a:moveTo>
                      <a:lnTo>
                        <a:pt x="1355" y="1387"/>
                      </a:lnTo>
                      <a:lnTo>
                        <a:pt x="694" y="1387"/>
                      </a:lnTo>
                      <a:lnTo>
                        <a:pt x="694" y="725"/>
                      </a:lnTo>
                      <a:close/>
                      <a:moveTo>
                        <a:pt x="379" y="1"/>
                      </a:moveTo>
                      <a:cubicBezTo>
                        <a:pt x="158" y="1"/>
                        <a:pt x="0" y="158"/>
                        <a:pt x="0" y="379"/>
                      </a:cubicBezTo>
                      <a:lnTo>
                        <a:pt x="0" y="1733"/>
                      </a:lnTo>
                      <a:cubicBezTo>
                        <a:pt x="0" y="1954"/>
                        <a:pt x="158" y="2111"/>
                        <a:pt x="379" y="2111"/>
                      </a:cubicBezTo>
                      <a:lnTo>
                        <a:pt x="1733" y="2111"/>
                      </a:lnTo>
                      <a:cubicBezTo>
                        <a:pt x="1954" y="2111"/>
                        <a:pt x="2111" y="1954"/>
                        <a:pt x="2111" y="1733"/>
                      </a:cubicBezTo>
                      <a:lnTo>
                        <a:pt x="2111" y="379"/>
                      </a:lnTo>
                      <a:cubicBezTo>
                        <a:pt x="2111" y="158"/>
                        <a:pt x="1954" y="1"/>
                        <a:pt x="1733" y="1"/>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80" name="Google Shape;987;p32"/>
                <p:cNvSpPr/>
                <p:nvPr/>
              </p:nvSpPr>
              <p:spPr>
                <a:xfrm>
                  <a:off x="-31062075" y="2007250"/>
                  <a:ext cx="85875" cy="18150"/>
                </a:xfrm>
                <a:custGeom>
                  <a:avLst/>
                  <a:gdLst/>
                  <a:ahLst/>
                  <a:cxnLst/>
                  <a:rect l="l" t="t" r="r" b="b"/>
                  <a:pathLst>
                    <a:path w="3435" h="726" extrusionOk="0">
                      <a:moveTo>
                        <a:pt x="347" y="1"/>
                      </a:moveTo>
                      <a:cubicBezTo>
                        <a:pt x="158" y="1"/>
                        <a:pt x="1" y="158"/>
                        <a:pt x="1" y="379"/>
                      </a:cubicBezTo>
                      <a:cubicBezTo>
                        <a:pt x="1" y="568"/>
                        <a:pt x="158" y="725"/>
                        <a:pt x="347" y="725"/>
                      </a:cubicBezTo>
                      <a:lnTo>
                        <a:pt x="3057" y="725"/>
                      </a:lnTo>
                      <a:cubicBezTo>
                        <a:pt x="3277" y="725"/>
                        <a:pt x="3435" y="568"/>
                        <a:pt x="3435" y="379"/>
                      </a:cubicBezTo>
                      <a:cubicBezTo>
                        <a:pt x="3435" y="158"/>
                        <a:pt x="3277" y="1"/>
                        <a:pt x="3057" y="1"/>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81" name="Google Shape;988;p32"/>
                <p:cNvSpPr/>
                <p:nvPr/>
              </p:nvSpPr>
              <p:spPr>
                <a:xfrm>
                  <a:off x="-31062075" y="2041900"/>
                  <a:ext cx="52025" cy="18150"/>
                </a:xfrm>
                <a:custGeom>
                  <a:avLst/>
                  <a:gdLst/>
                  <a:ahLst/>
                  <a:cxnLst/>
                  <a:rect l="l" t="t" r="r" b="b"/>
                  <a:pathLst>
                    <a:path w="2081" h="726" extrusionOk="0">
                      <a:moveTo>
                        <a:pt x="347" y="1"/>
                      </a:moveTo>
                      <a:cubicBezTo>
                        <a:pt x="158" y="1"/>
                        <a:pt x="1" y="158"/>
                        <a:pt x="1" y="347"/>
                      </a:cubicBezTo>
                      <a:cubicBezTo>
                        <a:pt x="1" y="568"/>
                        <a:pt x="158" y="725"/>
                        <a:pt x="347" y="725"/>
                      </a:cubicBezTo>
                      <a:lnTo>
                        <a:pt x="1734" y="725"/>
                      </a:lnTo>
                      <a:cubicBezTo>
                        <a:pt x="1923" y="725"/>
                        <a:pt x="2080" y="568"/>
                        <a:pt x="2080" y="347"/>
                      </a:cubicBezTo>
                      <a:cubicBezTo>
                        <a:pt x="2080" y="158"/>
                        <a:pt x="1923" y="1"/>
                        <a:pt x="1734" y="1"/>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82" name="Google Shape;989;p32"/>
                <p:cNvSpPr/>
                <p:nvPr/>
              </p:nvSpPr>
              <p:spPr>
                <a:xfrm>
                  <a:off x="-31062075" y="2076550"/>
                  <a:ext cx="85875" cy="17375"/>
                </a:xfrm>
                <a:custGeom>
                  <a:avLst/>
                  <a:gdLst/>
                  <a:ahLst/>
                  <a:cxnLst/>
                  <a:rect l="l" t="t" r="r" b="b"/>
                  <a:pathLst>
                    <a:path w="3435" h="695" extrusionOk="0">
                      <a:moveTo>
                        <a:pt x="347" y="1"/>
                      </a:moveTo>
                      <a:cubicBezTo>
                        <a:pt x="158" y="1"/>
                        <a:pt x="1" y="159"/>
                        <a:pt x="1" y="348"/>
                      </a:cubicBezTo>
                      <a:cubicBezTo>
                        <a:pt x="1" y="537"/>
                        <a:pt x="158" y="694"/>
                        <a:pt x="347" y="694"/>
                      </a:cubicBezTo>
                      <a:lnTo>
                        <a:pt x="3057" y="694"/>
                      </a:lnTo>
                      <a:cubicBezTo>
                        <a:pt x="3277" y="694"/>
                        <a:pt x="3435" y="537"/>
                        <a:pt x="3435" y="348"/>
                      </a:cubicBezTo>
                      <a:cubicBezTo>
                        <a:pt x="3435" y="159"/>
                        <a:pt x="3277" y="1"/>
                        <a:pt x="3057" y="1"/>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83" name="Google Shape;990;p32"/>
                <p:cNvSpPr/>
                <p:nvPr/>
              </p:nvSpPr>
              <p:spPr>
                <a:xfrm>
                  <a:off x="-31062075" y="2110425"/>
                  <a:ext cx="52025" cy="18150"/>
                </a:xfrm>
                <a:custGeom>
                  <a:avLst/>
                  <a:gdLst/>
                  <a:ahLst/>
                  <a:cxnLst/>
                  <a:rect l="l" t="t" r="r" b="b"/>
                  <a:pathLst>
                    <a:path w="2081" h="726" extrusionOk="0">
                      <a:moveTo>
                        <a:pt x="347" y="1"/>
                      </a:moveTo>
                      <a:cubicBezTo>
                        <a:pt x="158" y="1"/>
                        <a:pt x="1" y="190"/>
                        <a:pt x="1" y="379"/>
                      </a:cubicBezTo>
                      <a:cubicBezTo>
                        <a:pt x="1" y="568"/>
                        <a:pt x="158" y="725"/>
                        <a:pt x="347" y="725"/>
                      </a:cubicBezTo>
                      <a:lnTo>
                        <a:pt x="1734" y="725"/>
                      </a:lnTo>
                      <a:cubicBezTo>
                        <a:pt x="1923" y="725"/>
                        <a:pt x="2080" y="568"/>
                        <a:pt x="2080" y="379"/>
                      </a:cubicBezTo>
                      <a:cubicBezTo>
                        <a:pt x="2080" y="190"/>
                        <a:pt x="1923" y="1"/>
                        <a:pt x="1734" y="1"/>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84" name="Google Shape;991;p32"/>
                <p:cNvSpPr/>
                <p:nvPr/>
              </p:nvSpPr>
              <p:spPr>
                <a:xfrm>
                  <a:off x="-31062075" y="2145075"/>
                  <a:ext cx="85875" cy="18150"/>
                </a:xfrm>
                <a:custGeom>
                  <a:avLst/>
                  <a:gdLst/>
                  <a:ahLst/>
                  <a:cxnLst/>
                  <a:rect l="l" t="t" r="r" b="b"/>
                  <a:pathLst>
                    <a:path w="3435" h="726" extrusionOk="0">
                      <a:moveTo>
                        <a:pt x="347" y="1"/>
                      </a:moveTo>
                      <a:cubicBezTo>
                        <a:pt x="158" y="1"/>
                        <a:pt x="1" y="158"/>
                        <a:pt x="1" y="379"/>
                      </a:cubicBezTo>
                      <a:cubicBezTo>
                        <a:pt x="1" y="568"/>
                        <a:pt x="158" y="726"/>
                        <a:pt x="347" y="726"/>
                      </a:cubicBezTo>
                      <a:lnTo>
                        <a:pt x="3057" y="726"/>
                      </a:lnTo>
                      <a:cubicBezTo>
                        <a:pt x="3277" y="726"/>
                        <a:pt x="3435" y="568"/>
                        <a:pt x="3435" y="379"/>
                      </a:cubicBezTo>
                      <a:cubicBezTo>
                        <a:pt x="3435" y="158"/>
                        <a:pt x="3277" y="1"/>
                        <a:pt x="3057" y="1"/>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85" name="Google Shape;992;p32"/>
                <p:cNvSpPr/>
                <p:nvPr/>
              </p:nvSpPr>
              <p:spPr>
                <a:xfrm>
                  <a:off x="-31062075" y="2179750"/>
                  <a:ext cx="52025" cy="18125"/>
                </a:xfrm>
                <a:custGeom>
                  <a:avLst/>
                  <a:gdLst/>
                  <a:ahLst/>
                  <a:cxnLst/>
                  <a:rect l="l" t="t" r="r" b="b"/>
                  <a:pathLst>
                    <a:path w="2081" h="725" extrusionOk="0">
                      <a:moveTo>
                        <a:pt x="347" y="0"/>
                      </a:moveTo>
                      <a:cubicBezTo>
                        <a:pt x="158" y="0"/>
                        <a:pt x="1" y="158"/>
                        <a:pt x="1" y="347"/>
                      </a:cubicBezTo>
                      <a:cubicBezTo>
                        <a:pt x="1" y="567"/>
                        <a:pt x="158" y="725"/>
                        <a:pt x="347" y="725"/>
                      </a:cubicBezTo>
                      <a:lnTo>
                        <a:pt x="1734" y="725"/>
                      </a:lnTo>
                      <a:cubicBezTo>
                        <a:pt x="1923" y="725"/>
                        <a:pt x="2080" y="567"/>
                        <a:pt x="2080" y="347"/>
                      </a:cubicBezTo>
                      <a:cubicBezTo>
                        <a:pt x="2080" y="158"/>
                        <a:pt x="1923" y="0"/>
                        <a:pt x="1734" y="0"/>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86" name="Google Shape;993;p32"/>
                <p:cNvSpPr/>
                <p:nvPr/>
              </p:nvSpPr>
              <p:spPr>
                <a:xfrm>
                  <a:off x="-30924225" y="1974175"/>
                  <a:ext cx="51200" cy="240250"/>
                </a:xfrm>
                <a:custGeom>
                  <a:avLst/>
                  <a:gdLst/>
                  <a:ahLst/>
                  <a:cxnLst/>
                  <a:rect l="l" t="t" r="r" b="b"/>
                  <a:pathLst>
                    <a:path w="2048" h="9610" extrusionOk="0">
                      <a:moveTo>
                        <a:pt x="1008" y="662"/>
                      </a:moveTo>
                      <a:cubicBezTo>
                        <a:pt x="1229" y="662"/>
                        <a:pt x="1386" y="819"/>
                        <a:pt x="1386" y="1009"/>
                      </a:cubicBezTo>
                      <a:lnTo>
                        <a:pt x="1386" y="2080"/>
                      </a:lnTo>
                      <a:lnTo>
                        <a:pt x="725" y="2080"/>
                      </a:lnTo>
                      <a:lnTo>
                        <a:pt x="725" y="1009"/>
                      </a:lnTo>
                      <a:lnTo>
                        <a:pt x="662" y="1009"/>
                      </a:lnTo>
                      <a:cubicBezTo>
                        <a:pt x="662" y="819"/>
                        <a:pt x="819" y="662"/>
                        <a:pt x="1008" y="662"/>
                      </a:cubicBezTo>
                      <a:close/>
                      <a:moveTo>
                        <a:pt x="1323" y="2741"/>
                      </a:moveTo>
                      <a:lnTo>
                        <a:pt x="1323" y="6900"/>
                      </a:lnTo>
                      <a:lnTo>
                        <a:pt x="662" y="6900"/>
                      </a:lnTo>
                      <a:lnTo>
                        <a:pt x="662" y="2741"/>
                      </a:lnTo>
                      <a:close/>
                      <a:moveTo>
                        <a:pt x="1260" y="7562"/>
                      </a:moveTo>
                      <a:lnTo>
                        <a:pt x="1008" y="8192"/>
                      </a:lnTo>
                      <a:lnTo>
                        <a:pt x="819" y="7562"/>
                      </a:lnTo>
                      <a:close/>
                      <a:moveTo>
                        <a:pt x="1008" y="0"/>
                      </a:moveTo>
                      <a:cubicBezTo>
                        <a:pt x="473" y="0"/>
                        <a:pt x="0" y="473"/>
                        <a:pt x="0" y="1009"/>
                      </a:cubicBezTo>
                      <a:lnTo>
                        <a:pt x="0" y="7215"/>
                      </a:lnTo>
                      <a:lnTo>
                        <a:pt x="0" y="7309"/>
                      </a:lnTo>
                      <a:lnTo>
                        <a:pt x="662" y="9357"/>
                      </a:lnTo>
                      <a:cubicBezTo>
                        <a:pt x="693" y="9515"/>
                        <a:pt x="819" y="9609"/>
                        <a:pt x="977" y="9609"/>
                      </a:cubicBezTo>
                      <a:cubicBezTo>
                        <a:pt x="1134" y="9609"/>
                        <a:pt x="1260" y="9515"/>
                        <a:pt x="1292" y="9357"/>
                      </a:cubicBezTo>
                      <a:lnTo>
                        <a:pt x="1954" y="7309"/>
                      </a:lnTo>
                      <a:lnTo>
                        <a:pt x="1954" y="7215"/>
                      </a:lnTo>
                      <a:lnTo>
                        <a:pt x="1954" y="1009"/>
                      </a:lnTo>
                      <a:cubicBezTo>
                        <a:pt x="2048" y="441"/>
                        <a:pt x="1576" y="0"/>
                        <a:pt x="1008" y="0"/>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grpSp>
        </p:grpSp>
      </p:grpSp>
      <p:grpSp>
        <p:nvGrpSpPr>
          <p:cNvPr id="89" name="组合 88"/>
          <p:cNvGrpSpPr/>
          <p:nvPr/>
        </p:nvGrpSpPr>
        <p:grpSpPr>
          <a:xfrm>
            <a:off x="1342258" y="4094841"/>
            <a:ext cx="9546925" cy="594833"/>
            <a:chOff x="1342258" y="2028149"/>
            <a:chExt cx="9546925" cy="594833"/>
          </a:xfrm>
        </p:grpSpPr>
        <p:grpSp>
          <p:nvGrpSpPr>
            <p:cNvPr id="90" name="组合 89"/>
            <p:cNvGrpSpPr/>
            <p:nvPr/>
          </p:nvGrpSpPr>
          <p:grpSpPr>
            <a:xfrm>
              <a:off x="1513211" y="2028149"/>
              <a:ext cx="9375972" cy="594833"/>
              <a:chOff x="1513211" y="1869260"/>
              <a:chExt cx="9375972" cy="752560"/>
            </a:xfrm>
          </p:grpSpPr>
          <p:sp>
            <p:nvSpPr>
              <p:cNvPr id="107" name="矩形 106"/>
              <p:cNvSpPr/>
              <p:nvPr/>
            </p:nvSpPr>
            <p:spPr>
              <a:xfrm>
                <a:off x="1513211" y="1869260"/>
                <a:ext cx="2322414" cy="752560"/>
              </a:xfrm>
              <a:prstGeom prst="rect">
                <a:avLst/>
              </a:prstGeom>
              <a:gradFill>
                <a:gsLst>
                  <a:gs pos="0">
                    <a:srgbClr val="FEFDA9"/>
                  </a:gs>
                  <a:gs pos="100000">
                    <a:srgbClr val="FBF3EC"/>
                  </a:gs>
                </a:gsLst>
                <a:lin ang="5400000" scaled="1"/>
              </a:gradFill>
              <a:ln>
                <a:gradFill>
                  <a:gsLst>
                    <a:gs pos="0">
                      <a:srgbClr val="FEFDA9"/>
                    </a:gs>
                    <a:gs pos="100000">
                      <a:srgbClr val="FBF3EC"/>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8" name="矩形 107"/>
              <p:cNvSpPr/>
              <p:nvPr/>
            </p:nvSpPr>
            <p:spPr>
              <a:xfrm>
                <a:off x="1513211" y="1869260"/>
                <a:ext cx="9375972" cy="752560"/>
              </a:xfrm>
              <a:prstGeom prst="rect">
                <a:avLst/>
              </a:prstGeom>
              <a:noFill/>
              <a:ln w="9525">
                <a:gradFill>
                  <a:gsLst>
                    <a:gs pos="0">
                      <a:srgbClr val="FEFDA9"/>
                    </a:gs>
                    <a:gs pos="100000">
                      <a:srgbClr val="FBF3EC"/>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91" name="文本框 90"/>
            <p:cNvSpPr txBox="1"/>
            <p:nvPr/>
          </p:nvSpPr>
          <p:spPr>
            <a:xfrm>
              <a:off x="1620522" y="2140899"/>
              <a:ext cx="2107792" cy="369332"/>
            </a:xfrm>
            <a:prstGeom prst="rect">
              <a:avLst/>
            </a:prstGeom>
            <a:noFill/>
          </p:spPr>
          <p:txBody>
            <a:bodyPr wrap="square" rtlCol="0">
              <a:spAutoFit/>
            </a:bodyPr>
            <a:lstStyle/>
            <a:p>
              <a:pPr algn="ctr"/>
              <a:r>
                <a:rPr lang="en-US" altLang="zh-CN" dirty="0">
                  <a:solidFill>
                    <a:srgbClr val="C00000"/>
                  </a:solidFill>
                  <a:latin typeface="汉仪大宋简" panose="02010609000101010101" charset="-122"/>
                  <a:ea typeface="汉仪大宋简" panose="02010609000101010101" charset="-122"/>
                </a:rPr>
                <a:t>HEADLINE</a:t>
              </a:r>
              <a:endParaRPr lang="zh-CN" altLang="en-US" dirty="0">
                <a:solidFill>
                  <a:srgbClr val="C00000"/>
                </a:solidFill>
                <a:latin typeface="汉仪大宋简" panose="02010609000101010101" charset="-122"/>
                <a:ea typeface="汉仪大宋简" panose="02010609000101010101" charset="-122"/>
              </a:endParaRPr>
            </a:p>
          </p:txBody>
        </p:sp>
        <p:sp>
          <p:nvSpPr>
            <p:cNvPr id="92" name="文本框 91"/>
            <p:cNvSpPr txBox="1"/>
            <p:nvPr/>
          </p:nvSpPr>
          <p:spPr>
            <a:xfrm>
              <a:off x="4216303" y="2140899"/>
              <a:ext cx="5871071" cy="328616"/>
            </a:xfrm>
            <a:prstGeom prst="rect">
              <a:avLst/>
            </a:prstGeom>
            <a:noFill/>
          </p:spPr>
          <p:txBody>
            <a:bodyPr wrap="square" rtlCol="0">
              <a:spAutoFit/>
            </a:bodyPr>
            <a:lstStyle/>
            <a:p>
              <a:pPr algn="just">
                <a:lnSpc>
                  <a:spcPts val="2000"/>
                </a:lnSpc>
              </a:pPr>
              <a:r>
                <a:rPr lang="en-US" altLang="zh-CN"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t>
              </a:r>
              <a:endParaRPr lang="zh-CN" altLang="en-US"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93" name="组合 92"/>
            <p:cNvGrpSpPr/>
            <p:nvPr/>
          </p:nvGrpSpPr>
          <p:grpSpPr>
            <a:xfrm>
              <a:off x="1342258" y="2166500"/>
              <a:ext cx="341905" cy="341905"/>
              <a:chOff x="1342258" y="2007611"/>
              <a:chExt cx="341905" cy="341905"/>
            </a:xfrm>
          </p:grpSpPr>
          <p:sp>
            <p:nvSpPr>
              <p:cNvPr id="94" name="椭圆 93"/>
              <p:cNvSpPr/>
              <p:nvPr/>
            </p:nvSpPr>
            <p:spPr>
              <a:xfrm>
                <a:off x="1342258" y="2007611"/>
                <a:ext cx="341905" cy="341905"/>
              </a:xfrm>
              <a:prstGeom prst="ellipse">
                <a:avLst/>
              </a:prstGeom>
              <a:gradFill>
                <a:gsLst>
                  <a:gs pos="0">
                    <a:srgbClr val="FEFDA9"/>
                  </a:gs>
                  <a:gs pos="100000">
                    <a:srgbClr val="FBF3EC"/>
                  </a:gs>
                </a:gsLst>
                <a:lin ang="5400000" scaled="1"/>
              </a:gra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grpSp>
            <p:nvGrpSpPr>
              <p:cNvPr id="95" name="Google Shape;982;p32"/>
              <p:cNvGrpSpPr/>
              <p:nvPr/>
            </p:nvGrpSpPr>
            <p:grpSpPr>
              <a:xfrm>
                <a:off x="1434136" y="2095702"/>
                <a:ext cx="177666" cy="176230"/>
                <a:chOff x="-31166825" y="1939525"/>
                <a:chExt cx="293800" cy="291425"/>
              </a:xfrm>
              <a:solidFill>
                <a:schemeClr val="tx1">
                  <a:lumMod val="75000"/>
                  <a:lumOff val="25000"/>
                </a:schemeClr>
              </a:solidFill>
            </p:grpSpPr>
            <p:sp>
              <p:nvSpPr>
                <p:cNvPr id="96" name="Google Shape;983;p32"/>
                <p:cNvSpPr/>
                <p:nvPr/>
              </p:nvSpPr>
              <p:spPr>
                <a:xfrm>
                  <a:off x="-31166825" y="1939525"/>
                  <a:ext cx="224500" cy="291425"/>
                </a:xfrm>
                <a:custGeom>
                  <a:avLst/>
                  <a:gdLst/>
                  <a:ahLst/>
                  <a:cxnLst/>
                  <a:rect l="l" t="t" r="r" b="b"/>
                  <a:pathLst>
                    <a:path w="8980" h="11657" extrusionOk="0">
                      <a:moveTo>
                        <a:pt x="5892" y="662"/>
                      </a:moveTo>
                      <a:cubicBezTo>
                        <a:pt x="6081" y="662"/>
                        <a:pt x="6239" y="819"/>
                        <a:pt x="6239" y="1040"/>
                      </a:cubicBezTo>
                      <a:lnTo>
                        <a:pt x="6239" y="1386"/>
                      </a:lnTo>
                      <a:lnTo>
                        <a:pt x="2805" y="1386"/>
                      </a:lnTo>
                      <a:lnTo>
                        <a:pt x="2805" y="1040"/>
                      </a:lnTo>
                      <a:cubicBezTo>
                        <a:pt x="2805" y="819"/>
                        <a:pt x="2962" y="662"/>
                        <a:pt x="3120" y="662"/>
                      </a:cubicBezTo>
                      <a:close/>
                      <a:moveTo>
                        <a:pt x="8035" y="1323"/>
                      </a:moveTo>
                      <a:cubicBezTo>
                        <a:pt x="8255" y="1323"/>
                        <a:pt x="8413" y="1512"/>
                        <a:pt x="8413" y="1701"/>
                      </a:cubicBezTo>
                      <a:lnTo>
                        <a:pt x="8413" y="10617"/>
                      </a:lnTo>
                      <a:cubicBezTo>
                        <a:pt x="8413" y="10838"/>
                        <a:pt x="8255" y="10995"/>
                        <a:pt x="8035" y="10995"/>
                      </a:cubicBezTo>
                      <a:lnTo>
                        <a:pt x="1166" y="10995"/>
                      </a:lnTo>
                      <a:cubicBezTo>
                        <a:pt x="946" y="10995"/>
                        <a:pt x="788" y="10838"/>
                        <a:pt x="788" y="10617"/>
                      </a:cubicBezTo>
                      <a:lnTo>
                        <a:pt x="788" y="1701"/>
                      </a:lnTo>
                      <a:lnTo>
                        <a:pt x="757" y="1701"/>
                      </a:lnTo>
                      <a:cubicBezTo>
                        <a:pt x="757" y="1512"/>
                        <a:pt x="914" y="1323"/>
                        <a:pt x="1103" y="1323"/>
                      </a:cubicBezTo>
                      <a:lnTo>
                        <a:pt x="2143" y="1323"/>
                      </a:lnTo>
                      <a:lnTo>
                        <a:pt x="2143" y="1701"/>
                      </a:lnTo>
                      <a:cubicBezTo>
                        <a:pt x="2143" y="1890"/>
                        <a:pt x="2301" y="2048"/>
                        <a:pt x="2490" y="2048"/>
                      </a:cubicBezTo>
                      <a:lnTo>
                        <a:pt x="6617" y="2048"/>
                      </a:lnTo>
                      <a:cubicBezTo>
                        <a:pt x="6837" y="2048"/>
                        <a:pt x="6995" y="1890"/>
                        <a:pt x="6995" y="1701"/>
                      </a:cubicBezTo>
                      <a:lnTo>
                        <a:pt x="6995" y="1323"/>
                      </a:lnTo>
                      <a:close/>
                      <a:moveTo>
                        <a:pt x="3120" y="0"/>
                      </a:moveTo>
                      <a:cubicBezTo>
                        <a:pt x="2679" y="0"/>
                        <a:pt x="2301" y="284"/>
                        <a:pt x="2143" y="662"/>
                      </a:cubicBezTo>
                      <a:lnTo>
                        <a:pt x="1040" y="662"/>
                      </a:lnTo>
                      <a:cubicBezTo>
                        <a:pt x="473" y="662"/>
                        <a:pt x="1" y="1134"/>
                        <a:pt x="1" y="1701"/>
                      </a:cubicBezTo>
                      <a:lnTo>
                        <a:pt x="1" y="10649"/>
                      </a:lnTo>
                      <a:cubicBezTo>
                        <a:pt x="64" y="11216"/>
                        <a:pt x="536" y="11657"/>
                        <a:pt x="1072" y="11657"/>
                      </a:cubicBezTo>
                      <a:lnTo>
                        <a:pt x="7971" y="11657"/>
                      </a:lnTo>
                      <a:cubicBezTo>
                        <a:pt x="8507" y="11657"/>
                        <a:pt x="8980" y="11184"/>
                        <a:pt x="8980" y="10649"/>
                      </a:cubicBezTo>
                      <a:lnTo>
                        <a:pt x="8980" y="1701"/>
                      </a:lnTo>
                      <a:cubicBezTo>
                        <a:pt x="8980" y="1134"/>
                        <a:pt x="8507" y="662"/>
                        <a:pt x="7971" y="662"/>
                      </a:cubicBezTo>
                      <a:lnTo>
                        <a:pt x="6869" y="662"/>
                      </a:lnTo>
                      <a:cubicBezTo>
                        <a:pt x="6711" y="284"/>
                        <a:pt x="6365" y="0"/>
                        <a:pt x="5892" y="0"/>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97" name="Google Shape;984;p32"/>
                <p:cNvSpPr/>
                <p:nvPr/>
              </p:nvSpPr>
              <p:spPr>
                <a:xfrm>
                  <a:off x="-31131375" y="2145075"/>
                  <a:ext cx="52800" cy="52800"/>
                </a:xfrm>
                <a:custGeom>
                  <a:avLst/>
                  <a:gdLst/>
                  <a:ahLst/>
                  <a:cxnLst/>
                  <a:rect l="l" t="t" r="r" b="b"/>
                  <a:pathLst>
                    <a:path w="2112" h="2112" extrusionOk="0">
                      <a:moveTo>
                        <a:pt x="1355" y="726"/>
                      </a:moveTo>
                      <a:lnTo>
                        <a:pt x="1355" y="1387"/>
                      </a:lnTo>
                      <a:lnTo>
                        <a:pt x="694" y="1387"/>
                      </a:lnTo>
                      <a:lnTo>
                        <a:pt x="694" y="726"/>
                      </a:lnTo>
                      <a:close/>
                      <a:moveTo>
                        <a:pt x="379" y="1"/>
                      </a:moveTo>
                      <a:cubicBezTo>
                        <a:pt x="158" y="1"/>
                        <a:pt x="0" y="158"/>
                        <a:pt x="0" y="379"/>
                      </a:cubicBezTo>
                      <a:lnTo>
                        <a:pt x="0" y="1734"/>
                      </a:lnTo>
                      <a:cubicBezTo>
                        <a:pt x="0" y="1954"/>
                        <a:pt x="158" y="2112"/>
                        <a:pt x="379" y="2112"/>
                      </a:cubicBezTo>
                      <a:lnTo>
                        <a:pt x="1733" y="2112"/>
                      </a:lnTo>
                      <a:cubicBezTo>
                        <a:pt x="1954" y="2112"/>
                        <a:pt x="2111" y="1954"/>
                        <a:pt x="2111" y="1734"/>
                      </a:cubicBezTo>
                      <a:lnTo>
                        <a:pt x="2111" y="379"/>
                      </a:lnTo>
                      <a:cubicBezTo>
                        <a:pt x="2111" y="158"/>
                        <a:pt x="1954" y="1"/>
                        <a:pt x="1733" y="1"/>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98" name="Google Shape;985;p32"/>
                <p:cNvSpPr/>
                <p:nvPr/>
              </p:nvSpPr>
              <p:spPr>
                <a:xfrm>
                  <a:off x="-31131375" y="2076550"/>
                  <a:ext cx="52800" cy="52025"/>
                </a:xfrm>
                <a:custGeom>
                  <a:avLst/>
                  <a:gdLst/>
                  <a:ahLst/>
                  <a:cxnLst/>
                  <a:rect l="l" t="t" r="r" b="b"/>
                  <a:pathLst>
                    <a:path w="2112" h="2081" extrusionOk="0">
                      <a:moveTo>
                        <a:pt x="1355" y="694"/>
                      </a:moveTo>
                      <a:lnTo>
                        <a:pt x="1355" y="1356"/>
                      </a:lnTo>
                      <a:lnTo>
                        <a:pt x="694" y="1356"/>
                      </a:lnTo>
                      <a:lnTo>
                        <a:pt x="694" y="694"/>
                      </a:lnTo>
                      <a:close/>
                      <a:moveTo>
                        <a:pt x="379" y="1"/>
                      </a:moveTo>
                      <a:cubicBezTo>
                        <a:pt x="158" y="1"/>
                        <a:pt x="0" y="159"/>
                        <a:pt x="0" y="348"/>
                      </a:cubicBezTo>
                      <a:lnTo>
                        <a:pt x="0" y="1734"/>
                      </a:lnTo>
                      <a:cubicBezTo>
                        <a:pt x="0" y="1923"/>
                        <a:pt x="158" y="2080"/>
                        <a:pt x="379" y="2080"/>
                      </a:cubicBezTo>
                      <a:lnTo>
                        <a:pt x="1733" y="2080"/>
                      </a:lnTo>
                      <a:cubicBezTo>
                        <a:pt x="1954" y="2080"/>
                        <a:pt x="2111" y="1923"/>
                        <a:pt x="2111" y="1734"/>
                      </a:cubicBezTo>
                      <a:lnTo>
                        <a:pt x="2111" y="348"/>
                      </a:lnTo>
                      <a:cubicBezTo>
                        <a:pt x="2111" y="159"/>
                        <a:pt x="1954" y="1"/>
                        <a:pt x="1733" y="1"/>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99" name="Google Shape;986;p32"/>
                <p:cNvSpPr/>
                <p:nvPr/>
              </p:nvSpPr>
              <p:spPr>
                <a:xfrm>
                  <a:off x="-31131375" y="2007250"/>
                  <a:ext cx="52800" cy="52800"/>
                </a:xfrm>
                <a:custGeom>
                  <a:avLst/>
                  <a:gdLst/>
                  <a:ahLst/>
                  <a:cxnLst/>
                  <a:rect l="l" t="t" r="r" b="b"/>
                  <a:pathLst>
                    <a:path w="2112" h="2112" extrusionOk="0">
                      <a:moveTo>
                        <a:pt x="1355" y="725"/>
                      </a:moveTo>
                      <a:lnTo>
                        <a:pt x="1355" y="1387"/>
                      </a:lnTo>
                      <a:lnTo>
                        <a:pt x="694" y="1387"/>
                      </a:lnTo>
                      <a:lnTo>
                        <a:pt x="694" y="725"/>
                      </a:lnTo>
                      <a:close/>
                      <a:moveTo>
                        <a:pt x="379" y="1"/>
                      </a:moveTo>
                      <a:cubicBezTo>
                        <a:pt x="158" y="1"/>
                        <a:pt x="0" y="158"/>
                        <a:pt x="0" y="379"/>
                      </a:cubicBezTo>
                      <a:lnTo>
                        <a:pt x="0" y="1733"/>
                      </a:lnTo>
                      <a:cubicBezTo>
                        <a:pt x="0" y="1954"/>
                        <a:pt x="158" y="2111"/>
                        <a:pt x="379" y="2111"/>
                      </a:cubicBezTo>
                      <a:lnTo>
                        <a:pt x="1733" y="2111"/>
                      </a:lnTo>
                      <a:cubicBezTo>
                        <a:pt x="1954" y="2111"/>
                        <a:pt x="2111" y="1954"/>
                        <a:pt x="2111" y="1733"/>
                      </a:cubicBezTo>
                      <a:lnTo>
                        <a:pt x="2111" y="379"/>
                      </a:lnTo>
                      <a:cubicBezTo>
                        <a:pt x="2111" y="158"/>
                        <a:pt x="1954" y="1"/>
                        <a:pt x="1733" y="1"/>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100" name="Google Shape;987;p32"/>
                <p:cNvSpPr/>
                <p:nvPr/>
              </p:nvSpPr>
              <p:spPr>
                <a:xfrm>
                  <a:off x="-31062075" y="2007250"/>
                  <a:ext cx="85875" cy="18150"/>
                </a:xfrm>
                <a:custGeom>
                  <a:avLst/>
                  <a:gdLst/>
                  <a:ahLst/>
                  <a:cxnLst/>
                  <a:rect l="l" t="t" r="r" b="b"/>
                  <a:pathLst>
                    <a:path w="3435" h="726" extrusionOk="0">
                      <a:moveTo>
                        <a:pt x="347" y="1"/>
                      </a:moveTo>
                      <a:cubicBezTo>
                        <a:pt x="158" y="1"/>
                        <a:pt x="1" y="158"/>
                        <a:pt x="1" y="379"/>
                      </a:cubicBezTo>
                      <a:cubicBezTo>
                        <a:pt x="1" y="568"/>
                        <a:pt x="158" y="725"/>
                        <a:pt x="347" y="725"/>
                      </a:cubicBezTo>
                      <a:lnTo>
                        <a:pt x="3057" y="725"/>
                      </a:lnTo>
                      <a:cubicBezTo>
                        <a:pt x="3277" y="725"/>
                        <a:pt x="3435" y="568"/>
                        <a:pt x="3435" y="379"/>
                      </a:cubicBezTo>
                      <a:cubicBezTo>
                        <a:pt x="3435" y="158"/>
                        <a:pt x="3277" y="1"/>
                        <a:pt x="3057" y="1"/>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101" name="Google Shape;988;p32"/>
                <p:cNvSpPr/>
                <p:nvPr/>
              </p:nvSpPr>
              <p:spPr>
                <a:xfrm>
                  <a:off x="-31062075" y="2041900"/>
                  <a:ext cx="52025" cy="18150"/>
                </a:xfrm>
                <a:custGeom>
                  <a:avLst/>
                  <a:gdLst/>
                  <a:ahLst/>
                  <a:cxnLst/>
                  <a:rect l="l" t="t" r="r" b="b"/>
                  <a:pathLst>
                    <a:path w="2081" h="726" extrusionOk="0">
                      <a:moveTo>
                        <a:pt x="347" y="1"/>
                      </a:moveTo>
                      <a:cubicBezTo>
                        <a:pt x="158" y="1"/>
                        <a:pt x="1" y="158"/>
                        <a:pt x="1" y="347"/>
                      </a:cubicBezTo>
                      <a:cubicBezTo>
                        <a:pt x="1" y="568"/>
                        <a:pt x="158" y="725"/>
                        <a:pt x="347" y="725"/>
                      </a:cubicBezTo>
                      <a:lnTo>
                        <a:pt x="1734" y="725"/>
                      </a:lnTo>
                      <a:cubicBezTo>
                        <a:pt x="1923" y="725"/>
                        <a:pt x="2080" y="568"/>
                        <a:pt x="2080" y="347"/>
                      </a:cubicBezTo>
                      <a:cubicBezTo>
                        <a:pt x="2080" y="158"/>
                        <a:pt x="1923" y="1"/>
                        <a:pt x="1734" y="1"/>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102" name="Google Shape;989;p32"/>
                <p:cNvSpPr/>
                <p:nvPr/>
              </p:nvSpPr>
              <p:spPr>
                <a:xfrm>
                  <a:off x="-31062075" y="2076550"/>
                  <a:ext cx="85875" cy="17375"/>
                </a:xfrm>
                <a:custGeom>
                  <a:avLst/>
                  <a:gdLst/>
                  <a:ahLst/>
                  <a:cxnLst/>
                  <a:rect l="l" t="t" r="r" b="b"/>
                  <a:pathLst>
                    <a:path w="3435" h="695" extrusionOk="0">
                      <a:moveTo>
                        <a:pt x="347" y="1"/>
                      </a:moveTo>
                      <a:cubicBezTo>
                        <a:pt x="158" y="1"/>
                        <a:pt x="1" y="159"/>
                        <a:pt x="1" y="348"/>
                      </a:cubicBezTo>
                      <a:cubicBezTo>
                        <a:pt x="1" y="537"/>
                        <a:pt x="158" y="694"/>
                        <a:pt x="347" y="694"/>
                      </a:cubicBezTo>
                      <a:lnTo>
                        <a:pt x="3057" y="694"/>
                      </a:lnTo>
                      <a:cubicBezTo>
                        <a:pt x="3277" y="694"/>
                        <a:pt x="3435" y="537"/>
                        <a:pt x="3435" y="348"/>
                      </a:cubicBezTo>
                      <a:cubicBezTo>
                        <a:pt x="3435" y="159"/>
                        <a:pt x="3277" y="1"/>
                        <a:pt x="3057" y="1"/>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103" name="Google Shape;990;p32"/>
                <p:cNvSpPr/>
                <p:nvPr/>
              </p:nvSpPr>
              <p:spPr>
                <a:xfrm>
                  <a:off x="-31062075" y="2110425"/>
                  <a:ext cx="52025" cy="18150"/>
                </a:xfrm>
                <a:custGeom>
                  <a:avLst/>
                  <a:gdLst/>
                  <a:ahLst/>
                  <a:cxnLst/>
                  <a:rect l="l" t="t" r="r" b="b"/>
                  <a:pathLst>
                    <a:path w="2081" h="726" extrusionOk="0">
                      <a:moveTo>
                        <a:pt x="347" y="1"/>
                      </a:moveTo>
                      <a:cubicBezTo>
                        <a:pt x="158" y="1"/>
                        <a:pt x="1" y="190"/>
                        <a:pt x="1" y="379"/>
                      </a:cubicBezTo>
                      <a:cubicBezTo>
                        <a:pt x="1" y="568"/>
                        <a:pt x="158" y="725"/>
                        <a:pt x="347" y="725"/>
                      </a:cubicBezTo>
                      <a:lnTo>
                        <a:pt x="1734" y="725"/>
                      </a:lnTo>
                      <a:cubicBezTo>
                        <a:pt x="1923" y="725"/>
                        <a:pt x="2080" y="568"/>
                        <a:pt x="2080" y="379"/>
                      </a:cubicBezTo>
                      <a:cubicBezTo>
                        <a:pt x="2080" y="190"/>
                        <a:pt x="1923" y="1"/>
                        <a:pt x="1734" y="1"/>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104" name="Google Shape;991;p32"/>
                <p:cNvSpPr/>
                <p:nvPr/>
              </p:nvSpPr>
              <p:spPr>
                <a:xfrm>
                  <a:off x="-31062075" y="2145075"/>
                  <a:ext cx="85875" cy="18150"/>
                </a:xfrm>
                <a:custGeom>
                  <a:avLst/>
                  <a:gdLst/>
                  <a:ahLst/>
                  <a:cxnLst/>
                  <a:rect l="l" t="t" r="r" b="b"/>
                  <a:pathLst>
                    <a:path w="3435" h="726" extrusionOk="0">
                      <a:moveTo>
                        <a:pt x="347" y="1"/>
                      </a:moveTo>
                      <a:cubicBezTo>
                        <a:pt x="158" y="1"/>
                        <a:pt x="1" y="158"/>
                        <a:pt x="1" y="379"/>
                      </a:cubicBezTo>
                      <a:cubicBezTo>
                        <a:pt x="1" y="568"/>
                        <a:pt x="158" y="726"/>
                        <a:pt x="347" y="726"/>
                      </a:cubicBezTo>
                      <a:lnTo>
                        <a:pt x="3057" y="726"/>
                      </a:lnTo>
                      <a:cubicBezTo>
                        <a:pt x="3277" y="726"/>
                        <a:pt x="3435" y="568"/>
                        <a:pt x="3435" y="379"/>
                      </a:cubicBezTo>
                      <a:cubicBezTo>
                        <a:pt x="3435" y="158"/>
                        <a:pt x="3277" y="1"/>
                        <a:pt x="3057" y="1"/>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105" name="Google Shape;992;p32"/>
                <p:cNvSpPr/>
                <p:nvPr/>
              </p:nvSpPr>
              <p:spPr>
                <a:xfrm>
                  <a:off x="-31062075" y="2179750"/>
                  <a:ext cx="52025" cy="18125"/>
                </a:xfrm>
                <a:custGeom>
                  <a:avLst/>
                  <a:gdLst/>
                  <a:ahLst/>
                  <a:cxnLst/>
                  <a:rect l="l" t="t" r="r" b="b"/>
                  <a:pathLst>
                    <a:path w="2081" h="725" extrusionOk="0">
                      <a:moveTo>
                        <a:pt x="347" y="0"/>
                      </a:moveTo>
                      <a:cubicBezTo>
                        <a:pt x="158" y="0"/>
                        <a:pt x="1" y="158"/>
                        <a:pt x="1" y="347"/>
                      </a:cubicBezTo>
                      <a:cubicBezTo>
                        <a:pt x="1" y="567"/>
                        <a:pt x="158" y="725"/>
                        <a:pt x="347" y="725"/>
                      </a:cubicBezTo>
                      <a:lnTo>
                        <a:pt x="1734" y="725"/>
                      </a:lnTo>
                      <a:cubicBezTo>
                        <a:pt x="1923" y="725"/>
                        <a:pt x="2080" y="567"/>
                        <a:pt x="2080" y="347"/>
                      </a:cubicBezTo>
                      <a:cubicBezTo>
                        <a:pt x="2080" y="158"/>
                        <a:pt x="1923" y="0"/>
                        <a:pt x="1734" y="0"/>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106" name="Google Shape;993;p32"/>
                <p:cNvSpPr/>
                <p:nvPr/>
              </p:nvSpPr>
              <p:spPr>
                <a:xfrm>
                  <a:off x="-30924225" y="1974175"/>
                  <a:ext cx="51200" cy="240250"/>
                </a:xfrm>
                <a:custGeom>
                  <a:avLst/>
                  <a:gdLst/>
                  <a:ahLst/>
                  <a:cxnLst/>
                  <a:rect l="l" t="t" r="r" b="b"/>
                  <a:pathLst>
                    <a:path w="2048" h="9610" extrusionOk="0">
                      <a:moveTo>
                        <a:pt x="1008" y="662"/>
                      </a:moveTo>
                      <a:cubicBezTo>
                        <a:pt x="1229" y="662"/>
                        <a:pt x="1386" y="819"/>
                        <a:pt x="1386" y="1009"/>
                      </a:cubicBezTo>
                      <a:lnTo>
                        <a:pt x="1386" y="2080"/>
                      </a:lnTo>
                      <a:lnTo>
                        <a:pt x="725" y="2080"/>
                      </a:lnTo>
                      <a:lnTo>
                        <a:pt x="725" y="1009"/>
                      </a:lnTo>
                      <a:lnTo>
                        <a:pt x="662" y="1009"/>
                      </a:lnTo>
                      <a:cubicBezTo>
                        <a:pt x="662" y="819"/>
                        <a:pt x="819" y="662"/>
                        <a:pt x="1008" y="662"/>
                      </a:cubicBezTo>
                      <a:close/>
                      <a:moveTo>
                        <a:pt x="1323" y="2741"/>
                      </a:moveTo>
                      <a:lnTo>
                        <a:pt x="1323" y="6900"/>
                      </a:lnTo>
                      <a:lnTo>
                        <a:pt x="662" y="6900"/>
                      </a:lnTo>
                      <a:lnTo>
                        <a:pt x="662" y="2741"/>
                      </a:lnTo>
                      <a:close/>
                      <a:moveTo>
                        <a:pt x="1260" y="7562"/>
                      </a:moveTo>
                      <a:lnTo>
                        <a:pt x="1008" y="8192"/>
                      </a:lnTo>
                      <a:lnTo>
                        <a:pt x="819" y="7562"/>
                      </a:lnTo>
                      <a:close/>
                      <a:moveTo>
                        <a:pt x="1008" y="0"/>
                      </a:moveTo>
                      <a:cubicBezTo>
                        <a:pt x="473" y="0"/>
                        <a:pt x="0" y="473"/>
                        <a:pt x="0" y="1009"/>
                      </a:cubicBezTo>
                      <a:lnTo>
                        <a:pt x="0" y="7215"/>
                      </a:lnTo>
                      <a:lnTo>
                        <a:pt x="0" y="7309"/>
                      </a:lnTo>
                      <a:lnTo>
                        <a:pt x="662" y="9357"/>
                      </a:lnTo>
                      <a:cubicBezTo>
                        <a:pt x="693" y="9515"/>
                        <a:pt x="819" y="9609"/>
                        <a:pt x="977" y="9609"/>
                      </a:cubicBezTo>
                      <a:cubicBezTo>
                        <a:pt x="1134" y="9609"/>
                        <a:pt x="1260" y="9515"/>
                        <a:pt x="1292" y="9357"/>
                      </a:cubicBezTo>
                      <a:lnTo>
                        <a:pt x="1954" y="7309"/>
                      </a:lnTo>
                      <a:lnTo>
                        <a:pt x="1954" y="7215"/>
                      </a:lnTo>
                      <a:lnTo>
                        <a:pt x="1954" y="1009"/>
                      </a:lnTo>
                      <a:cubicBezTo>
                        <a:pt x="2048" y="441"/>
                        <a:pt x="1576" y="0"/>
                        <a:pt x="1008" y="0"/>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grpSp>
        </p:grpSp>
      </p:grpSp>
      <p:grpSp>
        <p:nvGrpSpPr>
          <p:cNvPr id="109" name="组合 108"/>
          <p:cNvGrpSpPr/>
          <p:nvPr/>
        </p:nvGrpSpPr>
        <p:grpSpPr>
          <a:xfrm>
            <a:off x="1342258" y="5128187"/>
            <a:ext cx="9546925" cy="594833"/>
            <a:chOff x="1342258" y="2028149"/>
            <a:chExt cx="9546925" cy="594833"/>
          </a:xfrm>
        </p:grpSpPr>
        <p:grpSp>
          <p:nvGrpSpPr>
            <p:cNvPr id="110" name="组合 109"/>
            <p:cNvGrpSpPr/>
            <p:nvPr/>
          </p:nvGrpSpPr>
          <p:grpSpPr>
            <a:xfrm>
              <a:off x="1513211" y="2028149"/>
              <a:ext cx="9375972" cy="594833"/>
              <a:chOff x="1513211" y="1869260"/>
              <a:chExt cx="9375972" cy="752560"/>
            </a:xfrm>
          </p:grpSpPr>
          <p:sp>
            <p:nvSpPr>
              <p:cNvPr id="127" name="矩形 126"/>
              <p:cNvSpPr/>
              <p:nvPr/>
            </p:nvSpPr>
            <p:spPr>
              <a:xfrm>
                <a:off x="1513211" y="1869260"/>
                <a:ext cx="2322414" cy="752560"/>
              </a:xfrm>
              <a:prstGeom prst="rect">
                <a:avLst/>
              </a:prstGeom>
              <a:gradFill>
                <a:gsLst>
                  <a:gs pos="0">
                    <a:srgbClr val="FEFDA9"/>
                  </a:gs>
                  <a:gs pos="100000">
                    <a:srgbClr val="FBF3EC"/>
                  </a:gs>
                </a:gsLst>
                <a:lin ang="5400000" scaled="1"/>
              </a:gradFill>
              <a:ln>
                <a:gradFill>
                  <a:gsLst>
                    <a:gs pos="0">
                      <a:srgbClr val="FEFDA9"/>
                    </a:gs>
                    <a:gs pos="100000">
                      <a:srgbClr val="FBF3EC"/>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8" name="矩形 127"/>
              <p:cNvSpPr/>
              <p:nvPr/>
            </p:nvSpPr>
            <p:spPr>
              <a:xfrm>
                <a:off x="1513211" y="1869260"/>
                <a:ext cx="9375972" cy="752560"/>
              </a:xfrm>
              <a:prstGeom prst="rect">
                <a:avLst/>
              </a:prstGeom>
              <a:noFill/>
              <a:ln w="9525">
                <a:gradFill>
                  <a:gsLst>
                    <a:gs pos="0">
                      <a:srgbClr val="FEFDA9"/>
                    </a:gs>
                    <a:gs pos="100000">
                      <a:srgbClr val="FBF3EC"/>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111" name="文本框 110"/>
            <p:cNvSpPr txBox="1"/>
            <p:nvPr/>
          </p:nvSpPr>
          <p:spPr>
            <a:xfrm>
              <a:off x="1620522" y="2140899"/>
              <a:ext cx="2107792" cy="369332"/>
            </a:xfrm>
            <a:prstGeom prst="rect">
              <a:avLst/>
            </a:prstGeom>
            <a:noFill/>
          </p:spPr>
          <p:txBody>
            <a:bodyPr wrap="square" rtlCol="0">
              <a:spAutoFit/>
            </a:bodyPr>
            <a:lstStyle/>
            <a:p>
              <a:pPr algn="ctr"/>
              <a:r>
                <a:rPr lang="en-US" altLang="zh-CN" dirty="0">
                  <a:solidFill>
                    <a:srgbClr val="C00000"/>
                  </a:solidFill>
                  <a:latin typeface="汉仪大宋简" panose="02010609000101010101" charset="-122"/>
                  <a:ea typeface="汉仪大宋简" panose="02010609000101010101" charset="-122"/>
                </a:rPr>
                <a:t>HEADLINE</a:t>
              </a:r>
              <a:endParaRPr lang="zh-CN" altLang="en-US" dirty="0">
                <a:solidFill>
                  <a:srgbClr val="C00000"/>
                </a:solidFill>
                <a:latin typeface="汉仪大宋简" panose="02010609000101010101" charset="-122"/>
                <a:ea typeface="汉仪大宋简" panose="02010609000101010101" charset="-122"/>
              </a:endParaRPr>
            </a:p>
          </p:txBody>
        </p:sp>
        <p:sp>
          <p:nvSpPr>
            <p:cNvPr id="112" name="文本框 111"/>
            <p:cNvSpPr txBox="1"/>
            <p:nvPr/>
          </p:nvSpPr>
          <p:spPr>
            <a:xfrm>
              <a:off x="4216303" y="2140899"/>
              <a:ext cx="5871071" cy="328616"/>
            </a:xfrm>
            <a:prstGeom prst="rect">
              <a:avLst/>
            </a:prstGeom>
            <a:noFill/>
          </p:spPr>
          <p:txBody>
            <a:bodyPr wrap="square" rtlCol="0">
              <a:spAutoFit/>
            </a:bodyPr>
            <a:lstStyle/>
            <a:p>
              <a:pPr algn="just">
                <a:lnSpc>
                  <a:spcPts val="2000"/>
                </a:lnSpc>
              </a:pPr>
              <a:r>
                <a:rPr lang="en-US" altLang="zh-CN"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t>
              </a:r>
              <a:endParaRPr lang="zh-CN" altLang="en-US"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13" name="组合 112"/>
            <p:cNvGrpSpPr/>
            <p:nvPr/>
          </p:nvGrpSpPr>
          <p:grpSpPr>
            <a:xfrm>
              <a:off x="1342258" y="2166500"/>
              <a:ext cx="341905" cy="341905"/>
              <a:chOff x="1342258" y="2007611"/>
              <a:chExt cx="341905" cy="341905"/>
            </a:xfrm>
          </p:grpSpPr>
          <p:sp>
            <p:nvSpPr>
              <p:cNvPr id="114" name="椭圆 113"/>
              <p:cNvSpPr/>
              <p:nvPr/>
            </p:nvSpPr>
            <p:spPr>
              <a:xfrm>
                <a:off x="1342258" y="2007611"/>
                <a:ext cx="341905" cy="341905"/>
              </a:xfrm>
              <a:prstGeom prst="ellipse">
                <a:avLst/>
              </a:prstGeom>
              <a:gradFill>
                <a:gsLst>
                  <a:gs pos="0">
                    <a:srgbClr val="FEFDA9"/>
                  </a:gs>
                  <a:gs pos="100000">
                    <a:srgbClr val="FBF3EC"/>
                  </a:gs>
                </a:gsLst>
                <a:lin ang="5400000" scaled="1"/>
              </a:gra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grpSp>
            <p:nvGrpSpPr>
              <p:cNvPr id="115" name="Google Shape;982;p32"/>
              <p:cNvGrpSpPr/>
              <p:nvPr/>
            </p:nvGrpSpPr>
            <p:grpSpPr>
              <a:xfrm>
                <a:off x="1434136" y="2095702"/>
                <a:ext cx="177666" cy="176230"/>
                <a:chOff x="-31166825" y="1939525"/>
                <a:chExt cx="293800" cy="291425"/>
              </a:xfrm>
              <a:solidFill>
                <a:schemeClr val="tx1">
                  <a:lumMod val="75000"/>
                  <a:lumOff val="25000"/>
                </a:schemeClr>
              </a:solidFill>
            </p:grpSpPr>
            <p:sp>
              <p:nvSpPr>
                <p:cNvPr id="116" name="Google Shape;983;p32"/>
                <p:cNvSpPr/>
                <p:nvPr/>
              </p:nvSpPr>
              <p:spPr>
                <a:xfrm>
                  <a:off x="-31166825" y="1939525"/>
                  <a:ext cx="224500" cy="291425"/>
                </a:xfrm>
                <a:custGeom>
                  <a:avLst/>
                  <a:gdLst/>
                  <a:ahLst/>
                  <a:cxnLst/>
                  <a:rect l="l" t="t" r="r" b="b"/>
                  <a:pathLst>
                    <a:path w="8980" h="11657" extrusionOk="0">
                      <a:moveTo>
                        <a:pt x="5892" y="662"/>
                      </a:moveTo>
                      <a:cubicBezTo>
                        <a:pt x="6081" y="662"/>
                        <a:pt x="6239" y="819"/>
                        <a:pt x="6239" y="1040"/>
                      </a:cubicBezTo>
                      <a:lnTo>
                        <a:pt x="6239" y="1386"/>
                      </a:lnTo>
                      <a:lnTo>
                        <a:pt x="2805" y="1386"/>
                      </a:lnTo>
                      <a:lnTo>
                        <a:pt x="2805" y="1040"/>
                      </a:lnTo>
                      <a:cubicBezTo>
                        <a:pt x="2805" y="819"/>
                        <a:pt x="2962" y="662"/>
                        <a:pt x="3120" y="662"/>
                      </a:cubicBezTo>
                      <a:close/>
                      <a:moveTo>
                        <a:pt x="8035" y="1323"/>
                      </a:moveTo>
                      <a:cubicBezTo>
                        <a:pt x="8255" y="1323"/>
                        <a:pt x="8413" y="1512"/>
                        <a:pt x="8413" y="1701"/>
                      </a:cubicBezTo>
                      <a:lnTo>
                        <a:pt x="8413" y="10617"/>
                      </a:lnTo>
                      <a:cubicBezTo>
                        <a:pt x="8413" y="10838"/>
                        <a:pt x="8255" y="10995"/>
                        <a:pt x="8035" y="10995"/>
                      </a:cubicBezTo>
                      <a:lnTo>
                        <a:pt x="1166" y="10995"/>
                      </a:lnTo>
                      <a:cubicBezTo>
                        <a:pt x="946" y="10995"/>
                        <a:pt x="788" y="10838"/>
                        <a:pt x="788" y="10617"/>
                      </a:cubicBezTo>
                      <a:lnTo>
                        <a:pt x="788" y="1701"/>
                      </a:lnTo>
                      <a:lnTo>
                        <a:pt x="757" y="1701"/>
                      </a:lnTo>
                      <a:cubicBezTo>
                        <a:pt x="757" y="1512"/>
                        <a:pt x="914" y="1323"/>
                        <a:pt x="1103" y="1323"/>
                      </a:cubicBezTo>
                      <a:lnTo>
                        <a:pt x="2143" y="1323"/>
                      </a:lnTo>
                      <a:lnTo>
                        <a:pt x="2143" y="1701"/>
                      </a:lnTo>
                      <a:cubicBezTo>
                        <a:pt x="2143" y="1890"/>
                        <a:pt x="2301" y="2048"/>
                        <a:pt x="2490" y="2048"/>
                      </a:cubicBezTo>
                      <a:lnTo>
                        <a:pt x="6617" y="2048"/>
                      </a:lnTo>
                      <a:cubicBezTo>
                        <a:pt x="6837" y="2048"/>
                        <a:pt x="6995" y="1890"/>
                        <a:pt x="6995" y="1701"/>
                      </a:cubicBezTo>
                      <a:lnTo>
                        <a:pt x="6995" y="1323"/>
                      </a:lnTo>
                      <a:close/>
                      <a:moveTo>
                        <a:pt x="3120" y="0"/>
                      </a:moveTo>
                      <a:cubicBezTo>
                        <a:pt x="2679" y="0"/>
                        <a:pt x="2301" y="284"/>
                        <a:pt x="2143" y="662"/>
                      </a:cubicBezTo>
                      <a:lnTo>
                        <a:pt x="1040" y="662"/>
                      </a:lnTo>
                      <a:cubicBezTo>
                        <a:pt x="473" y="662"/>
                        <a:pt x="1" y="1134"/>
                        <a:pt x="1" y="1701"/>
                      </a:cubicBezTo>
                      <a:lnTo>
                        <a:pt x="1" y="10649"/>
                      </a:lnTo>
                      <a:cubicBezTo>
                        <a:pt x="64" y="11216"/>
                        <a:pt x="536" y="11657"/>
                        <a:pt x="1072" y="11657"/>
                      </a:cubicBezTo>
                      <a:lnTo>
                        <a:pt x="7971" y="11657"/>
                      </a:lnTo>
                      <a:cubicBezTo>
                        <a:pt x="8507" y="11657"/>
                        <a:pt x="8980" y="11184"/>
                        <a:pt x="8980" y="10649"/>
                      </a:cubicBezTo>
                      <a:lnTo>
                        <a:pt x="8980" y="1701"/>
                      </a:lnTo>
                      <a:cubicBezTo>
                        <a:pt x="8980" y="1134"/>
                        <a:pt x="8507" y="662"/>
                        <a:pt x="7971" y="662"/>
                      </a:cubicBezTo>
                      <a:lnTo>
                        <a:pt x="6869" y="662"/>
                      </a:lnTo>
                      <a:cubicBezTo>
                        <a:pt x="6711" y="284"/>
                        <a:pt x="6365" y="0"/>
                        <a:pt x="5892" y="0"/>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117" name="Google Shape;984;p32"/>
                <p:cNvSpPr/>
                <p:nvPr/>
              </p:nvSpPr>
              <p:spPr>
                <a:xfrm>
                  <a:off x="-31131375" y="2145075"/>
                  <a:ext cx="52800" cy="52800"/>
                </a:xfrm>
                <a:custGeom>
                  <a:avLst/>
                  <a:gdLst/>
                  <a:ahLst/>
                  <a:cxnLst/>
                  <a:rect l="l" t="t" r="r" b="b"/>
                  <a:pathLst>
                    <a:path w="2112" h="2112" extrusionOk="0">
                      <a:moveTo>
                        <a:pt x="1355" y="726"/>
                      </a:moveTo>
                      <a:lnTo>
                        <a:pt x="1355" y="1387"/>
                      </a:lnTo>
                      <a:lnTo>
                        <a:pt x="694" y="1387"/>
                      </a:lnTo>
                      <a:lnTo>
                        <a:pt x="694" y="726"/>
                      </a:lnTo>
                      <a:close/>
                      <a:moveTo>
                        <a:pt x="379" y="1"/>
                      </a:moveTo>
                      <a:cubicBezTo>
                        <a:pt x="158" y="1"/>
                        <a:pt x="0" y="158"/>
                        <a:pt x="0" y="379"/>
                      </a:cubicBezTo>
                      <a:lnTo>
                        <a:pt x="0" y="1734"/>
                      </a:lnTo>
                      <a:cubicBezTo>
                        <a:pt x="0" y="1954"/>
                        <a:pt x="158" y="2112"/>
                        <a:pt x="379" y="2112"/>
                      </a:cubicBezTo>
                      <a:lnTo>
                        <a:pt x="1733" y="2112"/>
                      </a:lnTo>
                      <a:cubicBezTo>
                        <a:pt x="1954" y="2112"/>
                        <a:pt x="2111" y="1954"/>
                        <a:pt x="2111" y="1734"/>
                      </a:cubicBezTo>
                      <a:lnTo>
                        <a:pt x="2111" y="379"/>
                      </a:lnTo>
                      <a:cubicBezTo>
                        <a:pt x="2111" y="158"/>
                        <a:pt x="1954" y="1"/>
                        <a:pt x="1733" y="1"/>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118" name="Google Shape;985;p32"/>
                <p:cNvSpPr/>
                <p:nvPr/>
              </p:nvSpPr>
              <p:spPr>
                <a:xfrm>
                  <a:off x="-31131375" y="2076550"/>
                  <a:ext cx="52800" cy="52025"/>
                </a:xfrm>
                <a:custGeom>
                  <a:avLst/>
                  <a:gdLst/>
                  <a:ahLst/>
                  <a:cxnLst/>
                  <a:rect l="l" t="t" r="r" b="b"/>
                  <a:pathLst>
                    <a:path w="2112" h="2081" extrusionOk="0">
                      <a:moveTo>
                        <a:pt x="1355" y="694"/>
                      </a:moveTo>
                      <a:lnTo>
                        <a:pt x="1355" y="1356"/>
                      </a:lnTo>
                      <a:lnTo>
                        <a:pt x="694" y="1356"/>
                      </a:lnTo>
                      <a:lnTo>
                        <a:pt x="694" y="694"/>
                      </a:lnTo>
                      <a:close/>
                      <a:moveTo>
                        <a:pt x="379" y="1"/>
                      </a:moveTo>
                      <a:cubicBezTo>
                        <a:pt x="158" y="1"/>
                        <a:pt x="0" y="159"/>
                        <a:pt x="0" y="348"/>
                      </a:cubicBezTo>
                      <a:lnTo>
                        <a:pt x="0" y="1734"/>
                      </a:lnTo>
                      <a:cubicBezTo>
                        <a:pt x="0" y="1923"/>
                        <a:pt x="158" y="2080"/>
                        <a:pt x="379" y="2080"/>
                      </a:cubicBezTo>
                      <a:lnTo>
                        <a:pt x="1733" y="2080"/>
                      </a:lnTo>
                      <a:cubicBezTo>
                        <a:pt x="1954" y="2080"/>
                        <a:pt x="2111" y="1923"/>
                        <a:pt x="2111" y="1734"/>
                      </a:cubicBezTo>
                      <a:lnTo>
                        <a:pt x="2111" y="348"/>
                      </a:lnTo>
                      <a:cubicBezTo>
                        <a:pt x="2111" y="159"/>
                        <a:pt x="1954" y="1"/>
                        <a:pt x="1733" y="1"/>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119" name="Google Shape;986;p32"/>
                <p:cNvSpPr/>
                <p:nvPr/>
              </p:nvSpPr>
              <p:spPr>
                <a:xfrm>
                  <a:off x="-31131375" y="2007250"/>
                  <a:ext cx="52800" cy="52800"/>
                </a:xfrm>
                <a:custGeom>
                  <a:avLst/>
                  <a:gdLst/>
                  <a:ahLst/>
                  <a:cxnLst/>
                  <a:rect l="l" t="t" r="r" b="b"/>
                  <a:pathLst>
                    <a:path w="2112" h="2112" extrusionOk="0">
                      <a:moveTo>
                        <a:pt x="1355" y="725"/>
                      </a:moveTo>
                      <a:lnTo>
                        <a:pt x="1355" y="1387"/>
                      </a:lnTo>
                      <a:lnTo>
                        <a:pt x="694" y="1387"/>
                      </a:lnTo>
                      <a:lnTo>
                        <a:pt x="694" y="725"/>
                      </a:lnTo>
                      <a:close/>
                      <a:moveTo>
                        <a:pt x="379" y="1"/>
                      </a:moveTo>
                      <a:cubicBezTo>
                        <a:pt x="158" y="1"/>
                        <a:pt x="0" y="158"/>
                        <a:pt x="0" y="379"/>
                      </a:cubicBezTo>
                      <a:lnTo>
                        <a:pt x="0" y="1733"/>
                      </a:lnTo>
                      <a:cubicBezTo>
                        <a:pt x="0" y="1954"/>
                        <a:pt x="158" y="2111"/>
                        <a:pt x="379" y="2111"/>
                      </a:cubicBezTo>
                      <a:lnTo>
                        <a:pt x="1733" y="2111"/>
                      </a:lnTo>
                      <a:cubicBezTo>
                        <a:pt x="1954" y="2111"/>
                        <a:pt x="2111" y="1954"/>
                        <a:pt x="2111" y="1733"/>
                      </a:cubicBezTo>
                      <a:lnTo>
                        <a:pt x="2111" y="379"/>
                      </a:lnTo>
                      <a:cubicBezTo>
                        <a:pt x="2111" y="158"/>
                        <a:pt x="1954" y="1"/>
                        <a:pt x="1733" y="1"/>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120" name="Google Shape;987;p32"/>
                <p:cNvSpPr/>
                <p:nvPr/>
              </p:nvSpPr>
              <p:spPr>
                <a:xfrm>
                  <a:off x="-31062075" y="2007250"/>
                  <a:ext cx="85875" cy="18150"/>
                </a:xfrm>
                <a:custGeom>
                  <a:avLst/>
                  <a:gdLst/>
                  <a:ahLst/>
                  <a:cxnLst/>
                  <a:rect l="l" t="t" r="r" b="b"/>
                  <a:pathLst>
                    <a:path w="3435" h="726" extrusionOk="0">
                      <a:moveTo>
                        <a:pt x="347" y="1"/>
                      </a:moveTo>
                      <a:cubicBezTo>
                        <a:pt x="158" y="1"/>
                        <a:pt x="1" y="158"/>
                        <a:pt x="1" y="379"/>
                      </a:cubicBezTo>
                      <a:cubicBezTo>
                        <a:pt x="1" y="568"/>
                        <a:pt x="158" y="725"/>
                        <a:pt x="347" y="725"/>
                      </a:cubicBezTo>
                      <a:lnTo>
                        <a:pt x="3057" y="725"/>
                      </a:lnTo>
                      <a:cubicBezTo>
                        <a:pt x="3277" y="725"/>
                        <a:pt x="3435" y="568"/>
                        <a:pt x="3435" y="379"/>
                      </a:cubicBezTo>
                      <a:cubicBezTo>
                        <a:pt x="3435" y="158"/>
                        <a:pt x="3277" y="1"/>
                        <a:pt x="3057" y="1"/>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121" name="Google Shape;988;p32"/>
                <p:cNvSpPr/>
                <p:nvPr/>
              </p:nvSpPr>
              <p:spPr>
                <a:xfrm>
                  <a:off x="-31062075" y="2041900"/>
                  <a:ext cx="52025" cy="18150"/>
                </a:xfrm>
                <a:custGeom>
                  <a:avLst/>
                  <a:gdLst/>
                  <a:ahLst/>
                  <a:cxnLst/>
                  <a:rect l="l" t="t" r="r" b="b"/>
                  <a:pathLst>
                    <a:path w="2081" h="726" extrusionOk="0">
                      <a:moveTo>
                        <a:pt x="347" y="1"/>
                      </a:moveTo>
                      <a:cubicBezTo>
                        <a:pt x="158" y="1"/>
                        <a:pt x="1" y="158"/>
                        <a:pt x="1" y="347"/>
                      </a:cubicBezTo>
                      <a:cubicBezTo>
                        <a:pt x="1" y="568"/>
                        <a:pt x="158" y="725"/>
                        <a:pt x="347" y="725"/>
                      </a:cubicBezTo>
                      <a:lnTo>
                        <a:pt x="1734" y="725"/>
                      </a:lnTo>
                      <a:cubicBezTo>
                        <a:pt x="1923" y="725"/>
                        <a:pt x="2080" y="568"/>
                        <a:pt x="2080" y="347"/>
                      </a:cubicBezTo>
                      <a:cubicBezTo>
                        <a:pt x="2080" y="158"/>
                        <a:pt x="1923" y="1"/>
                        <a:pt x="1734" y="1"/>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122" name="Google Shape;989;p32"/>
                <p:cNvSpPr/>
                <p:nvPr/>
              </p:nvSpPr>
              <p:spPr>
                <a:xfrm>
                  <a:off x="-31062075" y="2076550"/>
                  <a:ext cx="85875" cy="17375"/>
                </a:xfrm>
                <a:custGeom>
                  <a:avLst/>
                  <a:gdLst/>
                  <a:ahLst/>
                  <a:cxnLst/>
                  <a:rect l="l" t="t" r="r" b="b"/>
                  <a:pathLst>
                    <a:path w="3435" h="695" extrusionOk="0">
                      <a:moveTo>
                        <a:pt x="347" y="1"/>
                      </a:moveTo>
                      <a:cubicBezTo>
                        <a:pt x="158" y="1"/>
                        <a:pt x="1" y="159"/>
                        <a:pt x="1" y="348"/>
                      </a:cubicBezTo>
                      <a:cubicBezTo>
                        <a:pt x="1" y="537"/>
                        <a:pt x="158" y="694"/>
                        <a:pt x="347" y="694"/>
                      </a:cubicBezTo>
                      <a:lnTo>
                        <a:pt x="3057" y="694"/>
                      </a:lnTo>
                      <a:cubicBezTo>
                        <a:pt x="3277" y="694"/>
                        <a:pt x="3435" y="537"/>
                        <a:pt x="3435" y="348"/>
                      </a:cubicBezTo>
                      <a:cubicBezTo>
                        <a:pt x="3435" y="159"/>
                        <a:pt x="3277" y="1"/>
                        <a:pt x="3057" y="1"/>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123" name="Google Shape;990;p32"/>
                <p:cNvSpPr/>
                <p:nvPr/>
              </p:nvSpPr>
              <p:spPr>
                <a:xfrm>
                  <a:off x="-31062075" y="2110425"/>
                  <a:ext cx="52025" cy="18150"/>
                </a:xfrm>
                <a:custGeom>
                  <a:avLst/>
                  <a:gdLst/>
                  <a:ahLst/>
                  <a:cxnLst/>
                  <a:rect l="l" t="t" r="r" b="b"/>
                  <a:pathLst>
                    <a:path w="2081" h="726" extrusionOk="0">
                      <a:moveTo>
                        <a:pt x="347" y="1"/>
                      </a:moveTo>
                      <a:cubicBezTo>
                        <a:pt x="158" y="1"/>
                        <a:pt x="1" y="190"/>
                        <a:pt x="1" y="379"/>
                      </a:cubicBezTo>
                      <a:cubicBezTo>
                        <a:pt x="1" y="568"/>
                        <a:pt x="158" y="725"/>
                        <a:pt x="347" y="725"/>
                      </a:cubicBezTo>
                      <a:lnTo>
                        <a:pt x="1734" y="725"/>
                      </a:lnTo>
                      <a:cubicBezTo>
                        <a:pt x="1923" y="725"/>
                        <a:pt x="2080" y="568"/>
                        <a:pt x="2080" y="379"/>
                      </a:cubicBezTo>
                      <a:cubicBezTo>
                        <a:pt x="2080" y="190"/>
                        <a:pt x="1923" y="1"/>
                        <a:pt x="1734" y="1"/>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124" name="Google Shape;991;p32"/>
                <p:cNvSpPr/>
                <p:nvPr/>
              </p:nvSpPr>
              <p:spPr>
                <a:xfrm>
                  <a:off x="-31062075" y="2145075"/>
                  <a:ext cx="85875" cy="18150"/>
                </a:xfrm>
                <a:custGeom>
                  <a:avLst/>
                  <a:gdLst/>
                  <a:ahLst/>
                  <a:cxnLst/>
                  <a:rect l="l" t="t" r="r" b="b"/>
                  <a:pathLst>
                    <a:path w="3435" h="726" extrusionOk="0">
                      <a:moveTo>
                        <a:pt x="347" y="1"/>
                      </a:moveTo>
                      <a:cubicBezTo>
                        <a:pt x="158" y="1"/>
                        <a:pt x="1" y="158"/>
                        <a:pt x="1" y="379"/>
                      </a:cubicBezTo>
                      <a:cubicBezTo>
                        <a:pt x="1" y="568"/>
                        <a:pt x="158" y="726"/>
                        <a:pt x="347" y="726"/>
                      </a:cubicBezTo>
                      <a:lnTo>
                        <a:pt x="3057" y="726"/>
                      </a:lnTo>
                      <a:cubicBezTo>
                        <a:pt x="3277" y="726"/>
                        <a:pt x="3435" y="568"/>
                        <a:pt x="3435" y="379"/>
                      </a:cubicBezTo>
                      <a:cubicBezTo>
                        <a:pt x="3435" y="158"/>
                        <a:pt x="3277" y="1"/>
                        <a:pt x="3057" y="1"/>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125" name="Google Shape;992;p32"/>
                <p:cNvSpPr/>
                <p:nvPr/>
              </p:nvSpPr>
              <p:spPr>
                <a:xfrm>
                  <a:off x="-31062075" y="2179750"/>
                  <a:ext cx="52025" cy="18125"/>
                </a:xfrm>
                <a:custGeom>
                  <a:avLst/>
                  <a:gdLst/>
                  <a:ahLst/>
                  <a:cxnLst/>
                  <a:rect l="l" t="t" r="r" b="b"/>
                  <a:pathLst>
                    <a:path w="2081" h="725" extrusionOk="0">
                      <a:moveTo>
                        <a:pt x="347" y="0"/>
                      </a:moveTo>
                      <a:cubicBezTo>
                        <a:pt x="158" y="0"/>
                        <a:pt x="1" y="158"/>
                        <a:pt x="1" y="347"/>
                      </a:cubicBezTo>
                      <a:cubicBezTo>
                        <a:pt x="1" y="567"/>
                        <a:pt x="158" y="725"/>
                        <a:pt x="347" y="725"/>
                      </a:cubicBezTo>
                      <a:lnTo>
                        <a:pt x="1734" y="725"/>
                      </a:lnTo>
                      <a:cubicBezTo>
                        <a:pt x="1923" y="725"/>
                        <a:pt x="2080" y="567"/>
                        <a:pt x="2080" y="347"/>
                      </a:cubicBezTo>
                      <a:cubicBezTo>
                        <a:pt x="2080" y="158"/>
                        <a:pt x="1923" y="0"/>
                        <a:pt x="1734" y="0"/>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126" name="Google Shape;993;p32"/>
                <p:cNvSpPr/>
                <p:nvPr/>
              </p:nvSpPr>
              <p:spPr>
                <a:xfrm>
                  <a:off x="-30924225" y="1974175"/>
                  <a:ext cx="51200" cy="240250"/>
                </a:xfrm>
                <a:custGeom>
                  <a:avLst/>
                  <a:gdLst/>
                  <a:ahLst/>
                  <a:cxnLst/>
                  <a:rect l="l" t="t" r="r" b="b"/>
                  <a:pathLst>
                    <a:path w="2048" h="9610" extrusionOk="0">
                      <a:moveTo>
                        <a:pt x="1008" y="662"/>
                      </a:moveTo>
                      <a:cubicBezTo>
                        <a:pt x="1229" y="662"/>
                        <a:pt x="1386" y="819"/>
                        <a:pt x="1386" y="1009"/>
                      </a:cubicBezTo>
                      <a:lnTo>
                        <a:pt x="1386" y="2080"/>
                      </a:lnTo>
                      <a:lnTo>
                        <a:pt x="725" y="2080"/>
                      </a:lnTo>
                      <a:lnTo>
                        <a:pt x="725" y="1009"/>
                      </a:lnTo>
                      <a:lnTo>
                        <a:pt x="662" y="1009"/>
                      </a:lnTo>
                      <a:cubicBezTo>
                        <a:pt x="662" y="819"/>
                        <a:pt x="819" y="662"/>
                        <a:pt x="1008" y="662"/>
                      </a:cubicBezTo>
                      <a:close/>
                      <a:moveTo>
                        <a:pt x="1323" y="2741"/>
                      </a:moveTo>
                      <a:lnTo>
                        <a:pt x="1323" y="6900"/>
                      </a:lnTo>
                      <a:lnTo>
                        <a:pt x="662" y="6900"/>
                      </a:lnTo>
                      <a:lnTo>
                        <a:pt x="662" y="2741"/>
                      </a:lnTo>
                      <a:close/>
                      <a:moveTo>
                        <a:pt x="1260" y="7562"/>
                      </a:moveTo>
                      <a:lnTo>
                        <a:pt x="1008" y="8192"/>
                      </a:lnTo>
                      <a:lnTo>
                        <a:pt x="819" y="7562"/>
                      </a:lnTo>
                      <a:close/>
                      <a:moveTo>
                        <a:pt x="1008" y="0"/>
                      </a:moveTo>
                      <a:cubicBezTo>
                        <a:pt x="473" y="0"/>
                        <a:pt x="0" y="473"/>
                        <a:pt x="0" y="1009"/>
                      </a:cubicBezTo>
                      <a:lnTo>
                        <a:pt x="0" y="7215"/>
                      </a:lnTo>
                      <a:lnTo>
                        <a:pt x="0" y="7309"/>
                      </a:lnTo>
                      <a:lnTo>
                        <a:pt x="662" y="9357"/>
                      </a:lnTo>
                      <a:cubicBezTo>
                        <a:pt x="693" y="9515"/>
                        <a:pt x="819" y="9609"/>
                        <a:pt x="977" y="9609"/>
                      </a:cubicBezTo>
                      <a:cubicBezTo>
                        <a:pt x="1134" y="9609"/>
                        <a:pt x="1260" y="9515"/>
                        <a:pt x="1292" y="9357"/>
                      </a:cubicBezTo>
                      <a:lnTo>
                        <a:pt x="1954" y="7309"/>
                      </a:lnTo>
                      <a:lnTo>
                        <a:pt x="1954" y="7215"/>
                      </a:lnTo>
                      <a:lnTo>
                        <a:pt x="1954" y="1009"/>
                      </a:lnTo>
                      <a:cubicBezTo>
                        <a:pt x="2048" y="441"/>
                        <a:pt x="1576" y="0"/>
                        <a:pt x="1008" y="0"/>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grpSp>
        </p:grpSp>
      </p:grpSp>
    </p:spTree>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ppt_x"/>
                                          </p:val>
                                        </p:tav>
                                        <p:tav tm="100000">
                                          <p:val>
                                            <p:strVal val="#ppt_x"/>
                                          </p:val>
                                        </p:tav>
                                      </p:tavLst>
                                    </p:anim>
                                    <p:anim calcmode="lin" valueType="num">
                                      <p:cBhvr additive="base">
                                        <p:cTn id="8" dur="500" fill="hold"/>
                                        <p:tgtEl>
                                          <p:spTgt spid="6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additive="base">
                                        <p:cTn id="11" dur="500" fill="hold"/>
                                        <p:tgtEl>
                                          <p:spTgt spid="69"/>
                                        </p:tgtEl>
                                        <p:attrNameLst>
                                          <p:attrName>ppt_x</p:attrName>
                                        </p:attrNameLst>
                                      </p:cBhvr>
                                      <p:tavLst>
                                        <p:tav tm="0">
                                          <p:val>
                                            <p:strVal val="#ppt_x"/>
                                          </p:val>
                                        </p:tav>
                                        <p:tav tm="100000">
                                          <p:val>
                                            <p:strVal val="#ppt_x"/>
                                          </p:val>
                                        </p:tav>
                                      </p:tavLst>
                                    </p:anim>
                                    <p:anim calcmode="lin" valueType="num">
                                      <p:cBhvr additive="base">
                                        <p:cTn id="12" dur="500" fill="hold"/>
                                        <p:tgtEl>
                                          <p:spTgt spid="6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500" fill="hold"/>
                                        <p:tgtEl>
                                          <p:spTgt spid="89"/>
                                        </p:tgtEl>
                                        <p:attrNameLst>
                                          <p:attrName>ppt_x</p:attrName>
                                        </p:attrNameLst>
                                      </p:cBhvr>
                                      <p:tavLst>
                                        <p:tav tm="0">
                                          <p:val>
                                            <p:strVal val="#ppt_x"/>
                                          </p:val>
                                        </p:tav>
                                        <p:tav tm="100000">
                                          <p:val>
                                            <p:strVal val="#ppt_x"/>
                                          </p:val>
                                        </p:tav>
                                      </p:tavLst>
                                    </p:anim>
                                    <p:anim calcmode="lin" valueType="num">
                                      <p:cBhvr additive="base">
                                        <p:cTn id="16" dur="500" fill="hold"/>
                                        <p:tgtEl>
                                          <p:spTgt spid="8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additive="base">
                                        <p:cTn id="19" dur="500" fill="hold"/>
                                        <p:tgtEl>
                                          <p:spTgt spid="109"/>
                                        </p:tgtEl>
                                        <p:attrNameLst>
                                          <p:attrName>ppt_x</p:attrName>
                                        </p:attrNameLst>
                                      </p:cBhvr>
                                      <p:tavLst>
                                        <p:tav tm="0">
                                          <p:val>
                                            <p:strVal val="#ppt_x"/>
                                          </p:val>
                                        </p:tav>
                                        <p:tav tm="100000">
                                          <p:val>
                                            <p:strVal val="#ppt_x"/>
                                          </p:val>
                                        </p:tav>
                                      </p:tavLst>
                                    </p:anim>
                                    <p:anim calcmode="lin" valueType="num">
                                      <p:cBhvr additive="base">
                                        <p:cTn id="20" dur="500" fill="hold"/>
                                        <p:tgtEl>
                                          <p:spTgt spid="1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5050564" y="437497"/>
            <a:ext cx="2090872" cy="461665"/>
          </a:xfrm>
          <a:prstGeom prst="rect">
            <a:avLst/>
          </a:prstGeom>
          <a:noFill/>
        </p:spPr>
        <p:txBody>
          <a:bodyPr wrap="square" rtlCol="0">
            <a:spAutoFit/>
          </a:bodyPr>
          <a:lstStyle/>
          <a:p>
            <a:pPr algn="dist"/>
            <a:r>
              <a:rPr lang="en-US" altLang="zh-CN" sz="2400" dirty="0">
                <a:gradFill>
                  <a:gsLst>
                    <a:gs pos="0">
                      <a:srgbClr val="FBF3EC"/>
                    </a:gs>
                    <a:gs pos="100000">
                      <a:srgbClr val="FEFDA9"/>
                    </a:gs>
                  </a:gsLst>
                  <a:lin ang="5400000" scaled="1"/>
                </a:gradFill>
                <a:latin typeface="汉仪大宋简" panose="02010609000101010101" charset="-122"/>
                <a:ea typeface="汉仪大宋简" panose="02010609000101010101" charset="-122"/>
                <a:cs typeface="微软雅黑" panose="020B0503020204020204" pitchFamily="34" charset="-122"/>
              </a:rPr>
              <a:t>HEADLINE</a:t>
            </a:r>
            <a:endParaRPr lang="zh-CN" altLang="en-US" sz="2400" dirty="0">
              <a:gradFill>
                <a:gsLst>
                  <a:gs pos="0">
                    <a:srgbClr val="FBF3EC"/>
                  </a:gs>
                  <a:gs pos="100000">
                    <a:srgbClr val="FEFDA9"/>
                  </a:gs>
                </a:gsLst>
                <a:lin ang="5400000" scaled="1"/>
              </a:gradFill>
              <a:latin typeface="汉仪大宋简" panose="02010609000101010101" charset="-122"/>
              <a:ea typeface="汉仪大宋简" panose="02010609000101010101" charset="-122"/>
              <a:cs typeface="微软雅黑" panose="020B0503020204020204" pitchFamily="34" charset="-122"/>
            </a:endParaRPr>
          </a:p>
        </p:txBody>
      </p:sp>
      <p:sp>
        <p:nvSpPr>
          <p:cNvPr id="3" name="文本框 2"/>
          <p:cNvSpPr txBox="1"/>
          <p:nvPr/>
        </p:nvSpPr>
        <p:spPr>
          <a:xfrm>
            <a:off x="4188753" y="837607"/>
            <a:ext cx="3814493" cy="462434"/>
          </a:xfrm>
          <a:prstGeom prst="rect">
            <a:avLst/>
          </a:prstGeom>
          <a:noFill/>
        </p:spPr>
        <p:txBody>
          <a:bodyPr wrap="square" rtlCol="0">
            <a:spAutoFit/>
          </a:bodyPr>
          <a:lstStyle/>
          <a:p>
            <a:pPr algn="ctr">
              <a:lnSpc>
                <a:spcPts val="1500"/>
              </a:lnSpc>
            </a:pPr>
            <a:r>
              <a:rPr lang="en-US" altLang="zh-CN"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 </a:t>
            </a:r>
            <a:endParaRPr lang="zh-CN" altLang="en-US"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4" name="直接连接符 3"/>
          <p:cNvCxnSpPr/>
          <p:nvPr/>
        </p:nvCxnSpPr>
        <p:spPr>
          <a:xfrm>
            <a:off x="1183543" y="3111717"/>
            <a:ext cx="978746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606629" y="3468121"/>
            <a:ext cx="1770666" cy="2123979"/>
          </a:xfrm>
          <a:prstGeom prst="rect">
            <a:avLst/>
          </a:prstGeom>
          <a:noFill/>
        </p:spPr>
        <p:txBody>
          <a:bodyPr wrap="square" rtlCol="0">
            <a:spAutoFit/>
          </a:bodyPr>
          <a:lstStyle/>
          <a:p>
            <a:pPr algn="just">
              <a:lnSpc>
                <a:spcPts val="2000"/>
              </a:lnSpc>
            </a:pPr>
            <a:r>
              <a:rPr lang="en-US" altLang="zh-CN"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 Please enter the font and title you think is appropriate in the box</a:t>
            </a:r>
            <a:endParaRPr lang="zh-CN" altLang="en-US"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文本框 10"/>
          <p:cNvSpPr txBox="1"/>
          <p:nvPr/>
        </p:nvSpPr>
        <p:spPr>
          <a:xfrm>
            <a:off x="3914202" y="3468121"/>
            <a:ext cx="1770666" cy="2123979"/>
          </a:xfrm>
          <a:prstGeom prst="rect">
            <a:avLst/>
          </a:prstGeom>
          <a:noFill/>
        </p:spPr>
        <p:txBody>
          <a:bodyPr wrap="square" rtlCol="0">
            <a:spAutoFit/>
          </a:bodyPr>
          <a:lstStyle/>
          <a:p>
            <a:pPr algn="just">
              <a:lnSpc>
                <a:spcPts val="2000"/>
              </a:lnSpc>
            </a:pPr>
            <a:r>
              <a:rPr lang="en-US" altLang="zh-CN"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 Please enter the font and title you think is appropriate in the box</a:t>
            </a:r>
            <a:endParaRPr lang="zh-CN" altLang="en-US"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文本框 11"/>
          <p:cNvSpPr txBox="1"/>
          <p:nvPr/>
        </p:nvSpPr>
        <p:spPr>
          <a:xfrm>
            <a:off x="6221775" y="3468121"/>
            <a:ext cx="1770666" cy="2123979"/>
          </a:xfrm>
          <a:prstGeom prst="rect">
            <a:avLst/>
          </a:prstGeom>
          <a:noFill/>
        </p:spPr>
        <p:txBody>
          <a:bodyPr wrap="square" rtlCol="0">
            <a:spAutoFit/>
          </a:bodyPr>
          <a:lstStyle/>
          <a:p>
            <a:pPr algn="just">
              <a:lnSpc>
                <a:spcPts val="2000"/>
              </a:lnSpc>
            </a:pPr>
            <a:r>
              <a:rPr lang="en-US" altLang="zh-CN"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 Please enter the font and title you think is appropriate in the box</a:t>
            </a:r>
            <a:endParaRPr lang="zh-CN" altLang="en-US"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文本框 12"/>
          <p:cNvSpPr txBox="1"/>
          <p:nvPr/>
        </p:nvSpPr>
        <p:spPr>
          <a:xfrm>
            <a:off x="8529348" y="3468121"/>
            <a:ext cx="1770666" cy="2123979"/>
          </a:xfrm>
          <a:prstGeom prst="rect">
            <a:avLst/>
          </a:prstGeom>
          <a:noFill/>
        </p:spPr>
        <p:txBody>
          <a:bodyPr wrap="square" rtlCol="0">
            <a:spAutoFit/>
          </a:bodyPr>
          <a:lstStyle/>
          <a:p>
            <a:pPr algn="just">
              <a:lnSpc>
                <a:spcPts val="2000"/>
              </a:lnSpc>
            </a:pPr>
            <a:r>
              <a:rPr lang="en-US" altLang="zh-CN"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 Please enter the font and title you think is appropriate in the box</a:t>
            </a:r>
            <a:endParaRPr lang="zh-CN" altLang="en-US"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4" name="组合 23"/>
          <p:cNvGrpSpPr/>
          <p:nvPr/>
        </p:nvGrpSpPr>
        <p:grpSpPr>
          <a:xfrm>
            <a:off x="8646820" y="2288941"/>
            <a:ext cx="1535722" cy="898976"/>
            <a:chOff x="1365738" y="2276023"/>
            <a:chExt cx="1535722" cy="898976"/>
          </a:xfrm>
        </p:grpSpPr>
        <p:sp>
          <p:nvSpPr>
            <p:cNvPr id="25" name="椭圆 24"/>
            <p:cNvSpPr/>
            <p:nvPr/>
          </p:nvSpPr>
          <p:spPr>
            <a:xfrm>
              <a:off x="2057400" y="3022599"/>
              <a:ext cx="152400" cy="152400"/>
            </a:xfrm>
            <a:prstGeom prst="ellipse">
              <a:avLst/>
            </a:prstGeom>
            <a:gradFill>
              <a:gsLst>
                <a:gs pos="0">
                  <a:srgbClr val="FEFDA9"/>
                </a:gs>
                <a:gs pos="100000">
                  <a:srgbClr val="FBF3E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1365738" y="2276023"/>
              <a:ext cx="1535722" cy="573918"/>
              <a:chOff x="1365738" y="2150099"/>
              <a:chExt cx="1535722" cy="573918"/>
            </a:xfrm>
          </p:grpSpPr>
          <p:sp>
            <p:nvSpPr>
              <p:cNvPr id="27" name="文本框 26"/>
              <p:cNvSpPr txBox="1"/>
              <p:nvPr/>
            </p:nvSpPr>
            <p:spPr>
              <a:xfrm>
                <a:off x="1365738" y="2150099"/>
                <a:ext cx="1535722" cy="369332"/>
              </a:xfrm>
              <a:prstGeom prst="rect">
                <a:avLst/>
              </a:prstGeom>
              <a:gradFill>
                <a:gsLst>
                  <a:gs pos="0">
                    <a:srgbClr val="FEFDA9"/>
                  </a:gs>
                  <a:gs pos="100000">
                    <a:srgbClr val="FBF3EC"/>
                  </a:gs>
                </a:gsLst>
                <a:lin ang="5400000" scaled="1"/>
              </a:gradFill>
            </p:spPr>
            <p:txBody>
              <a:bodyPr wrap="square" rtlCol="0">
                <a:spAutoFit/>
              </a:bodyPr>
              <a:lstStyle/>
              <a:p>
                <a:pPr algn="ctr"/>
                <a:r>
                  <a:rPr lang="en-US" altLang="zh-CN" dirty="0">
                    <a:solidFill>
                      <a:srgbClr val="C00000"/>
                    </a:solidFill>
                    <a:latin typeface="汉仪大宋简" panose="02010609000101010101" charset="-122"/>
                    <a:ea typeface="汉仪大宋简" panose="02010609000101010101" charset="-122"/>
                  </a:rPr>
                  <a:t>HEADLINE</a:t>
                </a:r>
                <a:endParaRPr lang="zh-CN" altLang="en-US" dirty="0">
                  <a:solidFill>
                    <a:srgbClr val="C00000"/>
                  </a:solidFill>
                  <a:latin typeface="汉仪大宋简" panose="02010609000101010101" charset="-122"/>
                  <a:ea typeface="汉仪大宋简" panose="02010609000101010101" charset="-122"/>
                </a:endParaRPr>
              </a:p>
            </p:txBody>
          </p:sp>
          <p:sp>
            <p:nvSpPr>
              <p:cNvPr id="28" name="等腰三角形 27"/>
              <p:cNvSpPr/>
              <p:nvPr/>
            </p:nvSpPr>
            <p:spPr>
              <a:xfrm flipV="1">
                <a:off x="2034886" y="2553822"/>
                <a:ext cx="197426" cy="170195"/>
              </a:xfrm>
              <a:prstGeom prst="triangle">
                <a:avLst/>
              </a:prstGeom>
              <a:gradFill>
                <a:gsLst>
                  <a:gs pos="0">
                    <a:srgbClr val="FEFDA9"/>
                  </a:gs>
                  <a:gs pos="100000">
                    <a:srgbClr val="FBF3E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9" name="组合 28"/>
          <p:cNvGrpSpPr/>
          <p:nvPr/>
        </p:nvGrpSpPr>
        <p:grpSpPr>
          <a:xfrm>
            <a:off x="6300119" y="2288941"/>
            <a:ext cx="1535722" cy="898976"/>
            <a:chOff x="1365738" y="2276023"/>
            <a:chExt cx="1535722" cy="898976"/>
          </a:xfrm>
        </p:grpSpPr>
        <p:sp>
          <p:nvSpPr>
            <p:cNvPr id="30" name="椭圆 29"/>
            <p:cNvSpPr/>
            <p:nvPr/>
          </p:nvSpPr>
          <p:spPr>
            <a:xfrm>
              <a:off x="2057400" y="3022599"/>
              <a:ext cx="152400" cy="152400"/>
            </a:xfrm>
            <a:prstGeom prst="ellipse">
              <a:avLst/>
            </a:prstGeom>
            <a:gradFill>
              <a:gsLst>
                <a:gs pos="0">
                  <a:srgbClr val="FEFDA9"/>
                </a:gs>
                <a:gs pos="100000">
                  <a:srgbClr val="FBF3E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组合 30"/>
            <p:cNvGrpSpPr/>
            <p:nvPr/>
          </p:nvGrpSpPr>
          <p:grpSpPr>
            <a:xfrm>
              <a:off x="1365738" y="2276023"/>
              <a:ext cx="1535722" cy="573918"/>
              <a:chOff x="1365738" y="2150099"/>
              <a:chExt cx="1535722" cy="573918"/>
            </a:xfrm>
          </p:grpSpPr>
          <p:sp>
            <p:nvSpPr>
              <p:cNvPr id="32" name="文本框 31"/>
              <p:cNvSpPr txBox="1"/>
              <p:nvPr/>
            </p:nvSpPr>
            <p:spPr>
              <a:xfrm>
                <a:off x="1365738" y="2150099"/>
                <a:ext cx="1535722" cy="369332"/>
              </a:xfrm>
              <a:prstGeom prst="rect">
                <a:avLst/>
              </a:prstGeom>
              <a:gradFill>
                <a:gsLst>
                  <a:gs pos="0">
                    <a:srgbClr val="FEFDA9"/>
                  </a:gs>
                  <a:gs pos="100000">
                    <a:srgbClr val="FBF3EC"/>
                  </a:gs>
                </a:gsLst>
                <a:lin ang="5400000" scaled="1"/>
              </a:gradFill>
            </p:spPr>
            <p:txBody>
              <a:bodyPr wrap="square" rtlCol="0">
                <a:spAutoFit/>
              </a:bodyPr>
              <a:lstStyle/>
              <a:p>
                <a:pPr algn="ctr"/>
                <a:r>
                  <a:rPr lang="en-US" altLang="zh-CN" dirty="0">
                    <a:solidFill>
                      <a:srgbClr val="C00000"/>
                    </a:solidFill>
                    <a:latin typeface="汉仪大宋简" panose="02010609000101010101" charset="-122"/>
                    <a:ea typeface="汉仪大宋简" panose="02010609000101010101" charset="-122"/>
                  </a:rPr>
                  <a:t>HEADLINE</a:t>
                </a:r>
                <a:endParaRPr lang="zh-CN" altLang="en-US" dirty="0">
                  <a:solidFill>
                    <a:srgbClr val="C00000"/>
                  </a:solidFill>
                  <a:latin typeface="汉仪大宋简" panose="02010609000101010101" charset="-122"/>
                  <a:ea typeface="汉仪大宋简" panose="02010609000101010101" charset="-122"/>
                </a:endParaRPr>
              </a:p>
            </p:txBody>
          </p:sp>
          <p:sp>
            <p:nvSpPr>
              <p:cNvPr id="33" name="等腰三角形 32"/>
              <p:cNvSpPr/>
              <p:nvPr/>
            </p:nvSpPr>
            <p:spPr>
              <a:xfrm flipV="1">
                <a:off x="2034886" y="2553822"/>
                <a:ext cx="197426" cy="170195"/>
              </a:xfrm>
              <a:prstGeom prst="triangle">
                <a:avLst/>
              </a:prstGeom>
              <a:gradFill>
                <a:gsLst>
                  <a:gs pos="0">
                    <a:srgbClr val="FEFDA9"/>
                  </a:gs>
                  <a:gs pos="100000">
                    <a:srgbClr val="FBF3E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4" name="组合 33"/>
          <p:cNvGrpSpPr/>
          <p:nvPr/>
        </p:nvGrpSpPr>
        <p:grpSpPr>
          <a:xfrm>
            <a:off x="3953418" y="2288941"/>
            <a:ext cx="1535722" cy="898976"/>
            <a:chOff x="1365738" y="2276023"/>
            <a:chExt cx="1535722" cy="898976"/>
          </a:xfrm>
        </p:grpSpPr>
        <p:sp>
          <p:nvSpPr>
            <p:cNvPr id="35" name="椭圆 34"/>
            <p:cNvSpPr/>
            <p:nvPr/>
          </p:nvSpPr>
          <p:spPr>
            <a:xfrm>
              <a:off x="2057400" y="3022599"/>
              <a:ext cx="152400" cy="152400"/>
            </a:xfrm>
            <a:prstGeom prst="ellipse">
              <a:avLst/>
            </a:prstGeom>
            <a:gradFill>
              <a:gsLst>
                <a:gs pos="0">
                  <a:srgbClr val="FEFDA9"/>
                </a:gs>
                <a:gs pos="100000">
                  <a:srgbClr val="FBF3E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1365738" y="2276023"/>
              <a:ext cx="1535722" cy="573918"/>
              <a:chOff x="1365738" y="2150099"/>
              <a:chExt cx="1535722" cy="573918"/>
            </a:xfrm>
          </p:grpSpPr>
          <p:sp>
            <p:nvSpPr>
              <p:cNvPr id="37" name="文本框 36"/>
              <p:cNvSpPr txBox="1"/>
              <p:nvPr/>
            </p:nvSpPr>
            <p:spPr>
              <a:xfrm>
                <a:off x="1365738" y="2150099"/>
                <a:ext cx="1535722" cy="369332"/>
              </a:xfrm>
              <a:prstGeom prst="rect">
                <a:avLst/>
              </a:prstGeom>
              <a:gradFill>
                <a:gsLst>
                  <a:gs pos="0">
                    <a:srgbClr val="FEFDA9"/>
                  </a:gs>
                  <a:gs pos="100000">
                    <a:srgbClr val="FBF3EC"/>
                  </a:gs>
                </a:gsLst>
                <a:lin ang="5400000" scaled="1"/>
              </a:gradFill>
            </p:spPr>
            <p:txBody>
              <a:bodyPr wrap="square" rtlCol="0">
                <a:spAutoFit/>
              </a:bodyPr>
              <a:lstStyle/>
              <a:p>
                <a:pPr algn="ctr"/>
                <a:r>
                  <a:rPr lang="en-US" altLang="zh-CN" dirty="0">
                    <a:solidFill>
                      <a:srgbClr val="C00000"/>
                    </a:solidFill>
                    <a:latin typeface="汉仪大宋简" panose="02010609000101010101" charset="-122"/>
                    <a:ea typeface="汉仪大宋简" panose="02010609000101010101" charset="-122"/>
                  </a:rPr>
                  <a:t>HEADLINE</a:t>
                </a:r>
                <a:endParaRPr lang="zh-CN" altLang="en-US" dirty="0">
                  <a:solidFill>
                    <a:srgbClr val="C00000"/>
                  </a:solidFill>
                  <a:latin typeface="汉仪大宋简" panose="02010609000101010101" charset="-122"/>
                  <a:ea typeface="汉仪大宋简" panose="02010609000101010101" charset="-122"/>
                </a:endParaRPr>
              </a:p>
            </p:txBody>
          </p:sp>
          <p:sp>
            <p:nvSpPr>
              <p:cNvPr id="38" name="等腰三角形 37"/>
              <p:cNvSpPr/>
              <p:nvPr/>
            </p:nvSpPr>
            <p:spPr>
              <a:xfrm flipV="1">
                <a:off x="2034886" y="2553822"/>
                <a:ext cx="197426" cy="170195"/>
              </a:xfrm>
              <a:prstGeom prst="triangle">
                <a:avLst/>
              </a:prstGeom>
              <a:gradFill>
                <a:gsLst>
                  <a:gs pos="0">
                    <a:srgbClr val="FEFDA9"/>
                  </a:gs>
                  <a:gs pos="100000">
                    <a:srgbClr val="FBF3E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9" name="组合 38"/>
          <p:cNvGrpSpPr/>
          <p:nvPr/>
        </p:nvGrpSpPr>
        <p:grpSpPr>
          <a:xfrm>
            <a:off x="1606717" y="2288941"/>
            <a:ext cx="1535722" cy="898976"/>
            <a:chOff x="1365738" y="2276023"/>
            <a:chExt cx="1535722" cy="898976"/>
          </a:xfrm>
        </p:grpSpPr>
        <p:sp>
          <p:nvSpPr>
            <p:cNvPr id="40" name="椭圆 39"/>
            <p:cNvSpPr/>
            <p:nvPr/>
          </p:nvSpPr>
          <p:spPr>
            <a:xfrm>
              <a:off x="2057400" y="3022599"/>
              <a:ext cx="152400" cy="152400"/>
            </a:xfrm>
            <a:prstGeom prst="ellipse">
              <a:avLst/>
            </a:prstGeom>
            <a:gradFill>
              <a:gsLst>
                <a:gs pos="0">
                  <a:srgbClr val="FEFDA9"/>
                </a:gs>
                <a:gs pos="100000">
                  <a:srgbClr val="FBF3E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p:nvGrpSpPr>
          <p:grpSpPr>
            <a:xfrm>
              <a:off x="1365738" y="2276023"/>
              <a:ext cx="1535722" cy="573918"/>
              <a:chOff x="1365738" y="2150099"/>
              <a:chExt cx="1535722" cy="573918"/>
            </a:xfrm>
          </p:grpSpPr>
          <p:sp>
            <p:nvSpPr>
              <p:cNvPr id="42" name="文本框 41"/>
              <p:cNvSpPr txBox="1"/>
              <p:nvPr/>
            </p:nvSpPr>
            <p:spPr>
              <a:xfrm>
                <a:off x="1365738" y="2150099"/>
                <a:ext cx="1535722" cy="369332"/>
              </a:xfrm>
              <a:prstGeom prst="rect">
                <a:avLst/>
              </a:prstGeom>
              <a:gradFill>
                <a:gsLst>
                  <a:gs pos="0">
                    <a:srgbClr val="FEFDA9"/>
                  </a:gs>
                  <a:gs pos="100000">
                    <a:srgbClr val="FBF3EC"/>
                  </a:gs>
                </a:gsLst>
                <a:lin ang="5400000" scaled="1"/>
              </a:gradFill>
            </p:spPr>
            <p:txBody>
              <a:bodyPr wrap="square" rtlCol="0">
                <a:spAutoFit/>
              </a:bodyPr>
              <a:lstStyle/>
              <a:p>
                <a:pPr algn="ctr"/>
                <a:r>
                  <a:rPr lang="en-US" altLang="zh-CN" dirty="0">
                    <a:solidFill>
                      <a:srgbClr val="C00000"/>
                    </a:solidFill>
                    <a:latin typeface="汉仪大宋简" panose="02010609000101010101" charset="-122"/>
                    <a:ea typeface="汉仪大宋简" panose="02010609000101010101" charset="-122"/>
                  </a:rPr>
                  <a:t>HEADLINE</a:t>
                </a:r>
                <a:endParaRPr lang="zh-CN" altLang="en-US" dirty="0">
                  <a:solidFill>
                    <a:srgbClr val="C00000"/>
                  </a:solidFill>
                  <a:latin typeface="汉仪大宋简" panose="02010609000101010101" charset="-122"/>
                  <a:ea typeface="汉仪大宋简" panose="02010609000101010101" charset="-122"/>
                </a:endParaRPr>
              </a:p>
            </p:txBody>
          </p:sp>
          <p:sp>
            <p:nvSpPr>
              <p:cNvPr id="43" name="等腰三角形 42"/>
              <p:cNvSpPr/>
              <p:nvPr/>
            </p:nvSpPr>
            <p:spPr>
              <a:xfrm flipV="1">
                <a:off x="2034886" y="2553822"/>
                <a:ext cx="197426" cy="170195"/>
              </a:xfrm>
              <a:prstGeom prst="triangle">
                <a:avLst/>
              </a:prstGeom>
              <a:gradFill>
                <a:gsLst>
                  <a:gs pos="0">
                    <a:srgbClr val="FEFDA9"/>
                  </a:gs>
                  <a:gs pos="100000">
                    <a:srgbClr val="FBF3E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22" presetClass="entr" presetSubtype="8"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par>
                                <p:cTn id="28" presetID="22" presetClass="entr" presetSubtype="4"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down)">
                                      <p:cBhvr>
                                        <p:cTn id="30" dur="500"/>
                                        <p:tgtEl>
                                          <p:spTgt spid="24"/>
                                        </p:tgtEl>
                                      </p:cBhvr>
                                    </p:animEffect>
                                  </p:childTnLst>
                                </p:cTn>
                              </p:par>
                              <p:par>
                                <p:cTn id="31" presetID="22" presetClass="entr" presetSubtype="4"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down)">
                                      <p:cBhvr>
                                        <p:cTn id="33" dur="500"/>
                                        <p:tgtEl>
                                          <p:spTgt spid="29"/>
                                        </p:tgtEl>
                                      </p:cBhvr>
                                    </p:animEffect>
                                  </p:childTnLst>
                                </p:cTn>
                              </p:par>
                              <p:par>
                                <p:cTn id="34" presetID="22" presetClass="entr" presetSubtype="4" fill="hold"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down)">
                                      <p:cBhvr>
                                        <p:cTn id="36" dur="500"/>
                                        <p:tgtEl>
                                          <p:spTgt spid="34"/>
                                        </p:tgtEl>
                                      </p:cBhvr>
                                    </p:animEffect>
                                  </p:childTnLst>
                                </p:cTn>
                              </p:par>
                              <p:par>
                                <p:cTn id="37" presetID="22" presetClass="entr" presetSubtype="4"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down)">
                                      <p:cBhvr>
                                        <p:cTn id="3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5050564" y="437497"/>
            <a:ext cx="2090872" cy="461665"/>
          </a:xfrm>
          <a:prstGeom prst="rect">
            <a:avLst/>
          </a:prstGeom>
          <a:noFill/>
        </p:spPr>
        <p:txBody>
          <a:bodyPr wrap="square" rtlCol="0">
            <a:spAutoFit/>
          </a:bodyPr>
          <a:lstStyle/>
          <a:p>
            <a:pPr algn="dist"/>
            <a:r>
              <a:rPr lang="en-US" altLang="zh-CN" sz="2400" dirty="0">
                <a:gradFill>
                  <a:gsLst>
                    <a:gs pos="0">
                      <a:srgbClr val="FBF3EC"/>
                    </a:gs>
                    <a:gs pos="100000">
                      <a:srgbClr val="FEFDA9"/>
                    </a:gs>
                  </a:gsLst>
                  <a:lin ang="5400000" scaled="1"/>
                </a:gradFill>
                <a:latin typeface="汉仪大宋简" panose="02010609000101010101" charset="-122"/>
                <a:ea typeface="汉仪大宋简" panose="02010609000101010101" charset="-122"/>
                <a:cs typeface="微软雅黑" panose="020B0503020204020204" pitchFamily="34" charset="-122"/>
              </a:rPr>
              <a:t>HEADLINE</a:t>
            </a:r>
            <a:endParaRPr lang="zh-CN" altLang="en-US" sz="2400" dirty="0">
              <a:gradFill>
                <a:gsLst>
                  <a:gs pos="0">
                    <a:srgbClr val="FBF3EC"/>
                  </a:gs>
                  <a:gs pos="100000">
                    <a:srgbClr val="FEFDA9"/>
                  </a:gs>
                </a:gsLst>
                <a:lin ang="5400000" scaled="1"/>
              </a:gradFill>
              <a:latin typeface="汉仪大宋简" panose="02010609000101010101" charset="-122"/>
              <a:ea typeface="汉仪大宋简" panose="02010609000101010101" charset="-122"/>
              <a:cs typeface="微软雅黑" panose="020B0503020204020204" pitchFamily="34" charset="-122"/>
            </a:endParaRPr>
          </a:p>
        </p:txBody>
      </p:sp>
      <p:sp>
        <p:nvSpPr>
          <p:cNvPr id="3" name="文本框 2"/>
          <p:cNvSpPr txBox="1"/>
          <p:nvPr/>
        </p:nvSpPr>
        <p:spPr>
          <a:xfrm>
            <a:off x="4188753" y="837607"/>
            <a:ext cx="3814493" cy="462434"/>
          </a:xfrm>
          <a:prstGeom prst="rect">
            <a:avLst/>
          </a:prstGeom>
          <a:noFill/>
        </p:spPr>
        <p:txBody>
          <a:bodyPr wrap="square" rtlCol="0">
            <a:spAutoFit/>
          </a:bodyPr>
          <a:lstStyle/>
          <a:p>
            <a:pPr algn="ctr">
              <a:lnSpc>
                <a:spcPts val="1500"/>
              </a:lnSpc>
            </a:pPr>
            <a:r>
              <a:rPr lang="en-US" altLang="zh-CN"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 </a:t>
            </a:r>
            <a:endParaRPr lang="zh-CN" altLang="en-US"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1162949" y="2552809"/>
            <a:ext cx="7576457" cy="843821"/>
          </a:xfrm>
          <a:prstGeom prst="rect">
            <a:avLst/>
          </a:prstGeom>
          <a:noFill/>
        </p:spPr>
        <p:txBody>
          <a:bodyPr wrap="square" rtlCol="0">
            <a:spAutoFit/>
          </a:bodyPr>
          <a:lstStyle/>
          <a:p>
            <a:pPr>
              <a:lnSpc>
                <a:spcPts val="2000"/>
              </a:lnSpc>
            </a:pPr>
            <a:r>
              <a:rPr lang="en-US" altLang="zh-CN"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 Please enter the font and title you think is appropriate in the box, and change your color</a:t>
            </a:r>
            <a:endParaRPr lang="zh-CN" altLang="en-US"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ts val="2000"/>
              </a:lnSpc>
            </a:pPr>
            <a:endParaRPr lang="zh-CN" altLang="en-US"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文本框 4"/>
          <p:cNvSpPr txBox="1"/>
          <p:nvPr/>
        </p:nvSpPr>
        <p:spPr>
          <a:xfrm>
            <a:off x="1162949" y="1947753"/>
            <a:ext cx="4232249" cy="584775"/>
          </a:xfrm>
          <a:prstGeom prst="rect">
            <a:avLst/>
          </a:prstGeom>
          <a:noFill/>
        </p:spPr>
        <p:txBody>
          <a:bodyPr wrap="none" rtlCol="0">
            <a:spAutoFit/>
          </a:bodyPr>
          <a:lstStyle/>
          <a:p>
            <a:r>
              <a:rPr lang="en-US" altLang="zh-CN" sz="32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BUSINESS REPORT </a:t>
            </a:r>
          </a:p>
        </p:txBody>
      </p:sp>
      <p:sp>
        <p:nvSpPr>
          <p:cNvPr id="7" name="文本框 6"/>
          <p:cNvSpPr txBox="1"/>
          <p:nvPr/>
        </p:nvSpPr>
        <p:spPr>
          <a:xfrm>
            <a:off x="1262742" y="4484406"/>
            <a:ext cx="2795452" cy="841577"/>
          </a:xfrm>
          <a:prstGeom prst="rect">
            <a:avLst/>
          </a:prstGeom>
          <a:noFill/>
        </p:spPr>
        <p:txBody>
          <a:bodyPr wrap="square" rtlCol="0">
            <a:spAutoFit/>
          </a:bodyPr>
          <a:lstStyle/>
          <a:p>
            <a:pPr algn="just">
              <a:lnSpc>
                <a:spcPts val="2000"/>
              </a:lnSpc>
            </a:pPr>
            <a:r>
              <a:rPr lang="en-US" altLang="zh-CN"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a:t>
            </a:r>
            <a:endParaRPr lang="zh-CN" altLang="en-US"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文本框 8"/>
          <p:cNvSpPr txBox="1"/>
          <p:nvPr/>
        </p:nvSpPr>
        <p:spPr>
          <a:xfrm>
            <a:off x="4873922" y="4484406"/>
            <a:ext cx="2795452" cy="841577"/>
          </a:xfrm>
          <a:prstGeom prst="rect">
            <a:avLst/>
          </a:prstGeom>
          <a:noFill/>
        </p:spPr>
        <p:txBody>
          <a:bodyPr wrap="square" rtlCol="0">
            <a:spAutoFit/>
          </a:bodyPr>
          <a:lstStyle/>
          <a:p>
            <a:pPr algn="just">
              <a:lnSpc>
                <a:spcPts val="2000"/>
              </a:lnSpc>
            </a:pPr>
            <a:r>
              <a:rPr lang="en-US" altLang="zh-CN"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a:t>
            </a:r>
            <a:endParaRPr lang="zh-CN" altLang="en-US"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文本框 10"/>
          <p:cNvSpPr txBox="1"/>
          <p:nvPr/>
        </p:nvSpPr>
        <p:spPr>
          <a:xfrm>
            <a:off x="8543878" y="4484406"/>
            <a:ext cx="2795452" cy="841577"/>
          </a:xfrm>
          <a:prstGeom prst="rect">
            <a:avLst/>
          </a:prstGeom>
          <a:noFill/>
        </p:spPr>
        <p:txBody>
          <a:bodyPr wrap="square" rtlCol="0">
            <a:spAutoFit/>
          </a:bodyPr>
          <a:lstStyle/>
          <a:p>
            <a:pPr algn="just">
              <a:lnSpc>
                <a:spcPts val="2000"/>
              </a:lnSpc>
            </a:pPr>
            <a:r>
              <a:rPr lang="en-US" altLang="zh-CN"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a:t>
            </a:r>
            <a:endParaRPr lang="zh-CN" altLang="en-US"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8" name="组合 37"/>
          <p:cNvGrpSpPr/>
          <p:nvPr/>
        </p:nvGrpSpPr>
        <p:grpSpPr>
          <a:xfrm>
            <a:off x="1892607" y="3635693"/>
            <a:ext cx="1535722" cy="573918"/>
            <a:chOff x="1365738" y="2150099"/>
            <a:chExt cx="1535722" cy="573918"/>
          </a:xfrm>
        </p:grpSpPr>
        <p:sp>
          <p:nvSpPr>
            <p:cNvPr id="39" name="文本框 38"/>
            <p:cNvSpPr txBox="1"/>
            <p:nvPr/>
          </p:nvSpPr>
          <p:spPr>
            <a:xfrm>
              <a:off x="1365738" y="2150099"/>
              <a:ext cx="1535722" cy="369332"/>
            </a:xfrm>
            <a:prstGeom prst="rect">
              <a:avLst/>
            </a:prstGeom>
            <a:gradFill>
              <a:gsLst>
                <a:gs pos="0">
                  <a:srgbClr val="FEFDA9"/>
                </a:gs>
                <a:gs pos="100000">
                  <a:srgbClr val="FBF3EC"/>
                </a:gs>
              </a:gsLst>
              <a:lin ang="5400000" scaled="1"/>
            </a:gradFill>
          </p:spPr>
          <p:txBody>
            <a:bodyPr wrap="square" rtlCol="0">
              <a:spAutoFit/>
            </a:bodyPr>
            <a:lstStyle/>
            <a:p>
              <a:pPr algn="ctr"/>
              <a:r>
                <a:rPr lang="en-US" altLang="zh-CN" dirty="0">
                  <a:solidFill>
                    <a:srgbClr val="C00000"/>
                  </a:solidFill>
                  <a:latin typeface="汉仪大宋简" panose="02010609000101010101" charset="-122"/>
                  <a:ea typeface="汉仪大宋简" panose="02010609000101010101" charset="-122"/>
                </a:rPr>
                <a:t>HEADLINE</a:t>
              </a:r>
              <a:endParaRPr lang="zh-CN" altLang="en-US" dirty="0">
                <a:solidFill>
                  <a:srgbClr val="C00000"/>
                </a:solidFill>
                <a:latin typeface="汉仪大宋简" panose="02010609000101010101" charset="-122"/>
                <a:ea typeface="汉仪大宋简" panose="02010609000101010101" charset="-122"/>
              </a:endParaRPr>
            </a:p>
          </p:txBody>
        </p:sp>
        <p:sp>
          <p:nvSpPr>
            <p:cNvPr id="40" name="等腰三角形 39"/>
            <p:cNvSpPr/>
            <p:nvPr/>
          </p:nvSpPr>
          <p:spPr>
            <a:xfrm flipV="1">
              <a:off x="2034886" y="2553822"/>
              <a:ext cx="197426" cy="170195"/>
            </a:xfrm>
            <a:prstGeom prst="triangle">
              <a:avLst/>
            </a:prstGeom>
            <a:gradFill>
              <a:gsLst>
                <a:gs pos="0">
                  <a:srgbClr val="FEFDA9"/>
                </a:gs>
                <a:gs pos="100000">
                  <a:srgbClr val="FBF3E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a:off x="5395198" y="3635693"/>
            <a:ext cx="1535722" cy="573918"/>
            <a:chOff x="1365738" y="2150099"/>
            <a:chExt cx="1535722" cy="573918"/>
          </a:xfrm>
        </p:grpSpPr>
        <p:sp>
          <p:nvSpPr>
            <p:cNvPr id="42" name="文本框 41"/>
            <p:cNvSpPr txBox="1"/>
            <p:nvPr/>
          </p:nvSpPr>
          <p:spPr>
            <a:xfrm>
              <a:off x="1365738" y="2150099"/>
              <a:ext cx="1535722" cy="369332"/>
            </a:xfrm>
            <a:prstGeom prst="rect">
              <a:avLst/>
            </a:prstGeom>
            <a:gradFill>
              <a:gsLst>
                <a:gs pos="0">
                  <a:srgbClr val="FEFDA9"/>
                </a:gs>
                <a:gs pos="100000">
                  <a:srgbClr val="FBF3EC"/>
                </a:gs>
              </a:gsLst>
              <a:lin ang="5400000" scaled="1"/>
            </a:gradFill>
          </p:spPr>
          <p:txBody>
            <a:bodyPr wrap="square" rtlCol="0">
              <a:spAutoFit/>
            </a:bodyPr>
            <a:lstStyle/>
            <a:p>
              <a:pPr algn="ctr"/>
              <a:r>
                <a:rPr lang="en-US" altLang="zh-CN" dirty="0">
                  <a:solidFill>
                    <a:srgbClr val="C00000"/>
                  </a:solidFill>
                  <a:latin typeface="汉仪大宋简" panose="02010609000101010101" charset="-122"/>
                  <a:ea typeface="汉仪大宋简" panose="02010609000101010101" charset="-122"/>
                </a:rPr>
                <a:t>HEADLINE</a:t>
              </a:r>
              <a:endParaRPr lang="zh-CN" altLang="en-US" dirty="0">
                <a:solidFill>
                  <a:srgbClr val="C00000"/>
                </a:solidFill>
                <a:latin typeface="汉仪大宋简" panose="02010609000101010101" charset="-122"/>
                <a:ea typeface="汉仪大宋简" panose="02010609000101010101" charset="-122"/>
              </a:endParaRPr>
            </a:p>
          </p:txBody>
        </p:sp>
        <p:sp>
          <p:nvSpPr>
            <p:cNvPr id="43" name="等腰三角形 42"/>
            <p:cNvSpPr/>
            <p:nvPr/>
          </p:nvSpPr>
          <p:spPr>
            <a:xfrm flipV="1">
              <a:off x="2034886" y="2553822"/>
              <a:ext cx="197426" cy="170195"/>
            </a:xfrm>
            <a:prstGeom prst="triangle">
              <a:avLst/>
            </a:prstGeom>
            <a:gradFill>
              <a:gsLst>
                <a:gs pos="0">
                  <a:srgbClr val="FEFDA9"/>
                </a:gs>
                <a:gs pos="100000">
                  <a:srgbClr val="FBF3E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 name="组合 43"/>
          <p:cNvGrpSpPr/>
          <p:nvPr/>
        </p:nvGrpSpPr>
        <p:grpSpPr>
          <a:xfrm>
            <a:off x="8897789" y="3635693"/>
            <a:ext cx="1535722" cy="573918"/>
            <a:chOff x="1365738" y="2150099"/>
            <a:chExt cx="1535722" cy="573918"/>
          </a:xfrm>
        </p:grpSpPr>
        <p:sp>
          <p:nvSpPr>
            <p:cNvPr id="45" name="文本框 44"/>
            <p:cNvSpPr txBox="1"/>
            <p:nvPr/>
          </p:nvSpPr>
          <p:spPr>
            <a:xfrm>
              <a:off x="1365738" y="2150099"/>
              <a:ext cx="1535722" cy="369332"/>
            </a:xfrm>
            <a:prstGeom prst="rect">
              <a:avLst/>
            </a:prstGeom>
            <a:gradFill>
              <a:gsLst>
                <a:gs pos="0">
                  <a:srgbClr val="FEFDA9"/>
                </a:gs>
                <a:gs pos="100000">
                  <a:srgbClr val="FBF3EC"/>
                </a:gs>
              </a:gsLst>
              <a:lin ang="5400000" scaled="1"/>
            </a:gradFill>
          </p:spPr>
          <p:txBody>
            <a:bodyPr wrap="square" rtlCol="0">
              <a:spAutoFit/>
            </a:bodyPr>
            <a:lstStyle/>
            <a:p>
              <a:pPr algn="ctr"/>
              <a:r>
                <a:rPr lang="en-US" altLang="zh-CN" dirty="0">
                  <a:solidFill>
                    <a:srgbClr val="C00000"/>
                  </a:solidFill>
                  <a:latin typeface="汉仪大宋简" panose="02010609000101010101" charset="-122"/>
                  <a:ea typeface="汉仪大宋简" panose="02010609000101010101" charset="-122"/>
                </a:rPr>
                <a:t>HEADLINE</a:t>
              </a:r>
              <a:endParaRPr lang="zh-CN" altLang="en-US" dirty="0">
                <a:solidFill>
                  <a:srgbClr val="C00000"/>
                </a:solidFill>
                <a:latin typeface="汉仪大宋简" panose="02010609000101010101" charset="-122"/>
                <a:ea typeface="汉仪大宋简" panose="02010609000101010101" charset="-122"/>
              </a:endParaRPr>
            </a:p>
          </p:txBody>
        </p:sp>
        <p:sp>
          <p:nvSpPr>
            <p:cNvPr id="46" name="等腰三角形 45"/>
            <p:cNvSpPr/>
            <p:nvPr/>
          </p:nvSpPr>
          <p:spPr>
            <a:xfrm flipV="1">
              <a:off x="2034886" y="2553822"/>
              <a:ext cx="197426" cy="170195"/>
            </a:xfrm>
            <a:prstGeom prst="triangle">
              <a:avLst/>
            </a:prstGeom>
            <a:gradFill>
              <a:gsLst>
                <a:gs pos="0">
                  <a:srgbClr val="FEFDA9"/>
                </a:gs>
                <a:gs pos="100000">
                  <a:srgbClr val="FBF3E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1000"/>
                                        <p:tgtEl>
                                          <p:spTgt spid="38"/>
                                        </p:tgtEl>
                                      </p:cBhvr>
                                    </p:animEffect>
                                    <p:anim calcmode="lin" valueType="num">
                                      <p:cBhvr>
                                        <p:cTn id="31" dur="1000" fill="hold"/>
                                        <p:tgtEl>
                                          <p:spTgt spid="38"/>
                                        </p:tgtEl>
                                        <p:attrNameLst>
                                          <p:attrName>ppt_x</p:attrName>
                                        </p:attrNameLst>
                                      </p:cBhvr>
                                      <p:tavLst>
                                        <p:tav tm="0">
                                          <p:val>
                                            <p:strVal val="#ppt_x"/>
                                          </p:val>
                                        </p:tav>
                                        <p:tav tm="100000">
                                          <p:val>
                                            <p:strVal val="#ppt_x"/>
                                          </p:val>
                                        </p:tav>
                                      </p:tavLst>
                                    </p:anim>
                                    <p:anim calcmode="lin" valueType="num">
                                      <p:cBhvr>
                                        <p:cTn id="32" dur="1000" fill="hold"/>
                                        <p:tgtEl>
                                          <p:spTgt spid="3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1000"/>
                                        <p:tgtEl>
                                          <p:spTgt spid="41"/>
                                        </p:tgtEl>
                                      </p:cBhvr>
                                    </p:animEffect>
                                    <p:anim calcmode="lin" valueType="num">
                                      <p:cBhvr>
                                        <p:cTn id="36" dur="1000" fill="hold"/>
                                        <p:tgtEl>
                                          <p:spTgt spid="41"/>
                                        </p:tgtEl>
                                        <p:attrNameLst>
                                          <p:attrName>ppt_x</p:attrName>
                                        </p:attrNameLst>
                                      </p:cBhvr>
                                      <p:tavLst>
                                        <p:tav tm="0">
                                          <p:val>
                                            <p:strVal val="#ppt_x"/>
                                          </p:val>
                                        </p:tav>
                                        <p:tav tm="100000">
                                          <p:val>
                                            <p:strVal val="#ppt_x"/>
                                          </p:val>
                                        </p:tav>
                                      </p:tavLst>
                                    </p:anim>
                                    <p:anim calcmode="lin" valueType="num">
                                      <p:cBhvr>
                                        <p:cTn id="37" dur="1000" fill="hold"/>
                                        <p:tgtEl>
                                          <p:spTgt spid="41"/>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1000"/>
                                        <p:tgtEl>
                                          <p:spTgt spid="44"/>
                                        </p:tgtEl>
                                      </p:cBhvr>
                                    </p:animEffect>
                                    <p:anim calcmode="lin" valueType="num">
                                      <p:cBhvr>
                                        <p:cTn id="41" dur="1000" fill="hold"/>
                                        <p:tgtEl>
                                          <p:spTgt spid="44"/>
                                        </p:tgtEl>
                                        <p:attrNameLst>
                                          <p:attrName>ppt_x</p:attrName>
                                        </p:attrNameLst>
                                      </p:cBhvr>
                                      <p:tavLst>
                                        <p:tav tm="0">
                                          <p:val>
                                            <p:strVal val="#ppt_x"/>
                                          </p:val>
                                        </p:tav>
                                        <p:tav tm="100000">
                                          <p:val>
                                            <p:strVal val="#ppt_x"/>
                                          </p:val>
                                        </p:tav>
                                      </p:tavLst>
                                    </p:anim>
                                    <p:anim calcmode="lin" valueType="num">
                                      <p:cBhvr>
                                        <p:cTn id="42"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9"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4341008" y="2721114"/>
            <a:ext cx="3456845" cy="707886"/>
          </a:xfrm>
          <a:prstGeom prst="rect">
            <a:avLst/>
          </a:prstGeom>
          <a:noFill/>
        </p:spPr>
        <p:txBody>
          <a:bodyPr wrap="square" rtlCol="0">
            <a:spAutoFit/>
          </a:bodyPr>
          <a:lstStyle/>
          <a:p>
            <a:pPr algn="dist"/>
            <a:r>
              <a:rPr lang="en-US" altLang="zh-CN" sz="4000" dirty="0">
                <a:solidFill>
                  <a:srgbClr val="FEFDA9"/>
                </a:solidFill>
                <a:latin typeface="汉仪大宋简" panose="02010609000101010101" charset="-122"/>
                <a:ea typeface="汉仪大宋简" panose="02010609000101010101" charset="-122"/>
                <a:cs typeface="微软雅黑" panose="020B0503020204020204" pitchFamily="34" charset="-122"/>
              </a:rPr>
              <a:t>HEADLINE</a:t>
            </a:r>
            <a:endParaRPr lang="zh-CN" altLang="en-US" sz="4000" dirty="0">
              <a:solidFill>
                <a:srgbClr val="FEFDA9"/>
              </a:solidFill>
              <a:latin typeface="汉仪大宋简" panose="02010609000101010101" charset="-122"/>
              <a:ea typeface="汉仪大宋简" panose="02010609000101010101" charset="-122"/>
              <a:cs typeface="微软雅黑" panose="020B0503020204020204" pitchFamily="34" charset="-122"/>
            </a:endParaRPr>
          </a:p>
        </p:txBody>
      </p:sp>
      <p:sp>
        <p:nvSpPr>
          <p:cNvPr id="4" name="文本框 3"/>
          <p:cNvSpPr txBox="1"/>
          <p:nvPr/>
        </p:nvSpPr>
        <p:spPr>
          <a:xfrm>
            <a:off x="2200566" y="3443687"/>
            <a:ext cx="7483227" cy="569387"/>
          </a:xfrm>
          <a:prstGeom prst="rect">
            <a:avLst/>
          </a:prstGeom>
          <a:noFill/>
        </p:spPr>
        <p:txBody>
          <a:bodyPr wrap="square">
            <a:spAutoFit/>
          </a:bodyPr>
          <a:lstStyle/>
          <a:p>
            <a:pPr algn="ctr">
              <a:lnSpc>
                <a:spcPts val="2000"/>
              </a:lnSpc>
            </a:pPr>
            <a:r>
              <a:rPr lang="zh-CN" altLang="en-US" sz="1000" spc="100" dirty="0">
                <a:solidFill>
                  <a:schemeClr val="bg1"/>
                </a:solidFill>
                <a:latin typeface="微软雅黑" panose="020B0503020204020204" pitchFamily="34" charset="-122"/>
                <a:ea typeface="微软雅黑" panose="020B0503020204020204" pitchFamily="34" charset="-122"/>
              </a:rPr>
              <a:t>Work report refers to a comprehensive and systematic general inspection and evaluation of the work that has been done in a certain period of time</a:t>
            </a:r>
          </a:p>
        </p:txBody>
      </p:sp>
      <p:sp>
        <p:nvSpPr>
          <p:cNvPr id="5" name="文本框 4"/>
          <p:cNvSpPr txBox="1"/>
          <p:nvPr/>
        </p:nvSpPr>
        <p:spPr>
          <a:xfrm>
            <a:off x="3751439" y="1135603"/>
            <a:ext cx="4645309" cy="923330"/>
          </a:xfrm>
          <a:prstGeom prst="rect">
            <a:avLst/>
          </a:prstGeom>
          <a:noFill/>
        </p:spPr>
        <p:txBody>
          <a:bodyPr vert="horz" wrap="square" rtlCol="0">
            <a:spAutoFit/>
          </a:bodyPr>
          <a:lstStyle/>
          <a:p>
            <a:pPr algn="dist"/>
            <a:r>
              <a:rPr lang="en-US" altLang="zh-CN" sz="5400" dirty="0">
                <a:gradFill>
                  <a:gsLst>
                    <a:gs pos="0">
                      <a:srgbClr val="FBF3EC"/>
                    </a:gs>
                    <a:gs pos="100000">
                      <a:srgbClr val="FEFDA9"/>
                    </a:gs>
                  </a:gsLst>
                  <a:lin ang="5400000" scaled="1"/>
                </a:gradFill>
                <a:latin typeface="汉仪大宋简" panose="02010609000101010101" charset="-122"/>
                <a:ea typeface="汉仪大宋简" panose="02010609000101010101" charset="-122"/>
                <a:cs typeface="微软雅黑" panose="020B0503020204020204" pitchFamily="34" charset="-122"/>
              </a:rPr>
              <a:t>PART FOUR</a:t>
            </a:r>
            <a:endParaRPr lang="zh-CN" altLang="en-US" sz="5400" dirty="0">
              <a:gradFill>
                <a:gsLst>
                  <a:gs pos="0">
                    <a:srgbClr val="FBF3EC"/>
                  </a:gs>
                  <a:gs pos="100000">
                    <a:srgbClr val="FEFDA9"/>
                  </a:gs>
                </a:gsLst>
                <a:lin ang="5400000" scaled="1"/>
              </a:gradFill>
              <a:latin typeface="汉仪大宋简" panose="02010609000101010101" charset="-122"/>
              <a:ea typeface="汉仪大宋简" panose="02010609000101010101" charset="-122"/>
              <a:cs typeface="微软雅黑" panose="020B0503020204020204" pitchFamily="34" charset="-122"/>
            </a:endParaRPr>
          </a:p>
        </p:txBody>
      </p:sp>
      <p:grpSp>
        <p:nvGrpSpPr>
          <p:cNvPr id="15" name="组合 14"/>
          <p:cNvGrpSpPr/>
          <p:nvPr/>
        </p:nvGrpSpPr>
        <p:grpSpPr>
          <a:xfrm>
            <a:off x="5507419" y="4586432"/>
            <a:ext cx="1177162" cy="261610"/>
            <a:chOff x="7825724" y="803894"/>
            <a:chExt cx="1177162" cy="261610"/>
          </a:xfrm>
        </p:grpSpPr>
        <p:sp>
          <p:nvSpPr>
            <p:cNvPr id="16" name="矩形: 圆角 15"/>
            <p:cNvSpPr/>
            <p:nvPr/>
          </p:nvSpPr>
          <p:spPr>
            <a:xfrm>
              <a:off x="7825724" y="814612"/>
              <a:ext cx="1177162" cy="250892"/>
            </a:xfrm>
            <a:prstGeom prst="roundRect">
              <a:avLst>
                <a:gd name="adj" fmla="val 50000"/>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spc="100" dirty="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7954885" y="803894"/>
              <a:ext cx="918841" cy="253916"/>
            </a:xfrm>
            <a:prstGeom prst="rect">
              <a:avLst/>
            </a:prstGeom>
            <a:noFill/>
            <a:ln>
              <a:noFill/>
            </a:ln>
          </p:spPr>
          <p:txBody>
            <a:bodyPr wrap="none" rtlCol="0">
              <a:spAutoFit/>
            </a:bodyPr>
            <a:lstStyle/>
            <a:p>
              <a:pPr algn="ctr"/>
              <a:r>
                <a:rPr lang="en-US" altLang="zh-CN" sz="1050" spc="100" dirty="0">
                  <a:solidFill>
                    <a:schemeClr val="bg1"/>
                  </a:solidFill>
                  <a:latin typeface="微软雅黑" panose="020B0503020204020204" pitchFamily="34" charset="-122"/>
                  <a:ea typeface="微软雅黑" panose="020B0503020204020204" pitchFamily="34" charset="-122"/>
                </a:rPr>
                <a:t>ABOUTUS</a:t>
              </a:r>
              <a:endParaRPr lang="zh-CN" altLang="en-US" sz="1050" spc="100" dirty="0">
                <a:solidFill>
                  <a:schemeClr val="bg1"/>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4032510" y="4586432"/>
            <a:ext cx="1177162" cy="261610"/>
            <a:chOff x="6350815" y="803894"/>
            <a:chExt cx="1177162" cy="261610"/>
          </a:xfrm>
        </p:grpSpPr>
        <p:sp>
          <p:nvSpPr>
            <p:cNvPr id="19" name="矩形: 圆角 18"/>
            <p:cNvSpPr/>
            <p:nvPr/>
          </p:nvSpPr>
          <p:spPr>
            <a:xfrm>
              <a:off x="6350815" y="814612"/>
              <a:ext cx="1177162" cy="250892"/>
            </a:xfrm>
            <a:prstGeom prst="roundRect">
              <a:avLst>
                <a:gd name="adj" fmla="val 50000"/>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spc="100" dirty="0">
                <a:solidFill>
                  <a:schemeClr val="bg1"/>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6435092" y="803894"/>
              <a:ext cx="1008609" cy="253916"/>
            </a:xfrm>
            <a:prstGeom prst="rect">
              <a:avLst/>
            </a:prstGeom>
            <a:noFill/>
            <a:ln>
              <a:noFill/>
            </a:ln>
          </p:spPr>
          <p:txBody>
            <a:bodyPr wrap="none" rtlCol="0">
              <a:spAutoFit/>
            </a:bodyPr>
            <a:lstStyle/>
            <a:p>
              <a:pPr algn="ctr"/>
              <a:r>
                <a:rPr lang="en-US" altLang="zh-CN" sz="1050" spc="100" dirty="0">
                  <a:solidFill>
                    <a:schemeClr val="bg1"/>
                  </a:solidFill>
                  <a:latin typeface="微软雅黑" panose="020B0503020204020204" pitchFamily="34" charset="-122"/>
                  <a:ea typeface="微软雅黑" panose="020B0503020204020204" pitchFamily="34" charset="-122"/>
                </a:rPr>
                <a:t>CONTENTS</a:t>
              </a:r>
              <a:endParaRPr lang="zh-CN" altLang="en-US" sz="1050" spc="100" dirty="0">
                <a:solidFill>
                  <a:schemeClr val="bg1"/>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6982329" y="4586432"/>
            <a:ext cx="1177162" cy="261610"/>
            <a:chOff x="9300634" y="803894"/>
            <a:chExt cx="1177162" cy="261610"/>
          </a:xfrm>
        </p:grpSpPr>
        <p:sp>
          <p:nvSpPr>
            <p:cNvPr id="22" name="矩形: 圆角 21"/>
            <p:cNvSpPr/>
            <p:nvPr/>
          </p:nvSpPr>
          <p:spPr>
            <a:xfrm>
              <a:off x="9300634" y="814612"/>
              <a:ext cx="1177162" cy="250892"/>
            </a:xfrm>
            <a:prstGeom prst="roundRect">
              <a:avLst>
                <a:gd name="adj" fmla="val 50000"/>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spc="100"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9411360" y="803894"/>
              <a:ext cx="955711" cy="261610"/>
            </a:xfrm>
            <a:prstGeom prst="rect">
              <a:avLst/>
            </a:prstGeom>
            <a:noFill/>
            <a:ln>
              <a:noFill/>
            </a:ln>
          </p:spPr>
          <p:txBody>
            <a:bodyPr wrap="none" rtlCol="0">
              <a:spAutoFit/>
            </a:bodyPr>
            <a:lstStyle/>
            <a:p>
              <a:pPr algn="ctr"/>
              <a:r>
                <a:rPr lang="en-US" altLang="zh-CN" sz="1050" spc="100" dirty="0">
                  <a:solidFill>
                    <a:schemeClr val="bg1"/>
                  </a:solidFill>
                  <a:latin typeface="微软雅黑" panose="020B0503020204020204" pitchFamily="34" charset="-122"/>
                  <a:ea typeface="微软雅黑" panose="020B0503020204020204" pitchFamily="34" charset="-122"/>
                </a:rPr>
                <a:t>BUSINESS</a:t>
              </a:r>
              <a:endParaRPr lang="zh-CN" altLang="en-US" sz="1050" spc="1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0-#ppt_w/2"/>
                                          </p:val>
                                        </p:tav>
                                        <p:tav tm="100000">
                                          <p:val>
                                            <p:strVal val="#ppt_x"/>
                                          </p:val>
                                        </p:tav>
                                      </p:tavLst>
                                    </p:anim>
                                    <p:anim calcmode="lin" valueType="num">
                                      <p:cBhvr additive="base">
                                        <p:cTn id="16" dur="10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0-#ppt_w/2"/>
                                          </p:val>
                                        </p:tav>
                                        <p:tav tm="100000">
                                          <p:val>
                                            <p:strVal val="#ppt_x"/>
                                          </p:val>
                                        </p:tav>
                                      </p:tavLst>
                                    </p:anim>
                                    <p:anim calcmode="lin" valueType="num">
                                      <p:cBhvr additive="base">
                                        <p:cTn id="20" dur="10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1000" fill="hold"/>
                                        <p:tgtEl>
                                          <p:spTgt spid="18"/>
                                        </p:tgtEl>
                                        <p:attrNameLst>
                                          <p:attrName>ppt_x</p:attrName>
                                        </p:attrNameLst>
                                      </p:cBhvr>
                                      <p:tavLst>
                                        <p:tav tm="0">
                                          <p:val>
                                            <p:strVal val="1+#ppt_w/2"/>
                                          </p:val>
                                        </p:tav>
                                        <p:tav tm="100000">
                                          <p:val>
                                            <p:strVal val="#ppt_x"/>
                                          </p:val>
                                        </p:tav>
                                      </p:tavLst>
                                    </p:anim>
                                    <p:anim calcmode="lin" valueType="num">
                                      <p:cBhvr additive="base">
                                        <p:cTn id="24" dur="10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8" decel="10000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1000" fill="hold"/>
                                        <p:tgtEl>
                                          <p:spTgt spid="21"/>
                                        </p:tgtEl>
                                        <p:attrNameLst>
                                          <p:attrName>ppt_x</p:attrName>
                                        </p:attrNameLst>
                                      </p:cBhvr>
                                      <p:tavLst>
                                        <p:tav tm="0">
                                          <p:val>
                                            <p:strVal val="0-#ppt_w/2"/>
                                          </p:val>
                                        </p:tav>
                                        <p:tav tm="100000">
                                          <p:val>
                                            <p:strVal val="#ppt_x"/>
                                          </p:val>
                                        </p:tav>
                                      </p:tavLst>
                                    </p:anim>
                                    <p:anim calcmode="lin" valueType="num">
                                      <p:cBhvr additive="base">
                                        <p:cTn id="28"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文本框 5"/>
          <p:cNvSpPr txBox="1"/>
          <p:nvPr/>
        </p:nvSpPr>
        <p:spPr>
          <a:xfrm>
            <a:off x="4027576" y="866056"/>
            <a:ext cx="4136847" cy="769441"/>
          </a:xfrm>
          <a:prstGeom prst="rect">
            <a:avLst/>
          </a:prstGeom>
          <a:noFill/>
        </p:spPr>
        <p:txBody>
          <a:bodyPr vert="horz" wrap="square" rtlCol="0">
            <a:spAutoFit/>
          </a:bodyPr>
          <a:lstStyle/>
          <a:p>
            <a:pPr algn="dist"/>
            <a:r>
              <a:rPr lang="en-US" altLang="zh-CN" sz="4400" dirty="0">
                <a:gradFill>
                  <a:gsLst>
                    <a:gs pos="0">
                      <a:srgbClr val="FBF3EC"/>
                    </a:gs>
                    <a:gs pos="100000">
                      <a:srgbClr val="FEFDA9"/>
                    </a:gs>
                  </a:gsLst>
                  <a:lin ang="5400000" scaled="1"/>
                </a:gradFill>
                <a:latin typeface="汉仪大宋简" panose="02010609000101010101" charset="-122"/>
                <a:ea typeface="汉仪大宋简" panose="02010609000101010101" charset="-122"/>
                <a:cs typeface="微软雅黑" panose="020B0503020204020204" pitchFamily="34" charset="-122"/>
              </a:rPr>
              <a:t>CONTENTS</a:t>
            </a:r>
            <a:endParaRPr lang="zh-CN" altLang="en-US" sz="5400" dirty="0">
              <a:gradFill>
                <a:gsLst>
                  <a:gs pos="0">
                    <a:srgbClr val="FBF3EC"/>
                  </a:gs>
                  <a:gs pos="100000">
                    <a:srgbClr val="FEFDA9"/>
                  </a:gs>
                </a:gsLst>
                <a:lin ang="5400000" scaled="1"/>
              </a:gradFill>
              <a:latin typeface="汉仪大宋简" panose="02010609000101010101" charset="-122"/>
              <a:ea typeface="汉仪大宋简" panose="02010609000101010101" charset="-122"/>
              <a:cs typeface="微软雅黑" panose="020B0503020204020204" pitchFamily="34" charset="-122"/>
            </a:endParaRPr>
          </a:p>
        </p:txBody>
      </p:sp>
      <p:grpSp>
        <p:nvGrpSpPr>
          <p:cNvPr id="19" name="组合 18"/>
          <p:cNvGrpSpPr/>
          <p:nvPr/>
        </p:nvGrpSpPr>
        <p:grpSpPr>
          <a:xfrm>
            <a:off x="1869869" y="3096307"/>
            <a:ext cx="1929133" cy="2198255"/>
            <a:chOff x="1537336" y="2721389"/>
            <a:chExt cx="1709665" cy="2198255"/>
          </a:xfrm>
        </p:grpSpPr>
        <p:sp>
          <p:nvSpPr>
            <p:cNvPr id="20" name="矩形 19"/>
            <p:cNvSpPr/>
            <p:nvPr/>
          </p:nvSpPr>
          <p:spPr>
            <a:xfrm>
              <a:off x="1546516" y="2721389"/>
              <a:ext cx="1631399" cy="2198255"/>
            </a:xfrm>
            <a:prstGeom prst="rect">
              <a:avLst/>
            </a:prstGeom>
            <a:noFill/>
            <a:ln>
              <a:gradFill>
                <a:gsLst>
                  <a:gs pos="0">
                    <a:srgbClr val="FBF3EC"/>
                  </a:gs>
                  <a:gs pos="29000">
                    <a:srgbClr val="FEFDA9"/>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1661337" y="3475082"/>
              <a:ext cx="1435286" cy="400110"/>
            </a:xfrm>
            <a:prstGeom prst="rect">
              <a:avLst/>
            </a:prstGeom>
            <a:noFill/>
          </p:spPr>
          <p:txBody>
            <a:bodyPr wrap="square" rtlCol="0">
              <a:spAutoFit/>
            </a:bodyPr>
            <a:lstStyle/>
            <a:p>
              <a:pPr algn="dist"/>
              <a:r>
                <a:rPr lang="en-US" altLang="zh-CN" sz="2000" dirty="0">
                  <a:solidFill>
                    <a:srgbClr val="FEFDA9"/>
                  </a:solidFill>
                  <a:latin typeface="汉仪大宋简" panose="02010609000101010101" charset="-122"/>
                  <a:ea typeface="汉仪大宋简" panose="02010609000101010101" charset="-122"/>
                  <a:cs typeface="微软雅黑" panose="020B0503020204020204" pitchFamily="34" charset="-122"/>
                </a:rPr>
                <a:t>HEADLINE</a:t>
              </a:r>
              <a:endParaRPr lang="zh-CN" altLang="en-US" sz="2000" dirty="0">
                <a:solidFill>
                  <a:srgbClr val="FEFDA9"/>
                </a:solidFill>
                <a:latin typeface="汉仪大宋简" panose="02010609000101010101" charset="-122"/>
                <a:ea typeface="汉仪大宋简" panose="02010609000101010101" charset="-122"/>
                <a:cs typeface="微软雅黑" panose="020B0503020204020204" pitchFamily="34" charset="-122"/>
              </a:endParaRPr>
            </a:p>
          </p:txBody>
        </p:sp>
        <p:sp>
          <p:nvSpPr>
            <p:cNvPr id="23" name="文本框 22"/>
            <p:cNvSpPr txBox="1"/>
            <p:nvPr/>
          </p:nvSpPr>
          <p:spPr>
            <a:xfrm>
              <a:off x="1537336" y="3932236"/>
              <a:ext cx="1709665" cy="839332"/>
            </a:xfrm>
            <a:prstGeom prst="rect">
              <a:avLst/>
            </a:prstGeom>
            <a:noFill/>
          </p:spPr>
          <p:txBody>
            <a:bodyPr wrap="square" rtlCol="0">
              <a:spAutoFit/>
            </a:bodyPr>
            <a:lstStyle/>
            <a:p>
              <a:pPr algn="ctr">
                <a:lnSpc>
                  <a:spcPts val="1500"/>
                </a:lnSpc>
              </a:pPr>
              <a:r>
                <a:rPr lang="en-US" altLang="zh-CN"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 </a:t>
              </a:r>
              <a:endParaRPr lang="zh-CN" altLang="en-US"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7" name="文本框 46"/>
            <p:cNvSpPr txBox="1"/>
            <p:nvPr/>
          </p:nvSpPr>
          <p:spPr>
            <a:xfrm>
              <a:off x="2045489" y="2775070"/>
              <a:ext cx="693357" cy="646331"/>
            </a:xfrm>
            <a:prstGeom prst="rect">
              <a:avLst/>
            </a:prstGeom>
            <a:noFill/>
          </p:spPr>
          <p:txBody>
            <a:bodyPr wrap="square" rtlCol="0">
              <a:spAutoFit/>
            </a:bodyPr>
            <a:lstStyle/>
            <a:p>
              <a:pPr algn="dist"/>
              <a:r>
                <a:rPr lang="en-US" altLang="zh-CN" sz="3600" dirty="0">
                  <a:gradFill>
                    <a:gsLst>
                      <a:gs pos="0">
                        <a:srgbClr val="FBF3EC"/>
                      </a:gs>
                      <a:gs pos="86000">
                        <a:srgbClr val="FEFDA9"/>
                      </a:gs>
                    </a:gsLst>
                    <a:lin ang="5400000" scaled="1"/>
                  </a:gradFill>
                  <a:latin typeface="汉仪大宋简" panose="02010609000101010101" charset="-122"/>
                  <a:ea typeface="汉仪大宋简" panose="02010609000101010101" charset="-122"/>
                  <a:cs typeface="微软雅黑" panose="020B0503020204020204" pitchFamily="34" charset="-122"/>
                </a:rPr>
                <a:t>01</a:t>
              </a:r>
              <a:endParaRPr lang="zh-CN" altLang="en-US" sz="3600" dirty="0">
                <a:gradFill>
                  <a:gsLst>
                    <a:gs pos="0">
                      <a:srgbClr val="FBF3EC"/>
                    </a:gs>
                    <a:gs pos="86000">
                      <a:srgbClr val="FEFDA9"/>
                    </a:gs>
                  </a:gsLst>
                  <a:lin ang="5400000" scaled="1"/>
                </a:gradFill>
                <a:latin typeface="汉仪大宋简" panose="02010609000101010101" charset="-122"/>
                <a:ea typeface="汉仪大宋简" panose="02010609000101010101" charset="-122"/>
                <a:cs typeface="微软雅黑" panose="020B0503020204020204" pitchFamily="34" charset="-122"/>
              </a:endParaRPr>
            </a:p>
          </p:txBody>
        </p:sp>
      </p:grpSp>
      <p:grpSp>
        <p:nvGrpSpPr>
          <p:cNvPr id="48" name="组合 47"/>
          <p:cNvGrpSpPr/>
          <p:nvPr/>
        </p:nvGrpSpPr>
        <p:grpSpPr>
          <a:xfrm>
            <a:off x="4072598" y="3096306"/>
            <a:ext cx="1929133" cy="2198255"/>
            <a:chOff x="1537336" y="2721389"/>
            <a:chExt cx="1709665" cy="2198255"/>
          </a:xfrm>
        </p:grpSpPr>
        <p:sp>
          <p:nvSpPr>
            <p:cNvPr id="49" name="矩形 48"/>
            <p:cNvSpPr/>
            <p:nvPr/>
          </p:nvSpPr>
          <p:spPr>
            <a:xfrm>
              <a:off x="1546516" y="2721389"/>
              <a:ext cx="1631399" cy="2198255"/>
            </a:xfrm>
            <a:prstGeom prst="rect">
              <a:avLst/>
            </a:prstGeom>
            <a:noFill/>
            <a:ln>
              <a:gradFill>
                <a:gsLst>
                  <a:gs pos="0">
                    <a:srgbClr val="FBF3EC"/>
                  </a:gs>
                  <a:gs pos="29000">
                    <a:srgbClr val="FEFDA9"/>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1661337" y="3475082"/>
              <a:ext cx="1435286" cy="400110"/>
            </a:xfrm>
            <a:prstGeom prst="rect">
              <a:avLst/>
            </a:prstGeom>
            <a:noFill/>
          </p:spPr>
          <p:txBody>
            <a:bodyPr wrap="square" rtlCol="0">
              <a:spAutoFit/>
            </a:bodyPr>
            <a:lstStyle/>
            <a:p>
              <a:pPr algn="dist"/>
              <a:r>
                <a:rPr lang="en-US" altLang="zh-CN" sz="2000" dirty="0">
                  <a:solidFill>
                    <a:srgbClr val="FEFDA9"/>
                  </a:solidFill>
                  <a:latin typeface="汉仪大宋简" panose="02010609000101010101" charset="-122"/>
                  <a:ea typeface="汉仪大宋简" panose="02010609000101010101" charset="-122"/>
                  <a:cs typeface="微软雅黑" panose="020B0503020204020204" pitchFamily="34" charset="-122"/>
                </a:rPr>
                <a:t>HEADLINE</a:t>
              </a:r>
              <a:endParaRPr lang="zh-CN" altLang="en-US" sz="2000" dirty="0">
                <a:solidFill>
                  <a:srgbClr val="FEFDA9"/>
                </a:solidFill>
                <a:latin typeface="汉仪大宋简" panose="02010609000101010101" charset="-122"/>
                <a:ea typeface="汉仪大宋简" panose="02010609000101010101" charset="-122"/>
                <a:cs typeface="微软雅黑" panose="020B0503020204020204" pitchFamily="34" charset="-122"/>
              </a:endParaRPr>
            </a:p>
          </p:txBody>
        </p:sp>
        <p:sp>
          <p:nvSpPr>
            <p:cNvPr id="51" name="文本框 50"/>
            <p:cNvSpPr txBox="1"/>
            <p:nvPr/>
          </p:nvSpPr>
          <p:spPr>
            <a:xfrm>
              <a:off x="1537336" y="3932236"/>
              <a:ext cx="1709665" cy="839332"/>
            </a:xfrm>
            <a:prstGeom prst="rect">
              <a:avLst/>
            </a:prstGeom>
            <a:noFill/>
          </p:spPr>
          <p:txBody>
            <a:bodyPr wrap="square" rtlCol="0">
              <a:spAutoFit/>
            </a:bodyPr>
            <a:lstStyle/>
            <a:p>
              <a:pPr algn="ctr">
                <a:lnSpc>
                  <a:spcPts val="1500"/>
                </a:lnSpc>
              </a:pPr>
              <a:r>
                <a:rPr lang="en-US" altLang="zh-CN"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 </a:t>
              </a:r>
              <a:endParaRPr lang="zh-CN" altLang="en-US"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2" name="文本框 51"/>
            <p:cNvSpPr txBox="1"/>
            <p:nvPr/>
          </p:nvSpPr>
          <p:spPr>
            <a:xfrm>
              <a:off x="2045489" y="2775070"/>
              <a:ext cx="693357" cy="646331"/>
            </a:xfrm>
            <a:prstGeom prst="rect">
              <a:avLst/>
            </a:prstGeom>
            <a:noFill/>
          </p:spPr>
          <p:txBody>
            <a:bodyPr wrap="square" rtlCol="0">
              <a:spAutoFit/>
            </a:bodyPr>
            <a:lstStyle/>
            <a:p>
              <a:pPr algn="dist"/>
              <a:r>
                <a:rPr lang="en-US" altLang="zh-CN" sz="3600" dirty="0">
                  <a:gradFill>
                    <a:gsLst>
                      <a:gs pos="0">
                        <a:srgbClr val="FBF3EC"/>
                      </a:gs>
                      <a:gs pos="86000">
                        <a:srgbClr val="FEFDA9"/>
                      </a:gs>
                    </a:gsLst>
                    <a:lin ang="5400000" scaled="1"/>
                  </a:gradFill>
                  <a:latin typeface="汉仪大宋简" panose="02010609000101010101" charset="-122"/>
                  <a:ea typeface="汉仪大宋简" panose="02010609000101010101" charset="-122"/>
                  <a:cs typeface="微软雅黑" panose="020B0503020204020204" pitchFamily="34" charset="-122"/>
                </a:rPr>
                <a:t>02</a:t>
              </a:r>
              <a:endParaRPr lang="zh-CN" altLang="en-US" sz="3600" dirty="0">
                <a:gradFill>
                  <a:gsLst>
                    <a:gs pos="0">
                      <a:srgbClr val="FBF3EC"/>
                    </a:gs>
                    <a:gs pos="86000">
                      <a:srgbClr val="FEFDA9"/>
                    </a:gs>
                  </a:gsLst>
                  <a:lin ang="5400000" scaled="1"/>
                </a:gradFill>
                <a:latin typeface="汉仪大宋简" panose="02010609000101010101" charset="-122"/>
                <a:ea typeface="汉仪大宋简" panose="02010609000101010101" charset="-122"/>
                <a:cs typeface="微软雅黑" panose="020B0503020204020204" pitchFamily="34" charset="-122"/>
              </a:endParaRPr>
            </a:p>
          </p:txBody>
        </p:sp>
      </p:grpSp>
      <p:grpSp>
        <p:nvGrpSpPr>
          <p:cNvPr id="53" name="组合 52"/>
          <p:cNvGrpSpPr/>
          <p:nvPr/>
        </p:nvGrpSpPr>
        <p:grpSpPr>
          <a:xfrm>
            <a:off x="6275327" y="3088313"/>
            <a:ext cx="1929133" cy="2198255"/>
            <a:chOff x="1537336" y="2721389"/>
            <a:chExt cx="1709665" cy="2198255"/>
          </a:xfrm>
        </p:grpSpPr>
        <p:sp>
          <p:nvSpPr>
            <p:cNvPr id="54" name="矩形 53"/>
            <p:cNvSpPr/>
            <p:nvPr/>
          </p:nvSpPr>
          <p:spPr>
            <a:xfrm>
              <a:off x="1546516" y="2721389"/>
              <a:ext cx="1631399" cy="2198255"/>
            </a:xfrm>
            <a:prstGeom prst="rect">
              <a:avLst/>
            </a:prstGeom>
            <a:noFill/>
            <a:ln>
              <a:gradFill>
                <a:gsLst>
                  <a:gs pos="0">
                    <a:srgbClr val="FBF3EC"/>
                  </a:gs>
                  <a:gs pos="29000">
                    <a:srgbClr val="FEFDA9"/>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文本框 54"/>
            <p:cNvSpPr txBox="1"/>
            <p:nvPr/>
          </p:nvSpPr>
          <p:spPr>
            <a:xfrm>
              <a:off x="1661337" y="3475082"/>
              <a:ext cx="1435286" cy="400110"/>
            </a:xfrm>
            <a:prstGeom prst="rect">
              <a:avLst/>
            </a:prstGeom>
            <a:noFill/>
          </p:spPr>
          <p:txBody>
            <a:bodyPr wrap="square" rtlCol="0">
              <a:spAutoFit/>
            </a:bodyPr>
            <a:lstStyle/>
            <a:p>
              <a:pPr algn="dist"/>
              <a:r>
                <a:rPr lang="en-US" altLang="zh-CN" sz="2000" dirty="0">
                  <a:solidFill>
                    <a:srgbClr val="FEFDA9"/>
                  </a:solidFill>
                  <a:latin typeface="汉仪大宋简" panose="02010609000101010101" charset="-122"/>
                  <a:ea typeface="汉仪大宋简" panose="02010609000101010101" charset="-122"/>
                  <a:cs typeface="微软雅黑" panose="020B0503020204020204" pitchFamily="34" charset="-122"/>
                </a:rPr>
                <a:t>HEADLINE</a:t>
              </a:r>
              <a:endParaRPr lang="zh-CN" altLang="en-US" sz="2000" dirty="0">
                <a:solidFill>
                  <a:srgbClr val="FEFDA9"/>
                </a:solidFill>
                <a:latin typeface="汉仪大宋简" panose="02010609000101010101" charset="-122"/>
                <a:ea typeface="汉仪大宋简" panose="02010609000101010101" charset="-122"/>
                <a:cs typeface="微软雅黑" panose="020B0503020204020204" pitchFamily="34" charset="-122"/>
              </a:endParaRPr>
            </a:p>
          </p:txBody>
        </p:sp>
        <p:sp>
          <p:nvSpPr>
            <p:cNvPr id="56" name="文本框 55"/>
            <p:cNvSpPr txBox="1"/>
            <p:nvPr/>
          </p:nvSpPr>
          <p:spPr>
            <a:xfrm>
              <a:off x="1537336" y="3932236"/>
              <a:ext cx="1709665" cy="839332"/>
            </a:xfrm>
            <a:prstGeom prst="rect">
              <a:avLst/>
            </a:prstGeom>
            <a:noFill/>
          </p:spPr>
          <p:txBody>
            <a:bodyPr wrap="square" rtlCol="0">
              <a:spAutoFit/>
            </a:bodyPr>
            <a:lstStyle/>
            <a:p>
              <a:pPr algn="ctr">
                <a:lnSpc>
                  <a:spcPts val="1500"/>
                </a:lnSpc>
              </a:pPr>
              <a:r>
                <a:rPr lang="en-US" altLang="zh-CN"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 </a:t>
              </a:r>
              <a:endParaRPr lang="zh-CN" altLang="en-US"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7" name="文本框 56"/>
            <p:cNvSpPr txBox="1"/>
            <p:nvPr/>
          </p:nvSpPr>
          <p:spPr>
            <a:xfrm>
              <a:off x="2045489" y="2775070"/>
              <a:ext cx="693357" cy="646331"/>
            </a:xfrm>
            <a:prstGeom prst="rect">
              <a:avLst/>
            </a:prstGeom>
            <a:noFill/>
          </p:spPr>
          <p:txBody>
            <a:bodyPr wrap="square" rtlCol="0">
              <a:spAutoFit/>
            </a:bodyPr>
            <a:lstStyle/>
            <a:p>
              <a:pPr algn="dist"/>
              <a:r>
                <a:rPr lang="en-US" altLang="zh-CN" sz="3600" dirty="0">
                  <a:gradFill>
                    <a:gsLst>
                      <a:gs pos="0">
                        <a:srgbClr val="FBF3EC"/>
                      </a:gs>
                      <a:gs pos="86000">
                        <a:srgbClr val="FEFDA9"/>
                      </a:gs>
                    </a:gsLst>
                    <a:lin ang="5400000" scaled="1"/>
                  </a:gradFill>
                  <a:latin typeface="汉仪大宋简" panose="02010609000101010101" charset="-122"/>
                  <a:ea typeface="汉仪大宋简" panose="02010609000101010101" charset="-122"/>
                  <a:cs typeface="微软雅黑" panose="020B0503020204020204" pitchFamily="34" charset="-122"/>
                </a:rPr>
                <a:t>03</a:t>
              </a:r>
              <a:endParaRPr lang="zh-CN" altLang="en-US" sz="3600" dirty="0">
                <a:gradFill>
                  <a:gsLst>
                    <a:gs pos="0">
                      <a:srgbClr val="FBF3EC"/>
                    </a:gs>
                    <a:gs pos="86000">
                      <a:srgbClr val="FEFDA9"/>
                    </a:gs>
                  </a:gsLst>
                  <a:lin ang="5400000" scaled="1"/>
                </a:gradFill>
                <a:latin typeface="汉仪大宋简" panose="02010609000101010101" charset="-122"/>
                <a:ea typeface="汉仪大宋简" panose="02010609000101010101" charset="-122"/>
                <a:cs typeface="微软雅黑" panose="020B0503020204020204" pitchFamily="34" charset="-122"/>
              </a:endParaRPr>
            </a:p>
          </p:txBody>
        </p:sp>
      </p:grpSp>
      <p:grpSp>
        <p:nvGrpSpPr>
          <p:cNvPr id="58" name="组合 57"/>
          <p:cNvGrpSpPr/>
          <p:nvPr/>
        </p:nvGrpSpPr>
        <p:grpSpPr>
          <a:xfrm>
            <a:off x="8478056" y="3088312"/>
            <a:ext cx="1929133" cy="2198255"/>
            <a:chOff x="1537336" y="2721389"/>
            <a:chExt cx="1709665" cy="2198255"/>
          </a:xfrm>
        </p:grpSpPr>
        <p:sp>
          <p:nvSpPr>
            <p:cNvPr id="59" name="矩形 58"/>
            <p:cNvSpPr/>
            <p:nvPr/>
          </p:nvSpPr>
          <p:spPr>
            <a:xfrm>
              <a:off x="1546516" y="2721389"/>
              <a:ext cx="1631399" cy="2198255"/>
            </a:xfrm>
            <a:prstGeom prst="rect">
              <a:avLst/>
            </a:prstGeom>
            <a:noFill/>
            <a:ln>
              <a:gradFill>
                <a:gsLst>
                  <a:gs pos="0">
                    <a:srgbClr val="FBF3EC"/>
                  </a:gs>
                  <a:gs pos="29000">
                    <a:srgbClr val="FEFDA9"/>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0" name="文本框 59"/>
            <p:cNvSpPr txBox="1"/>
            <p:nvPr/>
          </p:nvSpPr>
          <p:spPr>
            <a:xfrm>
              <a:off x="1661337" y="3475082"/>
              <a:ext cx="1435286" cy="400110"/>
            </a:xfrm>
            <a:prstGeom prst="rect">
              <a:avLst/>
            </a:prstGeom>
            <a:noFill/>
          </p:spPr>
          <p:txBody>
            <a:bodyPr wrap="square" rtlCol="0">
              <a:spAutoFit/>
            </a:bodyPr>
            <a:lstStyle/>
            <a:p>
              <a:pPr algn="dist"/>
              <a:r>
                <a:rPr lang="en-US" altLang="zh-CN" sz="2000" dirty="0">
                  <a:solidFill>
                    <a:srgbClr val="FEFDA9"/>
                  </a:solidFill>
                  <a:latin typeface="汉仪大宋简" panose="02010609000101010101" charset="-122"/>
                  <a:ea typeface="汉仪大宋简" panose="02010609000101010101" charset="-122"/>
                  <a:cs typeface="微软雅黑" panose="020B0503020204020204" pitchFamily="34" charset="-122"/>
                </a:rPr>
                <a:t>HEADLINE</a:t>
              </a:r>
              <a:endParaRPr lang="zh-CN" altLang="en-US" sz="2000" dirty="0">
                <a:solidFill>
                  <a:srgbClr val="FEFDA9"/>
                </a:solidFill>
                <a:latin typeface="汉仪大宋简" panose="02010609000101010101" charset="-122"/>
                <a:ea typeface="汉仪大宋简" panose="02010609000101010101" charset="-122"/>
                <a:cs typeface="微软雅黑" panose="020B0503020204020204" pitchFamily="34" charset="-122"/>
              </a:endParaRPr>
            </a:p>
          </p:txBody>
        </p:sp>
        <p:sp>
          <p:nvSpPr>
            <p:cNvPr id="61" name="文本框 60"/>
            <p:cNvSpPr txBox="1"/>
            <p:nvPr/>
          </p:nvSpPr>
          <p:spPr>
            <a:xfrm>
              <a:off x="1537336" y="3932236"/>
              <a:ext cx="1709665" cy="839332"/>
            </a:xfrm>
            <a:prstGeom prst="rect">
              <a:avLst/>
            </a:prstGeom>
            <a:noFill/>
          </p:spPr>
          <p:txBody>
            <a:bodyPr wrap="square" rtlCol="0">
              <a:spAutoFit/>
            </a:bodyPr>
            <a:lstStyle/>
            <a:p>
              <a:pPr algn="ctr">
                <a:lnSpc>
                  <a:spcPts val="1500"/>
                </a:lnSpc>
              </a:pPr>
              <a:r>
                <a:rPr lang="en-US" altLang="zh-CN"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 </a:t>
              </a:r>
              <a:endParaRPr lang="zh-CN" altLang="en-US"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2" name="文本框 61"/>
            <p:cNvSpPr txBox="1"/>
            <p:nvPr/>
          </p:nvSpPr>
          <p:spPr>
            <a:xfrm>
              <a:off x="2045489" y="2775070"/>
              <a:ext cx="693357" cy="646331"/>
            </a:xfrm>
            <a:prstGeom prst="rect">
              <a:avLst/>
            </a:prstGeom>
            <a:noFill/>
          </p:spPr>
          <p:txBody>
            <a:bodyPr wrap="square" rtlCol="0">
              <a:spAutoFit/>
            </a:bodyPr>
            <a:lstStyle/>
            <a:p>
              <a:pPr algn="dist"/>
              <a:r>
                <a:rPr lang="en-US" altLang="zh-CN" sz="3600" dirty="0">
                  <a:gradFill>
                    <a:gsLst>
                      <a:gs pos="0">
                        <a:srgbClr val="FBF3EC"/>
                      </a:gs>
                      <a:gs pos="86000">
                        <a:srgbClr val="FEFDA9"/>
                      </a:gs>
                    </a:gsLst>
                    <a:lin ang="5400000" scaled="1"/>
                  </a:gradFill>
                  <a:latin typeface="汉仪大宋简" panose="02010609000101010101" charset="-122"/>
                  <a:ea typeface="汉仪大宋简" panose="02010609000101010101" charset="-122"/>
                  <a:cs typeface="微软雅黑" panose="020B0503020204020204" pitchFamily="34" charset="-122"/>
                </a:rPr>
                <a:t>04</a:t>
              </a:r>
              <a:endParaRPr lang="zh-CN" altLang="en-US" sz="3600" dirty="0">
                <a:gradFill>
                  <a:gsLst>
                    <a:gs pos="0">
                      <a:srgbClr val="FBF3EC"/>
                    </a:gs>
                    <a:gs pos="86000">
                      <a:srgbClr val="FEFDA9"/>
                    </a:gs>
                  </a:gsLst>
                  <a:lin ang="5400000" scaled="1"/>
                </a:gradFill>
                <a:latin typeface="汉仪大宋简" panose="02010609000101010101" charset="-122"/>
                <a:ea typeface="汉仪大宋简" panose="02010609000101010101" charset="-122"/>
                <a:cs typeface="微软雅黑" panose="020B0503020204020204" pitchFamily="34" charset="-122"/>
              </a:endParaRPr>
            </a:p>
          </p:txBody>
        </p:sp>
      </p:grpSp>
      <p:sp>
        <p:nvSpPr>
          <p:cNvPr id="63" name="文本框 62"/>
          <p:cNvSpPr txBox="1"/>
          <p:nvPr/>
        </p:nvSpPr>
        <p:spPr>
          <a:xfrm>
            <a:off x="3201509" y="1641717"/>
            <a:ext cx="5871985" cy="459485"/>
          </a:xfrm>
          <a:prstGeom prst="rect">
            <a:avLst/>
          </a:prstGeom>
          <a:noFill/>
        </p:spPr>
        <p:txBody>
          <a:bodyPr wrap="square">
            <a:spAutoFit/>
          </a:bodyPr>
          <a:lstStyle/>
          <a:p>
            <a:pPr algn="ctr">
              <a:lnSpc>
                <a:spcPts val="1500"/>
              </a:lnSpc>
            </a:pPr>
            <a:r>
              <a:rPr lang="zh-CN" altLang="en-US" sz="1000" spc="100" dirty="0">
                <a:solidFill>
                  <a:schemeClr val="bg1"/>
                </a:solidFill>
                <a:latin typeface="微软雅黑" panose="020B0503020204020204" pitchFamily="34" charset="-122"/>
                <a:ea typeface="微软雅黑" panose="020B0503020204020204" pitchFamily="34" charset="-122"/>
              </a:rPr>
              <a:t>Work report refers to a comprehensive and systematic general inspection and evaluation of the work that has been done in a certain period of time</a:t>
            </a:r>
          </a:p>
        </p:txBody>
      </p:sp>
      <p:sp>
        <p:nvSpPr>
          <p:cNvPr id="24" name="TextBox 4">
            <a:extLst>
              <a:ext uri="{FF2B5EF4-FFF2-40B4-BE49-F238E27FC236}">
                <a16:creationId xmlns:a16="http://schemas.microsoft.com/office/drawing/2014/main" id="{EB684C7E-20A7-9694-F2D4-694B922B40F4}"/>
              </a:ext>
            </a:extLst>
          </p:cNvPr>
          <p:cNvSpPr txBox="1"/>
          <p:nvPr/>
        </p:nvSpPr>
        <p:spPr>
          <a:xfrm>
            <a:off x="0" y="0"/>
            <a:ext cx="45365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http://www.1ppt.com/hangye/</a:t>
            </a:r>
          </a:p>
        </p:txBody>
      </p:sp>
    </p:spTree>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75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750" fill="hold"/>
                                        <p:tgtEl>
                                          <p:spTgt spid="19"/>
                                        </p:tgtEl>
                                        <p:attrNameLst>
                                          <p:attrName>ppt_x</p:attrName>
                                        </p:attrNameLst>
                                      </p:cBhvr>
                                      <p:tavLst>
                                        <p:tav tm="0">
                                          <p:val>
                                            <p:strVal val="0-#ppt_w/2"/>
                                          </p:val>
                                        </p:tav>
                                        <p:tav tm="100000">
                                          <p:val>
                                            <p:strVal val="#ppt_x"/>
                                          </p:val>
                                        </p:tav>
                                      </p:tavLst>
                                    </p:anim>
                                    <p:anim calcmode="lin" valueType="num">
                                      <p:cBhvr additive="base">
                                        <p:cTn id="12" dur="75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75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750" fill="hold"/>
                                        <p:tgtEl>
                                          <p:spTgt spid="48"/>
                                        </p:tgtEl>
                                        <p:attrNameLst>
                                          <p:attrName>ppt_x</p:attrName>
                                        </p:attrNameLst>
                                      </p:cBhvr>
                                      <p:tavLst>
                                        <p:tav tm="0">
                                          <p:val>
                                            <p:strVal val="0-#ppt_w/2"/>
                                          </p:val>
                                        </p:tav>
                                        <p:tav tm="100000">
                                          <p:val>
                                            <p:strVal val="#ppt_x"/>
                                          </p:val>
                                        </p:tav>
                                      </p:tavLst>
                                    </p:anim>
                                    <p:anim calcmode="lin" valueType="num">
                                      <p:cBhvr additive="base">
                                        <p:cTn id="16" dur="750" fill="hold"/>
                                        <p:tgtEl>
                                          <p:spTgt spid="48"/>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75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750" fill="hold"/>
                                        <p:tgtEl>
                                          <p:spTgt spid="53"/>
                                        </p:tgtEl>
                                        <p:attrNameLst>
                                          <p:attrName>ppt_x</p:attrName>
                                        </p:attrNameLst>
                                      </p:cBhvr>
                                      <p:tavLst>
                                        <p:tav tm="0">
                                          <p:val>
                                            <p:strVal val="0-#ppt_w/2"/>
                                          </p:val>
                                        </p:tav>
                                        <p:tav tm="100000">
                                          <p:val>
                                            <p:strVal val="#ppt_x"/>
                                          </p:val>
                                        </p:tav>
                                      </p:tavLst>
                                    </p:anim>
                                    <p:anim calcmode="lin" valueType="num">
                                      <p:cBhvr additive="base">
                                        <p:cTn id="20" dur="750" fill="hold"/>
                                        <p:tgtEl>
                                          <p:spTgt spid="53"/>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750"/>
                                  </p:stCondLst>
                                  <p:childTnLst>
                                    <p:set>
                                      <p:cBhvr>
                                        <p:cTn id="22" dur="1" fill="hold">
                                          <p:stCondLst>
                                            <p:cond delay="0"/>
                                          </p:stCondLst>
                                        </p:cTn>
                                        <p:tgtEl>
                                          <p:spTgt spid="58"/>
                                        </p:tgtEl>
                                        <p:attrNameLst>
                                          <p:attrName>style.visibility</p:attrName>
                                        </p:attrNameLst>
                                      </p:cBhvr>
                                      <p:to>
                                        <p:strVal val="visible"/>
                                      </p:to>
                                    </p:set>
                                    <p:anim calcmode="lin" valueType="num">
                                      <p:cBhvr additive="base">
                                        <p:cTn id="23" dur="750" fill="hold"/>
                                        <p:tgtEl>
                                          <p:spTgt spid="58"/>
                                        </p:tgtEl>
                                        <p:attrNameLst>
                                          <p:attrName>ppt_x</p:attrName>
                                        </p:attrNameLst>
                                      </p:cBhvr>
                                      <p:tavLst>
                                        <p:tav tm="0">
                                          <p:val>
                                            <p:strVal val="0-#ppt_w/2"/>
                                          </p:val>
                                        </p:tav>
                                        <p:tav tm="100000">
                                          <p:val>
                                            <p:strVal val="#ppt_x"/>
                                          </p:val>
                                        </p:tav>
                                      </p:tavLst>
                                    </p:anim>
                                    <p:anim calcmode="lin" valueType="num">
                                      <p:cBhvr additive="base">
                                        <p:cTn id="24" dur="750" fill="hold"/>
                                        <p:tgtEl>
                                          <p:spTgt spid="58"/>
                                        </p:tgtEl>
                                        <p:attrNameLst>
                                          <p:attrName>ppt_y</p:attrName>
                                        </p:attrNameLst>
                                      </p:cBhvr>
                                      <p:tavLst>
                                        <p:tav tm="0">
                                          <p:val>
                                            <p:strVal val="#ppt_y"/>
                                          </p:val>
                                        </p:tav>
                                        <p:tav tm="100000">
                                          <p:val>
                                            <p:strVal val="#ppt_y"/>
                                          </p:val>
                                        </p:tav>
                                      </p:tavLst>
                                    </p:anim>
                                  </p:childTnLst>
                                </p:cTn>
                              </p:par>
                              <p:par>
                                <p:cTn id="25" presetID="16" presetClass="entr" presetSubtype="37" fill="hold" grpId="0" nodeType="withEffect">
                                  <p:stCondLst>
                                    <p:cond delay="500"/>
                                  </p:stCondLst>
                                  <p:childTnLst>
                                    <p:set>
                                      <p:cBhvr>
                                        <p:cTn id="26" dur="1" fill="hold">
                                          <p:stCondLst>
                                            <p:cond delay="0"/>
                                          </p:stCondLst>
                                        </p:cTn>
                                        <p:tgtEl>
                                          <p:spTgt spid="63"/>
                                        </p:tgtEl>
                                        <p:attrNameLst>
                                          <p:attrName>style.visibility</p:attrName>
                                        </p:attrNameLst>
                                      </p:cBhvr>
                                      <p:to>
                                        <p:strVal val="visible"/>
                                      </p:to>
                                    </p:set>
                                    <p:animEffect transition="in" filter="barn(outVertical)">
                                      <p:cBhvr>
                                        <p:cTn id="2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5050564" y="437497"/>
            <a:ext cx="2090872" cy="461665"/>
          </a:xfrm>
          <a:prstGeom prst="rect">
            <a:avLst/>
          </a:prstGeom>
          <a:noFill/>
        </p:spPr>
        <p:txBody>
          <a:bodyPr wrap="square" rtlCol="0">
            <a:spAutoFit/>
          </a:bodyPr>
          <a:lstStyle/>
          <a:p>
            <a:pPr algn="dist"/>
            <a:r>
              <a:rPr lang="en-US" altLang="zh-CN" sz="2400" dirty="0">
                <a:gradFill>
                  <a:gsLst>
                    <a:gs pos="0">
                      <a:srgbClr val="FBF3EC"/>
                    </a:gs>
                    <a:gs pos="100000">
                      <a:srgbClr val="FEFDA9"/>
                    </a:gs>
                  </a:gsLst>
                  <a:lin ang="5400000" scaled="1"/>
                </a:gradFill>
                <a:latin typeface="汉仪大宋简" panose="02010609000101010101" charset="-122"/>
                <a:ea typeface="汉仪大宋简" panose="02010609000101010101" charset="-122"/>
                <a:cs typeface="微软雅黑" panose="020B0503020204020204" pitchFamily="34" charset="-122"/>
              </a:rPr>
              <a:t>HEADLINE</a:t>
            </a:r>
            <a:endParaRPr lang="zh-CN" altLang="en-US" sz="2400" dirty="0">
              <a:gradFill>
                <a:gsLst>
                  <a:gs pos="0">
                    <a:srgbClr val="FBF3EC"/>
                  </a:gs>
                  <a:gs pos="100000">
                    <a:srgbClr val="FEFDA9"/>
                  </a:gs>
                </a:gsLst>
                <a:lin ang="5400000" scaled="1"/>
              </a:gradFill>
              <a:latin typeface="汉仪大宋简" panose="02010609000101010101" charset="-122"/>
              <a:ea typeface="汉仪大宋简" panose="02010609000101010101" charset="-122"/>
              <a:cs typeface="微软雅黑" panose="020B0503020204020204" pitchFamily="34" charset="-122"/>
            </a:endParaRPr>
          </a:p>
        </p:txBody>
      </p:sp>
      <p:sp>
        <p:nvSpPr>
          <p:cNvPr id="3" name="文本框 2"/>
          <p:cNvSpPr txBox="1"/>
          <p:nvPr/>
        </p:nvSpPr>
        <p:spPr>
          <a:xfrm>
            <a:off x="4188753" y="837607"/>
            <a:ext cx="3814493" cy="462434"/>
          </a:xfrm>
          <a:prstGeom prst="rect">
            <a:avLst/>
          </a:prstGeom>
          <a:noFill/>
        </p:spPr>
        <p:txBody>
          <a:bodyPr wrap="square" rtlCol="0">
            <a:spAutoFit/>
          </a:bodyPr>
          <a:lstStyle/>
          <a:p>
            <a:pPr algn="ctr">
              <a:lnSpc>
                <a:spcPts val="1500"/>
              </a:lnSpc>
            </a:pPr>
            <a:r>
              <a:rPr lang="en-US" altLang="zh-CN"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 </a:t>
            </a:r>
            <a:endParaRPr lang="zh-CN" altLang="en-US"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4" name="组合 3"/>
          <p:cNvGrpSpPr/>
          <p:nvPr/>
        </p:nvGrpSpPr>
        <p:grpSpPr>
          <a:xfrm>
            <a:off x="1141962" y="2839463"/>
            <a:ext cx="4689474" cy="2536992"/>
            <a:chOff x="1206501" y="2817362"/>
            <a:chExt cx="5270499" cy="2851325"/>
          </a:xfrm>
        </p:grpSpPr>
        <p:sp>
          <p:nvSpPr>
            <p:cNvPr id="5" name="矩形 4"/>
            <p:cNvSpPr/>
            <p:nvPr/>
          </p:nvSpPr>
          <p:spPr>
            <a:xfrm>
              <a:off x="1206501" y="2817362"/>
              <a:ext cx="4013200" cy="1230472"/>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6" name="矩形 5"/>
            <p:cNvSpPr/>
            <p:nvPr/>
          </p:nvSpPr>
          <p:spPr>
            <a:xfrm>
              <a:off x="5219700" y="2817362"/>
              <a:ext cx="1257300" cy="1230472"/>
            </a:xfrm>
            <a:prstGeom prst="rect">
              <a:avLst/>
            </a:prstGeom>
            <a:gradFill>
              <a:gsLst>
                <a:gs pos="0">
                  <a:srgbClr val="FEFDA9"/>
                </a:gs>
                <a:gs pos="100000">
                  <a:srgbClr val="FBF3E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7" name="文本框 6"/>
            <p:cNvSpPr txBox="1"/>
            <p:nvPr/>
          </p:nvSpPr>
          <p:spPr>
            <a:xfrm>
              <a:off x="5400133" y="2986005"/>
              <a:ext cx="896435" cy="795593"/>
            </a:xfrm>
            <a:prstGeom prst="rect">
              <a:avLst/>
            </a:prstGeom>
            <a:noFill/>
          </p:spPr>
          <p:txBody>
            <a:bodyPr wrap="square" rtlCol="0">
              <a:spAutoFit/>
            </a:bodyPr>
            <a:lstStyle/>
            <a:p>
              <a:pPr algn="dist"/>
              <a:r>
                <a:rPr lang="en-US" altLang="zh-CN" sz="4000" dirty="0">
                  <a:solidFill>
                    <a:srgbClr val="C00000"/>
                  </a:solidFill>
                  <a:latin typeface="汉仪大宋简" panose="02010609000101010101" charset="-122"/>
                  <a:ea typeface="汉仪大宋简" panose="02010609000101010101" charset="-122"/>
                  <a:cs typeface="微软雅黑" panose="020B0503020204020204" pitchFamily="34" charset="-122"/>
                </a:rPr>
                <a:t>01</a:t>
              </a:r>
              <a:endParaRPr lang="zh-CN" altLang="en-US" sz="4000" dirty="0">
                <a:solidFill>
                  <a:srgbClr val="C00000"/>
                </a:solidFill>
                <a:latin typeface="汉仪大宋简" panose="02010609000101010101" charset="-122"/>
                <a:ea typeface="汉仪大宋简" panose="02010609000101010101" charset="-122"/>
                <a:cs typeface="微软雅黑" panose="020B0503020204020204" pitchFamily="34" charset="-122"/>
              </a:endParaRPr>
            </a:p>
          </p:txBody>
        </p:sp>
        <p:sp>
          <p:nvSpPr>
            <p:cNvPr id="8" name="矩形 7"/>
            <p:cNvSpPr/>
            <p:nvPr/>
          </p:nvSpPr>
          <p:spPr>
            <a:xfrm>
              <a:off x="1206501" y="4438215"/>
              <a:ext cx="4013200" cy="1230472"/>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9" name="矩形 8"/>
            <p:cNvSpPr/>
            <p:nvPr/>
          </p:nvSpPr>
          <p:spPr>
            <a:xfrm>
              <a:off x="5219700" y="4438215"/>
              <a:ext cx="1257300" cy="1230472"/>
            </a:xfrm>
            <a:prstGeom prst="rect">
              <a:avLst/>
            </a:prstGeom>
            <a:gradFill>
              <a:gsLst>
                <a:gs pos="0">
                  <a:srgbClr val="FEFDA9"/>
                </a:gs>
                <a:gs pos="100000">
                  <a:srgbClr val="FBF3E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10" name="文本框 9"/>
            <p:cNvSpPr txBox="1"/>
            <p:nvPr/>
          </p:nvSpPr>
          <p:spPr>
            <a:xfrm>
              <a:off x="5400133" y="4606858"/>
              <a:ext cx="896435" cy="795593"/>
            </a:xfrm>
            <a:prstGeom prst="rect">
              <a:avLst/>
            </a:prstGeom>
            <a:noFill/>
          </p:spPr>
          <p:txBody>
            <a:bodyPr wrap="square" rtlCol="0">
              <a:spAutoFit/>
            </a:bodyPr>
            <a:lstStyle/>
            <a:p>
              <a:pPr algn="dist"/>
              <a:r>
                <a:rPr lang="en-US" altLang="zh-CN" sz="4000" dirty="0">
                  <a:solidFill>
                    <a:srgbClr val="C00000"/>
                  </a:solidFill>
                  <a:latin typeface="汉仪大宋简" panose="02010609000101010101" charset="-122"/>
                  <a:ea typeface="汉仪大宋简" panose="02010609000101010101" charset="-122"/>
                  <a:cs typeface="微软雅黑" panose="020B0503020204020204" pitchFamily="34" charset="-122"/>
                </a:rPr>
                <a:t>02</a:t>
              </a:r>
              <a:endParaRPr lang="zh-CN" altLang="en-US" sz="4000" dirty="0">
                <a:solidFill>
                  <a:srgbClr val="C00000"/>
                </a:solidFill>
                <a:latin typeface="汉仪大宋简" panose="02010609000101010101" charset="-122"/>
                <a:ea typeface="汉仪大宋简" panose="02010609000101010101" charset="-122"/>
                <a:cs typeface="微软雅黑" panose="020B0503020204020204" pitchFamily="34" charset="-122"/>
              </a:endParaRPr>
            </a:p>
          </p:txBody>
        </p:sp>
        <p:sp>
          <p:nvSpPr>
            <p:cNvPr id="11" name="文本框 10"/>
            <p:cNvSpPr txBox="1"/>
            <p:nvPr/>
          </p:nvSpPr>
          <p:spPr>
            <a:xfrm>
              <a:off x="1465321" y="3192540"/>
              <a:ext cx="3575380" cy="826942"/>
            </a:xfrm>
            <a:prstGeom prst="rect">
              <a:avLst/>
            </a:prstGeom>
            <a:noFill/>
          </p:spPr>
          <p:txBody>
            <a:bodyPr wrap="square" rtlCol="0">
              <a:spAutoFit/>
            </a:bodyPr>
            <a:lstStyle/>
            <a:p>
              <a:pPr algn="just">
                <a:lnSpc>
                  <a:spcPts val="1700"/>
                </a:lnSpc>
              </a:pPr>
              <a:r>
                <a:rPr lang="en-US" altLang="zh-CN"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 </a:t>
              </a:r>
              <a:endParaRPr lang="zh-CN" altLang="en-US"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文本框 11"/>
            <p:cNvSpPr txBox="1"/>
            <p:nvPr/>
          </p:nvSpPr>
          <p:spPr>
            <a:xfrm>
              <a:off x="1471006" y="2827522"/>
              <a:ext cx="2018155" cy="449684"/>
            </a:xfrm>
            <a:prstGeom prst="rect">
              <a:avLst/>
            </a:prstGeom>
            <a:noFill/>
          </p:spPr>
          <p:txBody>
            <a:bodyPr wrap="square" rtlCol="0">
              <a:spAutoFit/>
            </a:bodyPr>
            <a:lstStyle/>
            <a:p>
              <a:pPr algn="just"/>
              <a:r>
                <a:rPr lang="en-US" altLang="zh-CN"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HEADLINE</a:t>
              </a:r>
              <a:endParaRPr lang="zh-CN" altLang="en-US"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文本框 12"/>
            <p:cNvSpPr txBox="1"/>
            <p:nvPr/>
          </p:nvSpPr>
          <p:spPr>
            <a:xfrm>
              <a:off x="1465321" y="4833645"/>
              <a:ext cx="3575380" cy="826942"/>
            </a:xfrm>
            <a:prstGeom prst="rect">
              <a:avLst/>
            </a:prstGeom>
            <a:noFill/>
          </p:spPr>
          <p:txBody>
            <a:bodyPr wrap="square" rtlCol="0">
              <a:spAutoFit/>
            </a:bodyPr>
            <a:lstStyle/>
            <a:p>
              <a:pPr algn="just">
                <a:lnSpc>
                  <a:spcPts val="1700"/>
                </a:lnSpc>
              </a:pPr>
              <a:r>
                <a:rPr lang="en-US" altLang="zh-CN"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 </a:t>
              </a:r>
              <a:endParaRPr lang="zh-CN" altLang="en-US"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文本框 13"/>
            <p:cNvSpPr txBox="1"/>
            <p:nvPr/>
          </p:nvSpPr>
          <p:spPr>
            <a:xfrm>
              <a:off x="1471006" y="4468627"/>
              <a:ext cx="2018155" cy="449684"/>
            </a:xfrm>
            <a:prstGeom prst="rect">
              <a:avLst/>
            </a:prstGeom>
            <a:noFill/>
          </p:spPr>
          <p:txBody>
            <a:bodyPr wrap="square" rtlCol="0">
              <a:spAutoFit/>
            </a:bodyPr>
            <a:lstStyle/>
            <a:p>
              <a:pPr algn="just"/>
              <a:r>
                <a:rPr lang="en-US" altLang="zh-CN"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HEADLINE</a:t>
              </a:r>
              <a:endParaRPr lang="zh-CN" altLang="en-US"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5" name="文本框 14"/>
          <p:cNvSpPr txBox="1"/>
          <p:nvPr/>
        </p:nvSpPr>
        <p:spPr>
          <a:xfrm>
            <a:off x="2362037" y="1587768"/>
            <a:ext cx="3575017" cy="1077218"/>
          </a:xfrm>
          <a:prstGeom prst="rect">
            <a:avLst/>
          </a:prstGeom>
          <a:noFill/>
        </p:spPr>
        <p:txBody>
          <a:bodyPr wrap="none" rtlCol="0">
            <a:spAutoFit/>
          </a:bodyPr>
          <a:lstStyle/>
          <a:p>
            <a:pPr algn="r"/>
            <a:r>
              <a:rPr lang="en-US" altLang="zh-CN" sz="3200" spc="100" dirty="0">
                <a:gradFill>
                  <a:gsLst>
                    <a:gs pos="0">
                      <a:srgbClr val="FEFDA9"/>
                    </a:gs>
                    <a:gs pos="100000">
                      <a:srgbClr val="FBF3EC"/>
                    </a:gs>
                  </a:gsLst>
                  <a:lin ang="5400000" scaled="1"/>
                </a:gradFill>
                <a:latin typeface="汉仪大宋简" panose="02010609000101010101" charset="-122"/>
                <a:ea typeface="汉仪大宋简" panose="02010609000101010101" charset="-122"/>
                <a:cs typeface="微软雅黑" panose="020B0503020204020204" pitchFamily="34" charset="-122"/>
              </a:rPr>
              <a:t>REPORT</a:t>
            </a:r>
          </a:p>
          <a:p>
            <a:pPr algn="r"/>
            <a:r>
              <a:rPr lang="en-US" altLang="zh-CN" sz="3200" spc="100" dirty="0">
                <a:gradFill>
                  <a:gsLst>
                    <a:gs pos="0">
                      <a:srgbClr val="FEFDA9"/>
                    </a:gs>
                    <a:gs pos="100000">
                      <a:srgbClr val="FBF3EC"/>
                    </a:gs>
                  </a:gsLst>
                  <a:lin ang="5400000" scaled="1"/>
                </a:gradFill>
                <a:latin typeface="汉仪大宋简" panose="02010609000101010101" charset="-122"/>
                <a:ea typeface="汉仪大宋简" panose="02010609000101010101" charset="-122"/>
                <a:cs typeface="微软雅黑" panose="020B0503020204020204" pitchFamily="34" charset="-122"/>
              </a:rPr>
              <a:t>BUSINESS PLAN</a:t>
            </a:r>
          </a:p>
        </p:txBody>
      </p:sp>
      <p:sp>
        <p:nvSpPr>
          <p:cNvPr id="16" name="文本框 15"/>
          <p:cNvSpPr txBox="1"/>
          <p:nvPr/>
        </p:nvSpPr>
        <p:spPr>
          <a:xfrm>
            <a:off x="6683688" y="2479659"/>
            <a:ext cx="4600197" cy="841577"/>
          </a:xfrm>
          <a:prstGeom prst="rect">
            <a:avLst/>
          </a:prstGeom>
          <a:noFill/>
        </p:spPr>
        <p:txBody>
          <a:bodyPr wrap="square" rtlCol="0">
            <a:spAutoFit/>
          </a:bodyPr>
          <a:lstStyle/>
          <a:p>
            <a:pPr algn="just">
              <a:lnSpc>
                <a:spcPts val="2000"/>
              </a:lnSpc>
            </a:pPr>
            <a:r>
              <a:rPr lang="en-US" altLang="zh-CN"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 Please enter the font and title you think is appropriate in the box</a:t>
            </a:r>
            <a:endParaRPr lang="zh-CN" altLang="en-US"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文本框 16"/>
          <p:cNvSpPr txBox="1"/>
          <p:nvPr/>
        </p:nvSpPr>
        <p:spPr>
          <a:xfrm>
            <a:off x="6683687" y="3513841"/>
            <a:ext cx="4600197" cy="841577"/>
          </a:xfrm>
          <a:prstGeom prst="rect">
            <a:avLst/>
          </a:prstGeom>
          <a:noFill/>
        </p:spPr>
        <p:txBody>
          <a:bodyPr wrap="square" rtlCol="0">
            <a:spAutoFit/>
          </a:bodyPr>
          <a:lstStyle/>
          <a:p>
            <a:pPr algn="just">
              <a:lnSpc>
                <a:spcPts val="2000"/>
              </a:lnSpc>
            </a:pPr>
            <a:r>
              <a:rPr lang="en-US" altLang="zh-CN"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 Please enter the font and title you think is appropriate in the box</a:t>
            </a:r>
            <a:endParaRPr lang="zh-CN" altLang="en-US"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文本框 17"/>
          <p:cNvSpPr txBox="1"/>
          <p:nvPr/>
        </p:nvSpPr>
        <p:spPr>
          <a:xfrm>
            <a:off x="6683686" y="4548023"/>
            <a:ext cx="4600197" cy="841577"/>
          </a:xfrm>
          <a:prstGeom prst="rect">
            <a:avLst/>
          </a:prstGeom>
          <a:noFill/>
        </p:spPr>
        <p:txBody>
          <a:bodyPr wrap="square" rtlCol="0">
            <a:spAutoFit/>
          </a:bodyPr>
          <a:lstStyle/>
          <a:p>
            <a:pPr algn="just">
              <a:lnSpc>
                <a:spcPts val="2000"/>
              </a:lnSpc>
            </a:pPr>
            <a:r>
              <a:rPr lang="en-US" altLang="zh-CN"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 Please enter the font and title you think is appropriate in the box</a:t>
            </a:r>
            <a:endParaRPr lang="zh-CN" altLang="en-US"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anim calcmode="lin" valueType="num">
                                      <p:cBhvr>
                                        <p:cTn id="21" dur="1000" fill="hold"/>
                                        <p:tgtEl>
                                          <p:spTgt spid="17"/>
                                        </p:tgtEl>
                                        <p:attrNameLst>
                                          <p:attrName>ppt_x</p:attrName>
                                        </p:attrNameLst>
                                      </p:cBhvr>
                                      <p:tavLst>
                                        <p:tav tm="0">
                                          <p:val>
                                            <p:strVal val="#ppt_x"/>
                                          </p:val>
                                        </p:tav>
                                        <p:tav tm="100000">
                                          <p:val>
                                            <p:strVal val="#ppt_x"/>
                                          </p:val>
                                        </p:tav>
                                      </p:tavLst>
                                    </p:anim>
                                    <p:anim calcmode="lin" valueType="num">
                                      <p:cBhvr>
                                        <p:cTn id="22" dur="1000" fill="hold"/>
                                        <p:tgtEl>
                                          <p:spTgt spid="17"/>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5050564" y="437497"/>
            <a:ext cx="2090872" cy="461665"/>
          </a:xfrm>
          <a:prstGeom prst="rect">
            <a:avLst/>
          </a:prstGeom>
          <a:noFill/>
        </p:spPr>
        <p:txBody>
          <a:bodyPr wrap="square" rtlCol="0">
            <a:spAutoFit/>
          </a:bodyPr>
          <a:lstStyle/>
          <a:p>
            <a:pPr algn="dist"/>
            <a:r>
              <a:rPr lang="en-US" altLang="zh-CN" sz="2400" dirty="0">
                <a:gradFill>
                  <a:gsLst>
                    <a:gs pos="0">
                      <a:srgbClr val="FBF3EC"/>
                    </a:gs>
                    <a:gs pos="100000">
                      <a:srgbClr val="FEFDA9"/>
                    </a:gs>
                  </a:gsLst>
                  <a:lin ang="5400000" scaled="1"/>
                </a:gradFill>
                <a:latin typeface="汉仪大宋简" panose="02010609000101010101" charset="-122"/>
                <a:ea typeface="汉仪大宋简" panose="02010609000101010101" charset="-122"/>
                <a:cs typeface="微软雅黑" panose="020B0503020204020204" pitchFamily="34" charset="-122"/>
              </a:rPr>
              <a:t>HEADLINE</a:t>
            </a:r>
            <a:endParaRPr lang="zh-CN" altLang="en-US" sz="2400" dirty="0">
              <a:gradFill>
                <a:gsLst>
                  <a:gs pos="0">
                    <a:srgbClr val="FBF3EC"/>
                  </a:gs>
                  <a:gs pos="100000">
                    <a:srgbClr val="FEFDA9"/>
                  </a:gs>
                </a:gsLst>
                <a:lin ang="5400000" scaled="1"/>
              </a:gradFill>
              <a:latin typeface="汉仪大宋简" panose="02010609000101010101" charset="-122"/>
              <a:ea typeface="汉仪大宋简" panose="02010609000101010101" charset="-122"/>
              <a:cs typeface="微软雅黑" panose="020B0503020204020204" pitchFamily="34" charset="-122"/>
            </a:endParaRPr>
          </a:p>
        </p:txBody>
      </p:sp>
      <p:sp>
        <p:nvSpPr>
          <p:cNvPr id="3" name="文本框 2"/>
          <p:cNvSpPr txBox="1"/>
          <p:nvPr/>
        </p:nvSpPr>
        <p:spPr>
          <a:xfrm>
            <a:off x="4188753" y="837607"/>
            <a:ext cx="3814493" cy="462434"/>
          </a:xfrm>
          <a:prstGeom prst="rect">
            <a:avLst/>
          </a:prstGeom>
          <a:noFill/>
        </p:spPr>
        <p:txBody>
          <a:bodyPr wrap="square" rtlCol="0">
            <a:spAutoFit/>
          </a:bodyPr>
          <a:lstStyle/>
          <a:p>
            <a:pPr algn="ctr">
              <a:lnSpc>
                <a:spcPts val="1500"/>
              </a:lnSpc>
            </a:pPr>
            <a:r>
              <a:rPr lang="en-US" altLang="zh-CN"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 </a:t>
            </a:r>
            <a:endParaRPr lang="zh-CN" altLang="en-US"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4" name="组合 3"/>
          <p:cNvGrpSpPr/>
          <p:nvPr/>
        </p:nvGrpSpPr>
        <p:grpSpPr>
          <a:xfrm>
            <a:off x="1119295" y="2326781"/>
            <a:ext cx="1037066" cy="1037066"/>
            <a:chOff x="6431770" y="2619460"/>
            <a:chExt cx="1037066" cy="1037066"/>
          </a:xfrm>
        </p:grpSpPr>
        <p:sp>
          <p:nvSpPr>
            <p:cNvPr id="5" name="空心弧 4"/>
            <p:cNvSpPr/>
            <p:nvPr/>
          </p:nvSpPr>
          <p:spPr>
            <a:xfrm rot="16200000" flipH="1">
              <a:off x="6431770" y="2619460"/>
              <a:ext cx="1037066" cy="1037066"/>
            </a:xfrm>
            <a:prstGeom prst="blockArc">
              <a:avLst>
                <a:gd name="adj1" fmla="val 8951209"/>
                <a:gd name="adj2" fmla="val 17476"/>
                <a:gd name="adj3" fmla="val 4836"/>
              </a:avLst>
            </a:prstGeom>
            <a:gradFill>
              <a:gsLst>
                <a:gs pos="0">
                  <a:srgbClr val="F4D28B"/>
                </a:gs>
                <a:gs pos="100000">
                  <a:srgbClr val="FFFFB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4D28B"/>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6555340" y="2937937"/>
              <a:ext cx="789926" cy="400110"/>
            </a:xfrm>
            <a:prstGeom prst="rect">
              <a:avLst/>
            </a:prstGeom>
            <a:noFill/>
          </p:spPr>
          <p:txBody>
            <a:bodyPr wrap="square" rtlCol="0">
              <a:spAutoFit/>
            </a:bodyPr>
            <a:lstStyle/>
            <a:p>
              <a:pPr algn="ctr"/>
              <a:r>
                <a:rPr lang="en-US" altLang="zh-CN" sz="2000" dirty="0">
                  <a:solidFill>
                    <a:srgbClr val="F4D28B"/>
                  </a:solidFill>
                  <a:latin typeface="微软雅黑" panose="020B0503020204020204" pitchFamily="34" charset="-122"/>
                  <a:ea typeface="微软雅黑" panose="020B0503020204020204" pitchFamily="34" charset="-122"/>
                  <a:cs typeface="微软雅黑" panose="020B0503020204020204" pitchFamily="34" charset="-122"/>
                </a:rPr>
                <a:t>64</a:t>
              </a:r>
              <a:r>
                <a:rPr lang="en-US" altLang="zh-CN" sz="1400" dirty="0">
                  <a:solidFill>
                    <a:srgbClr val="F4D28B"/>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2000" dirty="0">
                <a:solidFill>
                  <a:srgbClr val="F4D28B"/>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7" name="组合 6"/>
          <p:cNvGrpSpPr/>
          <p:nvPr/>
        </p:nvGrpSpPr>
        <p:grpSpPr>
          <a:xfrm>
            <a:off x="3069487" y="2326781"/>
            <a:ext cx="1037066" cy="1037066"/>
            <a:chOff x="7885846" y="2619460"/>
            <a:chExt cx="1037066" cy="1037066"/>
          </a:xfrm>
        </p:grpSpPr>
        <p:sp>
          <p:nvSpPr>
            <p:cNvPr id="8" name="空心弧 7"/>
            <p:cNvSpPr/>
            <p:nvPr/>
          </p:nvSpPr>
          <p:spPr>
            <a:xfrm rot="16200000" flipH="1">
              <a:off x="7885846" y="2619460"/>
              <a:ext cx="1037066" cy="1037066"/>
            </a:xfrm>
            <a:prstGeom prst="blockArc">
              <a:avLst>
                <a:gd name="adj1" fmla="val 5230974"/>
                <a:gd name="adj2" fmla="val 17476"/>
                <a:gd name="adj3" fmla="val 4836"/>
              </a:avLst>
            </a:prstGeom>
            <a:gradFill>
              <a:gsLst>
                <a:gs pos="0">
                  <a:srgbClr val="F4D28B"/>
                </a:gs>
                <a:gs pos="100000">
                  <a:srgbClr val="FFFFB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4D28B"/>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8009416" y="2937937"/>
              <a:ext cx="789926" cy="400110"/>
            </a:xfrm>
            <a:prstGeom prst="rect">
              <a:avLst/>
            </a:prstGeom>
            <a:noFill/>
          </p:spPr>
          <p:txBody>
            <a:bodyPr wrap="square" rtlCol="0">
              <a:spAutoFit/>
            </a:bodyPr>
            <a:lstStyle/>
            <a:p>
              <a:pPr algn="ctr"/>
              <a:r>
                <a:rPr lang="en-US" altLang="zh-CN" sz="2000" dirty="0">
                  <a:solidFill>
                    <a:srgbClr val="F4D28B"/>
                  </a:solidFill>
                  <a:latin typeface="微软雅黑" panose="020B0503020204020204" pitchFamily="34" charset="-122"/>
                  <a:ea typeface="微软雅黑" panose="020B0503020204020204" pitchFamily="34" charset="-122"/>
                  <a:cs typeface="微软雅黑" panose="020B0503020204020204" pitchFamily="34" charset="-122"/>
                </a:rPr>
                <a:t>34</a:t>
              </a:r>
              <a:r>
                <a:rPr lang="en-US" altLang="zh-CN" sz="1400" dirty="0">
                  <a:solidFill>
                    <a:srgbClr val="F4D28B"/>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2000" dirty="0">
                <a:solidFill>
                  <a:srgbClr val="F4D28B"/>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0" name="组合 9"/>
          <p:cNvGrpSpPr/>
          <p:nvPr/>
        </p:nvGrpSpPr>
        <p:grpSpPr>
          <a:xfrm>
            <a:off x="5019680" y="2326781"/>
            <a:ext cx="1037066" cy="1037066"/>
            <a:chOff x="9499908" y="2619460"/>
            <a:chExt cx="1037066" cy="1037066"/>
          </a:xfrm>
        </p:grpSpPr>
        <p:sp>
          <p:nvSpPr>
            <p:cNvPr id="11" name="空心弧 10"/>
            <p:cNvSpPr/>
            <p:nvPr/>
          </p:nvSpPr>
          <p:spPr>
            <a:xfrm rot="16200000" flipH="1">
              <a:off x="9499908" y="2619460"/>
              <a:ext cx="1037066" cy="1037066"/>
            </a:xfrm>
            <a:prstGeom prst="blockArc">
              <a:avLst>
                <a:gd name="adj1" fmla="val 10539787"/>
                <a:gd name="adj2" fmla="val 17476"/>
                <a:gd name="adj3" fmla="val 4836"/>
              </a:avLst>
            </a:prstGeom>
            <a:gradFill>
              <a:gsLst>
                <a:gs pos="0">
                  <a:srgbClr val="F4D28B"/>
                </a:gs>
                <a:gs pos="100000">
                  <a:srgbClr val="FFFFB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4D28B"/>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9623478" y="2937937"/>
              <a:ext cx="789926" cy="400110"/>
            </a:xfrm>
            <a:prstGeom prst="rect">
              <a:avLst/>
            </a:prstGeom>
            <a:noFill/>
          </p:spPr>
          <p:txBody>
            <a:bodyPr wrap="square" rtlCol="0">
              <a:spAutoFit/>
            </a:bodyPr>
            <a:lstStyle/>
            <a:p>
              <a:pPr algn="ctr"/>
              <a:r>
                <a:rPr lang="en-US" altLang="zh-CN" sz="2000" dirty="0">
                  <a:solidFill>
                    <a:srgbClr val="F4D28B"/>
                  </a:solidFill>
                  <a:latin typeface="微软雅黑" panose="020B0503020204020204" pitchFamily="34" charset="-122"/>
                  <a:ea typeface="微软雅黑" panose="020B0503020204020204" pitchFamily="34" charset="-122"/>
                  <a:cs typeface="微软雅黑" panose="020B0503020204020204" pitchFamily="34" charset="-122"/>
                </a:rPr>
                <a:t>50</a:t>
              </a:r>
              <a:r>
                <a:rPr lang="en-US" altLang="zh-CN" sz="1400" dirty="0">
                  <a:solidFill>
                    <a:srgbClr val="F4D28B"/>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2000" dirty="0">
                <a:solidFill>
                  <a:srgbClr val="F4D28B"/>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3" name="文本框 12"/>
          <p:cNvSpPr txBox="1"/>
          <p:nvPr/>
        </p:nvSpPr>
        <p:spPr>
          <a:xfrm>
            <a:off x="906600" y="3945743"/>
            <a:ext cx="1548974" cy="1304973"/>
          </a:xfrm>
          <a:prstGeom prst="rect">
            <a:avLst/>
          </a:prstGeom>
          <a:noFill/>
        </p:spPr>
        <p:txBody>
          <a:bodyPr wrap="square" rtlCol="0">
            <a:spAutoFit/>
          </a:bodyPr>
          <a:lstStyle/>
          <a:p>
            <a:pPr algn="ctr">
              <a:lnSpc>
                <a:spcPts val="1600"/>
              </a:lnSpc>
            </a:pPr>
            <a:r>
              <a:rPr lang="en-US" altLang="zh-CN"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a:t>
            </a:r>
            <a:endParaRPr lang="zh-CN" altLang="en-US"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文本框 13"/>
          <p:cNvSpPr txBox="1"/>
          <p:nvPr/>
        </p:nvSpPr>
        <p:spPr>
          <a:xfrm>
            <a:off x="2830300" y="3945743"/>
            <a:ext cx="1548974" cy="1304973"/>
          </a:xfrm>
          <a:prstGeom prst="rect">
            <a:avLst/>
          </a:prstGeom>
          <a:noFill/>
        </p:spPr>
        <p:txBody>
          <a:bodyPr wrap="square" rtlCol="0">
            <a:spAutoFit/>
          </a:bodyPr>
          <a:lstStyle/>
          <a:p>
            <a:pPr algn="ctr">
              <a:lnSpc>
                <a:spcPts val="1600"/>
              </a:lnSpc>
            </a:pPr>
            <a:r>
              <a:rPr lang="en-US" altLang="zh-CN"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a:t>
            </a:r>
            <a:endParaRPr lang="zh-CN" altLang="en-US"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文本框 14"/>
          <p:cNvSpPr txBox="1"/>
          <p:nvPr/>
        </p:nvSpPr>
        <p:spPr>
          <a:xfrm>
            <a:off x="4754000" y="3945743"/>
            <a:ext cx="1548974" cy="1304973"/>
          </a:xfrm>
          <a:prstGeom prst="rect">
            <a:avLst/>
          </a:prstGeom>
          <a:noFill/>
        </p:spPr>
        <p:txBody>
          <a:bodyPr wrap="square" rtlCol="0">
            <a:spAutoFit/>
          </a:bodyPr>
          <a:lstStyle/>
          <a:p>
            <a:pPr algn="ctr">
              <a:lnSpc>
                <a:spcPts val="1600"/>
              </a:lnSpc>
            </a:pPr>
            <a:r>
              <a:rPr lang="en-US" altLang="zh-CN"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a:t>
            </a:r>
            <a:endParaRPr lang="zh-CN" altLang="en-US"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文本框 18"/>
          <p:cNvSpPr txBox="1"/>
          <p:nvPr/>
        </p:nvSpPr>
        <p:spPr>
          <a:xfrm>
            <a:off x="919852" y="3529507"/>
            <a:ext cx="1535722" cy="369332"/>
          </a:xfrm>
          <a:prstGeom prst="rect">
            <a:avLst/>
          </a:prstGeom>
          <a:noFill/>
        </p:spPr>
        <p:txBody>
          <a:bodyPr wrap="square" rtlCol="0">
            <a:spAutoFit/>
          </a:bodyPr>
          <a:lstStyle/>
          <a:p>
            <a:pPr algn="ctr"/>
            <a:r>
              <a:rPr lang="en-US" altLang="zh-CN" dirty="0">
                <a:gradFill>
                  <a:gsLst>
                    <a:gs pos="0">
                      <a:srgbClr val="FEFDA9"/>
                    </a:gs>
                    <a:gs pos="100000">
                      <a:srgbClr val="FBF3EC"/>
                    </a:gs>
                  </a:gsLst>
                  <a:lin ang="5400000" scaled="1"/>
                </a:gradFill>
                <a:latin typeface="汉仪大宋简" panose="02010609000101010101" charset="-122"/>
                <a:ea typeface="汉仪大宋简" panose="02010609000101010101" charset="-122"/>
              </a:rPr>
              <a:t>HEADLINE</a:t>
            </a:r>
            <a:endParaRPr lang="zh-CN" altLang="en-US" dirty="0">
              <a:gradFill>
                <a:gsLst>
                  <a:gs pos="0">
                    <a:srgbClr val="FEFDA9"/>
                  </a:gs>
                  <a:gs pos="100000">
                    <a:srgbClr val="FBF3EC"/>
                  </a:gs>
                </a:gsLst>
                <a:lin ang="5400000" scaled="1"/>
              </a:gradFill>
              <a:latin typeface="汉仪大宋简" panose="02010609000101010101" charset="-122"/>
              <a:ea typeface="汉仪大宋简" panose="02010609000101010101" charset="-122"/>
            </a:endParaRPr>
          </a:p>
        </p:txBody>
      </p:sp>
      <p:sp>
        <p:nvSpPr>
          <p:cNvPr id="20" name="文本框 19"/>
          <p:cNvSpPr txBox="1"/>
          <p:nvPr/>
        </p:nvSpPr>
        <p:spPr>
          <a:xfrm>
            <a:off x="2836926" y="3529507"/>
            <a:ext cx="1535722" cy="369332"/>
          </a:xfrm>
          <a:prstGeom prst="rect">
            <a:avLst/>
          </a:prstGeom>
          <a:noFill/>
        </p:spPr>
        <p:txBody>
          <a:bodyPr wrap="square" rtlCol="0">
            <a:spAutoFit/>
          </a:bodyPr>
          <a:lstStyle/>
          <a:p>
            <a:pPr algn="ctr"/>
            <a:r>
              <a:rPr lang="en-US" altLang="zh-CN" dirty="0">
                <a:gradFill>
                  <a:gsLst>
                    <a:gs pos="0">
                      <a:srgbClr val="FEFDA9"/>
                    </a:gs>
                    <a:gs pos="100000">
                      <a:srgbClr val="FBF3EC"/>
                    </a:gs>
                  </a:gsLst>
                  <a:lin ang="5400000" scaled="1"/>
                </a:gradFill>
                <a:latin typeface="汉仪大宋简" panose="02010609000101010101" charset="-122"/>
                <a:ea typeface="汉仪大宋简" panose="02010609000101010101" charset="-122"/>
              </a:rPr>
              <a:t>HEADLINE</a:t>
            </a:r>
            <a:endParaRPr lang="zh-CN" altLang="en-US" dirty="0">
              <a:gradFill>
                <a:gsLst>
                  <a:gs pos="0">
                    <a:srgbClr val="FEFDA9"/>
                  </a:gs>
                  <a:gs pos="100000">
                    <a:srgbClr val="FBF3EC"/>
                  </a:gs>
                </a:gsLst>
                <a:lin ang="5400000" scaled="1"/>
              </a:gradFill>
              <a:latin typeface="汉仪大宋简" panose="02010609000101010101" charset="-122"/>
              <a:ea typeface="汉仪大宋简" panose="02010609000101010101" charset="-122"/>
            </a:endParaRPr>
          </a:p>
        </p:txBody>
      </p:sp>
      <p:sp>
        <p:nvSpPr>
          <p:cNvPr id="21" name="文本框 20"/>
          <p:cNvSpPr txBox="1"/>
          <p:nvPr/>
        </p:nvSpPr>
        <p:spPr>
          <a:xfrm>
            <a:off x="4754000" y="3529507"/>
            <a:ext cx="1535722" cy="369332"/>
          </a:xfrm>
          <a:prstGeom prst="rect">
            <a:avLst/>
          </a:prstGeom>
          <a:noFill/>
        </p:spPr>
        <p:txBody>
          <a:bodyPr wrap="square" rtlCol="0">
            <a:spAutoFit/>
          </a:bodyPr>
          <a:lstStyle/>
          <a:p>
            <a:pPr algn="ctr"/>
            <a:r>
              <a:rPr lang="en-US" altLang="zh-CN" dirty="0">
                <a:gradFill>
                  <a:gsLst>
                    <a:gs pos="0">
                      <a:srgbClr val="FEFDA9"/>
                    </a:gs>
                    <a:gs pos="100000">
                      <a:srgbClr val="FBF3EC"/>
                    </a:gs>
                  </a:gsLst>
                  <a:lin ang="5400000" scaled="1"/>
                </a:gradFill>
                <a:latin typeface="汉仪大宋简" panose="02010609000101010101" charset="-122"/>
                <a:ea typeface="汉仪大宋简" panose="02010609000101010101" charset="-122"/>
              </a:rPr>
              <a:t>HEADLINE</a:t>
            </a:r>
            <a:endParaRPr lang="zh-CN" altLang="en-US" dirty="0">
              <a:gradFill>
                <a:gsLst>
                  <a:gs pos="0">
                    <a:srgbClr val="FEFDA9"/>
                  </a:gs>
                  <a:gs pos="100000">
                    <a:srgbClr val="FBF3EC"/>
                  </a:gs>
                </a:gsLst>
                <a:lin ang="5400000" scaled="1"/>
              </a:gradFill>
              <a:latin typeface="汉仪大宋简" panose="02010609000101010101" charset="-122"/>
              <a:ea typeface="汉仪大宋简" panose="02010609000101010101" charset="-122"/>
            </a:endParaRPr>
          </a:p>
        </p:txBody>
      </p:sp>
      <p:sp>
        <p:nvSpPr>
          <p:cNvPr id="22" name="文本框 21"/>
          <p:cNvSpPr txBox="1"/>
          <p:nvPr/>
        </p:nvSpPr>
        <p:spPr>
          <a:xfrm>
            <a:off x="6916171" y="2206707"/>
            <a:ext cx="4273445" cy="841577"/>
          </a:xfrm>
          <a:prstGeom prst="rect">
            <a:avLst/>
          </a:prstGeom>
          <a:noFill/>
        </p:spPr>
        <p:txBody>
          <a:bodyPr wrap="square" rtlCol="0">
            <a:spAutoFit/>
          </a:bodyPr>
          <a:lstStyle/>
          <a:p>
            <a:pPr algn="just">
              <a:lnSpc>
                <a:spcPts val="2000"/>
              </a:lnSpc>
            </a:pPr>
            <a:r>
              <a:rPr lang="en-US" altLang="zh-CN"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 Please enter the font and title you think is appropriate in the box</a:t>
            </a:r>
            <a:endParaRPr lang="zh-CN" altLang="en-US"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 name="文本框 22"/>
          <p:cNvSpPr txBox="1"/>
          <p:nvPr/>
        </p:nvSpPr>
        <p:spPr>
          <a:xfrm>
            <a:off x="6916170" y="3240889"/>
            <a:ext cx="4273445" cy="841577"/>
          </a:xfrm>
          <a:prstGeom prst="rect">
            <a:avLst/>
          </a:prstGeom>
          <a:noFill/>
        </p:spPr>
        <p:txBody>
          <a:bodyPr wrap="square" rtlCol="0">
            <a:spAutoFit/>
          </a:bodyPr>
          <a:lstStyle/>
          <a:p>
            <a:pPr algn="just">
              <a:lnSpc>
                <a:spcPts val="2000"/>
              </a:lnSpc>
            </a:pPr>
            <a:r>
              <a:rPr lang="en-US" altLang="zh-CN"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 Please enter the font and title you think is appropriate in the box</a:t>
            </a:r>
            <a:endParaRPr lang="zh-CN" altLang="en-US"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 name="文本框 23"/>
          <p:cNvSpPr txBox="1"/>
          <p:nvPr/>
        </p:nvSpPr>
        <p:spPr>
          <a:xfrm>
            <a:off x="6916169" y="4275071"/>
            <a:ext cx="4273445" cy="841577"/>
          </a:xfrm>
          <a:prstGeom prst="rect">
            <a:avLst/>
          </a:prstGeom>
          <a:noFill/>
        </p:spPr>
        <p:txBody>
          <a:bodyPr wrap="square" rtlCol="0">
            <a:spAutoFit/>
          </a:bodyPr>
          <a:lstStyle/>
          <a:p>
            <a:pPr algn="just">
              <a:lnSpc>
                <a:spcPts val="2000"/>
              </a:lnSpc>
            </a:pPr>
            <a:r>
              <a:rPr lang="en-US" altLang="zh-CN"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 Please enter the font and title you think is appropriate in the box</a:t>
            </a:r>
            <a:endParaRPr lang="zh-CN" altLang="en-US"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1000"/>
                                        <p:tgtEl>
                                          <p:spTgt spid="19"/>
                                        </p:tgtEl>
                                      </p:cBhvr>
                                    </p:animEffect>
                                    <p:anim calcmode="lin" valueType="num">
                                      <p:cBhvr>
                                        <p:cTn id="53" dur="1000" fill="hold"/>
                                        <p:tgtEl>
                                          <p:spTgt spid="19"/>
                                        </p:tgtEl>
                                        <p:attrNameLst>
                                          <p:attrName>ppt_x</p:attrName>
                                        </p:attrNameLst>
                                      </p:cBhvr>
                                      <p:tavLst>
                                        <p:tav tm="0">
                                          <p:val>
                                            <p:strVal val="#ppt_x"/>
                                          </p:val>
                                        </p:tav>
                                        <p:tav tm="100000">
                                          <p:val>
                                            <p:strVal val="#ppt_x"/>
                                          </p:val>
                                        </p:tav>
                                      </p:tavLst>
                                    </p:anim>
                                    <p:anim calcmode="lin" valueType="num">
                                      <p:cBhvr>
                                        <p:cTn id="54" dur="1000" fill="hold"/>
                                        <p:tgtEl>
                                          <p:spTgt spid="19"/>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9" grpId="0"/>
      <p:bldP spid="20" grpId="0"/>
      <p:bldP spid="21" grpId="0"/>
      <p:bldP spid="22" grpId="0"/>
      <p:bldP spid="23"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5050564" y="437497"/>
            <a:ext cx="2090872" cy="461665"/>
          </a:xfrm>
          <a:prstGeom prst="rect">
            <a:avLst/>
          </a:prstGeom>
          <a:noFill/>
        </p:spPr>
        <p:txBody>
          <a:bodyPr wrap="square" rtlCol="0">
            <a:spAutoFit/>
          </a:bodyPr>
          <a:lstStyle/>
          <a:p>
            <a:pPr algn="dist"/>
            <a:r>
              <a:rPr lang="en-US" altLang="zh-CN" sz="2400" dirty="0">
                <a:gradFill>
                  <a:gsLst>
                    <a:gs pos="0">
                      <a:srgbClr val="FBF3EC"/>
                    </a:gs>
                    <a:gs pos="100000">
                      <a:srgbClr val="FEFDA9"/>
                    </a:gs>
                  </a:gsLst>
                  <a:lin ang="5400000" scaled="1"/>
                </a:gradFill>
                <a:latin typeface="汉仪大宋简" panose="02010609000101010101" charset="-122"/>
                <a:ea typeface="汉仪大宋简" panose="02010609000101010101" charset="-122"/>
                <a:cs typeface="微软雅黑" panose="020B0503020204020204" pitchFamily="34" charset="-122"/>
              </a:rPr>
              <a:t>HEADLINE</a:t>
            </a:r>
            <a:endParaRPr lang="zh-CN" altLang="en-US" sz="2400" dirty="0">
              <a:gradFill>
                <a:gsLst>
                  <a:gs pos="0">
                    <a:srgbClr val="FBF3EC"/>
                  </a:gs>
                  <a:gs pos="100000">
                    <a:srgbClr val="FEFDA9"/>
                  </a:gs>
                </a:gsLst>
                <a:lin ang="5400000" scaled="1"/>
              </a:gradFill>
              <a:latin typeface="汉仪大宋简" panose="02010609000101010101" charset="-122"/>
              <a:ea typeface="汉仪大宋简" panose="02010609000101010101" charset="-122"/>
              <a:cs typeface="微软雅黑" panose="020B0503020204020204" pitchFamily="34" charset="-122"/>
            </a:endParaRPr>
          </a:p>
        </p:txBody>
      </p:sp>
      <p:sp>
        <p:nvSpPr>
          <p:cNvPr id="3" name="文本框 2"/>
          <p:cNvSpPr txBox="1"/>
          <p:nvPr/>
        </p:nvSpPr>
        <p:spPr>
          <a:xfrm>
            <a:off x="4188753" y="837607"/>
            <a:ext cx="3814493" cy="462434"/>
          </a:xfrm>
          <a:prstGeom prst="rect">
            <a:avLst/>
          </a:prstGeom>
          <a:noFill/>
        </p:spPr>
        <p:txBody>
          <a:bodyPr wrap="square" rtlCol="0">
            <a:spAutoFit/>
          </a:bodyPr>
          <a:lstStyle/>
          <a:p>
            <a:pPr algn="ctr">
              <a:lnSpc>
                <a:spcPts val="1500"/>
              </a:lnSpc>
            </a:pPr>
            <a:r>
              <a:rPr lang="en-US" altLang="zh-CN"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 </a:t>
            </a:r>
            <a:endParaRPr lang="zh-CN" altLang="en-US"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4" name="组合 3"/>
          <p:cNvGrpSpPr/>
          <p:nvPr/>
        </p:nvGrpSpPr>
        <p:grpSpPr>
          <a:xfrm>
            <a:off x="769482" y="1882423"/>
            <a:ext cx="4748323" cy="3833225"/>
            <a:chOff x="1118274" y="2070751"/>
            <a:chExt cx="4748323" cy="3833225"/>
          </a:xfrm>
        </p:grpSpPr>
        <p:sp>
          <p:nvSpPr>
            <p:cNvPr id="5" name="AutoShape 52"/>
            <p:cNvSpPr>
              <a:spLocks noChangeAspect="1" noChangeArrowheads="1" noTextEdit="1"/>
            </p:cNvSpPr>
            <p:nvPr/>
          </p:nvSpPr>
          <p:spPr bwMode="auto">
            <a:xfrm>
              <a:off x="1501838" y="2070751"/>
              <a:ext cx="3928435" cy="383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微软雅黑" panose="020B0503020204020204" pitchFamily="34" charset="-122"/>
                <a:ea typeface="+mn-ea"/>
                <a:cs typeface="+mn-cs"/>
              </a:endParaRPr>
            </a:p>
          </p:txBody>
        </p:sp>
        <p:sp>
          <p:nvSpPr>
            <p:cNvPr id="6" name="Freeform 54"/>
            <p:cNvSpPr/>
            <p:nvPr/>
          </p:nvSpPr>
          <p:spPr bwMode="auto">
            <a:xfrm>
              <a:off x="2164166" y="2070751"/>
              <a:ext cx="2599638" cy="1343284"/>
            </a:xfrm>
            <a:custGeom>
              <a:avLst/>
              <a:gdLst>
                <a:gd name="T0" fmla="*/ 702 w 1403"/>
                <a:gd name="T1" fmla="*/ 725 h 725"/>
                <a:gd name="T2" fmla="*/ 1061 w 1403"/>
                <a:gd name="T3" fmla="*/ 631 h 725"/>
                <a:gd name="T4" fmla="*/ 1403 w 1403"/>
                <a:gd name="T5" fmla="*/ 715 h 725"/>
                <a:gd name="T6" fmla="*/ 1403 w 1403"/>
                <a:gd name="T7" fmla="*/ 702 h 725"/>
                <a:gd name="T8" fmla="*/ 702 w 1403"/>
                <a:gd name="T9" fmla="*/ 0 h 725"/>
                <a:gd name="T10" fmla="*/ 0 w 1403"/>
                <a:gd name="T11" fmla="*/ 702 h 725"/>
                <a:gd name="T12" fmla="*/ 0 w 1403"/>
                <a:gd name="T13" fmla="*/ 715 h 725"/>
                <a:gd name="T14" fmla="*/ 342 w 1403"/>
                <a:gd name="T15" fmla="*/ 631 h 725"/>
                <a:gd name="T16" fmla="*/ 702 w 1403"/>
                <a:gd name="T17" fmla="*/ 725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3" h="725">
                  <a:moveTo>
                    <a:pt x="702" y="725"/>
                  </a:moveTo>
                  <a:cubicBezTo>
                    <a:pt x="808" y="665"/>
                    <a:pt x="931" y="631"/>
                    <a:pt x="1061" y="631"/>
                  </a:cubicBezTo>
                  <a:cubicBezTo>
                    <a:pt x="1185" y="631"/>
                    <a:pt x="1301" y="661"/>
                    <a:pt x="1403" y="715"/>
                  </a:cubicBezTo>
                  <a:cubicBezTo>
                    <a:pt x="1403" y="711"/>
                    <a:pt x="1403" y="706"/>
                    <a:pt x="1403" y="702"/>
                  </a:cubicBezTo>
                  <a:cubicBezTo>
                    <a:pt x="1403" y="315"/>
                    <a:pt x="1089" y="0"/>
                    <a:pt x="702" y="0"/>
                  </a:cubicBezTo>
                  <a:cubicBezTo>
                    <a:pt x="315" y="0"/>
                    <a:pt x="0" y="315"/>
                    <a:pt x="0" y="702"/>
                  </a:cubicBezTo>
                  <a:cubicBezTo>
                    <a:pt x="0" y="706"/>
                    <a:pt x="0" y="711"/>
                    <a:pt x="0" y="715"/>
                  </a:cubicBezTo>
                  <a:cubicBezTo>
                    <a:pt x="103" y="661"/>
                    <a:pt x="219" y="631"/>
                    <a:pt x="342" y="631"/>
                  </a:cubicBezTo>
                  <a:cubicBezTo>
                    <a:pt x="473" y="631"/>
                    <a:pt x="595" y="665"/>
                    <a:pt x="702" y="725"/>
                  </a:cubicBezTo>
                  <a:close/>
                </a:path>
              </a:pathLst>
            </a:custGeom>
            <a:noFill/>
            <a:ln w="12700">
              <a:solidFill>
                <a:srgbClr val="FEFDA9"/>
              </a:solidFill>
            </a:ln>
          </p:spPr>
          <p:txBody>
            <a:bodyPr vert="horz" wrap="square" lIns="91440" tIns="45720" rIns="91440" bIns="4572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endParaRPr kumimoji="0" lang="en-US" sz="5400" b="0" i="0" u="none" strike="noStrike" kern="1200" cap="none" spc="0" normalizeH="0" baseline="0" noProof="0" dirty="0">
                <a:ln>
                  <a:noFill/>
                </a:ln>
                <a:solidFill>
                  <a:srgbClr val="FFFFFF"/>
                </a:solidFill>
                <a:effectLst/>
                <a:uLnTx/>
                <a:uFillTx/>
                <a:latin typeface="微软雅黑" panose="020B0503020204020204" pitchFamily="34" charset="-122"/>
                <a:ea typeface="+mn-ea"/>
                <a:cs typeface="+mn-cs"/>
              </a:endParaRPr>
            </a:p>
          </p:txBody>
        </p:sp>
        <p:sp>
          <p:nvSpPr>
            <p:cNvPr id="7" name="Freeform 55"/>
            <p:cNvSpPr/>
            <p:nvPr/>
          </p:nvSpPr>
          <p:spPr bwMode="auto">
            <a:xfrm>
              <a:off x="3528148" y="3503036"/>
              <a:ext cx="1902124" cy="2398871"/>
            </a:xfrm>
            <a:custGeom>
              <a:avLst/>
              <a:gdLst>
                <a:gd name="T0" fmla="*/ 342 w 1027"/>
                <a:gd name="T1" fmla="*/ 562 h 1296"/>
                <a:gd name="T2" fmla="*/ 343 w 1027"/>
                <a:gd name="T3" fmla="*/ 594 h 1296"/>
                <a:gd name="T4" fmla="*/ 0 w 1027"/>
                <a:gd name="T5" fmla="*/ 1216 h 1296"/>
                <a:gd name="T6" fmla="*/ 325 w 1027"/>
                <a:gd name="T7" fmla="*/ 1296 h 1296"/>
                <a:gd name="T8" fmla="*/ 1027 w 1027"/>
                <a:gd name="T9" fmla="*/ 594 h 1296"/>
                <a:gd name="T10" fmla="*/ 698 w 1027"/>
                <a:gd name="T11" fmla="*/ 0 h 1296"/>
                <a:gd name="T12" fmla="*/ 342 w 1027"/>
                <a:gd name="T13" fmla="*/ 562 h 1296"/>
              </a:gdLst>
              <a:ahLst/>
              <a:cxnLst>
                <a:cxn ang="0">
                  <a:pos x="T0" y="T1"/>
                </a:cxn>
                <a:cxn ang="0">
                  <a:pos x="T2" y="T3"/>
                </a:cxn>
                <a:cxn ang="0">
                  <a:pos x="T4" y="T5"/>
                </a:cxn>
                <a:cxn ang="0">
                  <a:pos x="T6" y="T7"/>
                </a:cxn>
                <a:cxn ang="0">
                  <a:pos x="T8" y="T9"/>
                </a:cxn>
                <a:cxn ang="0">
                  <a:pos x="T10" y="T11"/>
                </a:cxn>
                <a:cxn ang="0">
                  <a:pos x="T12" y="T13"/>
                </a:cxn>
              </a:cxnLst>
              <a:rect l="0" t="0" r="r" b="b"/>
              <a:pathLst>
                <a:path w="1027" h="1296">
                  <a:moveTo>
                    <a:pt x="342" y="562"/>
                  </a:moveTo>
                  <a:cubicBezTo>
                    <a:pt x="342" y="572"/>
                    <a:pt x="343" y="583"/>
                    <a:pt x="343" y="594"/>
                  </a:cubicBezTo>
                  <a:cubicBezTo>
                    <a:pt x="343" y="855"/>
                    <a:pt x="206" y="1085"/>
                    <a:pt x="0" y="1216"/>
                  </a:cubicBezTo>
                  <a:cubicBezTo>
                    <a:pt x="97" y="1267"/>
                    <a:pt x="208" y="1296"/>
                    <a:pt x="325" y="1296"/>
                  </a:cubicBezTo>
                  <a:cubicBezTo>
                    <a:pt x="712" y="1296"/>
                    <a:pt x="1027" y="981"/>
                    <a:pt x="1027" y="594"/>
                  </a:cubicBezTo>
                  <a:cubicBezTo>
                    <a:pt x="1027" y="344"/>
                    <a:pt x="896" y="124"/>
                    <a:pt x="698" y="0"/>
                  </a:cubicBezTo>
                  <a:cubicBezTo>
                    <a:pt x="676" y="239"/>
                    <a:pt x="538" y="445"/>
                    <a:pt x="342" y="562"/>
                  </a:cubicBezTo>
                  <a:close/>
                </a:path>
              </a:pathLst>
            </a:custGeom>
            <a:noFill/>
            <a:ln w="12700">
              <a:solidFill>
                <a:srgbClr val="FEFDA9"/>
              </a:solidFill>
            </a:ln>
          </p:spPr>
          <p:txBody>
            <a:bodyPr vert="horz" wrap="square" lIns="365760" tIns="548640" rIns="0" bIns="4572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0" i="0" u="none" strike="noStrike" kern="1200" cap="none" spc="0" normalizeH="0" baseline="0" noProof="0" dirty="0">
                  <a:ln>
                    <a:noFill/>
                  </a:ln>
                  <a:solidFill>
                    <a:srgbClr val="FEFF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endParaRPr kumimoji="0" lang="en-US" sz="5400" b="0" i="0" u="none" strike="noStrike" kern="1200" cap="none" spc="0" normalizeH="0" baseline="0" noProof="0" dirty="0">
                <a:ln>
                  <a:noFill/>
                </a:ln>
                <a:solidFill>
                  <a:srgbClr val="FEFFFF"/>
                </a:solidFill>
                <a:effectLst/>
                <a:uLnTx/>
                <a:uFillTx/>
                <a:latin typeface="微软雅黑" panose="020B0503020204020204" pitchFamily="34" charset="-122"/>
                <a:ea typeface="+mn-ea"/>
                <a:cs typeface="+mn-cs"/>
              </a:endParaRPr>
            </a:p>
          </p:txBody>
        </p:sp>
        <p:sp>
          <p:nvSpPr>
            <p:cNvPr id="8" name="Freeform 56"/>
            <p:cNvSpPr/>
            <p:nvPr/>
          </p:nvSpPr>
          <p:spPr bwMode="auto">
            <a:xfrm>
              <a:off x="3528148" y="3302268"/>
              <a:ext cx="1233587" cy="1169423"/>
            </a:xfrm>
            <a:custGeom>
              <a:avLst/>
              <a:gdLst>
                <a:gd name="T0" fmla="*/ 0 w 666"/>
                <a:gd name="T1" fmla="*/ 80 h 631"/>
                <a:gd name="T2" fmla="*/ 339 w 666"/>
                <a:gd name="T3" fmla="*/ 631 h 631"/>
                <a:gd name="T4" fmla="*/ 666 w 666"/>
                <a:gd name="T5" fmla="*/ 89 h 631"/>
                <a:gd name="T6" fmla="*/ 325 w 666"/>
                <a:gd name="T7" fmla="*/ 0 h 631"/>
                <a:gd name="T8" fmla="*/ 0 w 666"/>
                <a:gd name="T9" fmla="*/ 80 h 631"/>
              </a:gdLst>
              <a:ahLst/>
              <a:cxnLst>
                <a:cxn ang="0">
                  <a:pos x="T0" y="T1"/>
                </a:cxn>
                <a:cxn ang="0">
                  <a:pos x="T2" y="T3"/>
                </a:cxn>
                <a:cxn ang="0">
                  <a:pos x="T4" y="T5"/>
                </a:cxn>
                <a:cxn ang="0">
                  <a:pos x="T6" y="T7"/>
                </a:cxn>
                <a:cxn ang="0">
                  <a:pos x="T8" y="T9"/>
                </a:cxn>
              </a:cxnLst>
              <a:rect l="0" t="0" r="r" b="b"/>
              <a:pathLst>
                <a:path w="666" h="631">
                  <a:moveTo>
                    <a:pt x="0" y="80"/>
                  </a:moveTo>
                  <a:cubicBezTo>
                    <a:pt x="187" y="199"/>
                    <a:pt x="317" y="399"/>
                    <a:pt x="339" y="631"/>
                  </a:cubicBezTo>
                  <a:cubicBezTo>
                    <a:pt x="522" y="515"/>
                    <a:pt x="649" y="317"/>
                    <a:pt x="666" y="89"/>
                  </a:cubicBezTo>
                  <a:cubicBezTo>
                    <a:pt x="565" y="32"/>
                    <a:pt x="449" y="0"/>
                    <a:pt x="325" y="0"/>
                  </a:cubicBezTo>
                  <a:cubicBezTo>
                    <a:pt x="208" y="0"/>
                    <a:pt x="97" y="29"/>
                    <a:pt x="0" y="80"/>
                  </a:cubicBezTo>
                  <a:close/>
                </a:path>
              </a:pathLst>
            </a:custGeom>
            <a:gradFill>
              <a:gsLst>
                <a:gs pos="0">
                  <a:srgbClr val="FEFDA9"/>
                </a:gs>
                <a:gs pos="100000">
                  <a:srgbClr val="FBF3EC"/>
                </a:gs>
              </a:gsLst>
              <a:lin ang="5400000" scaled="1"/>
            </a:gradFill>
            <a:ln w="12700">
              <a:noFill/>
            </a:ln>
          </p:spPr>
          <p:txBody>
            <a:bodyPr vert="horz" wrap="square" lIns="274320" tIns="0" rIns="0" bIns="27432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02</a:t>
              </a:r>
            </a:p>
          </p:txBody>
        </p:sp>
        <p:sp>
          <p:nvSpPr>
            <p:cNvPr id="9" name="Freeform 57"/>
            <p:cNvSpPr/>
            <p:nvPr/>
          </p:nvSpPr>
          <p:spPr bwMode="auto">
            <a:xfrm>
              <a:off x="1499768" y="3503036"/>
              <a:ext cx="1900055" cy="2398871"/>
            </a:xfrm>
            <a:custGeom>
              <a:avLst/>
              <a:gdLst>
                <a:gd name="T0" fmla="*/ 684 w 1026"/>
                <a:gd name="T1" fmla="*/ 594 h 1296"/>
                <a:gd name="T2" fmla="*/ 685 w 1026"/>
                <a:gd name="T3" fmla="*/ 562 h 1296"/>
                <a:gd name="T4" fmla="*/ 328 w 1026"/>
                <a:gd name="T5" fmla="*/ 0 h 1296"/>
                <a:gd name="T6" fmla="*/ 0 w 1026"/>
                <a:gd name="T7" fmla="*/ 594 h 1296"/>
                <a:gd name="T8" fmla="*/ 701 w 1026"/>
                <a:gd name="T9" fmla="*/ 1296 h 1296"/>
                <a:gd name="T10" fmla="*/ 1026 w 1026"/>
                <a:gd name="T11" fmla="*/ 1216 h 1296"/>
                <a:gd name="T12" fmla="*/ 684 w 1026"/>
                <a:gd name="T13" fmla="*/ 594 h 1296"/>
              </a:gdLst>
              <a:ahLst/>
              <a:cxnLst>
                <a:cxn ang="0">
                  <a:pos x="T0" y="T1"/>
                </a:cxn>
                <a:cxn ang="0">
                  <a:pos x="T2" y="T3"/>
                </a:cxn>
                <a:cxn ang="0">
                  <a:pos x="T4" y="T5"/>
                </a:cxn>
                <a:cxn ang="0">
                  <a:pos x="T6" y="T7"/>
                </a:cxn>
                <a:cxn ang="0">
                  <a:pos x="T8" y="T9"/>
                </a:cxn>
                <a:cxn ang="0">
                  <a:pos x="T10" y="T11"/>
                </a:cxn>
                <a:cxn ang="0">
                  <a:pos x="T12" y="T13"/>
                </a:cxn>
              </a:cxnLst>
              <a:rect l="0" t="0" r="r" b="b"/>
              <a:pathLst>
                <a:path w="1026" h="1296">
                  <a:moveTo>
                    <a:pt x="684" y="594"/>
                  </a:moveTo>
                  <a:cubicBezTo>
                    <a:pt x="684" y="583"/>
                    <a:pt x="684" y="572"/>
                    <a:pt x="685" y="562"/>
                  </a:cubicBezTo>
                  <a:cubicBezTo>
                    <a:pt x="489" y="445"/>
                    <a:pt x="351" y="239"/>
                    <a:pt x="328" y="0"/>
                  </a:cubicBezTo>
                  <a:cubicBezTo>
                    <a:pt x="131" y="124"/>
                    <a:pt x="0" y="344"/>
                    <a:pt x="0" y="594"/>
                  </a:cubicBezTo>
                  <a:cubicBezTo>
                    <a:pt x="0" y="981"/>
                    <a:pt x="315" y="1296"/>
                    <a:pt x="701" y="1296"/>
                  </a:cubicBezTo>
                  <a:cubicBezTo>
                    <a:pt x="819" y="1296"/>
                    <a:pt x="929" y="1267"/>
                    <a:pt x="1026" y="1216"/>
                  </a:cubicBezTo>
                  <a:cubicBezTo>
                    <a:pt x="821" y="1085"/>
                    <a:pt x="684" y="855"/>
                    <a:pt x="684" y="594"/>
                  </a:cubicBezTo>
                  <a:close/>
                </a:path>
              </a:pathLst>
            </a:custGeom>
            <a:noFill/>
            <a:ln w="12700">
              <a:solidFill>
                <a:srgbClr val="FEFDA9"/>
              </a:solidFill>
            </a:ln>
          </p:spPr>
          <p:txBody>
            <a:bodyPr vert="horz" wrap="square" lIns="91440" tIns="548640" rIns="365760" bIns="4572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endParaRPr kumimoji="0" lang="en-US" sz="5400" b="0" i="0" u="none" strike="noStrike" kern="1200" cap="none" spc="0" normalizeH="0" baseline="0" noProof="0" dirty="0">
                <a:ln>
                  <a:noFill/>
                </a:ln>
                <a:solidFill>
                  <a:srgbClr val="FFFFFF"/>
                </a:solidFill>
                <a:effectLst/>
                <a:uLnTx/>
                <a:uFillTx/>
                <a:latin typeface="微软雅黑" panose="020B0503020204020204" pitchFamily="34" charset="-122"/>
                <a:ea typeface="+mn-ea"/>
                <a:cs typeface="+mn-cs"/>
              </a:endParaRPr>
            </a:p>
          </p:txBody>
        </p:sp>
        <p:sp>
          <p:nvSpPr>
            <p:cNvPr id="10" name="Freeform 58"/>
            <p:cNvSpPr/>
            <p:nvPr/>
          </p:nvSpPr>
          <p:spPr bwMode="auto">
            <a:xfrm>
              <a:off x="2168306" y="3302268"/>
              <a:ext cx="1231517" cy="1169423"/>
            </a:xfrm>
            <a:custGeom>
              <a:avLst/>
              <a:gdLst>
                <a:gd name="T0" fmla="*/ 327 w 665"/>
                <a:gd name="T1" fmla="*/ 631 h 631"/>
                <a:gd name="T2" fmla="*/ 665 w 665"/>
                <a:gd name="T3" fmla="*/ 80 h 631"/>
                <a:gd name="T4" fmla="*/ 340 w 665"/>
                <a:gd name="T5" fmla="*/ 0 h 631"/>
                <a:gd name="T6" fmla="*/ 0 w 665"/>
                <a:gd name="T7" fmla="*/ 89 h 631"/>
                <a:gd name="T8" fmla="*/ 327 w 665"/>
                <a:gd name="T9" fmla="*/ 631 h 631"/>
              </a:gdLst>
              <a:ahLst/>
              <a:cxnLst>
                <a:cxn ang="0">
                  <a:pos x="T0" y="T1"/>
                </a:cxn>
                <a:cxn ang="0">
                  <a:pos x="T2" y="T3"/>
                </a:cxn>
                <a:cxn ang="0">
                  <a:pos x="T4" y="T5"/>
                </a:cxn>
                <a:cxn ang="0">
                  <a:pos x="T6" y="T7"/>
                </a:cxn>
                <a:cxn ang="0">
                  <a:pos x="T8" y="T9"/>
                </a:cxn>
              </a:cxnLst>
              <a:rect l="0" t="0" r="r" b="b"/>
              <a:pathLst>
                <a:path w="665" h="631">
                  <a:moveTo>
                    <a:pt x="327" y="631"/>
                  </a:moveTo>
                  <a:cubicBezTo>
                    <a:pt x="349" y="399"/>
                    <a:pt x="479" y="199"/>
                    <a:pt x="665" y="80"/>
                  </a:cubicBezTo>
                  <a:cubicBezTo>
                    <a:pt x="568" y="29"/>
                    <a:pt x="458" y="0"/>
                    <a:pt x="340" y="0"/>
                  </a:cubicBezTo>
                  <a:cubicBezTo>
                    <a:pt x="217" y="0"/>
                    <a:pt x="101" y="32"/>
                    <a:pt x="0" y="89"/>
                  </a:cubicBezTo>
                  <a:cubicBezTo>
                    <a:pt x="17" y="317"/>
                    <a:pt x="143" y="515"/>
                    <a:pt x="327" y="631"/>
                  </a:cubicBezTo>
                  <a:close/>
                </a:path>
              </a:pathLst>
            </a:custGeom>
            <a:gradFill>
              <a:gsLst>
                <a:gs pos="0">
                  <a:srgbClr val="FEFDA9"/>
                </a:gs>
                <a:gs pos="100000">
                  <a:srgbClr val="FBF3EC"/>
                </a:gs>
              </a:gsLst>
              <a:lin ang="5400000" scaled="1"/>
            </a:gradFill>
            <a:ln w="12700">
              <a:noFill/>
            </a:ln>
          </p:spPr>
          <p:txBody>
            <a:bodyPr vert="horz" wrap="square" lIns="91440" tIns="0" rIns="274320" bIns="27432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01</a:t>
              </a:r>
            </a:p>
          </p:txBody>
        </p:sp>
        <p:sp>
          <p:nvSpPr>
            <p:cNvPr id="11" name="Freeform 59"/>
            <p:cNvSpPr/>
            <p:nvPr/>
          </p:nvSpPr>
          <p:spPr bwMode="auto">
            <a:xfrm>
              <a:off x="2832704" y="4577250"/>
              <a:ext cx="1266703" cy="1140447"/>
            </a:xfrm>
            <a:custGeom>
              <a:avLst/>
              <a:gdLst>
                <a:gd name="T0" fmla="*/ 684 w 684"/>
                <a:gd name="T1" fmla="*/ 13 h 615"/>
                <a:gd name="T2" fmla="*/ 684 w 684"/>
                <a:gd name="T3" fmla="*/ 0 h 615"/>
                <a:gd name="T4" fmla="*/ 342 w 684"/>
                <a:gd name="T5" fmla="*/ 84 h 615"/>
                <a:gd name="T6" fmla="*/ 0 w 684"/>
                <a:gd name="T7" fmla="*/ 0 h 615"/>
                <a:gd name="T8" fmla="*/ 0 w 684"/>
                <a:gd name="T9" fmla="*/ 13 h 615"/>
                <a:gd name="T10" fmla="*/ 342 w 684"/>
                <a:gd name="T11" fmla="*/ 615 h 615"/>
                <a:gd name="T12" fmla="*/ 684 w 684"/>
                <a:gd name="T13" fmla="*/ 13 h 615"/>
              </a:gdLst>
              <a:ahLst/>
              <a:cxnLst>
                <a:cxn ang="0">
                  <a:pos x="T0" y="T1"/>
                </a:cxn>
                <a:cxn ang="0">
                  <a:pos x="T2" y="T3"/>
                </a:cxn>
                <a:cxn ang="0">
                  <a:pos x="T4" y="T5"/>
                </a:cxn>
                <a:cxn ang="0">
                  <a:pos x="T6" y="T7"/>
                </a:cxn>
                <a:cxn ang="0">
                  <a:pos x="T8" y="T9"/>
                </a:cxn>
                <a:cxn ang="0">
                  <a:pos x="T10" y="T11"/>
                </a:cxn>
                <a:cxn ang="0">
                  <a:pos x="T12" y="T13"/>
                </a:cxn>
              </a:cxnLst>
              <a:rect l="0" t="0" r="r" b="b"/>
              <a:pathLst>
                <a:path w="684" h="615">
                  <a:moveTo>
                    <a:pt x="684" y="13"/>
                  </a:moveTo>
                  <a:cubicBezTo>
                    <a:pt x="684" y="9"/>
                    <a:pt x="684" y="4"/>
                    <a:pt x="684" y="0"/>
                  </a:cubicBezTo>
                  <a:cubicBezTo>
                    <a:pt x="582" y="54"/>
                    <a:pt x="465" y="84"/>
                    <a:pt x="342" y="84"/>
                  </a:cubicBezTo>
                  <a:cubicBezTo>
                    <a:pt x="218" y="84"/>
                    <a:pt x="102" y="54"/>
                    <a:pt x="0" y="0"/>
                  </a:cubicBezTo>
                  <a:cubicBezTo>
                    <a:pt x="0" y="4"/>
                    <a:pt x="0" y="9"/>
                    <a:pt x="0" y="13"/>
                  </a:cubicBezTo>
                  <a:cubicBezTo>
                    <a:pt x="0" y="269"/>
                    <a:pt x="137" y="493"/>
                    <a:pt x="342" y="615"/>
                  </a:cubicBezTo>
                  <a:cubicBezTo>
                    <a:pt x="547" y="493"/>
                    <a:pt x="684" y="269"/>
                    <a:pt x="684" y="13"/>
                  </a:cubicBezTo>
                  <a:close/>
                </a:path>
              </a:pathLst>
            </a:custGeom>
            <a:gradFill>
              <a:gsLst>
                <a:gs pos="0">
                  <a:srgbClr val="FEFDA9"/>
                </a:gs>
                <a:gs pos="100000">
                  <a:srgbClr val="FBF3EC"/>
                </a:gs>
              </a:gsLst>
              <a:lin ang="5400000" scaled="1"/>
            </a:gradFill>
            <a:ln w="12700">
              <a:noFill/>
            </a:ln>
          </p:spPr>
          <p:txBody>
            <a:bodyPr vert="horz" wrap="square" lIns="91440" tIns="45720" rIns="91440" bIns="4572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03</a:t>
              </a:r>
            </a:p>
          </p:txBody>
        </p:sp>
        <p:sp>
          <p:nvSpPr>
            <p:cNvPr id="12" name="文本框 11"/>
            <p:cNvSpPr txBox="1"/>
            <p:nvPr/>
          </p:nvSpPr>
          <p:spPr>
            <a:xfrm>
              <a:off x="2396886" y="2321812"/>
              <a:ext cx="2107792" cy="307777"/>
            </a:xfrm>
            <a:prstGeom prst="rect">
              <a:avLst/>
            </a:prstGeom>
            <a:noFill/>
          </p:spPr>
          <p:txBody>
            <a:bodyPr wrap="square" rtlCol="0">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rPr>
                <a:t>YOUR TITLE</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2521992" y="2572668"/>
              <a:ext cx="1857579" cy="624466"/>
            </a:xfrm>
            <a:prstGeom prst="rect">
              <a:avLst/>
            </a:prstGeom>
            <a:noFill/>
          </p:spPr>
          <p:txBody>
            <a:bodyPr wrap="square" rtlCol="0">
              <a:spAutoFit/>
            </a:bodyPr>
            <a:lstStyle/>
            <a:p>
              <a:pPr algn="ctr">
                <a:lnSpc>
                  <a:spcPts val="1400"/>
                </a:lnSpc>
              </a:pPr>
              <a:r>
                <a:rPr lang="en-US" altLang="zh-CN" sz="105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a:t>
              </a:r>
              <a:endParaRPr lang="zh-CN" altLang="en-US" sz="105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文本框 13"/>
            <p:cNvSpPr txBox="1"/>
            <p:nvPr/>
          </p:nvSpPr>
          <p:spPr>
            <a:xfrm>
              <a:off x="3758805" y="4389711"/>
              <a:ext cx="2107792" cy="307777"/>
            </a:xfrm>
            <a:prstGeom prst="rect">
              <a:avLst/>
            </a:prstGeom>
            <a:noFill/>
          </p:spPr>
          <p:txBody>
            <a:bodyPr wrap="square" rtlCol="0">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rPr>
                <a:t>YOUR TITLE</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4152108" y="4640567"/>
              <a:ext cx="1233588" cy="804003"/>
            </a:xfrm>
            <a:prstGeom prst="rect">
              <a:avLst/>
            </a:prstGeom>
            <a:noFill/>
          </p:spPr>
          <p:txBody>
            <a:bodyPr wrap="square" rtlCol="0">
              <a:spAutoFit/>
            </a:bodyPr>
            <a:lstStyle/>
            <a:p>
              <a:pPr algn="ctr">
                <a:lnSpc>
                  <a:spcPts val="1400"/>
                </a:lnSpc>
              </a:pPr>
              <a:r>
                <a:rPr lang="en-US" altLang="zh-CN" sz="105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a:t>
              </a:r>
              <a:endParaRPr lang="zh-CN" altLang="en-US" sz="105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文本框 15"/>
            <p:cNvSpPr txBox="1"/>
            <p:nvPr/>
          </p:nvSpPr>
          <p:spPr>
            <a:xfrm>
              <a:off x="1118274" y="4389711"/>
              <a:ext cx="2107792" cy="307777"/>
            </a:xfrm>
            <a:prstGeom prst="rect">
              <a:avLst/>
            </a:prstGeom>
            <a:noFill/>
          </p:spPr>
          <p:txBody>
            <a:bodyPr wrap="square" rtlCol="0">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rPr>
                <a:t>YOUR TITLE</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1562438" y="4640567"/>
              <a:ext cx="1233588" cy="804003"/>
            </a:xfrm>
            <a:prstGeom prst="rect">
              <a:avLst/>
            </a:prstGeom>
            <a:noFill/>
          </p:spPr>
          <p:txBody>
            <a:bodyPr wrap="square" rtlCol="0">
              <a:spAutoFit/>
            </a:bodyPr>
            <a:lstStyle/>
            <a:p>
              <a:pPr algn="ctr">
                <a:lnSpc>
                  <a:spcPts val="1400"/>
                </a:lnSpc>
              </a:pPr>
              <a:r>
                <a:rPr lang="en-US" altLang="zh-CN" sz="105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a:t>
              </a:r>
              <a:endParaRPr lang="zh-CN" altLang="en-US" sz="105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8" name="文本框 17"/>
          <p:cNvSpPr txBox="1"/>
          <p:nvPr/>
        </p:nvSpPr>
        <p:spPr>
          <a:xfrm>
            <a:off x="6123692" y="2153507"/>
            <a:ext cx="3273653" cy="461665"/>
          </a:xfrm>
          <a:prstGeom prst="rect">
            <a:avLst/>
          </a:prstGeom>
          <a:noFill/>
        </p:spPr>
        <p:txBody>
          <a:bodyPr wrap="none" rtlCol="0">
            <a:spAutoFit/>
          </a:bodyPr>
          <a:lstStyle/>
          <a:p>
            <a:r>
              <a:rPr lang="en-US" altLang="zh-CN" sz="24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BUSINESS REPORT </a:t>
            </a:r>
          </a:p>
        </p:txBody>
      </p:sp>
      <p:sp>
        <p:nvSpPr>
          <p:cNvPr id="19" name="文本框 18"/>
          <p:cNvSpPr txBox="1"/>
          <p:nvPr/>
        </p:nvSpPr>
        <p:spPr>
          <a:xfrm>
            <a:off x="6157350" y="2745809"/>
            <a:ext cx="4246127" cy="585097"/>
          </a:xfrm>
          <a:prstGeom prst="rect">
            <a:avLst/>
          </a:prstGeom>
          <a:noFill/>
        </p:spPr>
        <p:txBody>
          <a:bodyPr wrap="square" rtlCol="0">
            <a:spAutoFit/>
          </a:bodyPr>
          <a:lstStyle/>
          <a:p>
            <a:pPr algn="just">
              <a:lnSpc>
                <a:spcPts val="2000"/>
              </a:lnSpc>
            </a:pPr>
            <a:r>
              <a:rPr lang="en-US" altLang="zh-CN"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a:t>
            </a:r>
            <a:endParaRPr lang="zh-CN" altLang="en-US"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 name="文本框 20"/>
          <p:cNvSpPr txBox="1"/>
          <p:nvPr/>
        </p:nvSpPr>
        <p:spPr>
          <a:xfrm>
            <a:off x="6250422" y="4015508"/>
            <a:ext cx="1706302" cy="1354538"/>
          </a:xfrm>
          <a:prstGeom prst="rect">
            <a:avLst/>
          </a:prstGeom>
          <a:noFill/>
        </p:spPr>
        <p:txBody>
          <a:bodyPr wrap="square" rtlCol="0">
            <a:spAutoFit/>
          </a:bodyPr>
          <a:lstStyle/>
          <a:p>
            <a:pPr algn="ctr">
              <a:lnSpc>
                <a:spcPts val="2000"/>
              </a:lnSpc>
            </a:pPr>
            <a:r>
              <a:rPr lang="en-US" altLang="zh-CN"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a:t>
            </a:r>
            <a:endParaRPr lang="zh-CN" altLang="en-US"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 name="文本框 22"/>
          <p:cNvSpPr txBox="1"/>
          <p:nvPr/>
        </p:nvSpPr>
        <p:spPr>
          <a:xfrm>
            <a:off x="8460353" y="4026172"/>
            <a:ext cx="1706302" cy="1354538"/>
          </a:xfrm>
          <a:prstGeom prst="rect">
            <a:avLst/>
          </a:prstGeom>
          <a:noFill/>
        </p:spPr>
        <p:txBody>
          <a:bodyPr wrap="square" rtlCol="0">
            <a:spAutoFit/>
          </a:bodyPr>
          <a:lstStyle/>
          <a:p>
            <a:pPr algn="ctr">
              <a:lnSpc>
                <a:spcPts val="2000"/>
              </a:lnSpc>
            </a:pPr>
            <a:r>
              <a:rPr lang="en-US" altLang="zh-CN"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a:t>
            </a:r>
            <a:endParaRPr lang="zh-CN" altLang="en-US"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 name="文本框 23"/>
          <p:cNvSpPr txBox="1"/>
          <p:nvPr/>
        </p:nvSpPr>
        <p:spPr>
          <a:xfrm>
            <a:off x="6365266" y="3656840"/>
            <a:ext cx="1535722" cy="369332"/>
          </a:xfrm>
          <a:prstGeom prst="rect">
            <a:avLst/>
          </a:prstGeom>
          <a:noFill/>
        </p:spPr>
        <p:txBody>
          <a:bodyPr wrap="square" rtlCol="0">
            <a:spAutoFit/>
          </a:bodyPr>
          <a:lstStyle/>
          <a:p>
            <a:pPr algn="ctr"/>
            <a:r>
              <a:rPr lang="en-US" altLang="zh-CN" dirty="0">
                <a:gradFill>
                  <a:gsLst>
                    <a:gs pos="0">
                      <a:srgbClr val="FEFDA9"/>
                    </a:gs>
                    <a:gs pos="100000">
                      <a:srgbClr val="FBF3EC"/>
                    </a:gs>
                  </a:gsLst>
                  <a:lin ang="5400000" scaled="1"/>
                </a:gradFill>
                <a:latin typeface="汉仪大宋简" panose="02010609000101010101" charset="-122"/>
                <a:ea typeface="汉仪大宋简" panose="02010609000101010101" charset="-122"/>
              </a:rPr>
              <a:t>HEADLINE</a:t>
            </a:r>
            <a:endParaRPr lang="zh-CN" altLang="en-US" dirty="0">
              <a:gradFill>
                <a:gsLst>
                  <a:gs pos="0">
                    <a:srgbClr val="FEFDA9"/>
                  </a:gs>
                  <a:gs pos="100000">
                    <a:srgbClr val="FBF3EC"/>
                  </a:gs>
                </a:gsLst>
                <a:lin ang="5400000" scaled="1"/>
              </a:gradFill>
              <a:latin typeface="汉仪大宋简" panose="02010609000101010101" charset="-122"/>
              <a:ea typeface="汉仪大宋简" panose="02010609000101010101" charset="-122"/>
            </a:endParaRPr>
          </a:p>
        </p:txBody>
      </p:sp>
      <p:sp>
        <p:nvSpPr>
          <p:cNvPr id="25" name="文本框 24"/>
          <p:cNvSpPr txBox="1"/>
          <p:nvPr/>
        </p:nvSpPr>
        <p:spPr>
          <a:xfrm>
            <a:off x="8504127" y="3656840"/>
            <a:ext cx="1535722" cy="369332"/>
          </a:xfrm>
          <a:prstGeom prst="rect">
            <a:avLst/>
          </a:prstGeom>
          <a:noFill/>
        </p:spPr>
        <p:txBody>
          <a:bodyPr wrap="square" rtlCol="0">
            <a:spAutoFit/>
          </a:bodyPr>
          <a:lstStyle/>
          <a:p>
            <a:pPr algn="ctr"/>
            <a:r>
              <a:rPr lang="en-US" altLang="zh-CN" dirty="0">
                <a:gradFill>
                  <a:gsLst>
                    <a:gs pos="0">
                      <a:srgbClr val="FEFDA9"/>
                    </a:gs>
                    <a:gs pos="100000">
                      <a:srgbClr val="FBF3EC"/>
                    </a:gs>
                  </a:gsLst>
                  <a:lin ang="5400000" scaled="1"/>
                </a:gradFill>
                <a:latin typeface="汉仪大宋简" panose="02010609000101010101" charset="-122"/>
                <a:ea typeface="汉仪大宋简" panose="02010609000101010101" charset="-122"/>
              </a:rPr>
              <a:t>HEADLINE</a:t>
            </a:r>
            <a:endParaRPr lang="zh-CN" altLang="en-US" dirty="0">
              <a:gradFill>
                <a:gsLst>
                  <a:gs pos="0">
                    <a:srgbClr val="FEFDA9"/>
                  </a:gs>
                  <a:gs pos="100000">
                    <a:srgbClr val="FBF3EC"/>
                  </a:gs>
                </a:gsLst>
                <a:lin ang="5400000" scaled="1"/>
              </a:gradFill>
              <a:latin typeface="汉仪大宋简" panose="02010609000101010101" charset="-122"/>
              <a:ea typeface="汉仪大宋简" panose="02010609000101010101" charset="-122"/>
            </a:endParaRPr>
          </a:p>
        </p:txBody>
      </p:sp>
    </p:spTree>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5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1+#ppt_w/2"/>
                                          </p:val>
                                        </p:tav>
                                        <p:tav tm="100000">
                                          <p:val>
                                            <p:strVal val="#ppt_x"/>
                                          </p:val>
                                        </p:tav>
                                      </p:tavLst>
                                    </p:anim>
                                    <p:anim calcmode="lin" valueType="num">
                                      <p:cBhvr additive="base">
                                        <p:cTn id="8" dur="75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750" fill="hold"/>
                                        <p:tgtEl>
                                          <p:spTgt spid="19"/>
                                        </p:tgtEl>
                                        <p:attrNameLst>
                                          <p:attrName>ppt_x</p:attrName>
                                        </p:attrNameLst>
                                      </p:cBhvr>
                                      <p:tavLst>
                                        <p:tav tm="0">
                                          <p:val>
                                            <p:strVal val="1+#ppt_w/2"/>
                                          </p:val>
                                        </p:tav>
                                        <p:tav tm="100000">
                                          <p:val>
                                            <p:strVal val="#ppt_x"/>
                                          </p:val>
                                        </p:tav>
                                      </p:tavLst>
                                    </p:anim>
                                    <p:anim calcmode="lin" valueType="num">
                                      <p:cBhvr additive="base">
                                        <p:cTn id="12" dur="75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5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750" fill="hold"/>
                                        <p:tgtEl>
                                          <p:spTgt spid="21"/>
                                        </p:tgtEl>
                                        <p:attrNameLst>
                                          <p:attrName>ppt_x</p:attrName>
                                        </p:attrNameLst>
                                      </p:cBhvr>
                                      <p:tavLst>
                                        <p:tav tm="0">
                                          <p:val>
                                            <p:strVal val="1+#ppt_w/2"/>
                                          </p:val>
                                        </p:tav>
                                        <p:tav tm="100000">
                                          <p:val>
                                            <p:strVal val="#ppt_x"/>
                                          </p:val>
                                        </p:tav>
                                      </p:tavLst>
                                    </p:anim>
                                    <p:anim calcmode="lin" valueType="num">
                                      <p:cBhvr additive="base">
                                        <p:cTn id="16" dur="750" fill="hold"/>
                                        <p:tgtEl>
                                          <p:spTgt spid="21"/>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750" fill="hold"/>
                                        <p:tgtEl>
                                          <p:spTgt spid="23"/>
                                        </p:tgtEl>
                                        <p:attrNameLst>
                                          <p:attrName>ppt_x</p:attrName>
                                        </p:attrNameLst>
                                      </p:cBhvr>
                                      <p:tavLst>
                                        <p:tav tm="0">
                                          <p:val>
                                            <p:strVal val="1+#ppt_w/2"/>
                                          </p:val>
                                        </p:tav>
                                        <p:tav tm="100000">
                                          <p:val>
                                            <p:strVal val="#ppt_x"/>
                                          </p:val>
                                        </p:tav>
                                      </p:tavLst>
                                    </p:anim>
                                    <p:anim calcmode="lin" valueType="num">
                                      <p:cBhvr additive="base">
                                        <p:cTn id="20" dur="750" fill="hold"/>
                                        <p:tgtEl>
                                          <p:spTgt spid="23"/>
                                        </p:tgtEl>
                                        <p:attrNameLst>
                                          <p:attrName>ppt_y</p:attrName>
                                        </p:attrNameLst>
                                      </p:cBhvr>
                                      <p:tavLst>
                                        <p:tav tm="0">
                                          <p:val>
                                            <p:strVal val="#ppt_y"/>
                                          </p:val>
                                        </p:tav>
                                        <p:tav tm="100000">
                                          <p:val>
                                            <p:strVal val="#ppt_y"/>
                                          </p:val>
                                        </p:tav>
                                      </p:tavLst>
                                    </p:anim>
                                  </p:childTnLst>
                                </p:cTn>
                              </p:par>
                              <p:par>
                                <p:cTn id="21" presetID="10" presetClass="entr" presetSubtype="0" fill="hold" nodeType="withEffect">
                                  <p:stCondLst>
                                    <p:cond delay="25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2" presetClass="entr" presetSubtype="2" fill="hold" grpId="0" nodeType="withEffect">
                                  <p:stCondLst>
                                    <p:cond delay="250"/>
                                  </p:stCondLst>
                                  <p:childTnLst>
                                    <p:set>
                                      <p:cBhvr>
                                        <p:cTn id="25" dur="1" fill="hold">
                                          <p:stCondLst>
                                            <p:cond delay="0"/>
                                          </p:stCondLst>
                                        </p:cTn>
                                        <p:tgtEl>
                                          <p:spTgt spid="24"/>
                                        </p:tgtEl>
                                        <p:attrNameLst>
                                          <p:attrName>style.visibility</p:attrName>
                                        </p:attrNameLst>
                                      </p:cBhvr>
                                      <p:to>
                                        <p:strVal val="visible"/>
                                      </p:to>
                                    </p:set>
                                    <p:anim calcmode="lin" valueType="num">
                                      <p:cBhvr additive="base">
                                        <p:cTn id="26" dur="500" fill="hold"/>
                                        <p:tgtEl>
                                          <p:spTgt spid="24"/>
                                        </p:tgtEl>
                                        <p:attrNameLst>
                                          <p:attrName>ppt_x</p:attrName>
                                        </p:attrNameLst>
                                      </p:cBhvr>
                                      <p:tavLst>
                                        <p:tav tm="0">
                                          <p:val>
                                            <p:strVal val="1+#ppt_w/2"/>
                                          </p:val>
                                        </p:tav>
                                        <p:tav tm="100000">
                                          <p:val>
                                            <p:strVal val="#ppt_x"/>
                                          </p:val>
                                        </p:tav>
                                      </p:tavLst>
                                    </p:anim>
                                    <p:anim calcmode="lin" valueType="num">
                                      <p:cBhvr additive="base">
                                        <p:cTn id="27" dur="500" fill="hold"/>
                                        <p:tgtEl>
                                          <p:spTgt spid="24"/>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25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1+#ppt_w/2"/>
                                          </p:val>
                                        </p:tav>
                                        <p:tav tm="100000">
                                          <p:val>
                                            <p:strVal val="#ppt_x"/>
                                          </p:val>
                                        </p:tav>
                                      </p:tavLst>
                                    </p:anim>
                                    <p:anim calcmode="lin" valueType="num">
                                      <p:cBhvr additive="base">
                                        <p:cTn id="31"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1" grpId="0"/>
      <p:bldP spid="23" grpId="0"/>
      <p:bldP spid="24" grpId="0"/>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5050564" y="437497"/>
            <a:ext cx="2090872" cy="461665"/>
          </a:xfrm>
          <a:prstGeom prst="rect">
            <a:avLst/>
          </a:prstGeom>
          <a:noFill/>
        </p:spPr>
        <p:txBody>
          <a:bodyPr wrap="square" rtlCol="0">
            <a:spAutoFit/>
          </a:bodyPr>
          <a:lstStyle/>
          <a:p>
            <a:pPr algn="dist"/>
            <a:r>
              <a:rPr lang="en-US" altLang="zh-CN" sz="2400" dirty="0">
                <a:gradFill>
                  <a:gsLst>
                    <a:gs pos="0">
                      <a:srgbClr val="FBF3EC"/>
                    </a:gs>
                    <a:gs pos="100000">
                      <a:srgbClr val="FEFDA9"/>
                    </a:gs>
                  </a:gsLst>
                  <a:lin ang="5400000" scaled="1"/>
                </a:gradFill>
                <a:latin typeface="汉仪大宋简" panose="02010609000101010101" charset="-122"/>
                <a:ea typeface="汉仪大宋简" panose="02010609000101010101" charset="-122"/>
                <a:cs typeface="微软雅黑" panose="020B0503020204020204" pitchFamily="34" charset="-122"/>
              </a:rPr>
              <a:t>HEADLINE</a:t>
            </a:r>
            <a:endParaRPr lang="zh-CN" altLang="en-US" sz="2400" dirty="0">
              <a:gradFill>
                <a:gsLst>
                  <a:gs pos="0">
                    <a:srgbClr val="FBF3EC"/>
                  </a:gs>
                  <a:gs pos="100000">
                    <a:srgbClr val="FEFDA9"/>
                  </a:gs>
                </a:gsLst>
                <a:lin ang="5400000" scaled="1"/>
              </a:gradFill>
              <a:latin typeface="汉仪大宋简" panose="02010609000101010101" charset="-122"/>
              <a:ea typeface="汉仪大宋简" panose="02010609000101010101" charset="-122"/>
              <a:cs typeface="微软雅黑" panose="020B0503020204020204" pitchFamily="34" charset="-122"/>
            </a:endParaRPr>
          </a:p>
        </p:txBody>
      </p:sp>
      <p:sp>
        <p:nvSpPr>
          <p:cNvPr id="3" name="文本框 2"/>
          <p:cNvSpPr txBox="1"/>
          <p:nvPr/>
        </p:nvSpPr>
        <p:spPr>
          <a:xfrm>
            <a:off x="4188753" y="837607"/>
            <a:ext cx="3814493" cy="462434"/>
          </a:xfrm>
          <a:prstGeom prst="rect">
            <a:avLst/>
          </a:prstGeom>
          <a:noFill/>
        </p:spPr>
        <p:txBody>
          <a:bodyPr wrap="square" rtlCol="0">
            <a:spAutoFit/>
          </a:bodyPr>
          <a:lstStyle/>
          <a:p>
            <a:pPr algn="ctr">
              <a:lnSpc>
                <a:spcPts val="1500"/>
              </a:lnSpc>
            </a:pPr>
            <a:r>
              <a:rPr lang="en-US" altLang="zh-CN"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 </a:t>
            </a:r>
            <a:endParaRPr lang="zh-CN" altLang="en-US"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文本框 4"/>
          <p:cNvSpPr txBox="1"/>
          <p:nvPr/>
        </p:nvSpPr>
        <p:spPr>
          <a:xfrm>
            <a:off x="979199" y="4130772"/>
            <a:ext cx="2471583" cy="841577"/>
          </a:xfrm>
          <a:prstGeom prst="rect">
            <a:avLst/>
          </a:prstGeom>
          <a:noFill/>
        </p:spPr>
        <p:txBody>
          <a:bodyPr wrap="square" rtlCol="0">
            <a:spAutoFit/>
          </a:bodyPr>
          <a:lstStyle/>
          <a:p>
            <a:pPr algn="ctr">
              <a:lnSpc>
                <a:spcPts val="2000"/>
              </a:lnSpc>
            </a:pPr>
            <a:r>
              <a:rPr lang="en-US" altLang="zh-CN"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a:t>
            </a:r>
            <a:endParaRPr lang="zh-CN" altLang="en-US"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文本框 6"/>
          <p:cNvSpPr txBox="1"/>
          <p:nvPr/>
        </p:nvSpPr>
        <p:spPr>
          <a:xfrm>
            <a:off x="3574441" y="4130772"/>
            <a:ext cx="2471583" cy="841577"/>
          </a:xfrm>
          <a:prstGeom prst="rect">
            <a:avLst/>
          </a:prstGeom>
          <a:noFill/>
        </p:spPr>
        <p:txBody>
          <a:bodyPr wrap="square" rtlCol="0">
            <a:spAutoFit/>
          </a:bodyPr>
          <a:lstStyle/>
          <a:p>
            <a:pPr algn="ctr">
              <a:lnSpc>
                <a:spcPts val="2000"/>
              </a:lnSpc>
            </a:pPr>
            <a:r>
              <a:rPr lang="en-US" altLang="zh-CN"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a:t>
            </a:r>
            <a:endParaRPr lang="zh-CN" altLang="en-US"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文本框 8"/>
          <p:cNvSpPr txBox="1"/>
          <p:nvPr/>
        </p:nvSpPr>
        <p:spPr>
          <a:xfrm>
            <a:off x="6169683" y="4130772"/>
            <a:ext cx="2471583" cy="841577"/>
          </a:xfrm>
          <a:prstGeom prst="rect">
            <a:avLst/>
          </a:prstGeom>
          <a:noFill/>
        </p:spPr>
        <p:txBody>
          <a:bodyPr wrap="square" rtlCol="0">
            <a:spAutoFit/>
          </a:bodyPr>
          <a:lstStyle/>
          <a:p>
            <a:pPr algn="ctr">
              <a:lnSpc>
                <a:spcPts val="2000"/>
              </a:lnSpc>
            </a:pPr>
            <a:r>
              <a:rPr lang="en-US" altLang="zh-CN"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a:t>
            </a:r>
            <a:endParaRPr lang="zh-CN" altLang="en-US"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文本框 10"/>
          <p:cNvSpPr txBox="1"/>
          <p:nvPr/>
        </p:nvSpPr>
        <p:spPr>
          <a:xfrm>
            <a:off x="8764925" y="4130772"/>
            <a:ext cx="2471583" cy="841577"/>
          </a:xfrm>
          <a:prstGeom prst="rect">
            <a:avLst/>
          </a:prstGeom>
          <a:noFill/>
        </p:spPr>
        <p:txBody>
          <a:bodyPr wrap="square" rtlCol="0">
            <a:spAutoFit/>
          </a:bodyPr>
          <a:lstStyle/>
          <a:p>
            <a:pPr algn="ctr">
              <a:lnSpc>
                <a:spcPts val="2000"/>
              </a:lnSpc>
            </a:pPr>
            <a:r>
              <a:rPr lang="en-US" altLang="zh-CN"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a:t>
            </a:r>
            <a:endParaRPr lang="zh-CN" altLang="en-US"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2" name="组合 11"/>
          <p:cNvGrpSpPr/>
          <p:nvPr/>
        </p:nvGrpSpPr>
        <p:grpSpPr>
          <a:xfrm>
            <a:off x="2464699" y="2564681"/>
            <a:ext cx="7409967" cy="623704"/>
            <a:chOff x="989315" y="2423143"/>
            <a:chExt cx="10476673" cy="881832"/>
          </a:xfrm>
        </p:grpSpPr>
        <p:sp>
          <p:nvSpPr>
            <p:cNvPr id="13" name="Freeform 6"/>
            <p:cNvSpPr/>
            <p:nvPr/>
          </p:nvSpPr>
          <p:spPr bwMode="auto">
            <a:xfrm>
              <a:off x="989315" y="2423143"/>
              <a:ext cx="3053576" cy="881832"/>
            </a:xfrm>
            <a:custGeom>
              <a:avLst/>
              <a:gdLst>
                <a:gd name="T0" fmla="*/ 0 w 1600"/>
                <a:gd name="T1" fmla="*/ 700 h 700"/>
                <a:gd name="T2" fmla="*/ 1246 w 1600"/>
                <a:gd name="T3" fmla="*/ 700 h 700"/>
                <a:gd name="T4" fmla="*/ 1600 w 1600"/>
                <a:gd name="T5" fmla="*/ 357 h 700"/>
                <a:gd name="T6" fmla="*/ 1246 w 1600"/>
                <a:gd name="T7" fmla="*/ 0 h 700"/>
                <a:gd name="T8" fmla="*/ 0 w 1600"/>
                <a:gd name="T9" fmla="*/ 0 h 700"/>
                <a:gd name="T10" fmla="*/ 0 w 1600"/>
                <a:gd name="T11" fmla="*/ 700 h 700"/>
                <a:gd name="T12" fmla="*/ 0 w 1600"/>
                <a:gd name="T13" fmla="*/ 700 h 700"/>
              </a:gdLst>
              <a:ahLst/>
              <a:cxnLst>
                <a:cxn ang="0">
                  <a:pos x="T0" y="T1"/>
                </a:cxn>
                <a:cxn ang="0">
                  <a:pos x="T2" y="T3"/>
                </a:cxn>
                <a:cxn ang="0">
                  <a:pos x="T4" y="T5"/>
                </a:cxn>
                <a:cxn ang="0">
                  <a:pos x="T6" y="T7"/>
                </a:cxn>
                <a:cxn ang="0">
                  <a:pos x="T8" y="T9"/>
                </a:cxn>
                <a:cxn ang="0">
                  <a:pos x="T10" y="T11"/>
                </a:cxn>
                <a:cxn ang="0">
                  <a:pos x="T12" y="T13"/>
                </a:cxn>
              </a:cxnLst>
              <a:rect l="0" t="0" r="r" b="b"/>
              <a:pathLst>
                <a:path w="1600" h="700">
                  <a:moveTo>
                    <a:pt x="0" y="700"/>
                  </a:moveTo>
                  <a:lnTo>
                    <a:pt x="1246" y="700"/>
                  </a:lnTo>
                  <a:lnTo>
                    <a:pt x="1600" y="357"/>
                  </a:lnTo>
                  <a:lnTo>
                    <a:pt x="1246" y="0"/>
                  </a:lnTo>
                  <a:lnTo>
                    <a:pt x="0" y="0"/>
                  </a:lnTo>
                  <a:lnTo>
                    <a:pt x="0" y="700"/>
                  </a:lnTo>
                  <a:lnTo>
                    <a:pt x="0" y="700"/>
                  </a:lnTo>
                  <a:close/>
                </a:path>
              </a:pathLst>
            </a:custGeom>
            <a:gradFill>
              <a:gsLst>
                <a:gs pos="0">
                  <a:srgbClr val="FEFDA9"/>
                </a:gs>
                <a:gs pos="100000">
                  <a:srgbClr val="FBF3EC"/>
                </a:gs>
              </a:gsLst>
              <a:lin ang="5400000" scaled="1"/>
            </a:gradFill>
            <a:ln w="25400">
              <a:noFill/>
            </a:ln>
          </p:spPr>
          <p:txBody>
            <a:bodyPr vert="horz" wrap="square" lIns="396000" tIns="45720" rIns="91440" bIns="45720" numCol="1" anchor="ctr"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1" i="0" u="none" strike="noStrike" kern="1200" cap="none" spc="0" normalizeH="0" baseline="0" noProof="0" dirty="0">
                <a:ln>
                  <a:noFill/>
                </a:ln>
                <a:solidFill>
                  <a:srgbClr val="242524"/>
                </a:solidFill>
                <a:effectLst/>
                <a:uLnTx/>
                <a:uFillTx/>
                <a:latin typeface="微软雅黑" panose="020B0503020204020204" pitchFamily="34" charset="-122"/>
                <a:ea typeface="+mn-ea"/>
                <a:cs typeface="+mn-cs"/>
              </a:endParaRPr>
            </a:p>
          </p:txBody>
        </p:sp>
        <p:sp>
          <p:nvSpPr>
            <p:cNvPr id="14" name="Freeform 8"/>
            <p:cNvSpPr/>
            <p:nvPr/>
          </p:nvSpPr>
          <p:spPr bwMode="auto">
            <a:xfrm>
              <a:off x="3466528" y="2423143"/>
              <a:ext cx="3053576" cy="881832"/>
            </a:xfrm>
            <a:custGeom>
              <a:avLst/>
              <a:gdLst>
                <a:gd name="T0" fmla="*/ 0 w 1600"/>
                <a:gd name="T1" fmla="*/ 700 h 700"/>
                <a:gd name="T2" fmla="*/ 1259 w 1600"/>
                <a:gd name="T3" fmla="*/ 700 h 700"/>
                <a:gd name="T4" fmla="*/ 1600 w 1600"/>
                <a:gd name="T5" fmla="*/ 343 h 700"/>
                <a:gd name="T6" fmla="*/ 1259 w 1600"/>
                <a:gd name="T7" fmla="*/ 0 h 700"/>
                <a:gd name="T8" fmla="*/ 0 w 1600"/>
                <a:gd name="T9" fmla="*/ 0 h 700"/>
                <a:gd name="T10" fmla="*/ 0 w 1600"/>
                <a:gd name="T11" fmla="*/ 0 h 700"/>
                <a:gd name="T12" fmla="*/ 354 w 1600"/>
                <a:gd name="T13" fmla="*/ 357 h 700"/>
                <a:gd name="T14" fmla="*/ 0 w 1600"/>
                <a:gd name="T15" fmla="*/ 700 h 700"/>
                <a:gd name="T16" fmla="*/ 0 w 1600"/>
                <a:gd name="T17" fmla="*/ 700 h 700"/>
                <a:gd name="T18" fmla="*/ 0 w 1600"/>
                <a:gd name="T19" fmla="*/ 70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0" h="700">
                  <a:moveTo>
                    <a:pt x="0" y="700"/>
                  </a:moveTo>
                  <a:lnTo>
                    <a:pt x="1259" y="700"/>
                  </a:lnTo>
                  <a:lnTo>
                    <a:pt x="1600" y="343"/>
                  </a:lnTo>
                  <a:lnTo>
                    <a:pt x="1259" y="0"/>
                  </a:lnTo>
                  <a:lnTo>
                    <a:pt x="0" y="0"/>
                  </a:lnTo>
                  <a:lnTo>
                    <a:pt x="0" y="0"/>
                  </a:lnTo>
                  <a:lnTo>
                    <a:pt x="354" y="357"/>
                  </a:lnTo>
                  <a:lnTo>
                    <a:pt x="0" y="700"/>
                  </a:lnTo>
                  <a:lnTo>
                    <a:pt x="0" y="700"/>
                  </a:lnTo>
                  <a:lnTo>
                    <a:pt x="0" y="700"/>
                  </a:lnTo>
                  <a:close/>
                </a:path>
              </a:pathLst>
            </a:custGeom>
            <a:gradFill>
              <a:gsLst>
                <a:gs pos="0">
                  <a:srgbClr val="FEFDA9"/>
                </a:gs>
                <a:gs pos="100000">
                  <a:srgbClr val="FBF3EC"/>
                </a:gs>
              </a:gsLst>
              <a:lin ang="5400000" scaled="1"/>
            </a:gradFill>
            <a:ln w="25400">
              <a:noFill/>
            </a:ln>
          </p:spPr>
          <p:txBody>
            <a:bodyPr vert="horz" wrap="square" lIns="91440" tIns="45720" rIns="91440" bIns="4572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00" b="1" i="0" u="none" strike="noStrike" kern="1200" cap="none" spc="0" normalizeH="0" baseline="0" noProof="0" dirty="0">
                <a:ln>
                  <a:noFill/>
                </a:ln>
                <a:solidFill>
                  <a:srgbClr val="242524"/>
                </a:solidFill>
                <a:effectLst/>
                <a:uLnTx/>
                <a:uFillTx/>
                <a:latin typeface="微软雅黑" panose="020B0503020204020204" pitchFamily="34" charset="-122"/>
                <a:ea typeface="+mn-ea"/>
                <a:cs typeface="+mn-cs"/>
              </a:endParaRPr>
            </a:p>
          </p:txBody>
        </p:sp>
        <p:sp>
          <p:nvSpPr>
            <p:cNvPr id="15" name="Freeform 10"/>
            <p:cNvSpPr/>
            <p:nvPr/>
          </p:nvSpPr>
          <p:spPr bwMode="auto">
            <a:xfrm>
              <a:off x="5968551" y="2423143"/>
              <a:ext cx="3028766" cy="881832"/>
            </a:xfrm>
            <a:custGeom>
              <a:avLst/>
              <a:gdLst>
                <a:gd name="T0" fmla="*/ 0 w 1587"/>
                <a:gd name="T1" fmla="*/ 700 h 700"/>
                <a:gd name="T2" fmla="*/ 1246 w 1587"/>
                <a:gd name="T3" fmla="*/ 700 h 700"/>
                <a:gd name="T4" fmla="*/ 1587 w 1587"/>
                <a:gd name="T5" fmla="*/ 343 h 700"/>
                <a:gd name="T6" fmla="*/ 1246 w 1587"/>
                <a:gd name="T7" fmla="*/ 0 h 700"/>
                <a:gd name="T8" fmla="*/ 0 w 1587"/>
                <a:gd name="T9" fmla="*/ 0 h 700"/>
                <a:gd name="T10" fmla="*/ 341 w 1587"/>
                <a:gd name="T11" fmla="*/ 343 h 700"/>
                <a:gd name="T12" fmla="*/ 0 w 1587"/>
                <a:gd name="T13" fmla="*/ 700 h 700"/>
                <a:gd name="T14" fmla="*/ 0 w 1587"/>
                <a:gd name="T15" fmla="*/ 700 h 7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7" h="700">
                  <a:moveTo>
                    <a:pt x="0" y="700"/>
                  </a:moveTo>
                  <a:lnTo>
                    <a:pt x="1246" y="700"/>
                  </a:lnTo>
                  <a:lnTo>
                    <a:pt x="1587" y="343"/>
                  </a:lnTo>
                  <a:lnTo>
                    <a:pt x="1246" y="0"/>
                  </a:lnTo>
                  <a:lnTo>
                    <a:pt x="0" y="0"/>
                  </a:lnTo>
                  <a:lnTo>
                    <a:pt x="341" y="343"/>
                  </a:lnTo>
                  <a:lnTo>
                    <a:pt x="0" y="700"/>
                  </a:lnTo>
                  <a:lnTo>
                    <a:pt x="0" y="700"/>
                  </a:lnTo>
                  <a:close/>
                </a:path>
              </a:pathLst>
            </a:custGeom>
            <a:gradFill>
              <a:gsLst>
                <a:gs pos="0">
                  <a:srgbClr val="FEFDA9"/>
                </a:gs>
                <a:gs pos="100000">
                  <a:srgbClr val="FBF3EC"/>
                </a:gs>
              </a:gsLst>
              <a:lin ang="5400000" scaled="1"/>
            </a:gradFill>
            <a:ln w="25400">
              <a:noFill/>
            </a:ln>
          </p:spPr>
          <p:txBody>
            <a:bodyPr vert="horz" wrap="square" lIns="91440" tIns="45720" rIns="91440" bIns="4572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00" b="1" i="0" u="none" strike="noStrike" kern="1200" cap="none" spc="0" normalizeH="0" baseline="0" noProof="0" dirty="0">
                <a:ln>
                  <a:noFill/>
                </a:ln>
                <a:solidFill>
                  <a:srgbClr val="242524"/>
                </a:solidFill>
                <a:effectLst/>
                <a:uLnTx/>
                <a:uFillTx/>
                <a:latin typeface="微软雅黑" panose="020B0503020204020204" pitchFamily="34" charset="-122"/>
                <a:ea typeface="+mn-ea"/>
                <a:cs typeface="+mn-cs"/>
              </a:endParaRPr>
            </a:p>
          </p:txBody>
        </p:sp>
        <p:sp>
          <p:nvSpPr>
            <p:cNvPr id="16" name="Freeform 12"/>
            <p:cNvSpPr/>
            <p:nvPr/>
          </p:nvSpPr>
          <p:spPr bwMode="auto">
            <a:xfrm>
              <a:off x="8439131" y="2423143"/>
              <a:ext cx="3026857" cy="881832"/>
            </a:xfrm>
            <a:custGeom>
              <a:avLst/>
              <a:gdLst>
                <a:gd name="T0" fmla="*/ 0 w 1586"/>
                <a:gd name="T1" fmla="*/ 700 h 700"/>
                <a:gd name="T2" fmla="*/ 1245 w 1586"/>
                <a:gd name="T3" fmla="*/ 700 h 700"/>
                <a:gd name="T4" fmla="*/ 1586 w 1586"/>
                <a:gd name="T5" fmla="*/ 343 h 700"/>
                <a:gd name="T6" fmla="*/ 1245 w 1586"/>
                <a:gd name="T7" fmla="*/ 0 h 700"/>
                <a:gd name="T8" fmla="*/ 0 w 1586"/>
                <a:gd name="T9" fmla="*/ 0 h 700"/>
                <a:gd name="T10" fmla="*/ 341 w 1586"/>
                <a:gd name="T11" fmla="*/ 343 h 700"/>
                <a:gd name="T12" fmla="*/ 0 w 1586"/>
                <a:gd name="T13" fmla="*/ 700 h 700"/>
                <a:gd name="T14" fmla="*/ 0 w 1586"/>
                <a:gd name="T15" fmla="*/ 700 h 7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6" h="700">
                  <a:moveTo>
                    <a:pt x="0" y="700"/>
                  </a:moveTo>
                  <a:lnTo>
                    <a:pt x="1245" y="700"/>
                  </a:lnTo>
                  <a:lnTo>
                    <a:pt x="1586" y="343"/>
                  </a:lnTo>
                  <a:lnTo>
                    <a:pt x="1245" y="0"/>
                  </a:lnTo>
                  <a:lnTo>
                    <a:pt x="0" y="0"/>
                  </a:lnTo>
                  <a:lnTo>
                    <a:pt x="341" y="343"/>
                  </a:lnTo>
                  <a:lnTo>
                    <a:pt x="0" y="700"/>
                  </a:lnTo>
                  <a:lnTo>
                    <a:pt x="0" y="700"/>
                  </a:lnTo>
                  <a:close/>
                </a:path>
              </a:pathLst>
            </a:custGeom>
            <a:gradFill>
              <a:gsLst>
                <a:gs pos="0">
                  <a:srgbClr val="FEFDA9"/>
                </a:gs>
                <a:gs pos="100000">
                  <a:srgbClr val="FBF3EC"/>
                </a:gs>
              </a:gsLst>
              <a:lin ang="5400000" scaled="1"/>
            </a:gradFill>
            <a:ln w="25400">
              <a:noFill/>
            </a:ln>
          </p:spPr>
          <p:txBody>
            <a:bodyPr vert="horz" wrap="square" lIns="91440" tIns="45720" rIns="91440" bIns="4572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00" b="1" i="0" u="none" strike="noStrike" kern="1200" cap="none" spc="0" normalizeH="0" baseline="0" noProof="0" dirty="0">
                <a:ln>
                  <a:noFill/>
                </a:ln>
                <a:solidFill>
                  <a:srgbClr val="242524"/>
                </a:solidFill>
                <a:effectLst/>
                <a:uLnTx/>
                <a:uFillTx/>
                <a:latin typeface="微软雅黑" panose="020B0503020204020204" pitchFamily="34" charset="-122"/>
                <a:ea typeface="+mn-ea"/>
                <a:cs typeface="+mn-cs"/>
              </a:endParaRPr>
            </a:p>
          </p:txBody>
        </p:sp>
        <p:sp>
          <p:nvSpPr>
            <p:cNvPr id="17" name="Freeform 851"/>
            <p:cNvSpPr>
              <a:spLocks noEditPoints="1"/>
            </p:cNvSpPr>
            <p:nvPr/>
          </p:nvSpPr>
          <p:spPr bwMode="auto">
            <a:xfrm>
              <a:off x="9788289" y="2676764"/>
              <a:ext cx="328539" cy="376247"/>
            </a:xfrm>
            <a:custGeom>
              <a:avLst/>
              <a:gdLst>
                <a:gd name="T0" fmla="*/ 119 w 141"/>
                <a:gd name="T1" fmla="*/ 84 h 160"/>
                <a:gd name="T2" fmla="*/ 95 w 141"/>
                <a:gd name="T3" fmla="*/ 20 h 160"/>
                <a:gd name="T4" fmla="*/ 84 w 141"/>
                <a:gd name="T5" fmla="*/ 15 h 160"/>
                <a:gd name="T6" fmla="*/ 55 w 141"/>
                <a:gd name="T7" fmla="*/ 15 h 160"/>
                <a:gd name="T8" fmla="*/ 46 w 141"/>
                <a:gd name="T9" fmla="*/ 20 h 160"/>
                <a:gd name="T10" fmla="*/ 20 w 141"/>
                <a:gd name="T11" fmla="*/ 84 h 160"/>
                <a:gd name="T12" fmla="*/ 0 w 141"/>
                <a:gd name="T13" fmla="*/ 135 h 160"/>
                <a:gd name="T14" fmla="*/ 30 w 141"/>
                <a:gd name="T15" fmla="*/ 141 h 160"/>
                <a:gd name="T16" fmla="*/ 70 w 141"/>
                <a:gd name="T17" fmla="*/ 160 h 160"/>
                <a:gd name="T18" fmla="*/ 111 w 141"/>
                <a:gd name="T19" fmla="*/ 141 h 160"/>
                <a:gd name="T20" fmla="*/ 140 w 141"/>
                <a:gd name="T21" fmla="*/ 135 h 160"/>
                <a:gd name="T22" fmla="*/ 61 w 141"/>
                <a:gd name="T23" fmla="*/ 15 h 160"/>
                <a:gd name="T24" fmla="*/ 79 w 141"/>
                <a:gd name="T25" fmla="*/ 15 h 160"/>
                <a:gd name="T26" fmla="*/ 61 w 141"/>
                <a:gd name="T27" fmla="*/ 15 h 160"/>
                <a:gd name="T28" fmla="*/ 52 w 141"/>
                <a:gd name="T29" fmla="*/ 145 h 160"/>
                <a:gd name="T30" fmla="*/ 89 w 141"/>
                <a:gd name="T31" fmla="*/ 145 h 160"/>
                <a:gd name="T32" fmla="*/ 110 w 141"/>
                <a:gd name="T33" fmla="*/ 136 h 160"/>
                <a:gd name="T34" fmla="*/ 94 w 141"/>
                <a:gd name="T35" fmla="*/ 138 h 160"/>
                <a:gd name="T36" fmla="*/ 88 w 141"/>
                <a:gd name="T37" fmla="*/ 139 h 160"/>
                <a:gd name="T38" fmla="*/ 81 w 141"/>
                <a:gd name="T39" fmla="*/ 139 h 160"/>
                <a:gd name="T40" fmla="*/ 76 w 141"/>
                <a:gd name="T41" fmla="*/ 140 h 160"/>
                <a:gd name="T42" fmla="*/ 64 w 141"/>
                <a:gd name="T43" fmla="*/ 140 h 160"/>
                <a:gd name="T44" fmla="*/ 58 w 141"/>
                <a:gd name="T45" fmla="*/ 139 h 160"/>
                <a:gd name="T46" fmla="*/ 53 w 141"/>
                <a:gd name="T47" fmla="*/ 139 h 160"/>
                <a:gd name="T48" fmla="*/ 47 w 141"/>
                <a:gd name="T49" fmla="*/ 138 h 160"/>
                <a:gd name="T50" fmla="*/ 9 w 141"/>
                <a:gd name="T51" fmla="*/ 132 h 160"/>
                <a:gd name="T52" fmla="*/ 26 w 141"/>
                <a:gd name="T53" fmla="*/ 58 h 160"/>
                <a:gd name="T54" fmla="*/ 59 w 141"/>
                <a:gd name="T55" fmla="*/ 22 h 160"/>
                <a:gd name="T56" fmla="*/ 81 w 141"/>
                <a:gd name="T57" fmla="*/ 21 h 160"/>
                <a:gd name="T58" fmla="*/ 92 w 141"/>
                <a:gd name="T59" fmla="*/ 25 h 160"/>
                <a:gd name="T60" fmla="*/ 114 w 141"/>
                <a:gd name="T61" fmla="*/ 84 h 160"/>
                <a:gd name="T62" fmla="*/ 110 w 141"/>
                <a:gd name="T63" fmla="*/ 136 h 160"/>
                <a:gd name="T64" fmla="*/ 86 w 141"/>
                <a:gd name="T65" fmla="*/ 38 h 160"/>
                <a:gd name="T66" fmla="*/ 41 w 141"/>
                <a:gd name="T67" fmla="*/ 58 h 160"/>
                <a:gd name="T68" fmla="*/ 38 w 141"/>
                <a:gd name="T69" fmla="*/ 61 h 160"/>
                <a:gd name="T70" fmla="*/ 52 w 141"/>
                <a:gd name="T71" fmla="*/ 33 h 160"/>
                <a:gd name="T72" fmla="*/ 90 w 141"/>
                <a:gd name="T73" fmla="*/ 3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1" h="160">
                  <a:moveTo>
                    <a:pt x="140" y="132"/>
                  </a:moveTo>
                  <a:cubicBezTo>
                    <a:pt x="126" y="118"/>
                    <a:pt x="119" y="102"/>
                    <a:pt x="119" y="84"/>
                  </a:cubicBezTo>
                  <a:cubicBezTo>
                    <a:pt x="119" y="58"/>
                    <a:pt x="119" y="58"/>
                    <a:pt x="119" y="58"/>
                  </a:cubicBezTo>
                  <a:cubicBezTo>
                    <a:pt x="119" y="38"/>
                    <a:pt x="106" y="25"/>
                    <a:pt x="95" y="20"/>
                  </a:cubicBezTo>
                  <a:cubicBezTo>
                    <a:pt x="91" y="18"/>
                    <a:pt x="88" y="17"/>
                    <a:pt x="84" y="16"/>
                  </a:cubicBezTo>
                  <a:cubicBezTo>
                    <a:pt x="84" y="15"/>
                    <a:pt x="84" y="15"/>
                    <a:pt x="84" y="15"/>
                  </a:cubicBezTo>
                  <a:cubicBezTo>
                    <a:pt x="84" y="7"/>
                    <a:pt x="78" y="0"/>
                    <a:pt x="70" y="0"/>
                  </a:cubicBezTo>
                  <a:cubicBezTo>
                    <a:pt x="62" y="0"/>
                    <a:pt x="55" y="7"/>
                    <a:pt x="55" y="15"/>
                  </a:cubicBezTo>
                  <a:cubicBezTo>
                    <a:pt x="55" y="16"/>
                    <a:pt x="55" y="16"/>
                    <a:pt x="55" y="16"/>
                  </a:cubicBezTo>
                  <a:cubicBezTo>
                    <a:pt x="52" y="17"/>
                    <a:pt x="49" y="18"/>
                    <a:pt x="46" y="20"/>
                  </a:cubicBezTo>
                  <a:cubicBezTo>
                    <a:pt x="33" y="26"/>
                    <a:pt x="20" y="40"/>
                    <a:pt x="20" y="58"/>
                  </a:cubicBezTo>
                  <a:cubicBezTo>
                    <a:pt x="20" y="84"/>
                    <a:pt x="20" y="84"/>
                    <a:pt x="20" y="84"/>
                  </a:cubicBezTo>
                  <a:cubicBezTo>
                    <a:pt x="20" y="103"/>
                    <a:pt x="14" y="119"/>
                    <a:pt x="1" y="132"/>
                  </a:cubicBezTo>
                  <a:cubicBezTo>
                    <a:pt x="0" y="133"/>
                    <a:pt x="0" y="134"/>
                    <a:pt x="0" y="135"/>
                  </a:cubicBezTo>
                  <a:cubicBezTo>
                    <a:pt x="0" y="136"/>
                    <a:pt x="1" y="137"/>
                    <a:pt x="2" y="137"/>
                  </a:cubicBezTo>
                  <a:cubicBezTo>
                    <a:pt x="30" y="141"/>
                    <a:pt x="30" y="141"/>
                    <a:pt x="30" y="141"/>
                  </a:cubicBezTo>
                  <a:cubicBezTo>
                    <a:pt x="35" y="142"/>
                    <a:pt x="40" y="143"/>
                    <a:pt x="44" y="144"/>
                  </a:cubicBezTo>
                  <a:cubicBezTo>
                    <a:pt x="49" y="154"/>
                    <a:pt x="59" y="160"/>
                    <a:pt x="70" y="160"/>
                  </a:cubicBezTo>
                  <a:cubicBezTo>
                    <a:pt x="81" y="160"/>
                    <a:pt x="91" y="154"/>
                    <a:pt x="96" y="144"/>
                  </a:cubicBezTo>
                  <a:cubicBezTo>
                    <a:pt x="101" y="143"/>
                    <a:pt x="105" y="142"/>
                    <a:pt x="111" y="141"/>
                  </a:cubicBezTo>
                  <a:cubicBezTo>
                    <a:pt x="138" y="137"/>
                    <a:pt x="138" y="137"/>
                    <a:pt x="138" y="137"/>
                  </a:cubicBezTo>
                  <a:cubicBezTo>
                    <a:pt x="139" y="137"/>
                    <a:pt x="140" y="136"/>
                    <a:pt x="140" y="135"/>
                  </a:cubicBezTo>
                  <a:cubicBezTo>
                    <a:pt x="141" y="134"/>
                    <a:pt x="141" y="133"/>
                    <a:pt x="140" y="132"/>
                  </a:cubicBezTo>
                  <a:close/>
                  <a:moveTo>
                    <a:pt x="61" y="15"/>
                  </a:moveTo>
                  <a:cubicBezTo>
                    <a:pt x="61" y="10"/>
                    <a:pt x="65" y="6"/>
                    <a:pt x="70" y="6"/>
                  </a:cubicBezTo>
                  <a:cubicBezTo>
                    <a:pt x="75" y="6"/>
                    <a:pt x="79" y="10"/>
                    <a:pt x="79" y="15"/>
                  </a:cubicBezTo>
                  <a:cubicBezTo>
                    <a:pt x="79" y="15"/>
                    <a:pt x="79" y="15"/>
                    <a:pt x="79" y="15"/>
                  </a:cubicBezTo>
                  <a:cubicBezTo>
                    <a:pt x="73" y="14"/>
                    <a:pt x="67" y="14"/>
                    <a:pt x="61" y="15"/>
                  </a:cubicBezTo>
                  <a:close/>
                  <a:moveTo>
                    <a:pt x="70" y="154"/>
                  </a:moveTo>
                  <a:cubicBezTo>
                    <a:pt x="63" y="154"/>
                    <a:pt x="56" y="151"/>
                    <a:pt x="52" y="145"/>
                  </a:cubicBezTo>
                  <a:cubicBezTo>
                    <a:pt x="58" y="145"/>
                    <a:pt x="64" y="146"/>
                    <a:pt x="70" y="146"/>
                  </a:cubicBezTo>
                  <a:cubicBezTo>
                    <a:pt x="76" y="146"/>
                    <a:pt x="82" y="145"/>
                    <a:pt x="89" y="145"/>
                  </a:cubicBezTo>
                  <a:cubicBezTo>
                    <a:pt x="85" y="151"/>
                    <a:pt x="78" y="154"/>
                    <a:pt x="70" y="154"/>
                  </a:cubicBezTo>
                  <a:close/>
                  <a:moveTo>
                    <a:pt x="110" y="136"/>
                  </a:moveTo>
                  <a:cubicBezTo>
                    <a:pt x="104" y="137"/>
                    <a:pt x="99" y="137"/>
                    <a:pt x="94" y="138"/>
                  </a:cubicBezTo>
                  <a:cubicBezTo>
                    <a:pt x="94" y="138"/>
                    <a:pt x="94" y="138"/>
                    <a:pt x="94" y="138"/>
                  </a:cubicBezTo>
                  <a:cubicBezTo>
                    <a:pt x="92" y="138"/>
                    <a:pt x="90" y="139"/>
                    <a:pt x="88" y="139"/>
                  </a:cubicBezTo>
                  <a:cubicBezTo>
                    <a:pt x="88" y="139"/>
                    <a:pt x="88" y="139"/>
                    <a:pt x="88" y="139"/>
                  </a:cubicBezTo>
                  <a:cubicBezTo>
                    <a:pt x="86" y="139"/>
                    <a:pt x="84" y="139"/>
                    <a:pt x="82" y="139"/>
                  </a:cubicBezTo>
                  <a:cubicBezTo>
                    <a:pt x="82" y="139"/>
                    <a:pt x="82" y="139"/>
                    <a:pt x="81" y="139"/>
                  </a:cubicBezTo>
                  <a:cubicBezTo>
                    <a:pt x="80" y="139"/>
                    <a:pt x="78" y="140"/>
                    <a:pt x="77" y="140"/>
                  </a:cubicBezTo>
                  <a:cubicBezTo>
                    <a:pt x="76" y="140"/>
                    <a:pt x="76" y="140"/>
                    <a:pt x="76" y="140"/>
                  </a:cubicBezTo>
                  <a:cubicBezTo>
                    <a:pt x="72" y="140"/>
                    <a:pt x="69" y="140"/>
                    <a:pt x="65" y="140"/>
                  </a:cubicBezTo>
                  <a:cubicBezTo>
                    <a:pt x="65" y="140"/>
                    <a:pt x="64" y="140"/>
                    <a:pt x="64" y="140"/>
                  </a:cubicBezTo>
                  <a:cubicBezTo>
                    <a:pt x="62" y="140"/>
                    <a:pt x="61" y="139"/>
                    <a:pt x="59" y="139"/>
                  </a:cubicBezTo>
                  <a:cubicBezTo>
                    <a:pt x="59" y="139"/>
                    <a:pt x="59" y="139"/>
                    <a:pt x="58" y="139"/>
                  </a:cubicBezTo>
                  <a:cubicBezTo>
                    <a:pt x="57" y="139"/>
                    <a:pt x="55" y="139"/>
                    <a:pt x="53" y="139"/>
                  </a:cubicBezTo>
                  <a:cubicBezTo>
                    <a:pt x="53" y="139"/>
                    <a:pt x="53" y="139"/>
                    <a:pt x="53" y="139"/>
                  </a:cubicBezTo>
                  <a:cubicBezTo>
                    <a:pt x="51" y="139"/>
                    <a:pt x="49" y="138"/>
                    <a:pt x="47" y="138"/>
                  </a:cubicBezTo>
                  <a:cubicBezTo>
                    <a:pt x="47" y="138"/>
                    <a:pt x="47" y="138"/>
                    <a:pt x="47" y="138"/>
                  </a:cubicBezTo>
                  <a:cubicBezTo>
                    <a:pt x="42" y="137"/>
                    <a:pt x="37" y="137"/>
                    <a:pt x="31" y="136"/>
                  </a:cubicBezTo>
                  <a:cubicBezTo>
                    <a:pt x="9" y="132"/>
                    <a:pt x="9" y="132"/>
                    <a:pt x="9" y="132"/>
                  </a:cubicBezTo>
                  <a:cubicBezTo>
                    <a:pt x="20" y="119"/>
                    <a:pt x="26" y="103"/>
                    <a:pt x="26" y="84"/>
                  </a:cubicBezTo>
                  <a:cubicBezTo>
                    <a:pt x="26" y="58"/>
                    <a:pt x="26" y="58"/>
                    <a:pt x="26" y="58"/>
                  </a:cubicBezTo>
                  <a:cubicBezTo>
                    <a:pt x="26" y="42"/>
                    <a:pt x="37" y="30"/>
                    <a:pt x="49" y="25"/>
                  </a:cubicBezTo>
                  <a:cubicBezTo>
                    <a:pt x="52" y="24"/>
                    <a:pt x="55" y="22"/>
                    <a:pt x="59" y="22"/>
                  </a:cubicBezTo>
                  <a:cubicBezTo>
                    <a:pt x="59" y="22"/>
                    <a:pt x="59" y="22"/>
                    <a:pt x="59" y="22"/>
                  </a:cubicBezTo>
                  <a:cubicBezTo>
                    <a:pt x="66" y="20"/>
                    <a:pt x="74" y="20"/>
                    <a:pt x="81" y="21"/>
                  </a:cubicBezTo>
                  <a:cubicBezTo>
                    <a:pt x="81" y="21"/>
                    <a:pt x="81" y="21"/>
                    <a:pt x="81" y="21"/>
                  </a:cubicBezTo>
                  <a:cubicBezTo>
                    <a:pt x="85" y="22"/>
                    <a:pt x="89" y="23"/>
                    <a:pt x="92" y="25"/>
                  </a:cubicBezTo>
                  <a:cubicBezTo>
                    <a:pt x="103" y="30"/>
                    <a:pt x="114" y="42"/>
                    <a:pt x="114" y="58"/>
                  </a:cubicBezTo>
                  <a:cubicBezTo>
                    <a:pt x="114" y="84"/>
                    <a:pt x="114" y="84"/>
                    <a:pt x="114" y="84"/>
                  </a:cubicBezTo>
                  <a:cubicBezTo>
                    <a:pt x="114" y="102"/>
                    <a:pt x="120" y="118"/>
                    <a:pt x="132" y="132"/>
                  </a:cubicBezTo>
                  <a:lnTo>
                    <a:pt x="110" y="136"/>
                  </a:lnTo>
                  <a:close/>
                  <a:moveTo>
                    <a:pt x="90" y="37"/>
                  </a:moveTo>
                  <a:cubicBezTo>
                    <a:pt x="89" y="38"/>
                    <a:pt x="88" y="39"/>
                    <a:pt x="86" y="38"/>
                  </a:cubicBezTo>
                  <a:cubicBezTo>
                    <a:pt x="76" y="34"/>
                    <a:pt x="64" y="34"/>
                    <a:pt x="55" y="38"/>
                  </a:cubicBezTo>
                  <a:cubicBezTo>
                    <a:pt x="50" y="41"/>
                    <a:pt x="41" y="48"/>
                    <a:pt x="41" y="58"/>
                  </a:cubicBezTo>
                  <a:cubicBezTo>
                    <a:pt x="41" y="60"/>
                    <a:pt x="39" y="61"/>
                    <a:pt x="38" y="61"/>
                  </a:cubicBezTo>
                  <a:cubicBezTo>
                    <a:pt x="38" y="61"/>
                    <a:pt x="38" y="61"/>
                    <a:pt x="38" y="61"/>
                  </a:cubicBezTo>
                  <a:cubicBezTo>
                    <a:pt x="36" y="61"/>
                    <a:pt x="35" y="60"/>
                    <a:pt x="35" y="58"/>
                  </a:cubicBezTo>
                  <a:cubicBezTo>
                    <a:pt x="35" y="45"/>
                    <a:pt x="46" y="36"/>
                    <a:pt x="52" y="33"/>
                  </a:cubicBezTo>
                  <a:cubicBezTo>
                    <a:pt x="63" y="28"/>
                    <a:pt x="77" y="28"/>
                    <a:pt x="88" y="33"/>
                  </a:cubicBezTo>
                  <a:cubicBezTo>
                    <a:pt x="90" y="34"/>
                    <a:pt x="91" y="35"/>
                    <a:pt x="90" y="37"/>
                  </a:cubicBezTo>
                  <a:close/>
                </a:path>
              </a:pathLst>
            </a:custGeom>
            <a:solidFill>
              <a:srgbClr val="C00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242524"/>
                </a:solidFill>
                <a:effectLst/>
                <a:uLnTx/>
                <a:uFillTx/>
                <a:latin typeface="微软雅黑" panose="020B0503020204020204" pitchFamily="34" charset="-122"/>
                <a:ea typeface="+mn-ea"/>
                <a:cs typeface="+mn-cs"/>
              </a:endParaRPr>
            </a:p>
          </p:txBody>
        </p:sp>
        <p:sp>
          <p:nvSpPr>
            <p:cNvPr id="18" name="Freeform 1050"/>
            <p:cNvSpPr>
              <a:spLocks noEditPoints="1"/>
            </p:cNvSpPr>
            <p:nvPr/>
          </p:nvSpPr>
          <p:spPr bwMode="auto">
            <a:xfrm>
              <a:off x="2000075" y="2736943"/>
              <a:ext cx="372995" cy="338296"/>
            </a:xfrm>
            <a:custGeom>
              <a:avLst/>
              <a:gdLst>
                <a:gd name="T0" fmla="*/ 115 w 160"/>
                <a:gd name="T1" fmla="*/ 0 h 144"/>
                <a:gd name="T2" fmla="*/ 89 w 160"/>
                <a:gd name="T3" fmla="*/ 37 h 144"/>
                <a:gd name="T4" fmla="*/ 63 w 160"/>
                <a:gd name="T5" fmla="*/ 7 h 144"/>
                <a:gd name="T6" fmla="*/ 4 w 160"/>
                <a:gd name="T7" fmla="*/ 91 h 144"/>
                <a:gd name="T8" fmla="*/ 71 w 160"/>
                <a:gd name="T9" fmla="*/ 110 h 144"/>
                <a:gd name="T10" fmla="*/ 71 w 160"/>
                <a:gd name="T11" fmla="*/ 82 h 144"/>
                <a:gd name="T12" fmla="*/ 89 w 160"/>
                <a:gd name="T13" fmla="*/ 110 h 144"/>
                <a:gd name="T14" fmla="*/ 160 w 160"/>
                <a:gd name="T15" fmla="*/ 109 h 144"/>
                <a:gd name="T16" fmla="*/ 6 w 160"/>
                <a:gd name="T17" fmla="*/ 109 h 144"/>
                <a:gd name="T18" fmla="*/ 12 w 160"/>
                <a:gd name="T19" fmla="*/ 90 h 144"/>
                <a:gd name="T20" fmla="*/ 20 w 160"/>
                <a:gd name="T21" fmla="*/ 83 h 144"/>
                <a:gd name="T22" fmla="*/ 28 w 160"/>
                <a:gd name="T23" fmla="*/ 80 h 144"/>
                <a:gd name="T24" fmla="*/ 36 w 160"/>
                <a:gd name="T25" fmla="*/ 79 h 144"/>
                <a:gd name="T26" fmla="*/ 65 w 160"/>
                <a:gd name="T27" fmla="*/ 110 h 144"/>
                <a:gd name="T28" fmla="*/ 63 w 160"/>
                <a:gd name="T29" fmla="*/ 86 h 144"/>
                <a:gd name="T30" fmla="*/ 59 w 160"/>
                <a:gd name="T31" fmla="*/ 82 h 144"/>
                <a:gd name="T32" fmla="*/ 53 w 160"/>
                <a:gd name="T33" fmla="*/ 78 h 144"/>
                <a:gd name="T34" fmla="*/ 48 w 160"/>
                <a:gd name="T35" fmla="*/ 75 h 144"/>
                <a:gd name="T36" fmla="*/ 41 w 160"/>
                <a:gd name="T37" fmla="*/ 73 h 144"/>
                <a:gd name="T38" fmla="*/ 32 w 160"/>
                <a:gd name="T39" fmla="*/ 73 h 144"/>
                <a:gd name="T40" fmla="*/ 27 w 160"/>
                <a:gd name="T41" fmla="*/ 74 h 144"/>
                <a:gd name="T42" fmla="*/ 23 w 160"/>
                <a:gd name="T43" fmla="*/ 75 h 144"/>
                <a:gd name="T44" fmla="*/ 18 w 160"/>
                <a:gd name="T45" fmla="*/ 78 h 144"/>
                <a:gd name="T46" fmla="*/ 15 w 160"/>
                <a:gd name="T47" fmla="*/ 80 h 144"/>
                <a:gd name="T48" fmla="*/ 45 w 160"/>
                <a:gd name="T49" fmla="*/ 6 h 144"/>
                <a:gd name="T50" fmla="*/ 65 w 160"/>
                <a:gd name="T51" fmla="*/ 40 h 144"/>
                <a:gd name="T52" fmla="*/ 65 w 160"/>
                <a:gd name="T53" fmla="*/ 89 h 144"/>
                <a:gd name="T54" fmla="*/ 71 w 160"/>
                <a:gd name="T55" fmla="*/ 43 h 144"/>
                <a:gd name="T56" fmla="*/ 71 w 160"/>
                <a:gd name="T57" fmla="*/ 76 h 144"/>
                <a:gd name="T58" fmla="*/ 95 w 160"/>
                <a:gd name="T59" fmla="*/ 40 h 144"/>
                <a:gd name="T60" fmla="*/ 114 w 160"/>
                <a:gd name="T61" fmla="*/ 6 h 144"/>
                <a:gd name="T62" fmla="*/ 147 w 160"/>
                <a:gd name="T63" fmla="*/ 81 h 144"/>
                <a:gd name="T64" fmla="*/ 140 w 160"/>
                <a:gd name="T65" fmla="*/ 77 h 144"/>
                <a:gd name="T66" fmla="*/ 136 w 160"/>
                <a:gd name="T67" fmla="*/ 75 h 144"/>
                <a:gd name="T68" fmla="*/ 131 w 160"/>
                <a:gd name="T69" fmla="*/ 74 h 144"/>
                <a:gd name="T70" fmla="*/ 124 w 160"/>
                <a:gd name="T71" fmla="*/ 73 h 144"/>
                <a:gd name="T72" fmla="*/ 116 w 160"/>
                <a:gd name="T73" fmla="*/ 74 h 144"/>
                <a:gd name="T74" fmla="*/ 111 w 160"/>
                <a:gd name="T75" fmla="*/ 76 h 144"/>
                <a:gd name="T76" fmla="*/ 104 w 160"/>
                <a:gd name="T77" fmla="*/ 79 h 144"/>
                <a:gd name="T78" fmla="*/ 100 w 160"/>
                <a:gd name="T79" fmla="*/ 83 h 144"/>
                <a:gd name="T80" fmla="*/ 95 w 160"/>
                <a:gd name="T81" fmla="*/ 89 h 144"/>
                <a:gd name="T82" fmla="*/ 95 w 160"/>
                <a:gd name="T83" fmla="*/ 110 h 144"/>
                <a:gd name="T84" fmla="*/ 95 w 160"/>
                <a:gd name="T85" fmla="*/ 109 h 144"/>
                <a:gd name="T86" fmla="*/ 129 w 160"/>
                <a:gd name="T87" fmla="*/ 79 h 144"/>
                <a:gd name="T88" fmla="*/ 139 w 160"/>
                <a:gd name="T89" fmla="*/ 83 h 144"/>
                <a:gd name="T90" fmla="*/ 143 w 160"/>
                <a:gd name="T91" fmla="*/ 85 h 144"/>
                <a:gd name="T92" fmla="*/ 150 w 160"/>
                <a:gd name="T93" fmla="*/ 9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0" h="144">
                  <a:moveTo>
                    <a:pt x="156" y="91"/>
                  </a:moveTo>
                  <a:cubicBezTo>
                    <a:pt x="138" y="20"/>
                    <a:pt x="138" y="20"/>
                    <a:pt x="138" y="20"/>
                  </a:cubicBezTo>
                  <a:cubicBezTo>
                    <a:pt x="135" y="9"/>
                    <a:pt x="126" y="1"/>
                    <a:pt x="115" y="0"/>
                  </a:cubicBezTo>
                  <a:cubicBezTo>
                    <a:pt x="108" y="0"/>
                    <a:pt x="102" y="2"/>
                    <a:pt x="97" y="7"/>
                  </a:cubicBezTo>
                  <a:cubicBezTo>
                    <a:pt x="92" y="12"/>
                    <a:pt x="89" y="18"/>
                    <a:pt x="89" y="25"/>
                  </a:cubicBezTo>
                  <a:cubicBezTo>
                    <a:pt x="89" y="37"/>
                    <a:pt x="89" y="37"/>
                    <a:pt x="89" y="37"/>
                  </a:cubicBezTo>
                  <a:cubicBezTo>
                    <a:pt x="71" y="37"/>
                    <a:pt x="71" y="37"/>
                    <a:pt x="71" y="37"/>
                  </a:cubicBezTo>
                  <a:cubicBezTo>
                    <a:pt x="71" y="25"/>
                    <a:pt x="71" y="25"/>
                    <a:pt x="71" y="25"/>
                  </a:cubicBezTo>
                  <a:cubicBezTo>
                    <a:pt x="71" y="18"/>
                    <a:pt x="68" y="12"/>
                    <a:pt x="63" y="7"/>
                  </a:cubicBezTo>
                  <a:cubicBezTo>
                    <a:pt x="58" y="2"/>
                    <a:pt x="52" y="0"/>
                    <a:pt x="45" y="0"/>
                  </a:cubicBezTo>
                  <a:cubicBezTo>
                    <a:pt x="34" y="1"/>
                    <a:pt x="25" y="9"/>
                    <a:pt x="22" y="20"/>
                  </a:cubicBezTo>
                  <a:cubicBezTo>
                    <a:pt x="4" y="91"/>
                    <a:pt x="4" y="91"/>
                    <a:pt x="4" y="91"/>
                  </a:cubicBezTo>
                  <a:cubicBezTo>
                    <a:pt x="2" y="97"/>
                    <a:pt x="0" y="102"/>
                    <a:pt x="0" y="109"/>
                  </a:cubicBezTo>
                  <a:cubicBezTo>
                    <a:pt x="0" y="128"/>
                    <a:pt x="16" y="144"/>
                    <a:pt x="36" y="144"/>
                  </a:cubicBezTo>
                  <a:cubicBezTo>
                    <a:pt x="55" y="144"/>
                    <a:pt x="70" y="129"/>
                    <a:pt x="71" y="110"/>
                  </a:cubicBezTo>
                  <a:cubicBezTo>
                    <a:pt x="71" y="110"/>
                    <a:pt x="71" y="110"/>
                    <a:pt x="71" y="110"/>
                  </a:cubicBezTo>
                  <a:cubicBezTo>
                    <a:pt x="71" y="109"/>
                    <a:pt x="71" y="109"/>
                    <a:pt x="71" y="109"/>
                  </a:cubicBezTo>
                  <a:cubicBezTo>
                    <a:pt x="71" y="82"/>
                    <a:pt x="71" y="82"/>
                    <a:pt x="71" y="82"/>
                  </a:cubicBezTo>
                  <a:cubicBezTo>
                    <a:pt x="89" y="82"/>
                    <a:pt x="89" y="82"/>
                    <a:pt x="89" y="82"/>
                  </a:cubicBezTo>
                  <a:cubicBezTo>
                    <a:pt x="89" y="109"/>
                    <a:pt x="89" y="109"/>
                    <a:pt x="89" y="109"/>
                  </a:cubicBezTo>
                  <a:cubicBezTo>
                    <a:pt x="89" y="110"/>
                    <a:pt x="89" y="110"/>
                    <a:pt x="89" y="110"/>
                  </a:cubicBezTo>
                  <a:cubicBezTo>
                    <a:pt x="89" y="110"/>
                    <a:pt x="89" y="110"/>
                    <a:pt x="89" y="110"/>
                  </a:cubicBezTo>
                  <a:cubicBezTo>
                    <a:pt x="90" y="129"/>
                    <a:pt x="105" y="144"/>
                    <a:pt x="124" y="144"/>
                  </a:cubicBezTo>
                  <a:cubicBezTo>
                    <a:pt x="144" y="144"/>
                    <a:pt x="160" y="128"/>
                    <a:pt x="160" y="109"/>
                  </a:cubicBezTo>
                  <a:cubicBezTo>
                    <a:pt x="160" y="102"/>
                    <a:pt x="158" y="97"/>
                    <a:pt x="156" y="91"/>
                  </a:cubicBezTo>
                  <a:close/>
                  <a:moveTo>
                    <a:pt x="36" y="138"/>
                  </a:moveTo>
                  <a:cubicBezTo>
                    <a:pt x="19" y="138"/>
                    <a:pt x="6" y="125"/>
                    <a:pt x="6" y="109"/>
                  </a:cubicBezTo>
                  <a:cubicBezTo>
                    <a:pt x="6" y="103"/>
                    <a:pt x="7" y="98"/>
                    <a:pt x="10" y="94"/>
                  </a:cubicBezTo>
                  <a:cubicBezTo>
                    <a:pt x="10" y="93"/>
                    <a:pt x="11" y="92"/>
                    <a:pt x="12" y="91"/>
                  </a:cubicBezTo>
                  <a:cubicBezTo>
                    <a:pt x="12" y="91"/>
                    <a:pt x="12" y="91"/>
                    <a:pt x="12" y="90"/>
                  </a:cubicBezTo>
                  <a:cubicBezTo>
                    <a:pt x="14" y="89"/>
                    <a:pt x="15" y="87"/>
                    <a:pt x="17" y="85"/>
                  </a:cubicBezTo>
                  <a:cubicBezTo>
                    <a:pt x="17" y="85"/>
                    <a:pt x="18" y="85"/>
                    <a:pt x="18" y="85"/>
                  </a:cubicBezTo>
                  <a:cubicBezTo>
                    <a:pt x="19" y="84"/>
                    <a:pt x="19" y="84"/>
                    <a:pt x="20" y="83"/>
                  </a:cubicBezTo>
                  <a:cubicBezTo>
                    <a:pt x="21" y="83"/>
                    <a:pt x="21" y="83"/>
                    <a:pt x="21" y="83"/>
                  </a:cubicBezTo>
                  <a:cubicBezTo>
                    <a:pt x="23" y="82"/>
                    <a:pt x="25" y="81"/>
                    <a:pt x="28" y="80"/>
                  </a:cubicBezTo>
                  <a:cubicBezTo>
                    <a:pt x="28" y="80"/>
                    <a:pt x="28" y="80"/>
                    <a:pt x="28" y="80"/>
                  </a:cubicBezTo>
                  <a:cubicBezTo>
                    <a:pt x="29" y="80"/>
                    <a:pt x="30" y="79"/>
                    <a:pt x="31" y="79"/>
                  </a:cubicBezTo>
                  <a:cubicBezTo>
                    <a:pt x="31" y="79"/>
                    <a:pt x="32" y="79"/>
                    <a:pt x="32" y="79"/>
                  </a:cubicBezTo>
                  <a:cubicBezTo>
                    <a:pt x="33" y="79"/>
                    <a:pt x="34" y="79"/>
                    <a:pt x="36" y="79"/>
                  </a:cubicBezTo>
                  <a:cubicBezTo>
                    <a:pt x="52" y="79"/>
                    <a:pt x="65" y="92"/>
                    <a:pt x="65" y="109"/>
                  </a:cubicBezTo>
                  <a:cubicBezTo>
                    <a:pt x="65" y="109"/>
                    <a:pt x="65" y="109"/>
                    <a:pt x="65" y="109"/>
                  </a:cubicBezTo>
                  <a:cubicBezTo>
                    <a:pt x="65" y="110"/>
                    <a:pt x="65" y="110"/>
                    <a:pt x="65" y="110"/>
                  </a:cubicBezTo>
                  <a:cubicBezTo>
                    <a:pt x="65" y="110"/>
                    <a:pt x="65" y="110"/>
                    <a:pt x="65" y="110"/>
                  </a:cubicBezTo>
                  <a:cubicBezTo>
                    <a:pt x="64" y="126"/>
                    <a:pt x="51" y="138"/>
                    <a:pt x="36" y="138"/>
                  </a:cubicBezTo>
                  <a:close/>
                  <a:moveTo>
                    <a:pt x="63" y="86"/>
                  </a:moveTo>
                  <a:cubicBezTo>
                    <a:pt x="63" y="85"/>
                    <a:pt x="62" y="85"/>
                    <a:pt x="62" y="85"/>
                  </a:cubicBezTo>
                  <a:cubicBezTo>
                    <a:pt x="61" y="84"/>
                    <a:pt x="61" y="83"/>
                    <a:pt x="60" y="83"/>
                  </a:cubicBezTo>
                  <a:cubicBezTo>
                    <a:pt x="60" y="83"/>
                    <a:pt x="59" y="82"/>
                    <a:pt x="59" y="82"/>
                  </a:cubicBezTo>
                  <a:cubicBezTo>
                    <a:pt x="58" y="81"/>
                    <a:pt x="58" y="81"/>
                    <a:pt x="57" y="80"/>
                  </a:cubicBezTo>
                  <a:cubicBezTo>
                    <a:pt x="57" y="80"/>
                    <a:pt x="56" y="80"/>
                    <a:pt x="56" y="79"/>
                  </a:cubicBezTo>
                  <a:cubicBezTo>
                    <a:pt x="55" y="79"/>
                    <a:pt x="54" y="78"/>
                    <a:pt x="53" y="78"/>
                  </a:cubicBezTo>
                  <a:cubicBezTo>
                    <a:pt x="53" y="78"/>
                    <a:pt x="53" y="77"/>
                    <a:pt x="53" y="77"/>
                  </a:cubicBezTo>
                  <a:cubicBezTo>
                    <a:pt x="51" y="77"/>
                    <a:pt x="50" y="76"/>
                    <a:pt x="49" y="76"/>
                  </a:cubicBezTo>
                  <a:cubicBezTo>
                    <a:pt x="49" y="76"/>
                    <a:pt x="48" y="75"/>
                    <a:pt x="48" y="75"/>
                  </a:cubicBezTo>
                  <a:cubicBezTo>
                    <a:pt x="47" y="75"/>
                    <a:pt x="46" y="75"/>
                    <a:pt x="45" y="74"/>
                  </a:cubicBezTo>
                  <a:cubicBezTo>
                    <a:pt x="45" y="74"/>
                    <a:pt x="44" y="74"/>
                    <a:pt x="44" y="74"/>
                  </a:cubicBezTo>
                  <a:cubicBezTo>
                    <a:pt x="43" y="74"/>
                    <a:pt x="42" y="74"/>
                    <a:pt x="41" y="73"/>
                  </a:cubicBezTo>
                  <a:cubicBezTo>
                    <a:pt x="41" y="73"/>
                    <a:pt x="40" y="73"/>
                    <a:pt x="40" y="73"/>
                  </a:cubicBezTo>
                  <a:cubicBezTo>
                    <a:pt x="38" y="73"/>
                    <a:pt x="37" y="73"/>
                    <a:pt x="36" y="73"/>
                  </a:cubicBezTo>
                  <a:cubicBezTo>
                    <a:pt x="34" y="73"/>
                    <a:pt x="33" y="73"/>
                    <a:pt x="32" y="73"/>
                  </a:cubicBezTo>
                  <a:cubicBezTo>
                    <a:pt x="32" y="73"/>
                    <a:pt x="31" y="73"/>
                    <a:pt x="31" y="73"/>
                  </a:cubicBezTo>
                  <a:cubicBezTo>
                    <a:pt x="30" y="73"/>
                    <a:pt x="30" y="74"/>
                    <a:pt x="29" y="74"/>
                  </a:cubicBezTo>
                  <a:cubicBezTo>
                    <a:pt x="28" y="74"/>
                    <a:pt x="28" y="74"/>
                    <a:pt x="27" y="74"/>
                  </a:cubicBezTo>
                  <a:cubicBezTo>
                    <a:pt x="27" y="74"/>
                    <a:pt x="26" y="74"/>
                    <a:pt x="26" y="74"/>
                  </a:cubicBezTo>
                  <a:cubicBezTo>
                    <a:pt x="25" y="75"/>
                    <a:pt x="25" y="75"/>
                    <a:pt x="24" y="75"/>
                  </a:cubicBezTo>
                  <a:cubicBezTo>
                    <a:pt x="24" y="75"/>
                    <a:pt x="23" y="75"/>
                    <a:pt x="23" y="75"/>
                  </a:cubicBezTo>
                  <a:cubicBezTo>
                    <a:pt x="22" y="76"/>
                    <a:pt x="22" y="76"/>
                    <a:pt x="21" y="76"/>
                  </a:cubicBezTo>
                  <a:cubicBezTo>
                    <a:pt x="21" y="76"/>
                    <a:pt x="20" y="76"/>
                    <a:pt x="20" y="77"/>
                  </a:cubicBezTo>
                  <a:cubicBezTo>
                    <a:pt x="19" y="77"/>
                    <a:pt x="19" y="77"/>
                    <a:pt x="18" y="78"/>
                  </a:cubicBezTo>
                  <a:cubicBezTo>
                    <a:pt x="18" y="78"/>
                    <a:pt x="18" y="78"/>
                    <a:pt x="17" y="78"/>
                  </a:cubicBezTo>
                  <a:cubicBezTo>
                    <a:pt x="17" y="79"/>
                    <a:pt x="16" y="79"/>
                    <a:pt x="15" y="79"/>
                  </a:cubicBezTo>
                  <a:cubicBezTo>
                    <a:pt x="15" y="79"/>
                    <a:pt x="15" y="79"/>
                    <a:pt x="15" y="80"/>
                  </a:cubicBezTo>
                  <a:cubicBezTo>
                    <a:pt x="14" y="80"/>
                    <a:pt x="14" y="81"/>
                    <a:pt x="13" y="81"/>
                  </a:cubicBezTo>
                  <a:cubicBezTo>
                    <a:pt x="28" y="21"/>
                    <a:pt x="28" y="21"/>
                    <a:pt x="28" y="21"/>
                  </a:cubicBezTo>
                  <a:cubicBezTo>
                    <a:pt x="30" y="13"/>
                    <a:pt x="37" y="6"/>
                    <a:pt x="45" y="6"/>
                  </a:cubicBezTo>
                  <a:cubicBezTo>
                    <a:pt x="51" y="6"/>
                    <a:pt x="56" y="8"/>
                    <a:pt x="59" y="11"/>
                  </a:cubicBezTo>
                  <a:cubicBezTo>
                    <a:pt x="63" y="15"/>
                    <a:pt x="65" y="20"/>
                    <a:pt x="65" y="25"/>
                  </a:cubicBezTo>
                  <a:cubicBezTo>
                    <a:pt x="65" y="40"/>
                    <a:pt x="65" y="40"/>
                    <a:pt x="65" y="40"/>
                  </a:cubicBezTo>
                  <a:cubicBezTo>
                    <a:pt x="65" y="79"/>
                    <a:pt x="65" y="79"/>
                    <a:pt x="65" y="79"/>
                  </a:cubicBezTo>
                  <a:cubicBezTo>
                    <a:pt x="65" y="89"/>
                    <a:pt x="65" y="89"/>
                    <a:pt x="65" y="89"/>
                  </a:cubicBezTo>
                  <a:cubicBezTo>
                    <a:pt x="65" y="89"/>
                    <a:pt x="65" y="89"/>
                    <a:pt x="65" y="89"/>
                  </a:cubicBezTo>
                  <a:cubicBezTo>
                    <a:pt x="64" y="88"/>
                    <a:pt x="64" y="87"/>
                    <a:pt x="63" y="86"/>
                  </a:cubicBezTo>
                  <a:close/>
                  <a:moveTo>
                    <a:pt x="71" y="76"/>
                  </a:moveTo>
                  <a:cubicBezTo>
                    <a:pt x="71" y="43"/>
                    <a:pt x="71" y="43"/>
                    <a:pt x="71" y="43"/>
                  </a:cubicBezTo>
                  <a:cubicBezTo>
                    <a:pt x="89" y="43"/>
                    <a:pt x="89" y="43"/>
                    <a:pt x="89" y="43"/>
                  </a:cubicBezTo>
                  <a:cubicBezTo>
                    <a:pt x="89" y="76"/>
                    <a:pt x="89" y="76"/>
                    <a:pt x="89" y="76"/>
                  </a:cubicBezTo>
                  <a:lnTo>
                    <a:pt x="71" y="76"/>
                  </a:lnTo>
                  <a:close/>
                  <a:moveTo>
                    <a:pt x="95" y="89"/>
                  </a:moveTo>
                  <a:cubicBezTo>
                    <a:pt x="95" y="79"/>
                    <a:pt x="95" y="79"/>
                    <a:pt x="95" y="79"/>
                  </a:cubicBezTo>
                  <a:cubicBezTo>
                    <a:pt x="95" y="40"/>
                    <a:pt x="95" y="40"/>
                    <a:pt x="95" y="40"/>
                  </a:cubicBezTo>
                  <a:cubicBezTo>
                    <a:pt x="95" y="25"/>
                    <a:pt x="95" y="25"/>
                    <a:pt x="95" y="25"/>
                  </a:cubicBezTo>
                  <a:cubicBezTo>
                    <a:pt x="95" y="20"/>
                    <a:pt x="97" y="15"/>
                    <a:pt x="101" y="11"/>
                  </a:cubicBezTo>
                  <a:cubicBezTo>
                    <a:pt x="104" y="8"/>
                    <a:pt x="109" y="6"/>
                    <a:pt x="114" y="6"/>
                  </a:cubicBezTo>
                  <a:cubicBezTo>
                    <a:pt x="114" y="6"/>
                    <a:pt x="114" y="6"/>
                    <a:pt x="115" y="6"/>
                  </a:cubicBezTo>
                  <a:cubicBezTo>
                    <a:pt x="123" y="6"/>
                    <a:pt x="130" y="13"/>
                    <a:pt x="132" y="21"/>
                  </a:cubicBezTo>
                  <a:cubicBezTo>
                    <a:pt x="147" y="81"/>
                    <a:pt x="147" y="81"/>
                    <a:pt x="147" y="81"/>
                  </a:cubicBezTo>
                  <a:cubicBezTo>
                    <a:pt x="146" y="80"/>
                    <a:pt x="144" y="79"/>
                    <a:pt x="143" y="78"/>
                  </a:cubicBezTo>
                  <a:cubicBezTo>
                    <a:pt x="142" y="78"/>
                    <a:pt x="142" y="78"/>
                    <a:pt x="142" y="78"/>
                  </a:cubicBezTo>
                  <a:cubicBezTo>
                    <a:pt x="141" y="77"/>
                    <a:pt x="141" y="77"/>
                    <a:pt x="140" y="77"/>
                  </a:cubicBezTo>
                  <a:cubicBezTo>
                    <a:pt x="140" y="76"/>
                    <a:pt x="139" y="76"/>
                    <a:pt x="139" y="76"/>
                  </a:cubicBezTo>
                  <a:cubicBezTo>
                    <a:pt x="138" y="76"/>
                    <a:pt x="138" y="76"/>
                    <a:pt x="137" y="75"/>
                  </a:cubicBezTo>
                  <a:cubicBezTo>
                    <a:pt x="137" y="75"/>
                    <a:pt x="136" y="75"/>
                    <a:pt x="136" y="75"/>
                  </a:cubicBezTo>
                  <a:cubicBezTo>
                    <a:pt x="135" y="75"/>
                    <a:pt x="135" y="75"/>
                    <a:pt x="134" y="74"/>
                  </a:cubicBezTo>
                  <a:cubicBezTo>
                    <a:pt x="134" y="74"/>
                    <a:pt x="133" y="74"/>
                    <a:pt x="133" y="74"/>
                  </a:cubicBezTo>
                  <a:cubicBezTo>
                    <a:pt x="132" y="74"/>
                    <a:pt x="132" y="74"/>
                    <a:pt x="131" y="74"/>
                  </a:cubicBezTo>
                  <a:cubicBezTo>
                    <a:pt x="130" y="74"/>
                    <a:pt x="130" y="73"/>
                    <a:pt x="129" y="73"/>
                  </a:cubicBezTo>
                  <a:cubicBezTo>
                    <a:pt x="129" y="73"/>
                    <a:pt x="128" y="73"/>
                    <a:pt x="128" y="73"/>
                  </a:cubicBezTo>
                  <a:cubicBezTo>
                    <a:pt x="127" y="73"/>
                    <a:pt x="126" y="73"/>
                    <a:pt x="124" y="73"/>
                  </a:cubicBezTo>
                  <a:cubicBezTo>
                    <a:pt x="123" y="73"/>
                    <a:pt x="122" y="73"/>
                    <a:pt x="120" y="73"/>
                  </a:cubicBezTo>
                  <a:cubicBezTo>
                    <a:pt x="120" y="73"/>
                    <a:pt x="119" y="73"/>
                    <a:pt x="119" y="73"/>
                  </a:cubicBezTo>
                  <a:cubicBezTo>
                    <a:pt x="118" y="74"/>
                    <a:pt x="117" y="74"/>
                    <a:pt x="116" y="74"/>
                  </a:cubicBezTo>
                  <a:cubicBezTo>
                    <a:pt x="116" y="74"/>
                    <a:pt x="115" y="74"/>
                    <a:pt x="115" y="74"/>
                  </a:cubicBezTo>
                  <a:cubicBezTo>
                    <a:pt x="114" y="75"/>
                    <a:pt x="113" y="75"/>
                    <a:pt x="112" y="75"/>
                  </a:cubicBezTo>
                  <a:cubicBezTo>
                    <a:pt x="112" y="75"/>
                    <a:pt x="111" y="76"/>
                    <a:pt x="111" y="76"/>
                  </a:cubicBezTo>
                  <a:cubicBezTo>
                    <a:pt x="110" y="76"/>
                    <a:pt x="109" y="77"/>
                    <a:pt x="107" y="77"/>
                  </a:cubicBezTo>
                  <a:cubicBezTo>
                    <a:pt x="107" y="77"/>
                    <a:pt x="107" y="78"/>
                    <a:pt x="107" y="78"/>
                  </a:cubicBezTo>
                  <a:cubicBezTo>
                    <a:pt x="106" y="78"/>
                    <a:pt x="105" y="79"/>
                    <a:pt x="104" y="79"/>
                  </a:cubicBezTo>
                  <a:cubicBezTo>
                    <a:pt x="104" y="80"/>
                    <a:pt x="103" y="80"/>
                    <a:pt x="103" y="80"/>
                  </a:cubicBezTo>
                  <a:cubicBezTo>
                    <a:pt x="102" y="81"/>
                    <a:pt x="102" y="81"/>
                    <a:pt x="101" y="82"/>
                  </a:cubicBezTo>
                  <a:cubicBezTo>
                    <a:pt x="101" y="82"/>
                    <a:pt x="100" y="83"/>
                    <a:pt x="100" y="83"/>
                  </a:cubicBezTo>
                  <a:cubicBezTo>
                    <a:pt x="99" y="83"/>
                    <a:pt x="99" y="84"/>
                    <a:pt x="98" y="85"/>
                  </a:cubicBezTo>
                  <a:cubicBezTo>
                    <a:pt x="98" y="85"/>
                    <a:pt x="97" y="85"/>
                    <a:pt x="97" y="86"/>
                  </a:cubicBezTo>
                  <a:cubicBezTo>
                    <a:pt x="96" y="87"/>
                    <a:pt x="96" y="88"/>
                    <a:pt x="95" y="89"/>
                  </a:cubicBezTo>
                  <a:cubicBezTo>
                    <a:pt x="95" y="89"/>
                    <a:pt x="95" y="89"/>
                    <a:pt x="95" y="89"/>
                  </a:cubicBezTo>
                  <a:close/>
                  <a:moveTo>
                    <a:pt x="124" y="138"/>
                  </a:moveTo>
                  <a:cubicBezTo>
                    <a:pt x="109" y="138"/>
                    <a:pt x="96" y="126"/>
                    <a:pt x="95" y="110"/>
                  </a:cubicBezTo>
                  <a:cubicBezTo>
                    <a:pt x="95" y="110"/>
                    <a:pt x="95" y="110"/>
                    <a:pt x="95" y="110"/>
                  </a:cubicBezTo>
                  <a:cubicBezTo>
                    <a:pt x="95" y="109"/>
                    <a:pt x="95" y="109"/>
                    <a:pt x="95" y="109"/>
                  </a:cubicBezTo>
                  <a:cubicBezTo>
                    <a:pt x="95" y="109"/>
                    <a:pt x="95" y="109"/>
                    <a:pt x="95" y="109"/>
                  </a:cubicBezTo>
                  <a:cubicBezTo>
                    <a:pt x="95" y="92"/>
                    <a:pt x="108" y="79"/>
                    <a:pt x="124" y="79"/>
                  </a:cubicBezTo>
                  <a:cubicBezTo>
                    <a:pt x="126" y="79"/>
                    <a:pt x="127" y="79"/>
                    <a:pt x="128" y="79"/>
                  </a:cubicBezTo>
                  <a:cubicBezTo>
                    <a:pt x="128" y="79"/>
                    <a:pt x="129" y="79"/>
                    <a:pt x="129" y="79"/>
                  </a:cubicBezTo>
                  <a:cubicBezTo>
                    <a:pt x="130" y="79"/>
                    <a:pt x="131" y="80"/>
                    <a:pt x="132" y="80"/>
                  </a:cubicBezTo>
                  <a:cubicBezTo>
                    <a:pt x="132" y="80"/>
                    <a:pt x="132" y="80"/>
                    <a:pt x="132" y="80"/>
                  </a:cubicBezTo>
                  <a:cubicBezTo>
                    <a:pt x="135" y="81"/>
                    <a:pt x="137" y="82"/>
                    <a:pt x="139" y="83"/>
                  </a:cubicBezTo>
                  <a:cubicBezTo>
                    <a:pt x="139" y="83"/>
                    <a:pt x="139" y="83"/>
                    <a:pt x="140" y="83"/>
                  </a:cubicBezTo>
                  <a:cubicBezTo>
                    <a:pt x="141" y="84"/>
                    <a:pt x="141" y="84"/>
                    <a:pt x="142" y="85"/>
                  </a:cubicBezTo>
                  <a:cubicBezTo>
                    <a:pt x="142" y="85"/>
                    <a:pt x="143" y="85"/>
                    <a:pt x="143" y="85"/>
                  </a:cubicBezTo>
                  <a:cubicBezTo>
                    <a:pt x="145" y="87"/>
                    <a:pt x="146" y="89"/>
                    <a:pt x="148" y="90"/>
                  </a:cubicBezTo>
                  <a:cubicBezTo>
                    <a:pt x="148" y="91"/>
                    <a:pt x="148" y="91"/>
                    <a:pt x="148" y="91"/>
                  </a:cubicBezTo>
                  <a:cubicBezTo>
                    <a:pt x="149" y="92"/>
                    <a:pt x="150" y="93"/>
                    <a:pt x="150" y="94"/>
                  </a:cubicBezTo>
                  <a:cubicBezTo>
                    <a:pt x="153" y="98"/>
                    <a:pt x="154" y="103"/>
                    <a:pt x="154" y="109"/>
                  </a:cubicBezTo>
                  <a:cubicBezTo>
                    <a:pt x="154" y="125"/>
                    <a:pt x="141" y="138"/>
                    <a:pt x="124" y="138"/>
                  </a:cubicBezTo>
                  <a:close/>
                </a:path>
              </a:pathLst>
            </a:custGeom>
            <a:solidFill>
              <a:srgbClr val="C00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242524"/>
                </a:solidFill>
                <a:effectLst/>
                <a:uLnTx/>
                <a:uFillTx/>
                <a:latin typeface="微软雅黑" panose="020B0503020204020204" pitchFamily="34" charset="-122"/>
                <a:ea typeface="+mn-ea"/>
                <a:cs typeface="+mn-cs"/>
              </a:endParaRPr>
            </a:p>
          </p:txBody>
        </p:sp>
        <p:sp>
          <p:nvSpPr>
            <p:cNvPr id="19" name="Freeform 1137"/>
            <p:cNvSpPr>
              <a:spLocks noEditPoints="1"/>
            </p:cNvSpPr>
            <p:nvPr/>
          </p:nvSpPr>
          <p:spPr bwMode="auto">
            <a:xfrm>
              <a:off x="7317464" y="2736943"/>
              <a:ext cx="372995" cy="338296"/>
            </a:xfrm>
            <a:custGeom>
              <a:avLst/>
              <a:gdLst>
                <a:gd name="T0" fmla="*/ 160 w 160"/>
                <a:gd name="T1" fmla="*/ 45 h 144"/>
                <a:gd name="T2" fmla="*/ 160 w 160"/>
                <a:gd name="T3" fmla="*/ 45 h 144"/>
                <a:gd name="T4" fmla="*/ 160 w 160"/>
                <a:gd name="T5" fmla="*/ 44 h 144"/>
                <a:gd name="T6" fmla="*/ 160 w 160"/>
                <a:gd name="T7" fmla="*/ 44 h 144"/>
                <a:gd name="T8" fmla="*/ 133 w 160"/>
                <a:gd name="T9" fmla="*/ 1 h 144"/>
                <a:gd name="T10" fmla="*/ 132 w 160"/>
                <a:gd name="T11" fmla="*/ 0 h 144"/>
                <a:gd name="T12" fmla="*/ 132 w 160"/>
                <a:gd name="T13" fmla="*/ 0 h 144"/>
                <a:gd name="T14" fmla="*/ 29 w 160"/>
                <a:gd name="T15" fmla="*/ 0 h 144"/>
                <a:gd name="T16" fmla="*/ 28 w 160"/>
                <a:gd name="T17" fmla="*/ 0 h 144"/>
                <a:gd name="T18" fmla="*/ 28 w 160"/>
                <a:gd name="T19" fmla="*/ 1 h 144"/>
                <a:gd name="T20" fmla="*/ 27 w 160"/>
                <a:gd name="T21" fmla="*/ 1 h 144"/>
                <a:gd name="T22" fmla="*/ 0 w 160"/>
                <a:gd name="T23" fmla="*/ 44 h 144"/>
                <a:gd name="T24" fmla="*/ 0 w 160"/>
                <a:gd name="T25" fmla="*/ 44 h 144"/>
                <a:gd name="T26" fmla="*/ 0 w 160"/>
                <a:gd name="T27" fmla="*/ 45 h 144"/>
                <a:gd name="T28" fmla="*/ 0 w 160"/>
                <a:gd name="T29" fmla="*/ 46 h 144"/>
                <a:gd name="T30" fmla="*/ 0 w 160"/>
                <a:gd name="T31" fmla="*/ 46 h 144"/>
                <a:gd name="T32" fmla="*/ 0 w 160"/>
                <a:gd name="T33" fmla="*/ 47 h 144"/>
                <a:gd name="T34" fmla="*/ 78 w 160"/>
                <a:gd name="T35" fmla="*/ 143 h 144"/>
                <a:gd name="T36" fmla="*/ 78 w 160"/>
                <a:gd name="T37" fmla="*/ 143 h 144"/>
                <a:gd name="T38" fmla="*/ 79 w 160"/>
                <a:gd name="T39" fmla="*/ 144 h 144"/>
                <a:gd name="T40" fmla="*/ 80 w 160"/>
                <a:gd name="T41" fmla="*/ 144 h 144"/>
                <a:gd name="T42" fmla="*/ 81 w 160"/>
                <a:gd name="T43" fmla="*/ 144 h 144"/>
                <a:gd name="T44" fmla="*/ 82 w 160"/>
                <a:gd name="T45" fmla="*/ 143 h 144"/>
                <a:gd name="T46" fmla="*/ 159 w 160"/>
                <a:gd name="T47" fmla="*/ 47 h 144"/>
                <a:gd name="T48" fmla="*/ 160 w 160"/>
                <a:gd name="T49" fmla="*/ 47 h 144"/>
                <a:gd name="T50" fmla="*/ 160 w 160"/>
                <a:gd name="T51" fmla="*/ 46 h 144"/>
                <a:gd name="T52" fmla="*/ 86 w 160"/>
                <a:gd name="T53" fmla="*/ 5 h 144"/>
                <a:gd name="T54" fmla="*/ 114 w 160"/>
                <a:gd name="T55" fmla="*/ 40 h 144"/>
                <a:gd name="T56" fmla="*/ 109 w 160"/>
                <a:gd name="T57" fmla="*/ 43 h 144"/>
                <a:gd name="T58" fmla="*/ 80 w 160"/>
                <a:gd name="T59" fmla="*/ 7 h 144"/>
                <a:gd name="T60" fmla="*/ 46 w 160"/>
                <a:gd name="T61" fmla="*/ 40 h 144"/>
                <a:gd name="T62" fmla="*/ 74 w 160"/>
                <a:gd name="T63" fmla="*/ 5 h 144"/>
                <a:gd name="T64" fmla="*/ 111 w 160"/>
                <a:gd name="T65" fmla="*/ 48 h 144"/>
                <a:gd name="T66" fmla="*/ 49 w 160"/>
                <a:gd name="T67" fmla="*/ 48 h 144"/>
                <a:gd name="T68" fmla="*/ 131 w 160"/>
                <a:gd name="T69" fmla="*/ 9 h 144"/>
                <a:gd name="T70" fmla="*/ 119 w 160"/>
                <a:gd name="T71" fmla="*/ 43 h 144"/>
                <a:gd name="T72" fmla="*/ 29 w 160"/>
                <a:gd name="T73" fmla="*/ 9 h 144"/>
                <a:gd name="T74" fmla="*/ 7 w 160"/>
                <a:gd name="T75" fmla="*/ 43 h 144"/>
                <a:gd name="T76" fmla="*/ 43 w 160"/>
                <a:gd name="T77" fmla="*/ 48 h 144"/>
                <a:gd name="T78" fmla="*/ 8 w 160"/>
                <a:gd name="T79" fmla="*/ 48 h 144"/>
                <a:gd name="T80" fmla="*/ 86 w 160"/>
                <a:gd name="T81" fmla="*/ 129 h 144"/>
                <a:gd name="T82" fmla="*/ 152 w 160"/>
                <a:gd name="T83" fmla="*/ 4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0" h="144">
                  <a:moveTo>
                    <a:pt x="160" y="46"/>
                  </a:moveTo>
                  <a:cubicBezTo>
                    <a:pt x="160" y="46"/>
                    <a:pt x="160" y="46"/>
                    <a:pt x="160" y="45"/>
                  </a:cubicBezTo>
                  <a:cubicBezTo>
                    <a:pt x="160" y="45"/>
                    <a:pt x="160" y="45"/>
                    <a:pt x="160" y="45"/>
                  </a:cubicBezTo>
                  <a:cubicBezTo>
                    <a:pt x="160" y="45"/>
                    <a:pt x="160" y="45"/>
                    <a:pt x="160" y="45"/>
                  </a:cubicBezTo>
                  <a:cubicBezTo>
                    <a:pt x="160" y="45"/>
                    <a:pt x="160" y="45"/>
                    <a:pt x="160" y="44"/>
                  </a:cubicBezTo>
                  <a:cubicBezTo>
                    <a:pt x="160" y="44"/>
                    <a:pt x="160" y="44"/>
                    <a:pt x="160" y="44"/>
                  </a:cubicBezTo>
                  <a:cubicBezTo>
                    <a:pt x="160" y="44"/>
                    <a:pt x="160" y="44"/>
                    <a:pt x="160" y="44"/>
                  </a:cubicBezTo>
                  <a:cubicBezTo>
                    <a:pt x="160" y="44"/>
                    <a:pt x="160" y="44"/>
                    <a:pt x="160" y="44"/>
                  </a:cubicBezTo>
                  <a:cubicBezTo>
                    <a:pt x="133" y="1"/>
                    <a:pt x="133" y="1"/>
                    <a:pt x="133" y="1"/>
                  </a:cubicBezTo>
                  <a:cubicBezTo>
                    <a:pt x="133" y="1"/>
                    <a:pt x="133" y="1"/>
                    <a:pt x="133" y="1"/>
                  </a:cubicBezTo>
                  <a:cubicBezTo>
                    <a:pt x="133" y="1"/>
                    <a:pt x="133" y="1"/>
                    <a:pt x="133" y="1"/>
                  </a:cubicBezTo>
                  <a:cubicBezTo>
                    <a:pt x="132" y="1"/>
                    <a:pt x="132" y="0"/>
                    <a:pt x="132" y="0"/>
                  </a:cubicBezTo>
                  <a:cubicBezTo>
                    <a:pt x="132" y="0"/>
                    <a:pt x="132" y="0"/>
                    <a:pt x="132" y="0"/>
                  </a:cubicBezTo>
                  <a:cubicBezTo>
                    <a:pt x="132" y="0"/>
                    <a:pt x="132" y="0"/>
                    <a:pt x="132" y="0"/>
                  </a:cubicBezTo>
                  <a:cubicBezTo>
                    <a:pt x="131" y="0"/>
                    <a:pt x="131" y="0"/>
                    <a:pt x="131" y="0"/>
                  </a:cubicBezTo>
                  <a:cubicBezTo>
                    <a:pt x="29" y="0"/>
                    <a:pt x="29" y="0"/>
                    <a:pt x="29" y="0"/>
                  </a:cubicBezTo>
                  <a:cubicBezTo>
                    <a:pt x="29" y="0"/>
                    <a:pt x="29" y="0"/>
                    <a:pt x="29" y="0"/>
                  </a:cubicBezTo>
                  <a:cubicBezTo>
                    <a:pt x="28" y="0"/>
                    <a:pt x="28" y="0"/>
                    <a:pt x="28" y="0"/>
                  </a:cubicBezTo>
                  <a:cubicBezTo>
                    <a:pt x="28" y="0"/>
                    <a:pt x="28" y="0"/>
                    <a:pt x="28" y="0"/>
                  </a:cubicBezTo>
                  <a:cubicBezTo>
                    <a:pt x="28" y="0"/>
                    <a:pt x="28" y="0"/>
                    <a:pt x="28" y="1"/>
                  </a:cubicBezTo>
                  <a:cubicBezTo>
                    <a:pt x="28" y="1"/>
                    <a:pt x="28" y="1"/>
                    <a:pt x="28" y="1"/>
                  </a:cubicBezTo>
                  <a:cubicBezTo>
                    <a:pt x="27" y="1"/>
                    <a:pt x="27" y="1"/>
                    <a:pt x="27" y="1"/>
                  </a:cubicBezTo>
                  <a:cubicBezTo>
                    <a:pt x="0" y="44"/>
                    <a:pt x="0" y="44"/>
                    <a:pt x="0" y="44"/>
                  </a:cubicBezTo>
                  <a:cubicBezTo>
                    <a:pt x="0" y="44"/>
                    <a:pt x="0" y="44"/>
                    <a:pt x="0" y="44"/>
                  </a:cubicBezTo>
                  <a:cubicBezTo>
                    <a:pt x="0" y="44"/>
                    <a:pt x="0" y="44"/>
                    <a:pt x="0" y="44"/>
                  </a:cubicBezTo>
                  <a:cubicBezTo>
                    <a:pt x="0" y="44"/>
                    <a:pt x="0" y="44"/>
                    <a:pt x="0" y="44"/>
                  </a:cubicBezTo>
                  <a:cubicBezTo>
                    <a:pt x="0" y="45"/>
                    <a:pt x="0" y="45"/>
                    <a:pt x="0" y="45"/>
                  </a:cubicBezTo>
                  <a:cubicBezTo>
                    <a:pt x="0" y="45"/>
                    <a:pt x="0" y="45"/>
                    <a:pt x="0" y="45"/>
                  </a:cubicBezTo>
                  <a:cubicBezTo>
                    <a:pt x="0" y="45"/>
                    <a:pt x="0" y="45"/>
                    <a:pt x="0" y="45"/>
                  </a:cubicBezTo>
                  <a:cubicBezTo>
                    <a:pt x="0" y="46"/>
                    <a:pt x="0" y="46"/>
                    <a:pt x="0" y="46"/>
                  </a:cubicBezTo>
                  <a:cubicBezTo>
                    <a:pt x="0" y="46"/>
                    <a:pt x="0" y="46"/>
                    <a:pt x="0" y="46"/>
                  </a:cubicBezTo>
                  <a:cubicBezTo>
                    <a:pt x="0" y="46"/>
                    <a:pt x="0" y="46"/>
                    <a:pt x="0" y="46"/>
                  </a:cubicBezTo>
                  <a:cubicBezTo>
                    <a:pt x="0" y="47"/>
                    <a:pt x="0" y="47"/>
                    <a:pt x="0" y="47"/>
                  </a:cubicBezTo>
                  <a:cubicBezTo>
                    <a:pt x="0" y="47"/>
                    <a:pt x="0" y="47"/>
                    <a:pt x="0" y="47"/>
                  </a:cubicBezTo>
                  <a:cubicBezTo>
                    <a:pt x="1" y="47"/>
                    <a:pt x="1" y="47"/>
                    <a:pt x="1" y="47"/>
                  </a:cubicBezTo>
                  <a:cubicBezTo>
                    <a:pt x="78" y="143"/>
                    <a:pt x="78" y="143"/>
                    <a:pt x="78" y="143"/>
                  </a:cubicBezTo>
                  <a:cubicBezTo>
                    <a:pt x="78" y="143"/>
                    <a:pt x="78" y="143"/>
                    <a:pt x="78" y="143"/>
                  </a:cubicBezTo>
                  <a:cubicBezTo>
                    <a:pt x="78" y="143"/>
                    <a:pt x="78" y="143"/>
                    <a:pt x="78" y="143"/>
                  </a:cubicBezTo>
                  <a:cubicBezTo>
                    <a:pt x="78" y="143"/>
                    <a:pt x="78" y="143"/>
                    <a:pt x="78" y="143"/>
                  </a:cubicBezTo>
                  <a:cubicBezTo>
                    <a:pt x="78" y="143"/>
                    <a:pt x="78" y="144"/>
                    <a:pt x="79" y="144"/>
                  </a:cubicBezTo>
                  <a:cubicBezTo>
                    <a:pt x="79" y="144"/>
                    <a:pt x="79" y="144"/>
                    <a:pt x="79" y="144"/>
                  </a:cubicBezTo>
                  <a:cubicBezTo>
                    <a:pt x="79" y="144"/>
                    <a:pt x="80" y="144"/>
                    <a:pt x="80" y="144"/>
                  </a:cubicBezTo>
                  <a:cubicBezTo>
                    <a:pt x="80" y="144"/>
                    <a:pt x="81" y="144"/>
                    <a:pt x="81" y="144"/>
                  </a:cubicBezTo>
                  <a:cubicBezTo>
                    <a:pt x="81" y="144"/>
                    <a:pt x="81" y="144"/>
                    <a:pt x="81" y="144"/>
                  </a:cubicBezTo>
                  <a:cubicBezTo>
                    <a:pt x="81" y="144"/>
                    <a:pt x="81" y="144"/>
                    <a:pt x="81" y="144"/>
                  </a:cubicBezTo>
                  <a:cubicBezTo>
                    <a:pt x="82" y="143"/>
                    <a:pt x="82" y="143"/>
                    <a:pt x="82" y="143"/>
                  </a:cubicBezTo>
                  <a:cubicBezTo>
                    <a:pt x="82" y="143"/>
                    <a:pt x="82" y="143"/>
                    <a:pt x="82" y="143"/>
                  </a:cubicBezTo>
                  <a:cubicBezTo>
                    <a:pt x="159" y="47"/>
                    <a:pt x="159" y="47"/>
                    <a:pt x="159" y="47"/>
                  </a:cubicBezTo>
                  <a:cubicBezTo>
                    <a:pt x="159" y="47"/>
                    <a:pt x="159" y="47"/>
                    <a:pt x="160" y="47"/>
                  </a:cubicBezTo>
                  <a:cubicBezTo>
                    <a:pt x="160" y="47"/>
                    <a:pt x="160" y="47"/>
                    <a:pt x="160" y="47"/>
                  </a:cubicBezTo>
                  <a:cubicBezTo>
                    <a:pt x="160" y="47"/>
                    <a:pt x="160" y="47"/>
                    <a:pt x="160" y="46"/>
                  </a:cubicBezTo>
                  <a:cubicBezTo>
                    <a:pt x="160" y="46"/>
                    <a:pt x="160" y="46"/>
                    <a:pt x="160" y="46"/>
                  </a:cubicBezTo>
                  <a:cubicBezTo>
                    <a:pt x="160" y="46"/>
                    <a:pt x="160" y="46"/>
                    <a:pt x="160" y="46"/>
                  </a:cubicBezTo>
                  <a:close/>
                  <a:moveTo>
                    <a:pt x="86" y="5"/>
                  </a:moveTo>
                  <a:cubicBezTo>
                    <a:pt x="127" y="5"/>
                    <a:pt x="127" y="5"/>
                    <a:pt x="127" y="5"/>
                  </a:cubicBezTo>
                  <a:cubicBezTo>
                    <a:pt x="114" y="40"/>
                    <a:pt x="114" y="40"/>
                    <a:pt x="114" y="40"/>
                  </a:cubicBezTo>
                  <a:lnTo>
                    <a:pt x="86" y="5"/>
                  </a:lnTo>
                  <a:close/>
                  <a:moveTo>
                    <a:pt x="109" y="43"/>
                  </a:moveTo>
                  <a:cubicBezTo>
                    <a:pt x="51" y="43"/>
                    <a:pt x="51" y="43"/>
                    <a:pt x="51" y="43"/>
                  </a:cubicBezTo>
                  <a:cubicBezTo>
                    <a:pt x="80" y="7"/>
                    <a:pt x="80" y="7"/>
                    <a:pt x="80" y="7"/>
                  </a:cubicBezTo>
                  <a:lnTo>
                    <a:pt x="109" y="43"/>
                  </a:lnTo>
                  <a:close/>
                  <a:moveTo>
                    <a:pt x="46" y="40"/>
                  </a:moveTo>
                  <a:cubicBezTo>
                    <a:pt x="33" y="5"/>
                    <a:pt x="33" y="5"/>
                    <a:pt x="33" y="5"/>
                  </a:cubicBezTo>
                  <a:cubicBezTo>
                    <a:pt x="74" y="5"/>
                    <a:pt x="74" y="5"/>
                    <a:pt x="74" y="5"/>
                  </a:cubicBezTo>
                  <a:lnTo>
                    <a:pt x="46" y="40"/>
                  </a:lnTo>
                  <a:close/>
                  <a:moveTo>
                    <a:pt x="111" y="48"/>
                  </a:moveTo>
                  <a:cubicBezTo>
                    <a:pt x="80" y="132"/>
                    <a:pt x="80" y="132"/>
                    <a:pt x="80" y="132"/>
                  </a:cubicBezTo>
                  <a:cubicBezTo>
                    <a:pt x="49" y="48"/>
                    <a:pt x="49" y="48"/>
                    <a:pt x="49" y="48"/>
                  </a:cubicBezTo>
                  <a:lnTo>
                    <a:pt x="111" y="48"/>
                  </a:lnTo>
                  <a:close/>
                  <a:moveTo>
                    <a:pt x="131" y="9"/>
                  </a:moveTo>
                  <a:cubicBezTo>
                    <a:pt x="153" y="43"/>
                    <a:pt x="153" y="43"/>
                    <a:pt x="153" y="43"/>
                  </a:cubicBezTo>
                  <a:cubicBezTo>
                    <a:pt x="119" y="43"/>
                    <a:pt x="119" y="43"/>
                    <a:pt x="119" y="43"/>
                  </a:cubicBezTo>
                  <a:lnTo>
                    <a:pt x="131" y="9"/>
                  </a:lnTo>
                  <a:close/>
                  <a:moveTo>
                    <a:pt x="29" y="9"/>
                  </a:moveTo>
                  <a:cubicBezTo>
                    <a:pt x="41" y="43"/>
                    <a:pt x="41" y="43"/>
                    <a:pt x="41" y="43"/>
                  </a:cubicBezTo>
                  <a:cubicBezTo>
                    <a:pt x="7" y="43"/>
                    <a:pt x="7" y="43"/>
                    <a:pt x="7" y="43"/>
                  </a:cubicBezTo>
                  <a:lnTo>
                    <a:pt x="29" y="9"/>
                  </a:lnTo>
                  <a:close/>
                  <a:moveTo>
                    <a:pt x="43" y="48"/>
                  </a:moveTo>
                  <a:cubicBezTo>
                    <a:pt x="72" y="127"/>
                    <a:pt x="72" y="127"/>
                    <a:pt x="72" y="127"/>
                  </a:cubicBezTo>
                  <a:cubicBezTo>
                    <a:pt x="8" y="48"/>
                    <a:pt x="8" y="48"/>
                    <a:pt x="8" y="48"/>
                  </a:cubicBezTo>
                  <a:lnTo>
                    <a:pt x="43" y="48"/>
                  </a:lnTo>
                  <a:close/>
                  <a:moveTo>
                    <a:pt x="86" y="129"/>
                  </a:moveTo>
                  <a:cubicBezTo>
                    <a:pt x="117" y="48"/>
                    <a:pt x="117" y="48"/>
                    <a:pt x="117" y="48"/>
                  </a:cubicBezTo>
                  <a:cubicBezTo>
                    <a:pt x="152" y="48"/>
                    <a:pt x="152" y="48"/>
                    <a:pt x="152" y="48"/>
                  </a:cubicBezTo>
                  <a:lnTo>
                    <a:pt x="86" y="129"/>
                  </a:lnTo>
                  <a:close/>
                </a:path>
              </a:pathLst>
            </a:custGeom>
            <a:solidFill>
              <a:srgbClr val="C00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242524"/>
                </a:solidFill>
                <a:effectLst/>
                <a:uLnTx/>
                <a:uFillTx/>
                <a:latin typeface="微软雅黑" panose="020B0503020204020204" pitchFamily="34" charset="-122"/>
                <a:ea typeface="+mn-ea"/>
                <a:cs typeface="+mn-cs"/>
              </a:endParaRPr>
            </a:p>
          </p:txBody>
        </p:sp>
        <p:sp>
          <p:nvSpPr>
            <p:cNvPr id="20" name="Freeform 1147"/>
            <p:cNvSpPr>
              <a:spLocks noEditPoints="1"/>
            </p:cNvSpPr>
            <p:nvPr/>
          </p:nvSpPr>
          <p:spPr bwMode="auto">
            <a:xfrm>
              <a:off x="4755765" y="2714715"/>
              <a:ext cx="380584" cy="382753"/>
            </a:xfrm>
            <a:custGeom>
              <a:avLst/>
              <a:gdLst>
                <a:gd name="T0" fmla="*/ 116 w 163"/>
                <a:gd name="T1" fmla="*/ 11 h 163"/>
                <a:gd name="T2" fmla="*/ 11 w 163"/>
                <a:gd name="T3" fmla="*/ 115 h 163"/>
                <a:gd name="T4" fmla="*/ 10 w 163"/>
                <a:gd name="T5" fmla="*/ 116 h 163"/>
                <a:gd name="T6" fmla="*/ 10 w 163"/>
                <a:gd name="T7" fmla="*/ 116 h 163"/>
                <a:gd name="T8" fmla="*/ 0 w 163"/>
                <a:gd name="T9" fmla="*/ 160 h 163"/>
                <a:gd name="T10" fmla="*/ 0 w 163"/>
                <a:gd name="T11" fmla="*/ 161 h 163"/>
                <a:gd name="T12" fmla="*/ 1 w 163"/>
                <a:gd name="T13" fmla="*/ 162 h 163"/>
                <a:gd name="T14" fmla="*/ 3 w 163"/>
                <a:gd name="T15" fmla="*/ 163 h 163"/>
                <a:gd name="T16" fmla="*/ 47 w 163"/>
                <a:gd name="T17" fmla="*/ 153 h 163"/>
                <a:gd name="T18" fmla="*/ 47 w 163"/>
                <a:gd name="T19" fmla="*/ 152 h 163"/>
                <a:gd name="T20" fmla="*/ 48 w 163"/>
                <a:gd name="T21" fmla="*/ 152 h 163"/>
                <a:gd name="T22" fmla="*/ 152 w 163"/>
                <a:gd name="T23" fmla="*/ 47 h 163"/>
                <a:gd name="T24" fmla="*/ 148 w 163"/>
                <a:gd name="T25" fmla="*/ 15 h 163"/>
                <a:gd name="T26" fmla="*/ 122 w 163"/>
                <a:gd name="T27" fmla="*/ 13 h 163"/>
                <a:gd name="T28" fmla="*/ 134 w 163"/>
                <a:gd name="T29" fmla="*/ 58 h 163"/>
                <a:gd name="T30" fmla="*/ 109 w 163"/>
                <a:gd name="T31" fmla="*/ 25 h 163"/>
                <a:gd name="T32" fmla="*/ 134 w 163"/>
                <a:gd name="T33" fmla="*/ 58 h 163"/>
                <a:gd name="T34" fmla="*/ 10 w 163"/>
                <a:gd name="T35" fmla="*/ 149 h 163"/>
                <a:gd name="T36" fmla="*/ 15 w 163"/>
                <a:gd name="T37" fmla="*/ 120 h 163"/>
                <a:gd name="T38" fmla="*/ 27 w 163"/>
                <a:gd name="T39" fmla="*/ 133 h 163"/>
                <a:gd name="T40" fmla="*/ 27 w 163"/>
                <a:gd name="T41" fmla="*/ 134 h 163"/>
                <a:gd name="T42" fmla="*/ 27 w 163"/>
                <a:gd name="T43" fmla="*/ 135 h 163"/>
                <a:gd name="T44" fmla="*/ 27 w 163"/>
                <a:gd name="T45" fmla="*/ 135 h 163"/>
                <a:gd name="T46" fmla="*/ 28 w 163"/>
                <a:gd name="T47" fmla="*/ 136 h 163"/>
                <a:gd name="T48" fmla="*/ 29 w 163"/>
                <a:gd name="T49" fmla="*/ 136 h 163"/>
                <a:gd name="T50" fmla="*/ 30 w 163"/>
                <a:gd name="T51" fmla="*/ 136 h 163"/>
                <a:gd name="T52" fmla="*/ 30 w 163"/>
                <a:gd name="T53" fmla="*/ 136 h 163"/>
                <a:gd name="T54" fmla="*/ 30 w 163"/>
                <a:gd name="T55" fmla="*/ 136 h 163"/>
                <a:gd name="T56" fmla="*/ 43 w 163"/>
                <a:gd name="T57" fmla="*/ 148 h 163"/>
                <a:gd name="T58" fmla="*/ 14 w 163"/>
                <a:gd name="T59" fmla="*/ 153 h 163"/>
                <a:gd name="T60" fmla="*/ 51 w 163"/>
                <a:gd name="T61" fmla="*/ 133 h 163"/>
                <a:gd name="T62" fmla="*/ 116 w 163"/>
                <a:gd name="T63" fmla="*/ 64 h 163"/>
                <a:gd name="T64" fmla="*/ 47 w 163"/>
                <a:gd name="T65" fmla="*/ 129 h 163"/>
                <a:gd name="T66" fmla="*/ 34 w 163"/>
                <a:gd name="T67" fmla="*/ 116 h 163"/>
                <a:gd name="T68" fmla="*/ 99 w 163"/>
                <a:gd name="T69" fmla="*/ 47 h 163"/>
                <a:gd name="T70" fmla="*/ 30 w 163"/>
                <a:gd name="T71" fmla="*/ 112 h 163"/>
                <a:gd name="T72" fmla="*/ 101 w 163"/>
                <a:gd name="T73" fmla="*/ 33 h 163"/>
                <a:gd name="T74" fmla="*/ 50 w 163"/>
                <a:gd name="T75" fmla="*/ 142 h 163"/>
                <a:gd name="T76" fmla="*/ 142 w 163"/>
                <a:gd name="T77" fmla="*/ 50 h 163"/>
                <a:gd name="T78" fmla="*/ 118 w 163"/>
                <a:gd name="T79" fmla="*/ 17 h 163"/>
                <a:gd name="T80" fmla="*/ 142 w 163"/>
                <a:gd name="T81" fmla="*/ 5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3" h="163">
                  <a:moveTo>
                    <a:pt x="152" y="11"/>
                  </a:moveTo>
                  <a:cubicBezTo>
                    <a:pt x="142" y="0"/>
                    <a:pt x="126" y="0"/>
                    <a:pt x="116" y="11"/>
                  </a:cubicBezTo>
                  <a:cubicBezTo>
                    <a:pt x="11" y="115"/>
                    <a:pt x="11" y="115"/>
                    <a:pt x="11" y="115"/>
                  </a:cubicBezTo>
                  <a:cubicBezTo>
                    <a:pt x="11" y="115"/>
                    <a:pt x="11" y="115"/>
                    <a:pt x="11" y="115"/>
                  </a:cubicBezTo>
                  <a:cubicBezTo>
                    <a:pt x="11" y="115"/>
                    <a:pt x="11" y="115"/>
                    <a:pt x="11" y="115"/>
                  </a:cubicBezTo>
                  <a:cubicBezTo>
                    <a:pt x="11" y="116"/>
                    <a:pt x="11" y="116"/>
                    <a:pt x="10" y="116"/>
                  </a:cubicBezTo>
                  <a:cubicBezTo>
                    <a:pt x="10" y="116"/>
                    <a:pt x="10" y="116"/>
                    <a:pt x="10" y="116"/>
                  </a:cubicBezTo>
                  <a:cubicBezTo>
                    <a:pt x="10" y="116"/>
                    <a:pt x="10" y="116"/>
                    <a:pt x="10" y="116"/>
                  </a:cubicBezTo>
                  <a:cubicBezTo>
                    <a:pt x="0" y="159"/>
                    <a:pt x="0" y="159"/>
                    <a:pt x="0" y="159"/>
                  </a:cubicBezTo>
                  <a:cubicBezTo>
                    <a:pt x="0" y="160"/>
                    <a:pt x="0" y="160"/>
                    <a:pt x="0" y="160"/>
                  </a:cubicBezTo>
                  <a:cubicBezTo>
                    <a:pt x="0" y="160"/>
                    <a:pt x="0" y="160"/>
                    <a:pt x="0" y="160"/>
                  </a:cubicBezTo>
                  <a:cubicBezTo>
                    <a:pt x="0" y="160"/>
                    <a:pt x="0" y="161"/>
                    <a:pt x="0" y="161"/>
                  </a:cubicBezTo>
                  <a:cubicBezTo>
                    <a:pt x="0" y="161"/>
                    <a:pt x="0" y="161"/>
                    <a:pt x="0" y="161"/>
                  </a:cubicBezTo>
                  <a:cubicBezTo>
                    <a:pt x="0" y="162"/>
                    <a:pt x="1" y="162"/>
                    <a:pt x="1" y="162"/>
                  </a:cubicBezTo>
                  <a:cubicBezTo>
                    <a:pt x="1" y="162"/>
                    <a:pt x="1" y="163"/>
                    <a:pt x="2" y="163"/>
                  </a:cubicBezTo>
                  <a:cubicBezTo>
                    <a:pt x="2" y="163"/>
                    <a:pt x="3" y="163"/>
                    <a:pt x="3" y="163"/>
                  </a:cubicBezTo>
                  <a:cubicBezTo>
                    <a:pt x="3" y="163"/>
                    <a:pt x="3" y="163"/>
                    <a:pt x="4" y="163"/>
                  </a:cubicBezTo>
                  <a:cubicBezTo>
                    <a:pt x="47" y="153"/>
                    <a:pt x="47" y="153"/>
                    <a:pt x="47" y="153"/>
                  </a:cubicBezTo>
                  <a:cubicBezTo>
                    <a:pt x="47" y="153"/>
                    <a:pt x="47" y="153"/>
                    <a:pt x="47" y="153"/>
                  </a:cubicBezTo>
                  <a:cubicBezTo>
                    <a:pt x="47" y="153"/>
                    <a:pt x="47" y="153"/>
                    <a:pt x="47" y="152"/>
                  </a:cubicBezTo>
                  <a:cubicBezTo>
                    <a:pt x="47" y="152"/>
                    <a:pt x="47" y="152"/>
                    <a:pt x="48" y="152"/>
                  </a:cubicBezTo>
                  <a:cubicBezTo>
                    <a:pt x="48" y="152"/>
                    <a:pt x="48" y="152"/>
                    <a:pt x="48" y="152"/>
                  </a:cubicBezTo>
                  <a:cubicBezTo>
                    <a:pt x="48" y="152"/>
                    <a:pt x="48" y="152"/>
                    <a:pt x="48" y="152"/>
                  </a:cubicBezTo>
                  <a:cubicBezTo>
                    <a:pt x="152" y="47"/>
                    <a:pt x="152" y="47"/>
                    <a:pt x="152" y="47"/>
                  </a:cubicBezTo>
                  <a:cubicBezTo>
                    <a:pt x="163" y="37"/>
                    <a:pt x="163" y="21"/>
                    <a:pt x="152" y="11"/>
                  </a:cubicBezTo>
                  <a:close/>
                  <a:moveTo>
                    <a:pt x="148" y="15"/>
                  </a:moveTo>
                  <a:cubicBezTo>
                    <a:pt x="155" y="22"/>
                    <a:pt x="156" y="33"/>
                    <a:pt x="150" y="41"/>
                  </a:cubicBezTo>
                  <a:cubicBezTo>
                    <a:pt x="122" y="13"/>
                    <a:pt x="122" y="13"/>
                    <a:pt x="122" y="13"/>
                  </a:cubicBezTo>
                  <a:cubicBezTo>
                    <a:pt x="130" y="7"/>
                    <a:pt x="141" y="8"/>
                    <a:pt x="148" y="15"/>
                  </a:cubicBezTo>
                  <a:close/>
                  <a:moveTo>
                    <a:pt x="134" y="58"/>
                  </a:moveTo>
                  <a:cubicBezTo>
                    <a:pt x="105" y="29"/>
                    <a:pt x="105" y="29"/>
                    <a:pt x="105" y="29"/>
                  </a:cubicBezTo>
                  <a:cubicBezTo>
                    <a:pt x="109" y="25"/>
                    <a:pt x="109" y="25"/>
                    <a:pt x="109" y="25"/>
                  </a:cubicBezTo>
                  <a:cubicBezTo>
                    <a:pt x="138" y="54"/>
                    <a:pt x="138" y="54"/>
                    <a:pt x="138" y="54"/>
                  </a:cubicBezTo>
                  <a:lnTo>
                    <a:pt x="134" y="58"/>
                  </a:lnTo>
                  <a:close/>
                  <a:moveTo>
                    <a:pt x="14" y="149"/>
                  </a:moveTo>
                  <a:cubicBezTo>
                    <a:pt x="13" y="148"/>
                    <a:pt x="11" y="148"/>
                    <a:pt x="10" y="149"/>
                  </a:cubicBezTo>
                  <a:cubicBezTo>
                    <a:pt x="8" y="151"/>
                    <a:pt x="8" y="151"/>
                    <a:pt x="8" y="151"/>
                  </a:cubicBezTo>
                  <a:cubicBezTo>
                    <a:pt x="15" y="120"/>
                    <a:pt x="15" y="120"/>
                    <a:pt x="15" y="120"/>
                  </a:cubicBezTo>
                  <a:cubicBezTo>
                    <a:pt x="28" y="118"/>
                    <a:pt x="28" y="118"/>
                    <a:pt x="28" y="118"/>
                  </a:cubicBezTo>
                  <a:cubicBezTo>
                    <a:pt x="27" y="133"/>
                    <a:pt x="27" y="133"/>
                    <a:pt x="27" y="133"/>
                  </a:cubicBezTo>
                  <a:cubicBezTo>
                    <a:pt x="27" y="133"/>
                    <a:pt x="27" y="133"/>
                    <a:pt x="27" y="133"/>
                  </a:cubicBezTo>
                  <a:cubicBezTo>
                    <a:pt x="27" y="134"/>
                    <a:pt x="27" y="134"/>
                    <a:pt x="27" y="134"/>
                  </a:cubicBezTo>
                  <a:cubicBezTo>
                    <a:pt x="27" y="134"/>
                    <a:pt x="27" y="134"/>
                    <a:pt x="27" y="134"/>
                  </a:cubicBezTo>
                  <a:cubicBezTo>
                    <a:pt x="27" y="134"/>
                    <a:pt x="27" y="134"/>
                    <a:pt x="27" y="135"/>
                  </a:cubicBezTo>
                  <a:cubicBezTo>
                    <a:pt x="27" y="135"/>
                    <a:pt x="27" y="135"/>
                    <a:pt x="27" y="135"/>
                  </a:cubicBezTo>
                  <a:cubicBezTo>
                    <a:pt x="27" y="135"/>
                    <a:pt x="27" y="135"/>
                    <a:pt x="27" y="135"/>
                  </a:cubicBezTo>
                  <a:cubicBezTo>
                    <a:pt x="28" y="136"/>
                    <a:pt x="28" y="136"/>
                    <a:pt x="28" y="136"/>
                  </a:cubicBezTo>
                  <a:cubicBezTo>
                    <a:pt x="28" y="136"/>
                    <a:pt x="28" y="136"/>
                    <a:pt x="28" y="136"/>
                  </a:cubicBezTo>
                  <a:cubicBezTo>
                    <a:pt x="28" y="136"/>
                    <a:pt x="29" y="136"/>
                    <a:pt x="29" y="136"/>
                  </a:cubicBezTo>
                  <a:cubicBezTo>
                    <a:pt x="29" y="136"/>
                    <a:pt x="29" y="136"/>
                    <a:pt x="29" y="136"/>
                  </a:cubicBezTo>
                  <a:cubicBezTo>
                    <a:pt x="29" y="136"/>
                    <a:pt x="29" y="136"/>
                    <a:pt x="30" y="136"/>
                  </a:cubicBezTo>
                  <a:cubicBezTo>
                    <a:pt x="30" y="136"/>
                    <a:pt x="30" y="136"/>
                    <a:pt x="30" y="136"/>
                  </a:cubicBezTo>
                  <a:cubicBezTo>
                    <a:pt x="30" y="136"/>
                    <a:pt x="30" y="136"/>
                    <a:pt x="30" y="136"/>
                  </a:cubicBezTo>
                  <a:cubicBezTo>
                    <a:pt x="30" y="136"/>
                    <a:pt x="30" y="136"/>
                    <a:pt x="30" y="136"/>
                  </a:cubicBezTo>
                  <a:cubicBezTo>
                    <a:pt x="30" y="136"/>
                    <a:pt x="30" y="136"/>
                    <a:pt x="30" y="136"/>
                  </a:cubicBezTo>
                  <a:cubicBezTo>
                    <a:pt x="30" y="136"/>
                    <a:pt x="30" y="136"/>
                    <a:pt x="30" y="136"/>
                  </a:cubicBezTo>
                  <a:cubicBezTo>
                    <a:pt x="45" y="135"/>
                    <a:pt x="45" y="135"/>
                    <a:pt x="45" y="135"/>
                  </a:cubicBezTo>
                  <a:cubicBezTo>
                    <a:pt x="43" y="148"/>
                    <a:pt x="43" y="148"/>
                    <a:pt x="43" y="148"/>
                  </a:cubicBezTo>
                  <a:cubicBezTo>
                    <a:pt x="12" y="155"/>
                    <a:pt x="12" y="155"/>
                    <a:pt x="12" y="155"/>
                  </a:cubicBezTo>
                  <a:cubicBezTo>
                    <a:pt x="14" y="153"/>
                    <a:pt x="14" y="153"/>
                    <a:pt x="14" y="153"/>
                  </a:cubicBezTo>
                  <a:cubicBezTo>
                    <a:pt x="15" y="152"/>
                    <a:pt x="15" y="150"/>
                    <a:pt x="14" y="149"/>
                  </a:cubicBezTo>
                  <a:close/>
                  <a:moveTo>
                    <a:pt x="51" y="133"/>
                  </a:moveTo>
                  <a:cubicBezTo>
                    <a:pt x="116" y="68"/>
                    <a:pt x="116" y="68"/>
                    <a:pt x="116" y="68"/>
                  </a:cubicBezTo>
                  <a:cubicBezTo>
                    <a:pt x="117" y="67"/>
                    <a:pt x="117" y="65"/>
                    <a:pt x="116" y="64"/>
                  </a:cubicBezTo>
                  <a:cubicBezTo>
                    <a:pt x="114" y="63"/>
                    <a:pt x="113" y="63"/>
                    <a:pt x="111" y="64"/>
                  </a:cubicBezTo>
                  <a:cubicBezTo>
                    <a:pt x="47" y="129"/>
                    <a:pt x="47" y="129"/>
                    <a:pt x="47" y="129"/>
                  </a:cubicBezTo>
                  <a:cubicBezTo>
                    <a:pt x="33" y="130"/>
                    <a:pt x="33" y="130"/>
                    <a:pt x="33" y="130"/>
                  </a:cubicBezTo>
                  <a:cubicBezTo>
                    <a:pt x="34" y="116"/>
                    <a:pt x="34" y="116"/>
                    <a:pt x="34" y="116"/>
                  </a:cubicBezTo>
                  <a:cubicBezTo>
                    <a:pt x="99" y="52"/>
                    <a:pt x="99" y="52"/>
                    <a:pt x="99" y="52"/>
                  </a:cubicBezTo>
                  <a:cubicBezTo>
                    <a:pt x="100" y="50"/>
                    <a:pt x="100" y="49"/>
                    <a:pt x="99" y="47"/>
                  </a:cubicBezTo>
                  <a:cubicBezTo>
                    <a:pt x="98" y="46"/>
                    <a:pt x="96" y="46"/>
                    <a:pt x="95" y="47"/>
                  </a:cubicBezTo>
                  <a:cubicBezTo>
                    <a:pt x="30" y="112"/>
                    <a:pt x="30" y="112"/>
                    <a:pt x="30" y="112"/>
                  </a:cubicBezTo>
                  <a:cubicBezTo>
                    <a:pt x="21" y="113"/>
                    <a:pt x="21" y="113"/>
                    <a:pt x="21" y="113"/>
                  </a:cubicBezTo>
                  <a:cubicBezTo>
                    <a:pt x="101" y="33"/>
                    <a:pt x="101" y="33"/>
                    <a:pt x="101" y="33"/>
                  </a:cubicBezTo>
                  <a:cubicBezTo>
                    <a:pt x="130" y="62"/>
                    <a:pt x="130" y="62"/>
                    <a:pt x="130" y="62"/>
                  </a:cubicBezTo>
                  <a:cubicBezTo>
                    <a:pt x="50" y="142"/>
                    <a:pt x="50" y="142"/>
                    <a:pt x="50" y="142"/>
                  </a:cubicBezTo>
                  <a:lnTo>
                    <a:pt x="51" y="133"/>
                  </a:lnTo>
                  <a:close/>
                  <a:moveTo>
                    <a:pt x="142" y="50"/>
                  </a:moveTo>
                  <a:cubicBezTo>
                    <a:pt x="113" y="21"/>
                    <a:pt x="113" y="21"/>
                    <a:pt x="113" y="21"/>
                  </a:cubicBezTo>
                  <a:cubicBezTo>
                    <a:pt x="118" y="17"/>
                    <a:pt x="118" y="17"/>
                    <a:pt x="118" y="17"/>
                  </a:cubicBezTo>
                  <a:cubicBezTo>
                    <a:pt x="146" y="45"/>
                    <a:pt x="146" y="45"/>
                    <a:pt x="146" y="45"/>
                  </a:cubicBezTo>
                  <a:lnTo>
                    <a:pt x="142" y="50"/>
                  </a:lnTo>
                  <a:close/>
                </a:path>
              </a:pathLst>
            </a:custGeom>
            <a:solidFill>
              <a:srgbClr val="C00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242524"/>
                </a:solidFill>
                <a:effectLst/>
                <a:uLnTx/>
                <a:uFillTx/>
                <a:latin typeface="微软雅黑" panose="020B0503020204020204" pitchFamily="34" charset="-122"/>
                <a:ea typeface="+mn-ea"/>
                <a:cs typeface="+mn-cs"/>
              </a:endParaRPr>
            </a:p>
          </p:txBody>
        </p:sp>
      </p:grpSp>
      <p:sp>
        <p:nvSpPr>
          <p:cNvPr id="21" name="文本框 20"/>
          <p:cNvSpPr txBox="1"/>
          <p:nvPr/>
        </p:nvSpPr>
        <p:spPr>
          <a:xfrm>
            <a:off x="1447129" y="3669616"/>
            <a:ext cx="1535722" cy="369332"/>
          </a:xfrm>
          <a:prstGeom prst="rect">
            <a:avLst/>
          </a:prstGeom>
          <a:noFill/>
        </p:spPr>
        <p:txBody>
          <a:bodyPr wrap="square" rtlCol="0">
            <a:spAutoFit/>
          </a:bodyPr>
          <a:lstStyle/>
          <a:p>
            <a:pPr algn="ctr"/>
            <a:r>
              <a:rPr lang="en-US" altLang="zh-CN" dirty="0">
                <a:gradFill>
                  <a:gsLst>
                    <a:gs pos="0">
                      <a:srgbClr val="FEFDA9"/>
                    </a:gs>
                    <a:gs pos="100000">
                      <a:srgbClr val="FBF3EC"/>
                    </a:gs>
                  </a:gsLst>
                  <a:lin ang="5400000" scaled="1"/>
                </a:gradFill>
                <a:latin typeface="汉仪大宋简" panose="02010609000101010101" charset="-122"/>
                <a:ea typeface="汉仪大宋简" panose="02010609000101010101" charset="-122"/>
              </a:rPr>
              <a:t>HEADLINE</a:t>
            </a:r>
            <a:endParaRPr lang="zh-CN" altLang="en-US" dirty="0">
              <a:gradFill>
                <a:gsLst>
                  <a:gs pos="0">
                    <a:srgbClr val="FEFDA9"/>
                  </a:gs>
                  <a:gs pos="100000">
                    <a:srgbClr val="FBF3EC"/>
                  </a:gs>
                </a:gsLst>
                <a:lin ang="5400000" scaled="1"/>
              </a:gradFill>
              <a:latin typeface="汉仪大宋简" panose="02010609000101010101" charset="-122"/>
              <a:ea typeface="汉仪大宋简" panose="02010609000101010101" charset="-122"/>
            </a:endParaRPr>
          </a:p>
        </p:txBody>
      </p:sp>
      <p:sp>
        <p:nvSpPr>
          <p:cNvPr id="23" name="文本框 22"/>
          <p:cNvSpPr txBox="1"/>
          <p:nvPr/>
        </p:nvSpPr>
        <p:spPr>
          <a:xfrm>
            <a:off x="4066705" y="3669616"/>
            <a:ext cx="1535722" cy="369332"/>
          </a:xfrm>
          <a:prstGeom prst="rect">
            <a:avLst/>
          </a:prstGeom>
          <a:noFill/>
        </p:spPr>
        <p:txBody>
          <a:bodyPr wrap="square" rtlCol="0">
            <a:spAutoFit/>
          </a:bodyPr>
          <a:lstStyle/>
          <a:p>
            <a:pPr algn="ctr"/>
            <a:r>
              <a:rPr lang="en-US" altLang="zh-CN" dirty="0">
                <a:gradFill>
                  <a:gsLst>
                    <a:gs pos="0">
                      <a:srgbClr val="FEFDA9"/>
                    </a:gs>
                    <a:gs pos="100000">
                      <a:srgbClr val="FBF3EC"/>
                    </a:gs>
                  </a:gsLst>
                  <a:lin ang="5400000" scaled="1"/>
                </a:gradFill>
                <a:latin typeface="汉仪大宋简" panose="02010609000101010101" charset="-122"/>
                <a:ea typeface="汉仪大宋简" panose="02010609000101010101" charset="-122"/>
              </a:rPr>
              <a:t>HEADLINE</a:t>
            </a:r>
            <a:endParaRPr lang="zh-CN" altLang="en-US" dirty="0">
              <a:gradFill>
                <a:gsLst>
                  <a:gs pos="0">
                    <a:srgbClr val="FEFDA9"/>
                  </a:gs>
                  <a:gs pos="100000">
                    <a:srgbClr val="FBF3EC"/>
                  </a:gs>
                </a:gsLst>
                <a:lin ang="5400000" scaled="1"/>
              </a:gradFill>
              <a:latin typeface="汉仪大宋简" panose="02010609000101010101" charset="-122"/>
              <a:ea typeface="汉仪大宋简" panose="02010609000101010101" charset="-122"/>
            </a:endParaRPr>
          </a:p>
        </p:txBody>
      </p:sp>
      <p:sp>
        <p:nvSpPr>
          <p:cNvPr id="24" name="文本框 23"/>
          <p:cNvSpPr txBox="1"/>
          <p:nvPr/>
        </p:nvSpPr>
        <p:spPr>
          <a:xfrm>
            <a:off x="6686281" y="3669616"/>
            <a:ext cx="1535722" cy="369332"/>
          </a:xfrm>
          <a:prstGeom prst="rect">
            <a:avLst/>
          </a:prstGeom>
          <a:noFill/>
        </p:spPr>
        <p:txBody>
          <a:bodyPr wrap="square" rtlCol="0">
            <a:spAutoFit/>
          </a:bodyPr>
          <a:lstStyle/>
          <a:p>
            <a:pPr algn="ctr"/>
            <a:r>
              <a:rPr lang="en-US" altLang="zh-CN" dirty="0">
                <a:gradFill>
                  <a:gsLst>
                    <a:gs pos="0">
                      <a:srgbClr val="FEFDA9"/>
                    </a:gs>
                    <a:gs pos="100000">
                      <a:srgbClr val="FBF3EC"/>
                    </a:gs>
                  </a:gsLst>
                  <a:lin ang="5400000" scaled="1"/>
                </a:gradFill>
                <a:latin typeface="汉仪大宋简" panose="02010609000101010101" charset="-122"/>
                <a:ea typeface="汉仪大宋简" panose="02010609000101010101" charset="-122"/>
              </a:rPr>
              <a:t>HEADLINE</a:t>
            </a:r>
            <a:endParaRPr lang="zh-CN" altLang="en-US" dirty="0">
              <a:gradFill>
                <a:gsLst>
                  <a:gs pos="0">
                    <a:srgbClr val="FEFDA9"/>
                  </a:gs>
                  <a:gs pos="100000">
                    <a:srgbClr val="FBF3EC"/>
                  </a:gs>
                </a:gsLst>
                <a:lin ang="5400000" scaled="1"/>
              </a:gradFill>
              <a:latin typeface="汉仪大宋简" panose="02010609000101010101" charset="-122"/>
              <a:ea typeface="汉仪大宋简" panose="02010609000101010101" charset="-122"/>
            </a:endParaRPr>
          </a:p>
        </p:txBody>
      </p:sp>
      <p:sp>
        <p:nvSpPr>
          <p:cNvPr id="25" name="文本框 24"/>
          <p:cNvSpPr txBox="1"/>
          <p:nvPr/>
        </p:nvSpPr>
        <p:spPr>
          <a:xfrm>
            <a:off x="9305857" y="3669616"/>
            <a:ext cx="1535722" cy="369332"/>
          </a:xfrm>
          <a:prstGeom prst="rect">
            <a:avLst/>
          </a:prstGeom>
          <a:noFill/>
        </p:spPr>
        <p:txBody>
          <a:bodyPr wrap="square" rtlCol="0">
            <a:spAutoFit/>
          </a:bodyPr>
          <a:lstStyle/>
          <a:p>
            <a:pPr algn="ctr"/>
            <a:r>
              <a:rPr lang="en-US" altLang="zh-CN" dirty="0">
                <a:gradFill>
                  <a:gsLst>
                    <a:gs pos="0">
                      <a:srgbClr val="FEFDA9"/>
                    </a:gs>
                    <a:gs pos="100000">
                      <a:srgbClr val="FBF3EC"/>
                    </a:gs>
                  </a:gsLst>
                  <a:lin ang="5400000" scaled="1"/>
                </a:gradFill>
                <a:latin typeface="汉仪大宋简" panose="02010609000101010101" charset="-122"/>
                <a:ea typeface="汉仪大宋简" panose="02010609000101010101" charset="-122"/>
              </a:rPr>
              <a:t>HEADLINE</a:t>
            </a:r>
            <a:endParaRPr lang="zh-CN" altLang="en-US" dirty="0">
              <a:gradFill>
                <a:gsLst>
                  <a:gs pos="0">
                    <a:srgbClr val="FEFDA9"/>
                  </a:gs>
                  <a:gs pos="100000">
                    <a:srgbClr val="FBF3EC"/>
                  </a:gs>
                </a:gsLst>
                <a:lin ang="5400000" scaled="1"/>
              </a:gradFill>
              <a:latin typeface="汉仪大宋简" panose="02010609000101010101" charset="-122"/>
              <a:ea typeface="汉仪大宋简" panose="02010609000101010101" charset="-122"/>
            </a:endParaRPr>
          </a:p>
        </p:txBody>
      </p:sp>
    </p:spTree>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1+#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1+#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750" fill="hold"/>
                                        <p:tgtEl>
                                          <p:spTgt spid="9"/>
                                        </p:tgtEl>
                                        <p:attrNameLst>
                                          <p:attrName>ppt_x</p:attrName>
                                        </p:attrNameLst>
                                      </p:cBhvr>
                                      <p:tavLst>
                                        <p:tav tm="0">
                                          <p:val>
                                            <p:strVal val="1+#ppt_w/2"/>
                                          </p:val>
                                        </p:tav>
                                        <p:tav tm="100000">
                                          <p:val>
                                            <p:strVal val="#ppt_x"/>
                                          </p:val>
                                        </p:tav>
                                      </p:tavLst>
                                    </p:anim>
                                    <p:anim calcmode="lin" valueType="num">
                                      <p:cBhvr additive="base">
                                        <p:cTn id="16" dur="75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750" fill="hold"/>
                                        <p:tgtEl>
                                          <p:spTgt spid="11"/>
                                        </p:tgtEl>
                                        <p:attrNameLst>
                                          <p:attrName>ppt_x</p:attrName>
                                        </p:attrNameLst>
                                      </p:cBhvr>
                                      <p:tavLst>
                                        <p:tav tm="0">
                                          <p:val>
                                            <p:strVal val="1+#ppt_w/2"/>
                                          </p:val>
                                        </p:tav>
                                        <p:tav tm="100000">
                                          <p:val>
                                            <p:strVal val="#ppt_x"/>
                                          </p:val>
                                        </p:tav>
                                      </p:tavLst>
                                    </p:anim>
                                    <p:anim calcmode="lin" valueType="num">
                                      <p:cBhvr additive="base">
                                        <p:cTn id="20" dur="750" fill="hold"/>
                                        <p:tgtEl>
                                          <p:spTgt spid="11"/>
                                        </p:tgtEl>
                                        <p:attrNameLst>
                                          <p:attrName>ppt_y</p:attrName>
                                        </p:attrNameLst>
                                      </p:cBhvr>
                                      <p:tavLst>
                                        <p:tav tm="0">
                                          <p:val>
                                            <p:strVal val="#ppt_y"/>
                                          </p:val>
                                        </p:tav>
                                        <p:tav tm="100000">
                                          <p:val>
                                            <p:strVal val="#ppt_y"/>
                                          </p:val>
                                        </p:tav>
                                      </p:tavLst>
                                    </p:anim>
                                  </p:childTnLst>
                                </p:cTn>
                              </p:par>
                              <p:par>
                                <p:cTn id="21" presetID="22" presetClass="entr" presetSubtype="8" fill="hold" nodeType="withEffect">
                                  <p:stCondLst>
                                    <p:cond delay="25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par>
                                <p:cTn id="24" presetID="2" presetClass="entr" presetSubtype="2" fill="hold" grpId="0" nodeType="withEffect">
                                  <p:stCondLst>
                                    <p:cond delay="25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1+#ppt_w/2"/>
                                          </p:val>
                                        </p:tav>
                                        <p:tav tm="100000">
                                          <p:val>
                                            <p:strVal val="#ppt_x"/>
                                          </p:val>
                                        </p:tav>
                                      </p:tavLst>
                                    </p:anim>
                                    <p:anim calcmode="lin" valueType="num">
                                      <p:cBhvr additive="base">
                                        <p:cTn id="27" dur="50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25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fill="hold"/>
                                        <p:tgtEl>
                                          <p:spTgt spid="23"/>
                                        </p:tgtEl>
                                        <p:attrNameLst>
                                          <p:attrName>ppt_x</p:attrName>
                                        </p:attrNameLst>
                                      </p:cBhvr>
                                      <p:tavLst>
                                        <p:tav tm="0">
                                          <p:val>
                                            <p:strVal val="1+#ppt_w/2"/>
                                          </p:val>
                                        </p:tav>
                                        <p:tav tm="100000">
                                          <p:val>
                                            <p:strVal val="#ppt_x"/>
                                          </p:val>
                                        </p:tav>
                                      </p:tavLst>
                                    </p:anim>
                                    <p:anim calcmode="lin" valueType="num">
                                      <p:cBhvr additive="base">
                                        <p:cTn id="31" dur="500" fill="hold"/>
                                        <p:tgtEl>
                                          <p:spTgt spid="23"/>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25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500" fill="hold"/>
                                        <p:tgtEl>
                                          <p:spTgt spid="24"/>
                                        </p:tgtEl>
                                        <p:attrNameLst>
                                          <p:attrName>ppt_x</p:attrName>
                                        </p:attrNameLst>
                                      </p:cBhvr>
                                      <p:tavLst>
                                        <p:tav tm="0">
                                          <p:val>
                                            <p:strVal val="1+#ppt_w/2"/>
                                          </p:val>
                                        </p:tav>
                                        <p:tav tm="100000">
                                          <p:val>
                                            <p:strVal val="#ppt_x"/>
                                          </p:val>
                                        </p:tav>
                                      </p:tavLst>
                                    </p:anim>
                                    <p:anim calcmode="lin" valueType="num">
                                      <p:cBhvr additive="base">
                                        <p:cTn id="35" dur="500" fill="hold"/>
                                        <p:tgtEl>
                                          <p:spTgt spid="24"/>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25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21" grpId="0"/>
      <p:bldP spid="23" grpId="0"/>
      <p:bldP spid="24" grpId="0"/>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5050564" y="437497"/>
            <a:ext cx="2090872" cy="461665"/>
          </a:xfrm>
          <a:prstGeom prst="rect">
            <a:avLst/>
          </a:prstGeom>
          <a:noFill/>
        </p:spPr>
        <p:txBody>
          <a:bodyPr wrap="square" rtlCol="0">
            <a:spAutoFit/>
          </a:bodyPr>
          <a:lstStyle/>
          <a:p>
            <a:pPr algn="dist"/>
            <a:r>
              <a:rPr lang="en-US" altLang="zh-CN" sz="2400" dirty="0">
                <a:gradFill>
                  <a:gsLst>
                    <a:gs pos="0">
                      <a:srgbClr val="FBF3EC"/>
                    </a:gs>
                    <a:gs pos="100000">
                      <a:srgbClr val="FEFDA9"/>
                    </a:gs>
                  </a:gsLst>
                  <a:lin ang="5400000" scaled="1"/>
                </a:gradFill>
                <a:latin typeface="汉仪大宋简" panose="02010609000101010101" charset="-122"/>
                <a:ea typeface="汉仪大宋简" panose="02010609000101010101" charset="-122"/>
                <a:cs typeface="微软雅黑" panose="020B0503020204020204" pitchFamily="34" charset="-122"/>
              </a:rPr>
              <a:t>HEADLINE</a:t>
            </a:r>
            <a:endParaRPr lang="zh-CN" altLang="en-US" sz="2400" dirty="0">
              <a:gradFill>
                <a:gsLst>
                  <a:gs pos="0">
                    <a:srgbClr val="FBF3EC"/>
                  </a:gs>
                  <a:gs pos="100000">
                    <a:srgbClr val="FEFDA9"/>
                  </a:gs>
                </a:gsLst>
                <a:lin ang="5400000" scaled="1"/>
              </a:gradFill>
              <a:latin typeface="汉仪大宋简" panose="02010609000101010101" charset="-122"/>
              <a:ea typeface="汉仪大宋简" panose="02010609000101010101" charset="-122"/>
              <a:cs typeface="微软雅黑" panose="020B0503020204020204" pitchFamily="34" charset="-122"/>
            </a:endParaRPr>
          </a:p>
        </p:txBody>
      </p:sp>
      <p:sp>
        <p:nvSpPr>
          <p:cNvPr id="3" name="文本框 2"/>
          <p:cNvSpPr txBox="1"/>
          <p:nvPr/>
        </p:nvSpPr>
        <p:spPr>
          <a:xfrm>
            <a:off x="4188753" y="837607"/>
            <a:ext cx="3814493" cy="462434"/>
          </a:xfrm>
          <a:prstGeom prst="rect">
            <a:avLst/>
          </a:prstGeom>
          <a:noFill/>
        </p:spPr>
        <p:txBody>
          <a:bodyPr wrap="square" rtlCol="0">
            <a:spAutoFit/>
          </a:bodyPr>
          <a:lstStyle/>
          <a:p>
            <a:pPr algn="ctr">
              <a:lnSpc>
                <a:spcPts val="1500"/>
              </a:lnSpc>
            </a:pPr>
            <a:r>
              <a:rPr lang="en-US" altLang="zh-CN"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 </a:t>
            </a:r>
            <a:endParaRPr lang="zh-CN" altLang="en-US"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4" name="表格 5"/>
          <p:cNvGraphicFramePr>
            <a:graphicFrameLocks noGrp="1"/>
          </p:cNvGraphicFramePr>
          <p:nvPr/>
        </p:nvGraphicFramePr>
        <p:xfrm>
          <a:off x="791725" y="2098686"/>
          <a:ext cx="10608550" cy="3471334"/>
        </p:xfrm>
        <a:graphic>
          <a:graphicData uri="http://schemas.openxmlformats.org/drawingml/2006/table">
            <a:tbl>
              <a:tblPr firstRow="1" bandRow="1">
                <a:tableStyleId>{5C22544A-7EE6-4342-B048-85BDC9FD1C3A}</a:tableStyleId>
              </a:tblPr>
              <a:tblGrid>
                <a:gridCol w="2121710">
                  <a:extLst>
                    <a:ext uri="{9D8B030D-6E8A-4147-A177-3AD203B41FA5}">
                      <a16:colId xmlns:a16="http://schemas.microsoft.com/office/drawing/2014/main" val="20000"/>
                    </a:ext>
                  </a:extLst>
                </a:gridCol>
                <a:gridCol w="2121710">
                  <a:extLst>
                    <a:ext uri="{9D8B030D-6E8A-4147-A177-3AD203B41FA5}">
                      <a16:colId xmlns:a16="http://schemas.microsoft.com/office/drawing/2014/main" val="20001"/>
                    </a:ext>
                  </a:extLst>
                </a:gridCol>
                <a:gridCol w="2121710">
                  <a:extLst>
                    <a:ext uri="{9D8B030D-6E8A-4147-A177-3AD203B41FA5}">
                      <a16:colId xmlns:a16="http://schemas.microsoft.com/office/drawing/2014/main" val="20002"/>
                    </a:ext>
                  </a:extLst>
                </a:gridCol>
                <a:gridCol w="2121710">
                  <a:extLst>
                    <a:ext uri="{9D8B030D-6E8A-4147-A177-3AD203B41FA5}">
                      <a16:colId xmlns:a16="http://schemas.microsoft.com/office/drawing/2014/main" val="20003"/>
                    </a:ext>
                  </a:extLst>
                </a:gridCol>
                <a:gridCol w="2121710">
                  <a:extLst>
                    <a:ext uri="{9D8B030D-6E8A-4147-A177-3AD203B41FA5}">
                      <a16:colId xmlns:a16="http://schemas.microsoft.com/office/drawing/2014/main" val="20004"/>
                    </a:ext>
                  </a:extLst>
                </a:gridCol>
              </a:tblGrid>
              <a:tr h="496122">
                <a:tc>
                  <a:txBody>
                    <a:bodyPr/>
                    <a:lstStyle/>
                    <a:p>
                      <a:pPr algn="ctr"/>
                      <a:r>
                        <a:rPr lang="en-US" altLang="zh-CN" b="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Headline 1</a:t>
                      </a:r>
                      <a:endParaRPr lang="zh-CN" altLang="en-US" b="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gradFill flip="none" rotWithShape="1">
                      <a:gsLst>
                        <a:gs pos="0">
                          <a:srgbClr val="FEFDA9"/>
                        </a:gs>
                        <a:gs pos="100000">
                          <a:srgbClr val="FBF3EC"/>
                        </a:gs>
                      </a:gsLst>
                      <a:lin ang="5400000" scaled="1"/>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b="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Headline 2</a:t>
                      </a:r>
                      <a:endParaRPr lang="zh-CN" altLang="en-US" b="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gradFill flip="none" rotWithShape="1">
                      <a:gsLst>
                        <a:gs pos="0">
                          <a:srgbClr val="FEFDA9"/>
                        </a:gs>
                        <a:gs pos="100000">
                          <a:srgbClr val="FBF3EC"/>
                        </a:gs>
                      </a:gsLst>
                      <a:lin ang="5400000" scaled="1"/>
                      <a:tileRect/>
                    </a:gradFill>
                  </a:tcPr>
                </a:tc>
                <a:tc>
                  <a:txBody>
                    <a:bodyPr/>
                    <a:lstStyle/>
                    <a:p>
                      <a:pPr algn="ctr"/>
                      <a:r>
                        <a:rPr lang="en-US" altLang="zh-CN" b="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Headline 3</a:t>
                      </a:r>
                      <a:endParaRPr lang="zh-CN" altLang="en-US" b="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gradFill flip="none" rotWithShape="1">
                      <a:gsLst>
                        <a:gs pos="0">
                          <a:srgbClr val="FEFDA9"/>
                        </a:gs>
                        <a:gs pos="100000">
                          <a:srgbClr val="FBF3EC"/>
                        </a:gs>
                      </a:gsLst>
                      <a:lin ang="5400000" scaled="1"/>
                      <a:tileRect/>
                    </a:gradFill>
                  </a:tcPr>
                </a:tc>
                <a:tc>
                  <a:txBody>
                    <a:bodyPr/>
                    <a:lstStyle/>
                    <a:p>
                      <a:pPr algn="ctr"/>
                      <a:r>
                        <a:rPr lang="en-US" altLang="zh-CN" b="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Headline 4</a:t>
                      </a:r>
                      <a:endParaRPr lang="zh-CN" altLang="en-US" b="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gradFill flip="none" rotWithShape="1">
                      <a:gsLst>
                        <a:gs pos="0">
                          <a:srgbClr val="FEFDA9"/>
                        </a:gs>
                        <a:gs pos="100000">
                          <a:srgbClr val="FBF3EC"/>
                        </a:gs>
                      </a:gsLst>
                      <a:lin ang="5400000" scaled="1"/>
                      <a:tileRect/>
                    </a:gradFill>
                  </a:tcPr>
                </a:tc>
                <a:tc>
                  <a:txBody>
                    <a:bodyPr/>
                    <a:lstStyle/>
                    <a:p>
                      <a:pPr algn="ctr"/>
                      <a:r>
                        <a:rPr lang="en-US" altLang="zh-CN" b="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Headline 5</a:t>
                      </a:r>
                      <a:endParaRPr lang="zh-CN" altLang="en-US" b="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gradFill flip="none" rotWithShape="1">
                      <a:gsLst>
                        <a:gs pos="0">
                          <a:srgbClr val="FEFDA9"/>
                        </a:gs>
                        <a:gs pos="100000">
                          <a:srgbClr val="FBF3EC"/>
                        </a:gs>
                      </a:gsLst>
                      <a:lin ang="5400000" scaled="1"/>
                      <a:tileRect/>
                    </a:gradFill>
                  </a:tcPr>
                </a:tc>
                <a:extLst>
                  <a:ext uri="{0D108BD9-81ED-4DB2-BD59-A6C34878D82A}">
                    <a16:rowId xmlns:a16="http://schemas.microsoft.com/office/drawing/2014/main" val="10000"/>
                  </a:ext>
                </a:extLst>
              </a:tr>
              <a:tr h="496122">
                <a:tc>
                  <a:txBody>
                    <a:bodyPr/>
                    <a:lstStyle/>
                    <a:p>
                      <a:pPr algn="ctr"/>
                      <a:r>
                        <a:rPr lang="en-US" altLang="zh-CN"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a:t>
                      </a:r>
                      <a:endParaRPr lang="zh-CN" altLang="en-US" sz="1200" b="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alpha val="10000"/>
                      </a:schemeClr>
                    </a:solidFill>
                  </a:tcPr>
                </a:tc>
                <a:tc>
                  <a:txBody>
                    <a:bodyPr/>
                    <a:lstStyle/>
                    <a:p>
                      <a:pPr algn="ctr"/>
                      <a:r>
                        <a:rPr lang="en-US" altLang="zh-CN"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a:t>
                      </a:r>
                      <a:endParaRPr lang="zh-CN" altLang="en-US" sz="1200" b="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alpha val="10000"/>
                      </a:schemeClr>
                    </a:solidFill>
                  </a:tcPr>
                </a:tc>
                <a:tc>
                  <a:txBody>
                    <a:bodyPr/>
                    <a:lstStyle/>
                    <a:p>
                      <a:pPr algn="ctr"/>
                      <a:r>
                        <a:rPr lang="en-US" altLang="zh-CN"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a:t>
                      </a:r>
                      <a:endParaRPr lang="zh-CN" altLang="en-US" sz="1200" b="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alpha val="10000"/>
                      </a:schemeClr>
                    </a:solidFill>
                  </a:tcPr>
                </a:tc>
                <a:tc>
                  <a:txBody>
                    <a:bodyPr/>
                    <a:lstStyle/>
                    <a:p>
                      <a:pPr algn="ctr"/>
                      <a:r>
                        <a:rPr lang="en-US" altLang="zh-CN"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a:t>
                      </a:r>
                      <a:endParaRPr lang="zh-CN" altLang="en-US" sz="1200" b="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alpha val="10000"/>
                      </a:schemeClr>
                    </a:solidFill>
                  </a:tcPr>
                </a:tc>
                <a:tc>
                  <a:txBody>
                    <a:bodyPr/>
                    <a:lstStyle/>
                    <a:p>
                      <a:pPr algn="ctr"/>
                      <a:r>
                        <a:rPr lang="en-US" altLang="zh-CN"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a:t>
                      </a:r>
                      <a:endParaRPr lang="zh-CN" altLang="en-US" sz="1200" b="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alpha val="10000"/>
                      </a:schemeClr>
                    </a:solidFill>
                  </a:tcPr>
                </a:tc>
                <a:extLst>
                  <a:ext uri="{0D108BD9-81ED-4DB2-BD59-A6C34878D82A}">
                    <a16:rowId xmlns:a16="http://schemas.microsoft.com/office/drawing/2014/main" val="10001"/>
                  </a:ext>
                </a:extLst>
              </a:tr>
              <a:tr h="496122">
                <a:tc>
                  <a:txBody>
                    <a:bodyPr/>
                    <a:lstStyle/>
                    <a:p>
                      <a:pPr algn="ctr"/>
                      <a:r>
                        <a:rPr lang="en-US" altLang="zh-CN"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font</a:t>
                      </a:r>
                      <a:endParaRPr lang="zh-CN" altLang="en-US" sz="1200" b="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alpha val="30000"/>
                      </a:schemeClr>
                    </a:solidFill>
                  </a:tcPr>
                </a:tc>
                <a:tc>
                  <a:txBody>
                    <a:bodyPr/>
                    <a:lstStyle/>
                    <a:p>
                      <a:pPr algn="ctr"/>
                      <a:r>
                        <a:rPr lang="en-US" altLang="zh-CN"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font</a:t>
                      </a:r>
                      <a:endParaRPr lang="zh-CN" altLang="en-US" sz="1200" b="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alpha val="30000"/>
                      </a:schemeClr>
                    </a:solidFill>
                  </a:tcPr>
                </a:tc>
                <a:tc>
                  <a:txBody>
                    <a:bodyPr/>
                    <a:lstStyle/>
                    <a:p>
                      <a:pPr algn="ctr"/>
                      <a:r>
                        <a:rPr lang="en-US" altLang="zh-CN"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font</a:t>
                      </a:r>
                      <a:endParaRPr lang="zh-CN" altLang="en-US" sz="1200" b="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alpha val="30000"/>
                      </a:schemeClr>
                    </a:solidFill>
                  </a:tcPr>
                </a:tc>
                <a:tc>
                  <a:txBody>
                    <a:bodyPr/>
                    <a:lstStyle/>
                    <a:p>
                      <a:pPr algn="ctr"/>
                      <a:r>
                        <a:rPr lang="en-US" altLang="zh-CN"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font</a:t>
                      </a:r>
                      <a:endParaRPr lang="zh-CN" altLang="en-US" sz="1200" b="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alpha val="30000"/>
                      </a:schemeClr>
                    </a:solidFill>
                  </a:tcPr>
                </a:tc>
                <a:tc>
                  <a:txBody>
                    <a:bodyPr/>
                    <a:lstStyle/>
                    <a:p>
                      <a:pPr algn="ctr"/>
                      <a:r>
                        <a:rPr lang="en-US" altLang="zh-CN"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font</a:t>
                      </a:r>
                      <a:endParaRPr lang="zh-CN" altLang="en-US" sz="1200" b="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alpha val="30000"/>
                      </a:schemeClr>
                    </a:solidFill>
                  </a:tcPr>
                </a:tc>
                <a:extLst>
                  <a:ext uri="{0D108BD9-81ED-4DB2-BD59-A6C34878D82A}">
                    <a16:rowId xmlns:a16="http://schemas.microsoft.com/office/drawing/2014/main" val="10002"/>
                  </a:ext>
                </a:extLst>
              </a:tr>
              <a:tr h="494602">
                <a:tc>
                  <a:txBody>
                    <a:bodyPr/>
                    <a:lstStyle/>
                    <a:p>
                      <a:pPr algn="ctr"/>
                      <a:r>
                        <a:rPr lang="en-US" altLang="zh-CN"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change </a:t>
                      </a:r>
                      <a:endParaRPr lang="zh-CN" altLang="en-US" sz="1200" b="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10000"/>
                      </a:schemeClr>
                    </a:solidFill>
                  </a:tcPr>
                </a:tc>
                <a:tc>
                  <a:txBody>
                    <a:bodyPr/>
                    <a:lstStyle/>
                    <a:p>
                      <a:pPr algn="ctr"/>
                      <a:r>
                        <a:rPr lang="en-US" altLang="zh-CN"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change </a:t>
                      </a:r>
                      <a:endParaRPr lang="zh-CN" altLang="en-US" sz="1200" b="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10000"/>
                      </a:schemeClr>
                    </a:solidFill>
                  </a:tcPr>
                </a:tc>
                <a:tc>
                  <a:txBody>
                    <a:bodyPr/>
                    <a:lstStyle/>
                    <a:p>
                      <a:pPr algn="ctr"/>
                      <a:r>
                        <a:rPr lang="en-US" altLang="zh-CN"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change </a:t>
                      </a:r>
                      <a:endParaRPr lang="zh-CN" altLang="en-US" sz="1200" b="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10000"/>
                      </a:schemeClr>
                    </a:solidFill>
                  </a:tcPr>
                </a:tc>
                <a:tc>
                  <a:txBody>
                    <a:bodyPr/>
                    <a:lstStyle/>
                    <a:p>
                      <a:pPr algn="ctr"/>
                      <a:r>
                        <a:rPr lang="en-US" altLang="zh-CN"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change </a:t>
                      </a:r>
                      <a:endParaRPr lang="zh-CN" altLang="en-US" sz="1200" b="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10000"/>
                      </a:schemeClr>
                    </a:solidFill>
                  </a:tcPr>
                </a:tc>
                <a:tc>
                  <a:txBody>
                    <a:bodyPr/>
                    <a:lstStyle/>
                    <a:p>
                      <a:pPr algn="ctr"/>
                      <a:r>
                        <a:rPr lang="en-US" altLang="zh-CN"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change </a:t>
                      </a:r>
                      <a:endParaRPr lang="zh-CN" altLang="en-US" sz="1200" b="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10000"/>
                      </a:schemeClr>
                    </a:solidFill>
                  </a:tcPr>
                </a:tc>
                <a:extLst>
                  <a:ext uri="{0D108BD9-81ED-4DB2-BD59-A6C34878D82A}">
                    <a16:rowId xmlns:a16="http://schemas.microsoft.com/office/drawing/2014/main" val="10003"/>
                  </a:ext>
                </a:extLst>
              </a:tr>
              <a:tr h="496122">
                <a:tc>
                  <a:txBody>
                    <a:bodyPr/>
                    <a:lstStyle/>
                    <a:p>
                      <a:pPr algn="ctr"/>
                      <a:r>
                        <a:rPr lang="en-US" altLang="zh-CN"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think </a:t>
                      </a:r>
                      <a:endParaRPr lang="zh-CN" altLang="en-US" sz="1200" b="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alpha val="30000"/>
                      </a:schemeClr>
                    </a:solidFill>
                  </a:tcPr>
                </a:tc>
                <a:tc>
                  <a:txBody>
                    <a:bodyPr/>
                    <a:lstStyle/>
                    <a:p>
                      <a:pPr algn="ctr"/>
                      <a:r>
                        <a:rPr lang="en-US" altLang="zh-CN"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think </a:t>
                      </a:r>
                      <a:endParaRPr lang="zh-CN" altLang="en-US" sz="1200" b="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alpha val="30000"/>
                      </a:schemeClr>
                    </a:solidFill>
                  </a:tcPr>
                </a:tc>
                <a:tc>
                  <a:txBody>
                    <a:bodyPr/>
                    <a:lstStyle/>
                    <a:p>
                      <a:pPr algn="ctr"/>
                      <a:r>
                        <a:rPr lang="en-US" altLang="zh-CN"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think </a:t>
                      </a:r>
                      <a:endParaRPr lang="zh-CN" altLang="en-US" sz="1200" b="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alpha val="30000"/>
                      </a:schemeClr>
                    </a:solidFill>
                  </a:tcPr>
                </a:tc>
                <a:tc>
                  <a:txBody>
                    <a:bodyPr/>
                    <a:lstStyle/>
                    <a:p>
                      <a:pPr algn="ctr"/>
                      <a:r>
                        <a:rPr lang="en-US" altLang="zh-CN"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think </a:t>
                      </a:r>
                      <a:endParaRPr lang="zh-CN" altLang="en-US" sz="1200" b="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alpha val="30000"/>
                      </a:schemeClr>
                    </a:solidFill>
                  </a:tcPr>
                </a:tc>
                <a:tc>
                  <a:txBody>
                    <a:bodyPr/>
                    <a:lstStyle/>
                    <a:p>
                      <a:pPr algn="ctr"/>
                      <a:r>
                        <a:rPr lang="en-US" altLang="zh-CN"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think </a:t>
                      </a:r>
                      <a:endParaRPr lang="zh-CN" altLang="en-US" sz="1200" b="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alpha val="30000"/>
                      </a:schemeClr>
                    </a:solidFill>
                  </a:tcPr>
                </a:tc>
                <a:extLst>
                  <a:ext uri="{0D108BD9-81ED-4DB2-BD59-A6C34878D82A}">
                    <a16:rowId xmlns:a16="http://schemas.microsoft.com/office/drawing/2014/main" val="10004"/>
                  </a:ext>
                </a:extLst>
              </a:tr>
              <a:tr h="496122">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appropriate</a:t>
                      </a:r>
                      <a:endParaRPr lang="zh-CN" altLang="en-US" sz="1200" b="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1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appropriate</a:t>
                      </a:r>
                      <a:endParaRPr lang="zh-CN" altLang="en-US" sz="1200" b="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1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appropriate</a:t>
                      </a:r>
                      <a:endParaRPr lang="zh-CN" altLang="en-US" sz="1200" b="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1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appropriate</a:t>
                      </a:r>
                      <a:endParaRPr lang="zh-CN" altLang="en-US" sz="1200" b="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1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appropriate</a:t>
                      </a:r>
                      <a:endParaRPr lang="zh-CN" altLang="en-US" sz="1200" b="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10000"/>
                      </a:schemeClr>
                    </a:solidFill>
                  </a:tcPr>
                </a:tc>
                <a:extLst>
                  <a:ext uri="{0D108BD9-81ED-4DB2-BD59-A6C34878D82A}">
                    <a16:rowId xmlns:a16="http://schemas.microsoft.com/office/drawing/2014/main" val="10005"/>
                  </a:ext>
                </a:extLst>
              </a:tr>
              <a:tr h="496122">
                <a:tc>
                  <a:txBody>
                    <a:bodyPr/>
                    <a:lstStyle/>
                    <a:p>
                      <a:pPr algn="ctr"/>
                      <a:r>
                        <a:rPr lang="en-US" altLang="zh-CN"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enter</a:t>
                      </a:r>
                      <a:endParaRPr lang="zh-CN" altLang="en-US" sz="1200" b="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alpha val="30000"/>
                      </a:schemeClr>
                    </a:solidFill>
                  </a:tcPr>
                </a:tc>
                <a:tc>
                  <a:txBody>
                    <a:bodyPr/>
                    <a:lstStyle/>
                    <a:p>
                      <a:pPr algn="ctr"/>
                      <a:r>
                        <a:rPr lang="en-US" altLang="zh-CN"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enter</a:t>
                      </a:r>
                      <a:endParaRPr lang="zh-CN" altLang="en-US" sz="1200" b="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alpha val="30000"/>
                      </a:schemeClr>
                    </a:solidFill>
                  </a:tcPr>
                </a:tc>
                <a:tc>
                  <a:txBody>
                    <a:bodyPr/>
                    <a:lstStyle/>
                    <a:p>
                      <a:pPr algn="ctr"/>
                      <a:r>
                        <a:rPr lang="en-US" altLang="zh-CN"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enter</a:t>
                      </a:r>
                      <a:endParaRPr lang="zh-CN" altLang="en-US" sz="1200" b="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alpha val="30000"/>
                      </a:schemeClr>
                    </a:solidFill>
                  </a:tcPr>
                </a:tc>
                <a:tc>
                  <a:txBody>
                    <a:bodyPr/>
                    <a:lstStyle/>
                    <a:p>
                      <a:pPr algn="ctr"/>
                      <a:r>
                        <a:rPr lang="en-US" altLang="zh-CN"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enter</a:t>
                      </a:r>
                      <a:endParaRPr lang="zh-CN" altLang="en-US" sz="1200" b="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alpha val="30000"/>
                      </a:schemeClr>
                    </a:solidFill>
                  </a:tcPr>
                </a:tc>
                <a:tc>
                  <a:txBody>
                    <a:bodyPr/>
                    <a:lstStyle/>
                    <a:p>
                      <a:pPr algn="ctr"/>
                      <a:r>
                        <a:rPr lang="en-US" altLang="zh-CN"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enter</a:t>
                      </a:r>
                      <a:endParaRPr lang="zh-CN" altLang="en-US" sz="1200" b="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alpha val="30000"/>
                      </a:schemeClr>
                    </a:solidFill>
                  </a:tcPr>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文本框 5"/>
          <p:cNvSpPr txBox="1"/>
          <p:nvPr/>
        </p:nvSpPr>
        <p:spPr>
          <a:xfrm>
            <a:off x="629827" y="2469615"/>
            <a:ext cx="4772193" cy="923330"/>
          </a:xfrm>
          <a:prstGeom prst="rect">
            <a:avLst/>
          </a:prstGeom>
          <a:noFill/>
        </p:spPr>
        <p:txBody>
          <a:bodyPr wrap="square" rtlCol="0">
            <a:spAutoFit/>
          </a:bodyPr>
          <a:lstStyle/>
          <a:p>
            <a:r>
              <a:rPr lang="en-US" altLang="zh-CN" sz="5400" spc="100" dirty="0">
                <a:gradFill flip="none" rotWithShape="1">
                  <a:gsLst>
                    <a:gs pos="35000">
                      <a:srgbClr val="FEFDA9"/>
                    </a:gs>
                    <a:gs pos="100000">
                      <a:srgbClr val="FBF3EC"/>
                    </a:gs>
                  </a:gsLst>
                  <a:lin ang="5400000" scaled="1"/>
                  <a:tileRect/>
                </a:gradFill>
                <a:latin typeface="汉仪大宋简" panose="02010609000101010101" charset="-122"/>
                <a:ea typeface="汉仪大宋简" panose="02010609000101010101" charset="-122"/>
                <a:cs typeface="微软雅黑" panose="020B0503020204020204" pitchFamily="34" charset="-122"/>
              </a:rPr>
              <a:t>THANK</a:t>
            </a:r>
          </a:p>
        </p:txBody>
      </p:sp>
      <p:sp>
        <p:nvSpPr>
          <p:cNvPr id="8" name="文本框 7"/>
          <p:cNvSpPr txBox="1"/>
          <p:nvPr/>
        </p:nvSpPr>
        <p:spPr>
          <a:xfrm>
            <a:off x="1704650" y="3639619"/>
            <a:ext cx="5704986" cy="389081"/>
          </a:xfrm>
          <a:prstGeom prst="rect">
            <a:avLst/>
          </a:prstGeom>
          <a:noFill/>
        </p:spPr>
        <p:txBody>
          <a:bodyPr wrap="square">
            <a:spAutoFit/>
          </a:bodyPr>
          <a:lstStyle/>
          <a:p>
            <a:pPr>
              <a:lnSpc>
                <a:spcPts val="1200"/>
              </a:lnSpc>
            </a:pPr>
            <a:r>
              <a:rPr lang="zh-CN" altLang="en-US" sz="900" spc="100" dirty="0">
                <a:solidFill>
                  <a:srgbClr val="FEFDA9"/>
                </a:solidFill>
                <a:latin typeface="微软雅黑" panose="020B0503020204020204" pitchFamily="34" charset="-122"/>
                <a:ea typeface="微软雅黑" panose="020B0503020204020204" pitchFamily="34" charset="-122"/>
              </a:rPr>
              <a:t>Work report refers to a comprehensive and systematic general inspection and evaluation of the work that has been done in a certain period of time</a:t>
            </a:r>
          </a:p>
        </p:txBody>
      </p:sp>
      <p:grpSp>
        <p:nvGrpSpPr>
          <p:cNvPr id="9" name="组合 8"/>
          <p:cNvGrpSpPr/>
          <p:nvPr/>
        </p:nvGrpSpPr>
        <p:grpSpPr>
          <a:xfrm>
            <a:off x="629826" y="360827"/>
            <a:ext cx="2119491" cy="601183"/>
            <a:chOff x="690767" y="227346"/>
            <a:chExt cx="2119491" cy="601183"/>
          </a:xfrm>
        </p:grpSpPr>
        <p:sp>
          <p:nvSpPr>
            <p:cNvPr id="10" name="文本框 9"/>
            <p:cNvSpPr txBox="1"/>
            <p:nvPr/>
          </p:nvSpPr>
          <p:spPr>
            <a:xfrm>
              <a:off x="690767" y="227346"/>
              <a:ext cx="2119491" cy="461665"/>
            </a:xfrm>
            <a:prstGeom prst="rect">
              <a:avLst/>
            </a:prstGeom>
            <a:noFill/>
          </p:spPr>
          <p:txBody>
            <a:bodyPr wrap="squar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YOUR  LOGO</a:t>
              </a:r>
              <a:endPar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文本框 10"/>
            <p:cNvSpPr txBox="1"/>
            <p:nvPr/>
          </p:nvSpPr>
          <p:spPr>
            <a:xfrm>
              <a:off x="753532" y="613085"/>
              <a:ext cx="1988508" cy="215444"/>
            </a:xfrm>
            <a:prstGeom prst="rect">
              <a:avLst/>
            </a:prstGeom>
            <a:noFill/>
          </p:spPr>
          <p:txBody>
            <a:bodyPr wrap="square" rtlCol="0">
              <a:spAutoFit/>
            </a:bodyPr>
            <a:lstStyle/>
            <a:p>
              <a:pPr algn="dist"/>
              <a:r>
                <a:rPr lang="en-US" altLang="zh-CN" sz="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THE BUSINESS REPORTS</a:t>
              </a:r>
              <a:endParaRPr lang="zh-CN" altLang="en-US" sz="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3" name="组合 12"/>
          <p:cNvGrpSpPr/>
          <p:nvPr/>
        </p:nvGrpSpPr>
        <p:grpSpPr>
          <a:xfrm>
            <a:off x="732473" y="4722587"/>
            <a:ext cx="1594899" cy="296844"/>
            <a:chOff x="8962300" y="5536705"/>
            <a:chExt cx="2511517" cy="296844"/>
          </a:xfrm>
        </p:grpSpPr>
        <p:sp>
          <p:nvSpPr>
            <p:cNvPr id="14" name="文本框 13"/>
            <p:cNvSpPr txBox="1"/>
            <p:nvPr/>
          </p:nvSpPr>
          <p:spPr>
            <a:xfrm>
              <a:off x="9080229" y="5536705"/>
              <a:ext cx="2275656" cy="276999"/>
            </a:xfrm>
            <a:prstGeom prst="rect">
              <a:avLst/>
            </a:prstGeom>
            <a:noFill/>
          </p:spPr>
          <p:txBody>
            <a:bodyPr wrap="square" rtlCol="0">
              <a:spAutoFit/>
            </a:bodyPr>
            <a:lstStyle/>
            <a:p>
              <a:pPr algn="dist"/>
              <a:r>
                <a:rPr lang="en-US" altLang="zh-CN" sz="1200" dirty="0">
                  <a:solidFill>
                    <a:srgbClr val="FEFDA9"/>
                  </a:solidFill>
                  <a:latin typeface="汉仪大宋简" panose="02010609000101010101" charset="-122"/>
                  <a:ea typeface="汉仪大宋简" panose="02010609000101010101" charset="-122"/>
                  <a:cs typeface="微软雅黑" panose="020B0503020204020204" pitchFamily="34" charset="-122"/>
                </a:rPr>
                <a:t>YOUR NAME</a:t>
              </a:r>
              <a:endParaRPr lang="zh-CN" altLang="en-US" sz="1200" dirty="0">
                <a:solidFill>
                  <a:srgbClr val="FEFDA9"/>
                </a:solidFill>
                <a:latin typeface="汉仪大宋简" panose="02010609000101010101" charset="-122"/>
                <a:ea typeface="汉仪大宋简" panose="02010609000101010101" charset="-122"/>
                <a:cs typeface="微软雅黑" panose="020B0503020204020204" pitchFamily="34" charset="-122"/>
              </a:endParaRPr>
            </a:p>
          </p:txBody>
        </p:sp>
        <p:sp>
          <p:nvSpPr>
            <p:cNvPr id="15" name="矩形: 圆角 14"/>
            <p:cNvSpPr/>
            <p:nvPr/>
          </p:nvSpPr>
          <p:spPr>
            <a:xfrm>
              <a:off x="8962300" y="5547639"/>
              <a:ext cx="2511517" cy="285910"/>
            </a:xfrm>
            <a:prstGeom prst="roundRect">
              <a:avLst>
                <a:gd name="adj" fmla="val 50000"/>
              </a:avLst>
            </a:prstGeom>
            <a:noFill/>
            <a:ln>
              <a:solidFill>
                <a:srgbClr val="FEFD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grpSp>
      <p:grpSp>
        <p:nvGrpSpPr>
          <p:cNvPr id="16" name="组合 15"/>
          <p:cNvGrpSpPr/>
          <p:nvPr/>
        </p:nvGrpSpPr>
        <p:grpSpPr>
          <a:xfrm>
            <a:off x="8910102" y="484956"/>
            <a:ext cx="1177162" cy="261610"/>
            <a:chOff x="7825724" y="803894"/>
            <a:chExt cx="1177162" cy="261610"/>
          </a:xfrm>
        </p:grpSpPr>
        <p:sp>
          <p:nvSpPr>
            <p:cNvPr id="17" name="矩形: 圆角 16"/>
            <p:cNvSpPr/>
            <p:nvPr/>
          </p:nvSpPr>
          <p:spPr>
            <a:xfrm>
              <a:off x="7825724" y="814612"/>
              <a:ext cx="1177162" cy="250892"/>
            </a:xfrm>
            <a:prstGeom prst="roundRect">
              <a:avLst>
                <a:gd name="adj" fmla="val 50000"/>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spc="100" dirty="0">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7954885" y="803894"/>
              <a:ext cx="918841" cy="253916"/>
            </a:xfrm>
            <a:prstGeom prst="rect">
              <a:avLst/>
            </a:prstGeom>
            <a:noFill/>
            <a:ln>
              <a:noFill/>
            </a:ln>
          </p:spPr>
          <p:txBody>
            <a:bodyPr wrap="none" rtlCol="0">
              <a:spAutoFit/>
            </a:bodyPr>
            <a:lstStyle/>
            <a:p>
              <a:pPr algn="ctr"/>
              <a:r>
                <a:rPr lang="en-US" altLang="zh-CN" sz="1050" spc="100" dirty="0">
                  <a:solidFill>
                    <a:schemeClr val="bg1"/>
                  </a:solidFill>
                  <a:latin typeface="微软雅黑" panose="020B0503020204020204" pitchFamily="34" charset="-122"/>
                  <a:ea typeface="微软雅黑" panose="020B0503020204020204" pitchFamily="34" charset="-122"/>
                </a:rPr>
                <a:t>ABOUTUS</a:t>
              </a:r>
              <a:endParaRPr lang="zh-CN" altLang="en-US" sz="1050" spc="100" dirty="0">
                <a:solidFill>
                  <a:schemeClr val="bg1"/>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7435193" y="484956"/>
            <a:ext cx="1177162" cy="261610"/>
            <a:chOff x="6350815" y="803894"/>
            <a:chExt cx="1177162" cy="261610"/>
          </a:xfrm>
        </p:grpSpPr>
        <p:sp>
          <p:nvSpPr>
            <p:cNvPr id="20" name="矩形: 圆角 19"/>
            <p:cNvSpPr/>
            <p:nvPr/>
          </p:nvSpPr>
          <p:spPr>
            <a:xfrm>
              <a:off x="6350815" y="814612"/>
              <a:ext cx="1177162" cy="250892"/>
            </a:xfrm>
            <a:prstGeom prst="roundRect">
              <a:avLst>
                <a:gd name="adj" fmla="val 50000"/>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spc="100" dirty="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6435092" y="803894"/>
              <a:ext cx="1008609" cy="253916"/>
            </a:xfrm>
            <a:prstGeom prst="rect">
              <a:avLst/>
            </a:prstGeom>
            <a:noFill/>
            <a:ln>
              <a:noFill/>
            </a:ln>
          </p:spPr>
          <p:txBody>
            <a:bodyPr wrap="none" rtlCol="0">
              <a:spAutoFit/>
            </a:bodyPr>
            <a:lstStyle/>
            <a:p>
              <a:pPr algn="ctr"/>
              <a:r>
                <a:rPr lang="en-US" altLang="zh-CN" sz="1050" spc="100" dirty="0">
                  <a:solidFill>
                    <a:schemeClr val="bg1"/>
                  </a:solidFill>
                  <a:latin typeface="微软雅黑" panose="020B0503020204020204" pitchFamily="34" charset="-122"/>
                  <a:ea typeface="微软雅黑" panose="020B0503020204020204" pitchFamily="34" charset="-122"/>
                </a:rPr>
                <a:t>CONTENTS</a:t>
              </a:r>
              <a:endParaRPr lang="zh-CN" altLang="en-US" sz="1050" spc="100" dirty="0">
                <a:solidFill>
                  <a:schemeClr val="bg1"/>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10385012" y="484956"/>
            <a:ext cx="1177162" cy="261610"/>
            <a:chOff x="9300634" y="803894"/>
            <a:chExt cx="1177162" cy="261610"/>
          </a:xfrm>
        </p:grpSpPr>
        <p:sp>
          <p:nvSpPr>
            <p:cNvPr id="23" name="矩形: 圆角 22"/>
            <p:cNvSpPr/>
            <p:nvPr/>
          </p:nvSpPr>
          <p:spPr>
            <a:xfrm>
              <a:off x="9300634" y="814612"/>
              <a:ext cx="1177162" cy="250892"/>
            </a:xfrm>
            <a:prstGeom prst="roundRect">
              <a:avLst>
                <a:gd name="adj" fmla="val 50000"/>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spc="100"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9411360" y="803894"/>
              <a:ext cx="955711" cy="261610"/>
            </a:xfrm>
            <a:prstGeom prst="rect">
              <a:avLst/>
            </a:prstGeom>
            <a:noFill/>
            <a:ln>
              <a:noFill/>
            </a:ln>
          </p:spPr>
          <p:txBody>
            <a:bodyPr wrap="none" rtlCol="0">
              <a:spAutoFit/>
            </a:bodyPr>
            <a:lstStyle/>
            <a:p>
              <a:pPr algn="ctr"/>
              <a:r>
                <a:rPr lang="en-US" altLang="zh-CN" sz="1050" spc="100" dirty="0">
                  <a:solidFill>
                    <a:schemeClr val="bg1"/>
                  </a:solidFill>
                  <a:latin typeface="微软雅黑" panose="020B0503020204020204" pitchFamily="34" charset="-122"/>
                  <a:ea typeface="微软雅黑" panose="020B0503020204020204" pitchFamily="34" charset="-122"/>
                </a:rPr>
                <a:t>BUSINESS</a:t>
              </a:r>
              <a:endParaRPr lang="zh-CN" altLang="en-US" sz="1050" spc="100" dirty="0">
                <a:solidFill>
                  <a:schemeClr val="bg1"/>
                </a:solidFill>
                <a:latin typeface="微软雅黑" panose="020B0503020204020204" pitchFamily="34" charset="-122"/>
                <a:ea typeface="微软雅黑" panose="020B0503020204020204" pitchFamily="34" charset="-122"/>
              </a:endParaRPr>
            </a:p>
          </p:txBody>
        </p:sp>
      </p:grpSp>
      <p:sp>
        <p:nvSpPr>
          <p:cNvPr id="25" name="文本框 24"/>
          <p:cNvSpPr txBox="1"/>
          <p:nvPr/>
        </p:nvSpPr>
        <p:spPr>
          <a:xfrm>
            <a:off x="4064371" y="2503811"/>
            <a:ext cx="4063257" cy="923330"/>
          </a:xfrm>
          <a:prstGeom prst="rect">
            <a:avLst/>
          </a:prstGeom>
          <a:noFill/>
        </p:spPr>
        <p:txBody>
          <a:bodyPr wrap="square">
            <a:spAutoFit/>
          </a:bodyPr>
          <a:lstStyle/>
          <a:p>
            <a:r>
              <a:rPr lang="en-US" altLang="zh-CN" sz="5400" spc="100" dirty="0">
                <a:gradFill flip="none" rotWithShape="1">
                  <a:gsLst>
                    <a:gs pos="35000">
                      <a:srgbClr val="FEFDA9"/>
                    </a:gs>
                    <a:gs pos="100000">
                      <a:srgbClr val="FBF3EC"/>
                    </a:gs>
                  </a:gsLst>
                  <a:lin ang="16200000" scaled="1"/>
                  <a:tileRect/>
                </a:gradFill>
                <a:latin typeface="汉仪大宋简" panose="02010609000101010101" charset="-122"/>
                <a:ea typeface="汉仪大宋简" panose="02010609000101010101" charset="-122"/>
                <a:cs typeface="微软雅黑" panose="020B0503020204020204" pitchFamily="34" charset="-122"/>
              </a:rPr>
              <a:t>YOU</a:t>
            </a:r>
            <a:endParaRPr lang="zh-CN" altLang="en-US" sz="5400" dirty="0">
              <a:gradFill flip="none" rotWithShape="1">
                <a:gsLst>
                  <a:gs pos="35000">
                    <a:srgbClr val="FEFDA9"/>
                  </a:gs>
                  <a:gs pos="100000">
                    <a:srgbClr val="FBF3EC"/>
                  </a:gs>
                </a:gsLst>
                <a:lin ang="16200000" scaled="1"/>
                <a:tileRect/>
              </a:gradFill>
            </a:endParaRPr>
          </a:p>
        </p:txBody>
      </p:sp>
      <p:sp>
        <p:nvSpPr>
          <p:cNvPr id="30" name="文本框 29"/>
          <p:cNvSpPr txBox="1"/>
          <p:nvPr/>
        </p:nvSpPr>
        <p:spPr>
          <a:xfrm>
            <a:off x="629826" y="3572013"/>
            <a:ext cx="1019865" cy="460375"/>
          </a:xfrm>
          <a:prstGeom prst="rect">
            <a:avLst/>
          </a:prstGeom>
          <a:noFill/>
        </p:spPr>
        <p:txBody>
          <a:bodyPr wrap="square">
            <a:spAutoFit/>
          </a:bodyPr>
          <a:lstStyle/>
          <a:p>
            <a:pPr algn="dist"/>
            <a:r>
              <a:rPr lang="en-US" altLang="zh-CN" sz="2400" dirty="0">
                <a:solidFill>
                  <a:srgbClr val="FEFDA9"/>
                </a:solidFill>
                <a:latin typeface="汉仪大宋简" panose="02010609000101010101" charset="-122"/>
                <a:ea typeface="汉仪大宋简" panose="02010609000101010101" charset="-122"/>
                <a:cs typeface="微软雅黑" panose="020B0503020204020204" pitchFamily="34" charset="-122"/>
              </a:rPr>
              <a:t>202X</a:t>
            </a:r>
          </a:p>
        </p:txBody>
      </p:sp>
      <p:sp>
        <p:nvSpPr>
          <p:cNvPr id="31" name="文本框 30"/>
          <p:cNvSpPr txBox="1"/>
          <p:nvPr/>
        </p:nvSpPr>
        <p:spPr>
          <a:xfrm>
            <a:off x="629826" y="2281530"/>
            <a:ext cx="6338031" cy="306705"/>
          </a:xfrm>
          <a:prstGeom prst="rect">
            <a:avLst/>
          </a:prstGeom>
          <a:noFill/>
        </p:spPr>
        <p:txBody>
          <a:bodyPr wrap="square" rtlCol="0">
            <a:spAutoFit/>
          </a:bodyPr>
          <a:lstStyle/>
          <a:p>
            <a:pPr algn="dist"/>
            <a:r>
              <a:rPr lang="en-US" altLang="zh-CN" sz="1400" dirty="0">
                <a:solidFill>
                  <a:srgbClr val="FEFDA9"/>
                </a:solidFill>
                <a:latin typeface="汉仪大宋简" panose="02010609000101010101" charset="-122"/>
                <a:ea typeface="汉仪大宋简" panose="02010609000101010101" charset="-122"/>
                <a:cs typeface="微软雅黑" panose="020B0503020204020204" pitchFamily="34" charset="-122"/>
              </a:rPr>
              <a:t>YEAR-END SUMMARY OF202X</a:t>
            </a:r>
            <a:endParaRPr lang="zh-CN" altLang="en-US" sz="1400" dirty="0">
              <a:solidFill>
                <a:srgbClr val="FEFDA9"/>
              </a:solidFill>
              <a:latin typeface="汉仪大宋简" panose="02010609000101010101" charset="-122"/>
              <a:ea typeface="汉仪大宋简" panose="02010609000101010101" charset="-122"/>
              <a:cs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0-#ppt_w/2"/>
                                          </p:val>
                                        </p:tav>
                                        <p:tav tm="100000">
                                          <p:val>
                                            <p:strVal val="#ppt_x"/>
                                          </p:val>
                                        </p:tav>
                                      </p:tavLst>
                                    </p:anim>
                                    <p:anim calcmode="lin" valueType="num">
                                      <p:cBhvr additive="base">
                                        <p:cTn id="12" dur="10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1+#ppt_w/2"/>
                                          </p:val>
                                        </p:tav>
                                        <p:tav tm="100000">
                                          <p:val>
                                            <p:strVal val="#ppt_x"/>
                                          </p:val>
                                        </p:tav>
                                      </p:tavLst>
                                    </p:anim>
                                    <p:anim calcmode="lin" valueType="num">
                                      <p:cBhvr additive="base">
                                        <p:cTn id="16" dur="100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1000" fill="hold"/>
                                        <p:tgtEl>
                                          <p:spTgt spid="22"/>
                                        </p:tgtEl>
                                        <p:attrNameLst>
                                          <p:attrName>ppt_x</p:attrName>
                                        </p:attrNameLst>
                                      </p:cBhvr>
                                      <p:tavLst>
                                        <p:tav tm="0">
                                          <p:val>
                                            <p:strVal val="0-#ppt_w/2"/>
                                          </p:val>
                                        </p:tav>
                                        <p:tav tm="100000">
                                          <p:val>
                                            <p:strVal val="#ppt_x"/>
                                          </p:val>
                                        </p:tav>
                                      </p:tavLst>
                                    </p:anim>
                                    <p:anim calcmode="lin" valueType="num">
                                      <p:cBhvr additive="base">
                                        <p:cTn id="20" dur="1000" fill="hold"/>
                                        <p:tgtEl>
                                          <p:spTgt spid="22"/>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1000" fill="hold"/>
                                        <p:tgtEl>
                                          <p:spTgt spid="6"/>
                                        </p:tgtEl>
                                        <p:attrNameLst>
                                          <p:attrName>ppt_x</p:attrName>
                                        </p:attrNameLst>
                                      </p:cBhvr>
                                      <p:tavLst>
                                        <p:tav tm="0">
                                          <p:val>
                                            <p:strVal val="0-#ppt_w/2"/>
                                          </p:val>
                                        </p:tav>
                                        <p:tav tm="100000">
                                          <p:val>
                                            <p:strVal val="#ppt_x"/>
                                          </p:val>
                                        </p:tav>
                                      </p:tavLst>
                                    </p:anim>
                                    <p:anim calcmode="lin" valueType="num">
                                      <p:cBhvr additive="base">
                                        <p:cTn id="24" dur="10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1000" fill="hold"/>
                                        <p:tgtEl>
                                          <p:spTgt spid="8"/>
                                        </p:tgtEl>
                                        <p:attrNameLst>
                                          <p:attrName>ppt_x</p:attrName>
                                        </p:attrNameLst>
                                      </p:cBhvr>
                                      <p:tavLst>
                                        <p:tav tm="0">
                                          <p:val>
                                            <p:strVal val="0-#ppt_w/2"/>
                                          </p:val>
                                        </p:tav>
                                        <p:tav tm="100000">
                                          <p:val>
                                            <p:strVal val="#ppt_x"/>
                                          </p:val>
                                        </p:tav>
                                      </p:tavLst>
                                    </p:anim>
                                    <p:anim calcmode="lin" valueType="num">
                                      <p:cBhvr additive="base">
                                        <p:cTn id="28" dur="1000" fill="hold"/>
                                        <p:tgtEl>
                                          <p:spTgt spid="8"/>
                                        </p:tgtEl>
                                        <p:attrNameLst>
                                          <p:attrName>ppt_y</p:attrName>
                                        </p:attrNameLst>
                                      </p:cBhvr>
                                      <p:tavLst>
                                        <p:tav tm="0">
                                          <p:val>
                                            <p:strVal val="#ppt_y"/>
                                          </p:val>
                                        </p:tav>
                                        <p:tav tm="100000">
                                          <p:val>
                                            <p:strVal val="#ppt_y"/>
                                          </p:val>
                                        </p:tav>
                                      </p:tavLst>
                                    </p:anim>
                                  </p:childTnLst>
                                </p:cTn>
                              </p:par>
                              <p:par>
                                <p:cTn id="29" presetID="2" presetClass="entr" presetSubtype="2" decel="10000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1000" fill="hold"/>
                                        <p:tgtEl>
                                          <p:spTgt spid="13"/>
                                        </p:tgtEl>
                                        <p:attrNameLst>
                                          <p:attrName>ppt_x</p:attrName>
                                        </p:attrNameLst>
                                      </p:cBhvr>
                                      <p:tavLst>
                                        <p:tav tm="0">
                                          <p:val>
                                            <p:strVal val="1+#ppt_w/2"/>
                                          </p:val>
                                        </p:tav>
                                        <p:tav tm="100000">
                                          <p:val>
                                            <p:strVal val="#ppt_x"/>
                                          </p:val>
                                        </p:tav>
                                      </p:tavLst>
                                    </p:anim>
                                    <p:anim calcmode="lin" valueType="num">
                                      <p:cBhvr additive="base">
                                        <p:cTn id="32" dur="1000" fill="hold"/>
                                        <p:tgtEl>
                                          <p:spTgt spid="13"/>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1000" fill="hold"/>
                                        <p:tgtEl>
                                          <p:spTgt spid="25"/>
                                        </p:tgtEl>
                                        <p:attrNameLst>
                                          <p:attrName>ppt_x</p:attrName>
                                        </p:attrNameLst>
                                      </p:cBhvr>
                                      <p:tavLst>
                                        <p:tav tm="0">
                                          <p:val>
                                            <p:strVal val="0-#ppt_w/2"/>
                                          </p:val>
                                        </p:tav>
                                        <p:tav tm="100000">
                                          <p:val>
                                            <p:strVal val="#ppt_x"/>
                                          </p:val>
                                        </p:tav>
                                      </p:tavLst>
                                    </p:anim>
                                    <p:anim calcmode="lin" valueType="num">
                                      <p:cBhvr additive="base">
                                        <p:cTn id="36" dur="1000" fill="hold"/>
                                        <p:tgtEl>
                                          <p:spTgt spid="25"/>
                                        </p:tgtEl>
                                        <p:attrNameLst>
                                          <p:attrName>ppt_y</p:attrName>
                                        </p:attrNameLst>
                                      </p:cBhvr>
                                      <p:tavLst>
                                        <p:tav tm="0">
                                          <p:val>
                                            <p:strVal val="#ppt_y"/>
                                          </p:val>
                                        </p:tav>
                                        <p:tav tm="100000">
                                          <p:val>
                                            <p:strVal val="#ppt_y"/>
                                          </p:val>
                                        </p:tav>
                                      </p:tavLst>
                                    </p:anim>
                                  </p:childTnLst>
                                </p:cTn>
                              </p:par>
                              <p:par>
                                <p:cTn id="37" presetID="2" presetClass="entr" presetSubtype="8" decel="10000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1000" fill="hold"/>
                                        <p:tgtEl>
                                          <p:spTgt spid="31"/>
                                        </p:tgtEl>
                                        <p:attrNameLst>
                                          <p:attrName>ppt_x</p:attrName>
                                        </p:attrNameLst>
                                      </p:cBhvr>
                                      <p:tavLst>
                                        <p:tav tm="0">
                                          <p:val>
                                            <p:strVal val="0-#ppt_w/2"/>
                                          </p:val>
                                        </p:tav>
                                        <p:tav tm="100000">
                                          <p:val>
                                            <p:strVal val="#ppt_x"/>
                                          </p:val>
                                        </p:tav>
                                      </p:tavLst>
                                    </p:anim>
                                    <p:anim calcmode="lin" valueType="num">
                                      <p:cBhvr additive="base">
                                        <p:cTn id="40" dur="1000" fill="hold"/>
                                        <p:tgtEl>
                                          <p:spTgt spid="31"/>
                                        </p:tgtEl>
                                        <p:attrNameLst>
                                          <p:attrName>ppt_y</p:attrName>
                                        </p:attrNameLst>
                                      </p:cBhvr>
                                      <p:tavLst>
                                        <p:tav tm="0">
                                          <p:val>
                                            <p:strVal val="#ppt_y"/>
                                          </p:val>
                                        </p:tav>
                                        <p:tav tm="100000">
                                          <p:val>
                                            <p:strVal val="#ppt_y"/>
                                          </p:val>
                                        </p:tav>
                                      </p:tavLst>
                                    </p:anim>
                                  </p:childTnLst>
                                </p:cTn>
                              </p:par>
                              <p:par>
                                <p:cTn id="41" presetID="2" presetClass="entr" presetSubtype="8" decel="10000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1000" fill="hold"/>
                                        <p:tgtEl>
                                          <p:spTgt spid="30"/>
                                        </p:tgtEl>
                                        <p:attrNameLst>
                                          <p:attrName>ppt_x</p:attrName>
                                        </p:attrNameLst>
                                      </p:cBhvr>
                                      <p:tavLst>
                                        <p:tav tm="0">
                                          <p:val>
                                            <p:strVal val="0-#ppt_w/2"/>
                                          </p:val>
                                        </p:tav>
                                        <p:tav tm="100000">
                                          <p:val>
                                            <p:strVal val="#ppt_x"/>
                                          </p:val>
                                        </p:tav>
                                      </p:tavLst>
                                    </p:anim>
                                    <p:anim calcmode="lin" valueType="num">
                                      <p:cBhvr additive="base">
                                        <p:cTn id="44"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25" grpId="0"/>
      <p:bldP spid="30" grpId="0"/>
      <p:bldP spid="3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2">
            <a:extLst>
              <a:ext uri="{FF2B5EF4-FFF2-40B4-BE49-F238E27FC236}">
                <a16:creationId xmlns:a16="http://schemas.microsoft.com/office/drawing/2014/main" id="{9F5EE7AA-7629-BE3A-4E9D-242A35B34F7E}"/>
              </a:ext>
            </a:extLst>
          </p:cNvPr>
          <p:cNvGrpSpPr/>
          <p:nvPr/>
        </p:nvGrpSpPr>
        <p:grpSpPr>
          <a:xfrm>
            <a:off x="1659925" y="1576395"/>
            <a:ext cx="8872151" cy="3560070"/>
            <a:chOff x="1659925" y="1622451"/>
            <a:chExt cx="8872151" cy="3560070"/>
          </a:xfrm>
        </p:grpSpPr>
        <p:sp>
          <p:nvSpPr>
            <p:cNvPr id="6" name="TextBox 3">
              <a:extLst>
                <a:ext uri="{FF2B5EF4-FFF2-40B4-BE49-F238E27FC236}">
                  <a16:creationId xmlns:a16="http://schemas.microsoft.com/office/drawing/2014/main" id="{84170721-A38A-EE6A-4C1D-A624726FCA23}"/>
                </a:ext>
              </a:extLst>
            </p:cNvPr>
            <p:cNvSpPr txBox="1"/>
            <p:nvPr/>
          </p:nvSpPr>
          <p:spPr>
            <a:xfrm>
              <a:off x="1659925" y="1622451"/>
              <a:ext cx="887215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bg1"/>
                  </a:solidFill>
                  <a:effectLst/>
                  <a:uLnTx/>
                  <a:uFillTx/>
                  <a:latin typeface="MS Reference Sans Serif" panose="020B0604030504040204" pitchFamily="34" charset="0"/>
                  <a:cs typeface="Arial" panose="020B0604020202020204" pitchFamily="34" charset="0"/>
                </a:rPr>
                <a:t>We respect your valuable time with </a:t>
              </a:r>
              <a:r>
                <a:rPr kumimoji="0" lang="en-US" altLang="zh-CN" b="0" i="0" u="none" strike="noStrike" kern="1200" cap="none" spc="0" normalizeH="0" baseline="0" noProof="0" dirty="0">
                  <a:ln>
                    <a:noFill/>
                  </a:ln>
                  <a:solidFill>
                    <a:schemeClr val="bg1"/>
                  </a:solidFill>
                  <a:effectLst/>
                  <a:uLnTx/>
                  <a:uFillTx/>
                  <a:latin typeface="MS Reference Sans Serif" panose="020B0604030504040204" pitchFamily="34" charset="0"/>
                  <a:cs typeface="Arial" panose="020B0604020202020204" pitchFamily="34" charset="0"/>
                </a:rPr>
                <a:t>freeppt7</a:t>
              </a:r>
              <a:r>
                <a:rPr kumimoji="0" lang="en-US" b="0" i="0" u="none" strike="noStrike" kern="1200" cap="none" spc="0" normalizeH="0" baseline="0" noProof="0" dirty="0">
                  <a:ln>
                    <a:noFill/>
                  </a:ln>
                  <a:solidFill>
                    <a:schemeClr val="bg1"/>
                  </a:solidFill>
                  <a:effectLst/>
                  <a:uLnTx/>
                  <a:uFillTx/>
                  <a:latin typeface="MS Reference Sans Serif" panose="020B0604030504040204" pitchFamily="34" charset="0"/>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bg1"/>
                  </a:solidFill>
                  <a:effectLst/>
                  <a:uLnTx/>
                  <a:uFillTx/>
                  <a:latin typeface="MS Reference Sans Serif" panose="020B0604030504040204" pitchFamily="34" charset="0"/>
                  <a:cs typeface="Arial" panose="020B0604020202020204" pitchFamily="34" charset="0"/>
                </a:rPr>
                <a:t>If you have any questions, please reach us</a:t>
              </a:r>
            </a:p>
          </p:txBody>
        </p:sp>
        <p:grpSp>
          <p:nvGrpSpPr>
            <p:cNvPr id="7" name="Group 4">
              <a:extLst>
                <a:ext uri="{FF2B5EF4-FFF2-40B4-BE49-F238E27FC236}">
                  <a16:creationId xmlns:a16="http://schemas.microsoft.com/office/drawing/2014/main" id="{98E1A25E-8D11-9CDD-1B03-3D768155A340}"/>
                </a:ext>
              </a:extLst>
            </p:cNvPr>
            <p:cNvGrpSpPr/>
            <p:nvPr/>
          </p:nvGrpSpPr>
          <p:grpSpPr>
            <a:xfrm>
              <a:off x="4744357" y="2961726"/>
              <a:ext cx="2878228" cy="444237"/>
              <a:chOff x="3649099" y="2657323"/>
              <a:chExt cx="4767227" cy="735794"/>
            </a:xfrm>
          </p:grpSpPr>
          <p:pic>
            <p:nvPicPr>
              <p:cNvPr id="10" name="Picture 4" descr="Facebook icon circle Logo PNG Vector (EPS) Free Download">
                <a:hlinkClick r:id="rId3"/>
                <a:extLst>
                  <a:ext uri="{FF2B5EF4-FFF2-40B4-BE49-F238E27FC236}">
                    <a16:creationId xmlns:a16="http://schemas.microsoft.com/office/drawing/2014/main" id="{318DFE8A-1439-6393-9366-D80AFFD54D1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9099" y="2657323"/>
                <a:ext cx="730592" cy="73059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Instagram Logo Icon Png #96303 - Free Icons Library">
                <a:hlinkClick r:id="rId5"/>
                <a:extLst>
                  <a:ext uri="{FF2B5EF4-FFF2-40B4-BE49-F238E27FC236}">
                    <a16:creationId xmlns:a16="http://schemas.microsoft.com/office/drawing/2014/main" id="{BF673F76-8EDD-FD76-CB67-8ABC179C9F2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00569" y="2657323"/>
                <a:ext cx="730592" cy="72119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Youtube PNG images free download">
                <a:hlinkClick r:id="rId7"/>
                <a:extLst>
                  <a:ext uri="{FF2B5EF4-FFF2-40B4-BE49-F238E27FC236}">
                    <a16:creationId xmlns:a16="http://schemas.microsoft.com/office/drawing/2014/main" id="{42D7DF3A-B824-1BE4-F066-AF313DB630F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77912" y="2671927"/>
                <a:ext cx="1019843" cy="7211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Download Twitter Logo Png Transparent Background - Logo Twitter Png PNG  Image with No Background - PNGkey.com">
                <a:hlinkClick r:id="rId9"/>
                <a:extLst>
                  <a:ext uri="{FF2B5EF4-FFF2-40B4-BE49-F238E27FC236}">
                    <a16:creationId xmlns:a16="http://schemas.microsoft.com/office/drawing/2014/main" id="{E44BBF4C-1D38-F356-32B5-D6A49BC2A9B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47455" y="2671928"/>
                <a:ext cx="715988" cy="7159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LinkedIn Logo – Free PNG format download (2022)">
                <a:hlinkClick r:id="rId11"/>
                <a:extLst>
                  <a:ext uri="{FF2B5EF4-FFF2-40B4-BE49-F238E27FC236}">
                    <a16:creationId xmlns:a16="http://schemas.microsoft.com/office/drawing/2014/main" id="{75D21F04-74AD-2268-12DA-C6CC2A4A65AA}"/>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22895" y="2663501"/>
                <a:ext cx="1293431" cy="727555"/>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Rectangle 5">
              <a:extLst>
                <a:ext uri="{FF2B5EF4-FFF2-40B4-BE49-F238E27FC236}">
                  <a16:creationId xmlns:a16="http://schemas.microsoft.com/office/drawing/2014/main" id="{ED67F8F9-ACF1-4DDD-64C7-1EABBA142C9C}"/>
                </a:ext>
              </a:extLst>
            </p:cNvPr>
            <p:cNvSpPr/>
            <p:nvPr/>
          </p:nvSpPr>
          <p:spPr>
            <a:xfrm>
              <a:off x="2668859" y="4659301"/>
              <a:ext cx="6854283"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MS Reference Sans Serif" panose="020B0604030504040204" pitchFamily="34" charset="0"/>
                  <a:cs typeface="Arial" panose="020B0604020202020204" pitchFamily="34" charset="0"/>
                </a:rPr>
                <a:t>CREDIT:</a:t>
              </a:r>
              <a:r>
                <a:rPr kumimoji="0" lang="en-US" sz="1400" b="0" i="0" u="none" strike="noStrike" kern="1200" cap="none" spc="0" normalizeH="0" baseline="0" noProof="0" dirty="0">
                  <a:ln>
                    <a:noFill/>
                  </a:ln>
                  <a:solidFill>
                    <a:schemeClr val="bg1"/>
                  </a:solidFill>
                  <a:effectLst/>
                  <a:uLnTx/>
                  <a:uFillTx/>
                  <a:latin typeface="MS Reference Sans Serif" panose="020B0604030504040204" pitchFamily="34" charset="0"/>
                  <a:cs typeface="Arial" panose="020B0604020202020204" pitchFamily="34" charset="0"/>
                </a:rPr>
                <a:t> Freeppt7.com created this PowerPoint template.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MS Reference Sans Serif" panose="020B0604030504040204" pitchFamily="34" charset="0"/>
                  <a:cs typeface="Arial" panose="020B0604020202020204" pitchFamily="34" charset="0"/>
                </a:rPr>
                <a:t>Let this slide be kept for attribution.</a:t>
              </a:r>
            </a:p>
          </p:txBody>
        </p:sp>
        <p:sp>
          <p:nvSpPr>
            <p:cNvPr id="9" name="Rectangle 6">
              <a:extLst>
                <a:ext uri="{FF2B5EF4-FFF2-40B4-BE49-F238E27FC236}">
                  <a16:creationId xmlns:a16="http://schemas.microsoft.com/office/drawing/2014/main" id="{0E582EF1-43B2-4CEC-812F-BCF27637D5DF}"/>
                </a:ext>
              </a:extLst>
            </p:cNvPr>
            <p:cNvSpPr/>
            <p:nvPr/>
          </p:nvSpPr>
          <p:spPr>
            <a:xfrm>
              <a:off x="2129246" y="4098910"/>
              <a:ext cx="8255725"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bg1"/>
                  </a:solidFill>
                  <a:effectLst/>
                  <a:uLnTx/>
                  <a:uFillTx/>
                  <a:latin typeface="MS Reference Sans Serif" panose="020B0604030504040204" pitchFamily="34" charset="0"/>
                  <a:cs typeface="Arial" panose="020B0604020202020204" pitchFamily="34" charset="0"/>
                </a:rPr>
                <a:t>Do you have a design request, please visit our </a:t>
              </a:r>
              <a:r>
                <a:rPr kumimoji="0" lang="en-US" b="1" i="0" u="sng" strike="noStrike" kern="1200" cap="none" spc="0" normalizeH="0" baseline="0" noProof="0" dirty="0">
                  <a:ln>
                    <a:noFill/>
                  </a:ln>
                  <a:solidFill>
                    <a:schemeClr val="bg1"/>
                  </a:solidFill>
                  <a:effectLst/>
                  <a:uLnTx/>
                  <a:uFillTx/>
                  <a:latin typeface="MS Reference Sans Serif" panose="020B0604030504040204" pitchFamily="34" charset="0"/>
                  <a:cs typeface="Arial" panose="020B0604020202020204" pitchFamily="34" charset="0"/>
                  <a:hlinkClick r:id="rId13">
                    <a:extLst>
                      <a:ext uri="{A12FA001-AC4F-418D-AE19-62706E023703}">
                        <ahyp:hlinkClr xmlns:ahyp="http://schemas.microsoft.com/office/drawing/2018/hyperlinkcolor" val="tx"/>
                      </a:ext>
                    </a:extLst>
                  </a:hlinkClick>
                </a:rPr>
                <a:t>redesign</a:t>
              </a:r>
              <a:r>
                <a:rPr kumimoji="0" lang="en-US" b="0" i="0" u="none" strike="noStrike" kern="1200" cap="none" spc="0" normalizeH="0" baseline="0" noProof="0" dirty="0">
                  <a:ln>
                    <a:noFill/>
                  </a:ln>
                  <a:solidFill>
                    <a:schemeClr val="bg1"/>
                  </a:solidFill>
                  <a:effectLst/>
                  <a:uLnTx/>
                  <a:uFillTx/>
                  <a:latin typeface="MS Reference Sans Serif" panose="020B0604030504040204" pitchFamily="34" charset="0"/>
                  <a:cs typeface="Arial" panose="020B0604020202020204" pitchFamily="34" charset="0"/>
                </a:rPr>
                <a:t> page.</a:t>
              </a:r>
            </a:p>
          </p:txBody>
        </p:sp>
      </p:grpSp>
      <p:sp>
        <p:nvSpPr>
          <p:cNvPr id="15" name="TextBox 3">
            <a:hlinkClick r:id="rId14"/>
            <a:extLst>
              <a:ext uri="{FF2B5EF4-FFF2-40B4-BE49-F238E27FC236}">
                <a16:creationId xmlns:a16="http://schemas.microsoft.com/office/drawing/2014/main" id="{837A7064-D67A-F6E0-1320-01902E2C0F5C}"/>
              </a:ext>
            </a:extLst>
          </p:cNvPr>
          <p:cNvSpPr txBox="1"/>
          <p:nvPr/>
        </p:nvSpPr>
        <p:spPr>
          <a:xfrm>
            <a:off x="3672301" y="5669848"/>
            <a:ext cx="5169613" cy="461665"/>
          </a:xfrm>
          <a:prstGeom prst="rect">
            <a:avLst/>
          </a:prstGeom>
          <a:noFill/>
        </p:spPr>
        <p:txBody>
          <a:bodyPr wrap="square" rtlCol="0">
            <a:spAutoFit/>
          </a:bodyPr>
          <a:lstStyle/>
          <a:p>
            <a:pPr algn="ctr"/>
            <a:r>
              <a:rPr lang="en-US" altLang="zh-CN" sz="2400" dirty="0">
                <a:solidFill>
                  <a:schemeClr val="bg1"/>
                </a:solidFill>
                <a:cs typeface="Arial" panose="020B0604020202020204" pitchFamily="34" charset="0"/>
                <a:hlinkClick r:id="rId15">
                  <a:extLst>
                    <a:ext uri="{A12FA001-AC4F-418D-AE19-62706E023703}">
                      <ahyp:hlinkClr xmlns:ahyp="http://schemas.microsoft.com/office/drawing/2018/hyperlinkcolor" val="tx"/>
                    </a:ext>
                  </a:extLst>
                </a:hlinkClick>
              </a:rPr>
              <a:t>www.freeppt7.com</a:t>
            </a:r>
            <a:endParaRPr lang="ko-KR" altLang="en-US" sz="2400" dirty="0">
              <a:solidFill>
                <a:schemeClr val="bg1"/>
              </a:solidFill>
              <a:cs typeface="Arial" panose="020B0604020202020204" pitchFamily="34" charset="0"/>
            </a:endParaRPr>
          </a:p>
        </p:txBody>
      </p:sp>
    </p:spTree>
    <p:extLst>
      <p:ext uri="{BB962C8B-B14F-4D97-AF65-F5344CB8AC3E}">
        <p14:creationId xmlns:p14="http://schemas.microsoft.com/office/powerpoint/2010/main" val="4166399278"/>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4341008" y="2721114"/>
            <a:ext cx="3456845" cy="707886"/>
          </a:xfrm>
          <a:prstGeom prst="rect">
            <a:avLst/>
          </a:prstGeom>
          <a:noFill/>
        </p:spPr>
        <p:txBody>
          <a:bodyPr wrap="square" rtlCol="0">
            <a:spAutoFit/>
          </a:bodyPr>
          <a:lstStyle/>
          <a:p>
            <a:pPr algn="dist"/>
            <a:r>
              <a:rPr lang="en-US" altLang="zh-CN" sz="4000" dirty="0">
                <a:solidFill>
                  <a:srgbClr val="FEFDA9"/>
                </a:solidFill>
                <a:latin typeface="汉仪大宋简" panose="02010609000101010101" charset="-122"/>
                <a:ea typeface="汉仪大宋简" panose="02010609000101010101" charset="-122"/>
                <a:cs typeface="微软雅黑" panose="020B0503020204020204" pitchFamily="34" charset="-122"/>
              </a:rPr>
              <a:t>HEADLINE</a:t>
            </a:r>
            <a:endParaRPr lang="zh-CN" altLang="en-US" sz="4000" dirty="0">
              <a:solidFill>
                <a:srgbClr val="FEFDA9"/>
              </a:solidFill>
              <a:latin typeface="汉仪大宋简" panose="02010609000101010101" charset="-122"/>
              <a:ea typeface="汉仪大宋简" panose="02010609000101010101" charset="-122"/>
              <a:cs typeface="微软雅黑" panose="020B0503020204020204" pitchFamily="34" charset="-122"/>
            </a:endParaRPr>
          </a:p>
        </p:txBody>
      </p:sp>
      <p:sp>
        <p:nvSpPr>
          <p:cNvPr id="4" name="文本框 3"/>
          <p:cNvSpPr txBox="1"/>
          <p:nvPr/>
        </p:nvSpPr>
        <p:spPr>
          <a:xfrm>
            <a:off x="2200566" y="3443687"/>
            <a:ext cx="7483227" cy="569387"/>
          </a:xfrm>
          <a:prstGeom prst="rect">
            <a:avLst/>
          </a:prstGeom>
          <a:noFill/>
        </p:spPr>
        <p:txBody>
          <a:bodyPr wrap="square">
            <a:spAutoFit/>
          </a:bodyPr>
          <a:lstStyle/>
          <a:p>
            <a:pPr algn="ctr">
              <a:lnSpc>
                <a:spcPts val="2000"/>
              </a:lnSpc>
            </a:pPr>
            <a:r>
              <a:rPr lang="zh-CN" altLang="en-US" sz="1000" spc="100" dirty="0">
                <a:solidFill>
                  <a:schemeClr val="bg1"/>
                </a:solidFill>
                <a:latin typeface="微软雅黑" panose="020B0503020204020204" pitchFamily="34" charset="-122"/>
                <a:ea typeface="微软雅黑" panose="020B0503020204020204" pitchFamily="34" charset="-122"/>
              </a:rPr>
              <a:t>Work report refers to a comprehensive and systematic general inspection and evaluation of the work that has been done in a certain period of time</a:t>
            </a:r>
          </a:p>
        </p:txBody>
      </p:sp>
      <p:sp>
        <p:nvSpPr>
          <p:cNvPr id="5" name="文本框 4"/>
          <p:cNvSpPr txBox="1"/>
          <p:nvPr/>
        </p:nvSpPr>
        <p:spPr>
          <a:xfrm>
            <a:off x="3751439" y="1135603"/>
            <a:ext cx="4381483" cy="923330"/>
          </a:xfrm>
          <a:prstGeom prst="rect">
            <a:avLst/>
          </a:prstGeom>
          <a:noFill/>
        </p:spPr>
        <p:txBody>
          <a:bodyPr vert="horz" wrap="square" rtlCol="0">
            <a:spAutoFit/>
          </a:bodyPr>
          <a:lstStyle/>
          <a:p>
            <a:pPr algn="dist"/>
            <a:r>
              <a:rPr lang="en-US" altLang="zh-CN" sz="5400" dirty="0">
                <a:gradFill>
                  <a:gsLst>
                    <a:gs pos="0">
                      <a:srgbClr val="FBF3EC"/>
                    </a:gs>
                    <a:gs pos="100000">
                      <a:srgbClr val="FEFDA9"/>
                    </a:gs>
                  </a:gsLst>
                  <a:lin ang="5400000" scaled="1"/>
                </a:gradFill>
                <a:latin typeface="汉仪大宋简" panose="02010609000101010101" charset="-122"/>
                <a:ea typeface="汉仪大宋简" panose="02010609000101010101" charset="-122"/>
                <a:cs typeface="微软雅黑" panose="020B0503020204020204" pitchFamily="34" charset="-122"/>
              </a:rPr>
              <a:t>PART ONE</a:t>
            </a:r>
            <a:endParaRPr lang="zh-CN" altLang="en-US" sz="5400" dirty="0">
              <a:gradFill>
                <a:gsLst>
                  <a:gs pos="0">
                    <a:srgbClr val="FBF3EC"/>
                  </a:gs>
                  <a:gs pos="100000">
                    <a:srgbClr val="FEFDA9"/>
                  </a:gs>
                </a:gsLst>
                <a:lin ang="5400000" scaled="1"/>
              </a:gradFill>
              <a:latin typeface="汉仪大宋简" panose="02010609000101010101" charset="-122"/>
              <a:ea typeface="汉仪大宋简" panose="02010609000101010101" charset="-122"/>
              <a:cs typeface="微软雅黑" panose="020B0503020204020204" pitchFamily="34" charset="-122"/>
            </a:endParaRPr>
          </a:p>
        </p:txBody>
      </p:sp>
      <p:grpSp>
        <p:nvGrpSpPr>
          <p:cNvPr id="15" name="组合 14"/>
          <p:cNvGrpSpPr/>
          <p:nvPr/>
        </p:nvGrpSpPr>
        <p:grpSpPr>
          <a:xfrm>
            <a:off x="5507419" y="4586432"/>
            <a:ext cx="1177162" cy="261610"/>
            <a:chOff x="7825724" y="803894"/>
            <a:chExt cx="1177162" cy="261610"/>
          </a:xfrm>
        </p:grpSpPr>
        <p:sp>
          <p:nvSpPr>
            <p:cNvPr id="16" name="矩形: 圆角 15"/>
            <p:cNvSpPr/>
            <p:nvPr/>
          </p:nvSpPr>
          <p:spPr>
            <a:xfrm>
              <a:off x="7825724" y="814612"/>
              <a:ext cx="1177162" cy="250892"/>
            </a:xfrm>
            <a:prstGeom prst="roundRect">
              <a:avLst>
                <a:gd name="adj" fmla="val 50000"/>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spc="100" dirty="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7954885" y="803894"/>
              <a:ext cx="918841" cy="253916"/>
            </a:xfrm>
            <a:prstGeom prst="rect">
              <a:avLst/>
            </a:prstGeom>
            <a:noFill/>
            <a:ln>
              <a:noFill/>
            </a:ln>
          </p:spPr>
          <p:txBody>
            <a:bodyPr wrap="none" rtlCol="0">
              <a:spAutoFit/>
            </a:bodyPr>
            <a:lstStyle/>
            <a:p>
              <a:pPr algn="ctr"/>
              <a:r>
                <a:rPr lang="en-US" altLang="zh-CN" sz="1050" spc="100" dirty="0">
                  <a:solidFill>
                    <a:schemeClr val="bg1"/>
                  </a:solidFill>
                  <a:latin typeface="微软雅黑" panose="020B0503020204020204" pitchFamily="34" charset="-122"/>
                  <a:ea typeface="微软雅黑" panose="020B0503020204020204" pitchFamily="34" charset="-122"/>
                </a:rPr>
                <a:t>ABOUTUS</a:t>
              </a:r>
              <a:endParaRPr lang="zh-CN" altLang="en-US" sz="1050" spc="100" dirty="0">
                <a:solidFill>
                  <a:schemeClr val="bg1"/>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4032510" y="4586432"/>
            <a:ext cx="1177162" cy="261610"/>
            <a:chOff x="6350815" y="803894"/>
            <a:chExt cx="1177162" cy="261610"/>
          </a:xfrm>
        </p:grpSpPr>
        <p:sp>
          <p:nvSpPr>
            <p:cNvPr id="19" name="矩形: 圆角 18"/>
            <p:cNvSpPr/>
            <p:nvPr/>
          </p:nvSpPr>
          <p:spPr>
            <a:xfrm>
              <a:off x="6350815" y="814612"/>
              <a:ext cx="1177162" cy="250892"/>
            </a:xfrm>
            <a:prstGeom prst="roundRect">
              <a:avLst>
                <a:gd name="adj" fmla="val 50000"/>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spc="100" dirty="0">
                <a:solidFill>
                  <a:schemeClr val="bg1"/>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6435092" y="803894"/>
              <a:ext cx="1008609" cy="253916"/>
            </a:xfrm>
            <a:prstGeom prst="rect">
              <a:avLst/>
            </a:prstGeom>
            <a:noFill/>
            <a:ln>
              <a:noFill/>
            </a:ln>
          </p:spPr>
          <p:txBody>
            <a:bodyPr wrap="none" rtlCol="0">
              <a:spAutoFit/>
            </a:bodyPr>
            <a:lstStyle/>
            <a:p>
              <a:pPr algn="ctr"/>
              <a:r>
                <a:rPr lang="en-US" altLang="zh-CN" sz="1050" spc="100" dirty="0">
                  <a:solidFill>
                    <a:schemeClr val="bg1"/>
                  </a:solidFill>
                  <a:latin typeface="微软雅黑" panose="020B0503020204020204" pitchFamily="34" charset="-122"/>
                  <a:ea typeface="微软雅黑" panose="020B0503020204020204" pitchFamily="34" charset="-122"/>
                </a:rPr>
                <a:t>CONTENTS</a:t>
              </a:r>
              <a:endParaRPr lang="zh-CN" altLang="en-US" sz="1050" spc="100" dirty="0">
                <a:solidFill>
                  <a:schemeClr val="bg1"/>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6982329" y="4586432"/>
            <a:ext cx="1177162" cy="261610"/>
            <a:chOff x="9300634" y="803894"/>
            <a:chExt cx="1177162" cy="261610"/>
          </a:xfrm>
        </p:grpSpPr>
        <p:sp>
          <p:nvSpPr>
            <p:cNvPr id="22" name="矩形: 圆角 21"/>
            <p:cNvSpPr/>
            <p:nvPr/>
          </p:nvSpPr>
          <p:spPr>
            <a:xfrm>
              <a:off x="9300634" y="814612"/>
              <a:ext cx="1177162" cy="250892"/>
            </a:xfrm>
            <a:prstGeom prst="roundRect">
              <a:avLst>
                <a:gd name="adj" fmla="val 50000"/>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spc="100"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9411360" y="803894"/>
              <a:ext cx="955711" cy="261610"/>
            </a:xfrm>
            <a:prstGeom prst="rect">
              <a:avLst/>
            </a:prstGeom>
            <a:noFill/>
            <a:ln>
              <a:noFill/>
            </a:ln>
          </p:spPr>
          <p:txBody>
            <a:bodyPr wrap="none" rtlCol="0">
              <a:spAutoFit/>
            </a:bodyPr>
            <a:lstStyle/>
            <a:p>
              <a:pPr algn="ctr"/>
              <a:r>
                <a:rPr lang="en-US" altLang="zh-CN" sz="1050" spc="100" dirty="0">
                  <a:solidFill>
                    <a:schemeClr val="bg1"/>
                  </a:solidFill>
                  <a:latin typeface="微软雅黑" panose="020B0503020204020204" pitchFamily="34" charset="-122"/>
                  <a:ea typeface="微软雅黑" panose="020B0503020204020204" pitchFamily="34" charset="-122"/>
                </a:rPr>
                <a:t>BUSINESS</a:t>
              </a:r>
              <a:endParaRPr lang="zh-CN" altLang="en-US" sz="1050" spc="1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0-#ppt_w/2"/>
                                          </p:val>
                                        </p:tav>
                                        <p:tav tm="100000">
                                          <p:val>
                                            <p:strVal val="#ppt_x"/>
                                          </p:val>
                                        </p:tav>
                                      </p:tavLst>
                                    </p:anim>
                                    <p:anim calcmode="lin" valueType="num">
                                      <p:cBhvr additive="base">
                                        <p:cTn id="16" dur="10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0-#ppt_w/2"/>
                                          </p:val>
                                        </p:tav>
                                        <p:tav tm="100000">
                                          <p:val>
                                            <p:strVal val="#ppt_x"/>
                                          </p:val>
                                        </p:tav>
                                      </p:tavLst>
                                    </p:anim>
                                    <p:anim calcmode="lin" valueType="num">
                                      <p:cBhvr additive="base">
                                        <p:cTn id="20" dur="10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1000" fill="hold"/>
                                        <p:tgtEl>
                                          <p:spTgt spid="18"/>
                                        </p:tgtEl>
                                        <p:attrNameLst>
                                          <p:attrName>ppt_x</p:attrName>
                                        </p:attrNameLst>
                                      </p:cBhvr>
                                      <p:tavLst>
                                        <p:tav tm="0">
                                          <p:val>
                                            <p:strVal val="1+#ppt_w/2"/>
                                          </p:val>
                                        </p:tav>
                                        <p:tav tm="100000">
                                          <p:val>
                                            <p:strVal val="#ppt_x"/>
                                          </p:val>
                                        </p:tav>
                                      </p:tavLst>
                                    </p:anim>
                                    <p:anim calcmode="lin" valueType="num">
                                      <p:cBhvr additive="base">
                                        <p:cTn id="24" dur="10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8" decel="10000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1000" fill="hold"/>
                                        <p:tgtEl>
                                          <p:spTgt spid="21"/>
                                        </p:tgtEl>
                                        <p:attrNameLst>
                                          <p:attrName>ppt_x</p:attrName>
                                        </p:attrNameLst>
                                      </p:cBhvr>
                                      <p:tavLst>
                                        <p:tav tm="0">
                                          <p:val>
                                            <p:strVal val="0-#ppt_w/2"/>
                                          </p:val>
                                        </p:tav>
                                        <p:tav tm="100000">
                                          <p:val>
                                            <p:strVal val="#ppt_x"/>
                                          </p:val>
                                        </p:tav>
                                      </p:tavLst>
                                    </p:anim>
                                    <p:anim calcmode="lin" valueType="num">
                                      <p:cBhvr additive="base">
                                        <p:cTn id="28"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5050564" y="437497"/>
            <a:ext cx="2090872" cy="461665"/>
          </a:xfrm>
          <a:prstGeom prst="rect">
            <a:avLst/>
          </a:prstGeom>
          <a:noFill/>
        </p:spPr>
        <p:txBody>
          <a:bodyPr wrap="square" rtlCol="0">
            <a:spAutoFit/>
          </a:bodyPr>
          <a:lstStyle/>
          <a:p>
            <a:pPr algn="dist"/>
            <a:r>
              <a:rPr lang="en-US" altLang="zh-CN" sz="2400" dirty="0">
                <a:gradFill>
                  <a:gsLst>
                    <a:gs pos="0">
                      <a:srgbClr val="FBF3EC"/>
                    </a:gs>
                    <a:gs pos="100000">
                      <a:srgbClr val="FEFDA9"/>
                    </a:gs>
                  </a:gsLst>
                  <a:lin ang="5400000" scaled="1"/>
                </a:gradFill>
                <a:latin typeface="汉仪大宋简" panose="02010609000101010101" charset="-122"/>
                <a:ea typeface="汉仪大宋简" panose="02010609000101010101" charset="-122"/>
                <a:cs typeface="微软雅黑" panose="020B0503020204020204" pitchFamily="34" charset="-122"/>
              </a:rPr>
              <a:t>HEADLINE</a:t>
            </a:r>
            <a:endParaRPr lang="zh-CN" altLang="en-US" sz="2400" dirty="0">
              <a:gradFill>
                <a:gsLst>
                  <a:gs pos="0">
                    <a:srgbClr val="FBF3EC"/>
                  </a:gs>
                  <a:gs pos="100000">
                    <a:srgbClr val="FEFDA9"/>
                  </a:gs>
                </a:gsLst>
                <a:lin ang="5400000" scaled="1"/>
              </a:gradFill>
              <a:latin typeface="汉仪大宋简" panose="02010609000101010101" charset="-122"/>
              <a:ea typeface="汉仪大宋简" panose="02010609000101010101" charset="-122"/>
              <a:cs typeface="微软雅黑" panose="020B0503020204020204" pitchFamily="34" charset="-122"/>
            </a:endParaRPr>
          </a:p>
        </p:txBody>
      </p:sp>
      <p:sp>
        <p:nvSpPr>
          <p:cNvPr id="3" name="文本框 2"/>
          <p:cNvSpPr txBox="1"/>
          <p:nvPr/>
        </p:nvSpPr>
        <p:spPr>
          <a:xfrm>
            <a:off x="4188753" y="837607"/>
            <a:ext cx="3814493" cy="462434"/>
          </a:xfrm>
          <a:prstGeom prst="rect">
            <a:avLst/>
          </a:prstGeom>
          <a:noFill/>
        </p:spPr>
        <p:txBody>
          <a:bodyPr wrap="square" rtlCol="0">
            <a:spAutoFit/>
          </a:bodyPr>
          <a:lstStyle/>
          <a:p>
            <a:pPr algn="ctr">
              <a:lnSpc>
                <a:spcPts val="1500"/>
              </a:lnSpc>
            </a:pPr>
            <a:r>
              <a:rPr lang="en-US" altLang="zh-CN"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 </a:t>
            </a:r>
            <a:endParaRPr lang="zh-CN" altLang="en-US"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42" name="组合 41"/>
          <p:cNvGrpSpPr/>
          <p:nvPr/>
        </p:nvGrpSpPr>
        <p:grpSpPr>
          <a:xfrm>
            <a:off x="2849727" y="3039608"/>
            <a:ext cx="6492545" cy="778783"/>
            <a:chOff x="1784189" y="2881954"/>
            <a:chExt cx="8512413" cy="1021067"/>
          </a:xfrm>
        </p:grpSpPr>
        <p:sp>
          <p:nvSpPr>
            <p:cNvPr id="5" name="Google Shape;190;p18"/>
            <p:cNvSpPr/>
            <p:nvPr/>
          </p:nvSpPr>
          <p:spPr>
            <a:xfrm>
              <a:off x="1784189" y="2881954"/>
              <a:ext cx="8512413" cy="1021067"/>
            </a:xfrm>
            <a:custGeom>
              <a:avLst/>
              <a:gdLst/>
              <a:ahLst/>
              <a:cxnLst/>
              <a:rect l="l" t="t" r="r" b="b"/>
              <a:pathLst>
                <a:path w="283955" h="34241" extrusionOk="0">
                  <a:moveTo>
                    <a:pt x="17552" y="1"/>
                  </a:moveTo>
                  <a:cubicBezTo>
                    <a:pt x="8577" y="67"/>
                    <a:pt x="997" y="7248"/>
                    <a:pt x="532" y="16223"/>
                  </a:cubicBezTo>
                  <a:cubicBezTo>
                    <a:pt x="0" y="26063"/>
                    <a:pt x="7912" y="34240"/>
                    <a:pt x="17618" y="34240"/>
                  </a:cubicBezTo>
                  <a:cubicBezTo>
                    <a:pt x="24200" y="34240"/>
                    <a:pt x="29918" y="30584"/>
                    <a:pt x="32777" y="25132"/>
                  </a:cubicBezTo>
                  <a:cubicBezTo>
                    <a:pt x="33907" y="23004"/>
                    <a:pt x="35968" y="21675"/>
                    <a:pt x="38362" y="21675"/>
                  </a:cubicBezTo>
                  <a:lnTo>
                    <a:pt x="59304" y="21675"/>
                  </a:lnTo>
                  <a:cubicBezTo>
                    <a:pt x="61631" y="21675"/>
                    <a:pt x="63759" y="23004"/>
                    <a:pt x="64822" y="25132"/>
                  </a:cubicBezTo>
                  <a:cubicBezTo>
                    <a:pt x="67681" y="30584"/>
                    <a:pt x="73399" y="34240"/>
                    <a:pt x="79981" y="34240"/>
                  </a:cubicBezTo>
                  <a:cubicBezTo>
                    <a:pt x="86563" y="34240"/>
                    <a:pt x="92214" y="30584"/>
                    <a:pt x="95139" y="25132"/>
                  </a:cubicBezTo>
                  <a:cubicBezTo>
                    <a:pt x="96203" y="23004"/>
                    <a:pt x="98330" y="21675"/>
                    <a:pt x="100657" y="21675"/>
                  </a:cubicBezTo>
                  <a:lnTo>
                    <a:pt x="121600" y="21675"/>
                  </a:lnTo>
                  <a:cubicBezTo>
                    <a:pt x="123927" y="21675"/>
                    <a:pt x="126054" y="23004"/>
                    <a:pt x="127118" y="25132"/>
                  </a:cubicBezTo>
                  <a:cubicBezTo>
                    <a:pt x="130044" y="30584"/>
                    <a:pt x="135695" y="34240"/>
                    <a:pt x="142277" y="34240"/>
                  </a:cubicBezTo>
                  <a:cubicBezTo>
                    <a:pt x="148859" y="34240"/>
                    <a:pt x="154576" y="30584"/>
                    <a:pt x="157435" y="25132"/>
                  </a:cubicBezTo>
                  <a:cubicBezTo>
                    <a:pt x="158499" y="23004"/>
                    <a:pt x="160626" y="21675"/>
                    <a:pt x="163020" y="21675"/>
                  </a:cubicBezTo>
                  <a:lnTo>
                    <a:pt x="183896" y="21675"/>
                  </a:lnTo>
                  <a:cubicBezTo>
                    <a:pt x="186289" y="21675"/>
                    <a:pt x="188350" y="23004"/>
                    <a:pt x="189481" y="25132"/>
                  </a:cubicBezTo>
                  <a:cubicBezTo>
                    <a:pt x="192339" y="30584"/>
                    <a:pt x="198057" y="34240"/>
                    <a:pt x="204639" y="34240"/>
                  </a:cubicBezTo>
                  <a:cubicBezTo>
                    <a:pt x="211155" y="34240"/>
                    <a:pt x="216872" y="30584"/>
                    <a:pt x="219731" y="25132"/>
                  </a:cubicBezTo>
                  <a:cubicBezTo>
                    <a:pt x="220861" y="23004"/>
                    <a:pt x="222922" y="21675"/>
                    <a:pt x="225316" y="21675"/>
                  </a:cubicBezTo>
                  <a:lnTo>
                    <a:pt x="246258" y="21675"/>
                  </a:lnTo>
                  <a:cubicBezTo>
                    <a:pt x="248585" y="21675"/>
                    <a:pt x="250713" y="23004"/>
                    <a:pt x="251777" y="25132"/>
                  </a:cubicBezTo>
                  <a:cubicBezTo>
                    <a:pt x="254635" y="30584"/>
                    <a:pt x="260353" y="34240"/>
                    <a:pt x="266935" y="34240"/>
                  </a:cubicBezTo>
                  <a:cubicBezTo>
                    <a:pt x="278171" y="34240"/>
                    <a:pt x="283955" y="26661"/>
                    <a:pt x="283955" y="17220"/>
                  </a:cubicBezTo>
                  <a:cubicBezTo>
                    <a:pt x="283955" y="7713"/>
                    <a:pt x="278171" y="1"/>
                    <a:pt x="266935" y="1"/>
                  </a:cubicBezTo>
                  <a:cubicBezTo>
                    <a:pt x="260353" y="1"/>
                    <a:pt x="254635" y="3724"/>
                    <a:pt x="251777" y="9176"/>
                  </a:cubicBezTo>
                  <a:cubicBezTo>
                    <a:pt x="250713" y="11237"/>
                    <a:pt x="248585" y="12633"/>
                    <a:pt x="246258" y="12633"/>
                  </a:cubicBezTo>
                  <a:lnTo>
                    <a:pt x="225316" y="12633"/>
                  </a:lnTo>
                  <a:cubicBezTo>
                    <a:pt x="222922" y="12633"/>
                    <a:pt x="220861" y="11237"/>
                    <a:pt x="219731" y="9176"/>
                  </a:cubicBezTo>
                  <a:cubicBezTo>
                    <a:pt x="216872" y="3724"/>
                    <a:pt x="211155" y="1"/>
                    <a:pt x="204639" y="1"/>
                  </a:cubicBezTo>
                  <a:cubicBezTo>
                    <a:pt x="198057" y="1"/>
                    <a:pt x="192339" y="3724"/>
                    <a:pt x="189481" y="9176"/>
                  </a:cubicBezTo>
                  <a:cubicBezTo>
                    <a:pt x="188350" y="11237"/>
                    <a:pt x="186289" y="12633"/>
                    <a:pt x="183896" y="12633"/>
                  </a:cubicBezTo>
                  <a:lnTo>
                    <a:pt x="163020" y="12633"/>
                  </a:lnTo>
                  <a:cubicBezTo>
                    <a:pt x="160626" y="12633"/>
                    <a:pt x="158499" y="11237"/>
                    <a:pt x="157435" y="9176"/>
                  </a:cubicBezTo>
                  <a:cubicBezTo>
                    <a:pt x="154576" y="3724"/>
                    <a:pt x="148859" y="1"/>
                    <a:pt x="142277" y="1"/>
                  </a:cubicBezTo>
                  <a:cubicBezTo>
                    <a:pt x="135695" y="1"/>
                    <a:pt x="130044" y="3724"/>
                    <a:pt x="127118" y="9176"/>
                  </a:cubicBezTo>
                  <a:cubicBezTo>
                    <a:pt x="126054" y="11237"/>
                    <a:pt x="123927" y="12633"/>
                    <a:pt x="121600" y="12633"/>
                  </a:cubicBezTo>
                  <a:lnTo>
                    <a:pt x="100657" y="12633"/>
                  </a:lnTo>
                  <a:cubicBezTo>
                    <a:pt x="98330" y="12633"/>
                    <a:pt x="96203" y="11237"/>
                    <a:pt x="95139" y="9176"/>
                  </a:cubicBezTo>
                  <a:cubicBezTo>
                    <a:pt x="92214" y="3724"/>
                    <a:pt x="86563" y="1"/>
                    <a:pt x="79981" y="1"/>
                  </a:cubicBezTo>
                  <a:cubicBezTo>
                    <a:pt x="73399" y="1"/>
                    <a:pt x="67681" y="3724"/>
                    <a:pt x="64822" y="9176"/>
                  </a:cubicBezTo>
                  <a:cubicBezTo>
                    <a:pt x="63759" y="11237"/>
                    <a:pt x="61631" y="12633"/>
                    <a:pt x="59304" y="12633"/>
                  </a:cubicBezTo>
                  <a:lnTo>
                    <a:pt x="38362" y="12633"/>
                  </a:lnTo>
                  <a:cubicBezTo>
                    <a:pt x="35968" y="12633"/>
                    <a:pt x="33907" y="11237"/>
                    <a:pt x="32777" y="9176"/>
                  </a:cubicBezTo>
                  <a:cubicBezTo>
                    <a:pt x="29918" y="3724"/>
                    <a:pt x="24134" y="1"/>
                    <a:pt x="17552" y="1"/>
                  </a:cubicBezTo>
                  <a:close/>
                </a:path>
              </a:pathLst>
            </a:custGeom>
            <a:gradFill>
              <a:gsLst>
                <a:gs pos="0">
                  <a:srgbClr val="FBF3EC"/>
                </a:gs>
                <a:gs pos="100000">
                  <a:srgbClr val="FEFDA9"/>
                </a:gs>
              </a:gsLst>
              <a:lin ang="5400000" scaled="1"/>
            </a:gradFill>
            <a:ln>
              <a:noFill/>
            </a:ln>
          </p:spPr>
          <p:txBody>
            <a:bodyPr spcFirstLastPara="1" wrap="square" lIns="121900" tIns="121900" rIns="121900" bIns="121900" anchor="ctr" anchorCtr="0">
              <a:noAutofit/>
            </a:bodyPr>
            <a:lstStyle/>
            <a:p>
              <a:pPr defTabSz="1219200">
                <a:buClr>
                  <a:srgbClr val="000000"/>
                </a:buClr>
              </a:pPr>
              <a:endParaRPr sz="1865" kern="0" dirty="0">
                <a:solidFill>
                  <a:schemeClr val="bg1"/>
                </a:solidFill>
                <a:latin typeface="Arial" panose="020B0604020202020204"/>
                <a:cs typeface="Arial" panose="020B0604020202020204"/>
                <a:sym typeface="Arial" panose="020B0604020202020204"/>
              </a:endParaRPr>
            </a:p>
          </p:txBody>
        </p:sp>
        <p:grpSp>
          <p:nvGrpSpPr>
            <p:cNvPr id="6" name="Google Shape;1002;p32"/>
            <p:cNvGrpSpPr/>
            <p:nvPr/>
          </p:nvGrpSpPr>
          <p:grpSpPr>
            <a:xfrm>
              <a:off x="2182757" y="3208577"/>
              <a:ext cx="287101" cy="335648"/>
              <a:chOff x="-48237000" y="2342650"/>
              <a:chExt cx="256800" cy="300225"/>
            </a:xfrm>
            <a:solidFill>
              <a:srgbClr val="C00000"/>
            </a:solidFill>
          </p:grpSpPr>
          <p:sp>
            <p:nvSpPr>
              <p:cNvPr id="39" name="Google Shape;1003;p32"/>
              <p:cNvSpPr/>
              <p:nvPr/>
            </p:nvSpPr>
            <p:spPr>
              <a:xfrm>
                <a:off x="-48237000" y="2342650"/>
                <a:ext cx="256800" cy="300225"/>
              </a:xfrm>
              <a:custGeom>
                <a:avLst/>
                <a:gdLst/>
                <a:ahLst/>
                <a:cxnLst/>
                <a:rect l="l" t="t" r="r" b="b"/>
                <a:pathLst>
                  <a:path w="10272" h="12009" extrusionOk="0">
                    <a:moveTo>
                      <a:pt x="4507" y="679"/>
                    </a:moveTo>
                    <a:cubicBezTo>
                      <a:pt x="4774" y="679"/>
                      <a:pt x="5048" y="706"/>
                      <a:pt x="5325" y="762"/>
                    </a:cubicBezTo>
                    <a:cubicBezTo>
                      <a:pt x="6774" y="1077"/>
                      <a:pt x="7940" y="2274"/>
                      <a:pt x="8255" y="3723"/>
                    </a:cubicBezTo>
                    <a:cubicBezTo>
                      <a:pt x="8381" y="4227"/>
                      <a:pt x="8381" y="4763"/>
                      <a:pt x="8318" y="5267"/>
                    </a:cubicBezTo>
                    <a:cubicBezTo>
                      <a:pt x="8318" y="5330"/>
                      <a:pt x="8318" y="5424"/>
                      <a:pt x="8350" y="5487"/>
                    </a:cubicBezTo>
                    <a:lnTo>
                      <a:pt x="9263" y="7220"/>
                    </a:lnTo>
                    <a:cubicBezTo>
                      <a:pt x="9389" y="7441"/>
                      <a:pt x="9232" y="7756"/>
                      <a:pt x="8980" y="7756"/>
                    </a:cubicBezTo>
                    <a:lnTo>
                      <a:pt x="8034" y="7756"/>
                    </a:lnTo>
                    <a:cubicBezTo>
                      <a:pt x="7845" y="7756"/>
                      <a:pt x="7688" y="7913"/>
                      <a:pt x="7688" y="8102"/>
                    </a:cubicBezTo>
                    <a:lnTo>
                      <a:pt x="7688" y="9867"/>
                    </a:lnTo>
                    <a:lnTo>
                      <a:pt x="5892" y="9867"/>
                    </a:lnTo>
                    <a:cubicBezTo>
                      <a:pt x="5703" y="9867"/>
                      <a:pt x="5546" y="10024"/>
                      <a:pt x="5546" y="10213"/>
                    </a:cubicBezTo>
                    <a:lnTo>
                      <a:pt x="5546" y="11284"/>
                    </a:lnTo>
                    <a:lnTo>
                      <a:pt x="2049" y="11284"/>
                    </a:lnTo>
                    <a:lnTo>
                      <a:pt x="2049" y="7693"/>
                    </a:lnTo>
                    <a:cubicBezTo>
                      <a:pt x="2049" y="7598"/>
                      <a:pt x="2017" y="7504"/>
                      <a:pt x="1923" y="7441"/>
                    </a:cubicBezTo>
                    <a:cubicBezTo>
                      <a:pt x="1103" y="6685"/>
                      <a:pt x="631" y="5645"/>
                      <a:pt x="631" y="4542"/>
                    </a:cubicBezTo>
                    <a:cubicBezTo>
                      <a:pt x="631" y="2387"/>
                      <a:pt x="2372" y="679"/>
                      <a:pt x="4507" y="679"/>
                    </a:cubicBezTo>
                    <a:close/>
                    <a:moveTo>
                      <a:pt x="4570" y="0"/>
                    </a:moveTo>
                    <a:cubicBezTo>
                      <a:pt x="2059" y="0"/>
                      <a:pt x="1" y="1999"/>
                      <a:pt x="1" y="4542"/>
                    </a:cubicBezTo>
                    <a:cubicBezTo>
                      <a:pt x="1" y="5802"/>
                      <a:pt x="505" y="7000"/>
                      <a:pt x="1418" y="7850"/>
                    </a:cubicBezTo>
                    <a:lnTo>
                      <a:pt x="1418" y="11631"/>
                    </a:lnTo>
                    <a:cubicBezTo>
                      <a:pt x="1418" y="11851"/>
                      <a:pt x="1576" y="12009"/>
                      <a:pt x="1765" y="12009"/>
                    </a:cubicBezTo>
                    <a:lnTo>
                      <a:pt x="5987" y="12009"/>
                    </a:lnTo>
                    <a:cubicBezTo>
                      <a:pt x="6176" y="12009"/>
                      <a:pt x="6333" y="11851"/>
                      <a:pt x="6333" y="11631"/>
                    </a:cubicBezTo>
                    <a:lnTo>
                      <a:pt x="6333" y="10591"/>
                    </a:lnTo>
                    <a:lnTo>
                      <a:pt x="8097" y="10591"/>
                    </a:lnTo>
                    <a:cubicBezTo>
                      <a:pt x="8287" y="10591"/>
                      <a:pt x="8444" y="10434"/>
                      <a:pt x="8444" y="10213"/>
                    </a:cubicBezTo>
                    <a:lnTo>
                      <a:pt x="8444" y="8449"/>
                    </a:lnTo>
                    <a:lnTo>
                      <a:pt x="9043" y="8449"/>
                    </a:lnTo>
                    <a:cubicBezTo>
                      <a:pt x="9799" y="8417"/>
                      <a:pt x="10271" y="7598"/>
                      <a:pt x="9925" y="6874"/>
                    </a:cubicBezTo>
                    <a:lnTo>
                      <a:pt x="9043" y="5267"/>
                    </a:lnTo>
                    <a:cubicBezTo>
                      <a:pt x="9137" y="4700"/>
                      <a:pt x="9137" y="4164"/>
                      <a:pt x="9011" y="3597"/>
                    </a:cubicBezTo>
                    <a:cubicBezTo>
                      <a:pt x="8665" y="1864"/>
                      <a:pt x="7247" y="510"/>
                      <a:pt x="5546" y="100"/>
                    </a:cubicBezTo>
                    <a:cubicBezTo>
                      <a:pt x="5215" y="33"/>
                      <a:pt x="4889" y="0"/>
                      <a:pt x="4570"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40" name="Google Shape;1004;p32"/>
              <p:cNvSpPr/>
              <p:nvPr/>
            </p:nvSpPr>
            <p:spPr>
              <a:xfrm>
                <a:off x="-48195250" y="2377425"/>
                <a:ext cx="144150" cy="140225"/>
              </a:xfrm>
              <a:custGeom>
                <a:avLst/>
                <a:gdLst/>
                <a:ahLst/>
                <a:cxnLst/>
                <a:rect l="l" t="t" r="r" b="b"/>
                <a:pathLst>
                  <a:path w="5766" h="5609" extrusionOk="0">
                    <a:moveTo>
                      <a:pt x="3214" y="757"/>
                    </a:moveTo>
                    <a:lnTo>
                      <a:pt x="3214" y="883"/>
                    </a:lnTo>
                    <a:cubicBezTo>
                      <a:pt x="3214" y="1040"/>
                      <a:pt x="3277" y="1135"/>
                      <a:pt x="3435" y="1198"/>
                    </a:cubicBezTo>
                    <a:cubicBezTo>
                      <a:pt x="3624" y="1261"/>
                      <a:pt x="3844" y="1387"/>
                      <a:pt x="4002" y="1513"/>
                    </a:cubicBezTo>
                    <a:cubicBezTo>
                      <a:pt x="4061" y="1553"/>
                      <a:pt x="4146" y="1593"/>
                      <a:pt x="4233" y="1593"/>
                    </a:cubicBezTo>
                    <a:cubicBezTo>
                      <a:pt x="4283" y="1593"/>
                      <a:pt x="4333" y="1579"/>
                      <a:pt x="4380" y="1545"/>
                    </a:cubicBezTo>
                    <a:lnTo>
                      <a:pt x="4506" y="1482"/>
                    </a:lnTo>
                    <a:lnTo>
                      <a:pt x="4852" y="2049"/>
                    </a:lnTo>
                    <a:lnTo>
                      <a:pt x="4726" y="2143"/>
                    </a:lnTo>
                    <a:cubicBezTo>
                      <a:pt x="4632" y="2206"/>
                      <a:pt x="4537" y="2364"/>
                      <a:pt x="4569" y="2490"/>
                    </a:cubicBezTo>
                    <a:cubicBezTo>
                      <a:pt x="4632" y="2710"/>
                      <a:pt x="4632" y="2899"/>
                      <a:pt x="4569" y="3120"/>
                    </a:cubicBezTo>
                    <a:cubicBezTo>
                      <a:pt x="4537" y="3277"/>
                      <a:pt x="4632" y="3403"/>
                      <a:pt x="4726" y="3466"/>
                    </a:cubicBezTo>
                    <a:lnTo>
                      <a:pt x="4852" y="3561"/>
                    </a:lnTo>
                    <a:lnTo>
                      <a:pt x="4506" y="4159"/>
                    </a:lnTo>
                    <a:lnTo>
                      <a:pt x="4380" y="4065"/>
                    </a:lnTo>
                    <a:cubicBezTo>
                      <a:pt x="4323" y="4037"/>
                      <a:pt x="4260" y="4021"/>
                      <a:pt x="4199" y="4021"/>
                    </a:cubicBezTo>
                    <a:cubicBezTo>
                      <a:pt x="4125" y="4021"/>
                      <a:pt x="4054" y="4044"/>
                      <a:pt x="4002" y="4096"/>
                    </a:cubicBezTo>
                    <a:cubicBezTo>
                      <a:pt x="3844" y="4254"/>
                      <a:pt x="3624" y="4348"/>
                      <a:pt x="3435" y="4411"/>
                    </a:cubicBezTo>
                    <a:cubicBezTo>
                      <a:pt x="3277" y="4475"/>
                      <a:pt x="3214" y="4632"/>
                      <a:pt x="3214" y="4727"/>
                    </a:cubicBezTo>
                    <a:lnTo>
                      <a:pt x="3214" y="4853"/>
                    </a:lnTo>
                    <a:lnTo>
                      <a:pt x="2489" y="4853"/>
                    </a:lnTo>
                    <a:lnTo>
                      <a:pt x="2489" y="4727"/>
                    </a:lnTo>
                    <a:cubicBezTo>
                      <a:pt x="2489" y="4569"/>
                      <a:pt x="2426" y="4475"/>
                      <a:pt x="2269" y="4411"/>
                    </a:cubicBezTo>
                    <a:cubicBezTo>
                      <a:pt x="2048" y="4348"/>
                      <a:pt x="1859" y="4222"/>
                      <a:pt x="1702" y="4096"/>
                    </a:cubicBezTo>
                    <a:cubicBezTo>
                      <a:pt x="1622" y="4057"/>
                      <a:pt x="1530" y="4017"/>
                      <a:pt x="1449" y="4017"/>
                    </a:cubicBezTo>
                    <a:cubicBezTo>
                      <a:pt x="1402" y="4017"/>
                      <a:pt x="1358" y="4030"/>
                      <a:pt x="1324" y="4065"/>
                    </a:cubicBezTo>
                    <a:lnTo>
                      <a:pt x="1198" y="4159"/>
                    </a:lnTo>
                    <a:lnTo>
                      <a:pt x="851" y="3561"/>
                    </a:lnTo>
                    <a:lnTo>
                      <a:pt x="946" y="3466"/>
                    </a:lnTo>
                    <a:cubicBezTo>
                      <a:pt x="1072" y="3403"/>
                      <a:pt x="1166" y="3246"/>
                      <a:pt x="1103" y="3120"/>
                    </a:cubicBezTo>
                    <a:cubicBezTo>
                      <a:pt x="1072" y="2899"/>
                      <a:pt x="1072" y="2710"/>
                      <a:pt x="1103" y="2490"/>
                    </a:cubicBezTo>
                    <a:cubicBezTo>
                      <a:pt x="1166" y="2332"/>
                      <a:pt x="1072" y="2206"/>
                      <a:pt x="946" y="2143"/>
                    </a:cubicBezTo>
                    <a:lnTo>
                      <a:pt x="851" y="2049"/>
                    </a:lnTo>
                    <a:lnTo>
                      <a:pt x="1198" y="1482"/>
                    </a:lnTo>
                    <a:lnTo>
                      <a:pt x="1324" y="1545"/>
                    </a:lnTo>
                    <a:cubicBezTo>
                      <a:pt x="1366" y="1573"/>
                      <a:pt x="1421" y="1588"/>
                      <a:pt x="1481" y="1588"/>
                    </a:cubicBezTo>
                    <a:cubicBezTo>
                      <a:pt x="1553" y="1588"/>
                      <a:pt x="1632" y="1565"/>
                      <a:pt x="1702" y="1513"/>
                    </a:cubicBezTo>
                    <a:cubicBezTo>
                      <a:pt x="1859" y="1356"/>
                      <a:pt x="2048" y="1261"/>
                      <a:pt x="2269" y="1198"/>
                    </a:cubicBezTo>
                    <a:cubicBezTo>
                      <a:pt x="2426" y="1135"/>
                      <a:pt x="2489" y="977"/>
                      <a:pt x="2489" y="883"/>
                    </a:cubicBezTo>
                    <a:lnTo>
                      <a:pt x="2489" y="757"/>
                    </a:lnTo>
                    <a:close/>
                    <a:moveTo>
                      <a:pt x="2174" y="1"/>
                    </a:moveTo>
                    <a:cubicBezTo>
                      <a:pt x="1985" y="1"/>
                      <a:pt x="1828" y="158"/>
                      <a:pt x="1828" y="379"/>
                    </a:cubicBezTo>
                    <a:lnTo>
                      <a:pt x="1828" y="599"/>
                    </a:lnTo>
                    <a:cubicBezTo>
                      <a:pt x="1702" y="631"/>
                      <a:pt x="1576" y="725"/>
                      <a:pt x="1513" y="788"/>
                    </a:cubicBezTo>
                    <a:lnTo>
                      <a:pt x="1324" y="694"/>
                    </a:lnTo>
                    <a:cubicBezTo>
                      <a:pt x="1265" y="658"/>
                      <a:pt x="1192" y="641"/>
                      <a:pt x="1122" y="641"/>
                    </a:cubicBezTo>
                    <a:cubicBezTo>
                      <a:pt x="1004" y="641"/>
                      <a:pt x="890" y="690"/>
                      <a:pt x="851" y="788"/>
                    </a:cubicBezTo>
                    <a:lnTo>
                      <a:pt x="126" y="2017"/>
                    </a:lnTo>
                    <a:cubicBezTo>
                      <a:pt x="63" y="2175"/>
                      <a:pt x="95" y="2427"/>
                      <a:pt x="253" y="2490"/>
                    </a:cubicBezTo>
                    <a:lnTo>
                      <a:pt x="442" y="2616"/>
                    </a:lnTo>
                    <a:lnTo>
                      <a:pt x="442" y="2994"/>
                    </a:lnTo>
                    <a:lnTo>
                      <a:pt x="253" y="3120"/>
                    </a:lnTo>
                    <a:cubicBezTo>
                      <a:pt x="95" y="3214"/>
                      <a:pt x="0" y="3435"/>
                      <a:pt x="126" y="3592"/>
                    </a:cubicBezTo>
                    <a:lnTo>
                      <a:pt x="851" y="4821"/>
                    </a:lnTo>
                    <a:cubicBezTo>
                      <a:pt x="894" y="4928"/>
                      <a:pt x="1024" y="4991"/>
                      <a:pt x="1152" y="4991"/>
                    </a:cubicBezTo>
                    <a:cubicBezTo>
                      <a:pt x="1213" y="4991"/>
                      <a:pt x="1273" y="4977"/>
                      <a:pt x="1324" y="4947"/>
                    </a:cubicBezTo>
                    <a:lnTo>
                      <a:pt x="1513" y="4821"/>
                    </a:lnTo>
                    <a:cubicBezTo>
                      <a:pt x="1639" y="4884"/>
                      <a:pt x="1733" y="4979"/>
                      <a:pt x="1828" y="5010"/>
                    </a:cubicBezTo>
                    <a:lnTo>
                      <a:pt x="1828" y="5262"/>
                    </a:lnTo>
                    <a:cubicBezTo>
                      <a:pt x="1828" y="5451"/>
                      <a:pt x="1985" y="5609"/>
                      <a:pt x="2174" y="5609"/>
                    </a:cubicBezTo>
                    <a:lnTo>
                      <a:pt x="3592" y="5609"/>
                    </a:lnTo>
                    <a:cubicBezTo>
                      <a:pt x="3781" y="5609"/>
                      <a:pt x="3939" y="5451"/>
                      <a:pt x="3939" y="5262"/>
                    </a:cubicBezTo>
                    <a:lnTo>
                      <a:pt x="3939" y="5010"/>
                    </a:lnTo>
                    <a:cubicBezTo>
                      <a:pt x="4065" y="4979"/>
                      <a:pt x="4191" y="4884"/>
                      <a:pt x="4254" y="4821"/>
                    </a:cubicBezTo>
                    <a:lnTo>
                      <a:pt x="4474" y="4947"/>
                    </a:lnTo>
                    <a:cubicBezTo>
                      <a:pt x="4524" y="4967"/>
                      <a:pt x="4580" y="4978"/>
                      <a:pt x="4637" y="4978"/>
                    </a:cubicBezTo>
                    <a:cubicBezTo>
                      <a:pt x="4759" y="4978"/>
                      <a:pt x="4882" y="4929"/>
                      <a:pt x="4947" y="4821"/>
                    </a:cubicBezTo>
                    <a:lnTo>
                      <a:pt x="5640" y="3592"/>
                    </a:lnTo>
                    <a:cubicBezTo>
                      <a:pt x="5734" y="3435"/>
                      <a:pt x="5671" y="3214"/>
                      <a:pt x="5514" y="3120"/>
                    </a:cubicBezTo>
                    <a:lnTo>
                      <a:pt x="5325" y="2994"/>
                    </a:lnTo>
                    <a:lnTo>
                      <a:pt x="5325" y="2616"/>
                    </a:lnTo>
                    <a:lnTo>
                      <a:pt x="5514" y="2490"/>
                    </a:lnTo>
                    <a:cubicBezTo>
                      <a:pt x="5671" y="2427"/>
                      <a:pt x="5766" y="2206"/>
                      <a:pt x="5640" y="2017"/>
                    </a:cubicBezTo>
                    <a:lnTo>
                      <a:pt x="4947" y="788"/>
                    </a:lnTo>
                    <a:cubicBezTo>
                      <a:pt x="4887" y="689"/>
                      <a:pt x="4777" y="627"/>
                      <a:pt x="4664" y="627"/>
                    </a:cubicBezTo>
                    <a:cubicBezTo>
                      <a:pt x="4598" y="627"/>
                      <a:pt x="4532" y="648"/>
                      <a:pt x="4474" y="694"/>
                    </a:cubicBezTo>
                    <a:lnTo>
                      <a:pt x="4254" y="788"/>
                    </a:lnTo>
                    <a:cubicBezTo>
                      <a:pt x="4159" y="725"/>
                      <a:pt x="4033" y="631"/>
                      <a:pt x="3939" y="599"/>
                    </a:cubicBezTo>
                    <a:lnTo>
                      <a:pt x="3939" y="379"/>
                    </a:lnTo>
                    <a:cubicBezTo>
                      <a:pt x="3939" y="158"/>
                      <a:pt x="3781" y="1"/>
                      <a:pt x="3592"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41" name="Google Shape;1005;p32"/>
              <p:cNvSpPr/>
              <p:nvPr/>
            </p:nvSpPr>
            <p:spPr>
              <a:xfrm>
                <a:off x="-48150350" y="2422325"/>
                <a:ext cx="52775" cy="52800"/>
              </a:xfrm>
              <a:custGeom>
                <a:avLst/>
                <a:gdLst/>
                <a:ahLst/>
                <a:cxnLst/>
                <a:rect l="l" t="t" r="r" b="b"/>
                <a:pathLst>
                  <a:path w="2111" h="2112" extrusionOk="0">
                    <a:moveTo>
                      <a:pt x="1040" y="662"/>
                    </a:moveTo>
                    <a:cubicBezTo>
                      <a:pt x="1260" y="662"/>
                      <a:pt x="1418" y="820"/>
                      <a:pt x="1418" y="1009"/>
                    </a:cubicBezTo>
                    <a:cubicBezTo>
                      <a:pt x="1418" y="1198"/>
                      <a:pt x="1260" y="1355"/>
                      <a:pt x="1040" y="1355"/>
                    </a:cubicBezTo>
                    <a:cubicBezTo>
                      <a:pt x="851" y="1355"/>
                      <a:pt x="693" y="1198"/>
                      <a:pt x="693" y="1009"/>
                    </a:cubicBezTo>
                    <a:cubicBezTo>
                      <a:pt x="693" y="820"/>
                      <a:pt x="851" y="662"/>
                      <a:pt x="1040" y="662"/>
                    </a:cubicBezTo>
                    <a:close/>
                    <a:moveTo>
                      <a:pt x="1040" y="1"/>
                    </a:moveTo>
                    <a:cubicBezTo>
                      <a:pt x="473" y="1"/>
                      <a:pt x="0" y="473"/>
                      <a:pt x="0" y="1040"/>
                    </a:cubicBezTo>
                    <a:cubicBezTo>
                      <a:pt x="0" y="1639"/>
                      <a:pt x="473" y="2111"/>
                      <a:pt x="1040" y="2111"/>
                    </a:cubicBezTo>
                    <a:cubicBezTo>
                      <a:pt x="1639" y="2111"/>
                      <a:pt x="2111" y="1639"/>
                      <a:pt x="2111" y="1040"/>
                    </a:cubicBezTo>
                    <a:cubicBezTo>
                      <a:pt x="2111" y="473"/>
                      <a:pt x="1639" y="1"/>
                      <a:pt x="1040"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grpSp>
        <p:sp useBgFill="1">
          <p:nvSpPr>
            <p:cNvPr id="7" name="Google Shape;973;p32"/>
            <p:cNvSpPr/>
            <p:nvPr/>
          </p:nvSpPr>
          <p:spPr>
            <a:xfrm>
              <a:off x="4049673" y="3245798"/>
              <a:ext cx="329033" cy="327321"/>
            </a:xfrm>
            <a:custGeom>
              <a:avLst/>
              <a:gdLst/>
              <a:ahLst/>
              <a:cxnLst/>
              <a:rect l="l" t="t" r="r" b="b"/>
              <a:pathLst>
                <a:path w="11909" h="11847" extrusionOk="0">
                  <a:moveTo>
                    <a:pt x="3560" y="2647"/>
                  </a:moveTo>
                  <a:lnTo>
                    <a:pt x="3560" y="3561"/>
                  </a:lnTo>
                  <a:lnTo>
                    <a:pt x="2615" y="3561"/>
                  </a:lnTo>
                  <a:lnTo>
                    <a:pt x="3560" y="2647"/>
                  </a:lnTo>
                  <a:close/>
                  <a:moveTo>
                    <a:pt x="6616" y="4222"/>
                  </a:moveTo>
                  <a:cubicBezTo>
                    <a:pt x="7971" y="4285"/>
                    <a:pt x="9074" y="5325"/>
                    <a:pt x="9074" y="6680"/>
                  </a:cubicBezTo>
                  <a:cubicBezTo>
                    <a:pt x="9074" y="8003"/>
                    <a:pt x="7971" y="9106"/>
                    <a:pt x="6616" y="9106"/>
                  </a:cubicBezTo>
                  <a:cubicBezTo>
                    <a:pt x="5293" y="9106"/>
                    <a:pt x="4190" y="8003"/>
                    <a:pt x="4190" y="6680"/>
                  </a:cubicBezTo>
                  <a:cubicBezTo>
                    <a:pt x="4190" y="5325"/>
                    <a:pt x="5293" y="4222"/>
                    <a:pt x="6616" y="4222"/>
                  </a:cubicBezTo>
                  <a:close/>
                  <a:moveTo>
                    <a:pt x="7687" y="757"/>
                  </a:moveTo>
                  <a:lnTo>
                    <a:pt x="7687" y="1513"/>
                  </a:lnTo>
                  <a:lnTo>
                    <a:pt x="3875" y="1513"/>
                  </a:lnTo>
                  <a:cubicBezTo>
                    <a:pt x="3781" y="1513"/>
                    <a:pt x="3655" y="1544"/>
                    <a:pt x="3623" y="1639"/>
                  </a:cubicBezTo>
                  <a:lnTo>
                    <a:pt x="1512" y="3718"/>
                  </a:lnTo>
                  <a:cubicBezTo>
                    <a:pt x="1418" y="3813"/>
                    <a:pt x="1386" y="3876"/>
                    <a:pt x="1386" y="3939"/>
                  </a:cubicBezTo>
                  <a:lnTo>
                    <a:pt x="1386" y="9862"/>
                  </a:lnTo>
                  <a:lnTo>
                    <a:pt x="662" y="9862"/>
                  </a:lnTo>
                  <a:lnTo>
                    <a:pt x="662" y="757"/>
                  </a:lnTo>
                  <a:close/>
                  <a:moveTo>
                    <a:pt x="8380" y="2175"/>
                  </a:moveTo>
                  <a:lnTo>
                    <a:pt x="8380" y="4128"/>
                  </a:lnTo>
                  <a:cubicBezTo>
                    <a:pt x="7876" y="3813"/>
                    <a:pt x="7278" y="3592"/>
                    <a:pt x="6648" y="3592"/>
                  </a:cubicBezTo>
                  <a:cubicBezTo>
                    <a:pt x="4915" y="3592"/>
                    <a:pt x="3560" y="5010"/>
                    <a:pt x="3560" y="6711"/>
                  </a:cubicBezTo>
                  <a:cubicBezTo>
                    <a:pt x="3560" y="8444"/>
                    <a:pt x="4946" y="9830"/>
                    <a:pt x="6648" y="9830"/>
                  </a:cubicBezTo>
                  <a:cubicBezTo>
                    <a:pt x="7120" y="9830"/>
                    <a:pt x="7593" y="9704"/>
                    <a:pt x="8002" y="9515"/>
                  </a:cubicBezTo>
                  <a:lnTo>
                    <a:pt x="8380" y="9893"/>
                  </a:lnTo>
                  <a:lnTo>
                    <a:pt x="8380" y="10492"/>
                  </a:lnTo>
                  <a:lnTo>
                    <a:pt x="2079" y="10492"/>
                  </a:lnTo>
                  <a:lnTo>
                    <a:pt x="2079" y="4285"/>
                  </a:lnTo>
                  <a:lnTo>
                    <a:pt x="3875" y="4285"/>
                  </a:lnTo>
                  <a:cubicBezTo>
                    <a:pt x="4064" y="4285"/>
                    <a:pt x="4222" y="4128"/>
                    <a:pt x="4222" y="3907"/>
                  </a:cubicBezTo>
                  <a:lnTo>
                    <a:pt x="4222" y="2175"/>
                  </a:lnTo>
                  <a:close/>
                  <a:moveTo>
                    <a:pt x="9074" y="8633"/>
                  </a:moveTo>
                  <a:lnTo>
                    <a:pt x="11027" y="10618"/>
                  </a:lnTo>
                  <a:cubicBezTo>
                    <a:pt x="11153" y="10744"/>
                    <a:pt x="11153" y="10964"/>
                    <a:pt x="11027" y="11090"/>
                  </a:cubicBezTo>
                  <a:cubicBezTo>
                    <a:pt x="10964" y="11153"/>
                    <a:pt x="10877" y="11185"/>
                    <a:pt x="10791" y="11185"/>
                  </a:cubicBezTo>
                  <a:cubicBezTo>
                    <a:pt x="10704" y="11185"/>
                    <a:pt x="10617" y="11153"/>
                    <a:pt x="10554" y="11090"/>
                  </a:cubicBezTo>
                  <a:lnTo>
                    <a:pt x="8601" y="9106"/>
                  </a:lnTo>
                  <a:cubicBezTo>
                    <a:pt x="8790" y="9011"/>
                    <a:pt x="8948" y="8791"/>
                    <a:pt x="9074" y="8633"/>
                  </a:cubicBezTo>
                  <a:close/>
                  <a:moveTo>
                    <a:pt x="347" y="1"/>
                  </a:moveTo>
                  <a:cubicBezTo>
                    <a:pt x="158" y="1"/>
                    <a:pt x="0" y="190"/>
                    <a:pt x="0" y="379"/>
                  </a:cubicBezTo>
                  <a:lnTo>
                    <a:pt x="0" y="10145"/>
                  </a:lnTo>
                  <a:cubicBezTo>
                    <a:pt x="0" y="10334"/>
                    <a:pt x="158" y="10492"/>
                    <a:pt x="347" y="10492"/>
                  </a:cubicBezTo>
                  <a:lnTo>
                    <a:pt x="1386" y="10492"/>
                  </a:lnTo>
                  <a:lnTo>
                    <a:pt x="1386" y="10838"/>
                  </a:lnTo>
                  <a:cubicBezTo>
                    <a:pt x="1386" y="11059"/>
                    <a:pt x="1544" y="11216"/>
                    <a:pt x="1733" y="11216"/>
                  </a:cubicBezTo>
                  <a:lnTo>
                    <a:pt x="8695" y="11216"/>
                  </a:lnTo>
                  <a:cubicBezTo>
                    <a:pt x="8916" y="11216"/>
                    <a:pt x="9074" y="11059"/>
                    <a:pt x="9074" y="10838"/>
                  </a:cubicBezTo>
                  <a:lnTo>
                    <a:pt x="9074" y="10586"/>
                  </a:lnTo>
                  <a:lnTo>
                    <a:pt x="10050" y="11563"/>
                  </a:lnTo>
                  <a:cubicBezTo>
                    <a:pt x="10239" y="11752"/>
                    <a:pt x="10507" y="11847"/>
                    <a:pt x="10775" y="11847"/>
                  </a:cubicBezTo>
                  <a:cubicBezTo>
                    <a:pt x="11043" y="11847"/>
                    <a:pt x="11310" y="11752"/>
                    <a:pt x="11499" y="11563"/>
                  </a:cubicBezTo>
                  <a:cubicBezTo>
                    <a:pt x="11909" y="11153"/>
                    <a:pt x="11909" y="10492"/>
                    <a:pt x="11499" y="10114"/>
                  </a:cubicBezTo>
                  <a:lnTo>
                    <a:pt x="9420" y="8003"/>
                  </a:lnTo>
                  <a:cubicBezTo>
                    <a:pt x="9609" y="7625"/>
                    <a:pt x="9735" y="7152"/>
                    <a:pt x="9735" y="6680"/>
                  </a:cubicBezTo>
                  <a:cubicBezTo>
                    <a:pt x="9735" y="5924"/>
                    <a:pt x="9452" y="5262"/>
                    <a:pt x="9011" y="4695"/>
                  </a:cubicBezTo>
                  <a:lnTo>
                    <a:pt x="9011" y="1828"/>
                  </a:lnTo>
                  <a:cubicBezTo>
                    <a:pt x="9011" y="1639"/>
                    <a:pt x="8853" y="1481"/>
                    <a:pt x="8664" y="1481"/>
                  </a:cubicBezTo>
                  <a:lnTo>
                    <a:pt x="8317" y="1481"/>
                  </a:lnTo>
                  <a:lnTo>
                    <a:pt x="8317" y="379"/>
                  </a:lnTo>
                  <a:cubicBezTo>
                    <a:pt x="8317" y="190"/>
                    <a:pt x="8160" y="1"/>
                    <a:pt x="7971" y="1"/>
                  </a:cubicBezTo>
                  <a:close/>
                </a:path>
              </a:pathLst>
            </a:custGeom>
            <a:ln>
              <a:noFill/>
            </a:ln>
          </p:spPr>
          <p:txBody>
            <a:bodyPr spcFirstLastPara="1" wrap="square" lIns="121900" tIns="121900" rIns="121900" bIns="121900" anchor="ctr" anchorCtr="0">
              <a:noAutofit/>
            </a:bodyPr>
            <a:lstStyle/>
            <a:p>
              <a:pPr defTabSz="1219200">
                <a:buClr>
                  <a:srgbClr val="000000"/>
                </a:buClr>
              </a:pPr>
              <a:endParaRPr sz="1865" kern="0" dirty="0">
                <a:solidFill>
                  <a:schemeClr val="bg1"/>
                </a:solidFill>
                <a:latin typeface="Arial" panose="020B0604020202020204"/>
                <a:cs typeface="Arial" panose="020B0604020202020204"/>
                <a:sym typeface="Arial" panose="020B0604020202020204"/>
              </a:endParaRPr>
            </a:p>
          </p:txBody>
        </p:sp>
        <p:grpSp>
          <p:nvGrpSpPr>
            <p:cNvPr id="8" name="Google Shape;1014;p32"/>
            <p:cNvGrpSpPr/>
            <p:nvPr/>
          </p:nvGrpSpPr>
          <p:grpSpPr>
            <a:xfrm>
              <a:off x="7777804" y="3244707"/>
              <a:ext cx="323246" cy="324104"/>
              <a:chOff x="-1700225" y="2768875"/>
              <a:chExt cx="291450" cy="292225"/>
            </a:xfrm>
            <a:solidFill>
              <a:srgbClr val="C00000"/>
            </a:solidFill>
          </p:grpSpPr>
          <p:sp>
            <p:nvSpPr>
              <p:cNvPr id="33" name="Google Shape;1015;p32"/>
              <p:cNvSpPr/>
              <p:nvPr/>
            </p:nvSpPr>
            <p:spPr>
              <a:xfrm>
                <a:off x="-1700225" y="2768875"/>
                <a:ext cx="291450" cy="292225"/>
              </a:xfrm>
              <a:custGeom>
                <a:avLst/>
                <a:gdLst/>
                <a:ahLst/>
                <a:cxnLst/>
                <a:rect l="l" t="t" r="r" b="b"/>
                <a:pathLst>
                  <a:path w="11658" h="11689" extrusionOk="0">
                    <a:moveTo>
                      <a:pt x="10617" y="662"/>
                    </a:moveTo>
                    <a:cubicBezTo>
                      <a:pt x="10806" y="662"/>
                      <a:pt x="10964" y="820"/>
                      <a:pt x="10964" y="1009"/>
                    </a:cubicBezTo>
                    <a:lnTo>
                      <a:pt x="10964" y="2710"/>
                    </a:lnTo>
                    <a:lnTo>
                      <a:pt x="662" y="2710"/>
                    </a:lnTo>
                    <a:lnTo>
                      <a:pt x="662" y="1009"/>
                    </a:lnTo>
                    <a:cubicBezTo>
                      <a:pt x="662" y="820"/>
                      <a:pt x="819" y="662"/>
                      <a:pt x="1008" y="662"/>
                    </a:cubicBezTo>
                    <a:close/>
                    <a:moveTo>
                      <a:pt x="10933" y="3372"/>
                    </a:moveTo>
                    <a:lnTo>
                      <a:pt x="10933" y="9232"/>
                    </a:lnTo>
                    <a:cubicBezTo>
                      <a:pt x="10964" y="9484"/>
                      <a:pt x="10806" y="9610"/>
                      <a:pt x="10617" y="9610"/>
                    </a:cubicBezTo>
                    <a:lnTo>
                      <a:pt x="8916" y="9610"/>
                    </a:lnTo>
                    <a:lnTo>
                      <a:pt x="8570" y="9232"/>
                    </a:lnTo>
                    <a:cubicBezTo>
                      <a:pt x="8601" y="9169"/>
                      <a:pt x="8664" y="9043"/>
                      <a:pt x="8696" y="8917"/>
                    </a:cubicBezTo>
                    <a:lnTo>
                      <a:pt x="9200" y="8917"/>
                    </a:lnTo>
                    <a:cubicBezTo>
                      <a:pt x="9389" y="8917"/>
                      <a:pt x="9546" y="8759"/>
                      <a:pt x="9546" y="8570"/>
                    </a:cubicBezTo>
                    <a:lnTo>
                      <a:pt x="9546" y="7184"/>
                    </a:lnTo>
                    <a:cubicBezTo>
                      <a:pt x="9546" y="6995"/>
                      <a:pt x="9389" y="6837"/>
                      <a:pt x="9200" y="6837"/>
                    </a:cubicBezTo>
                    <a:lnTo>
                      <a:pt x="8696" y="6837"/>
                    </a:lnTo>
                    <a:cubicBezTo>
                      <a:pt x="8664" y="6711"/>
                      <a:pt x="8601" y="6648"/>
                      <a:pt x="8570" y="6522"/>
                    </a:cubicBezTo>
                    <a:lnTo>
                      <a:pt x="8916" y="6176"/>
                    </a:lnTo>
                    <a:cubicBezTo>
                      <a:pt x="9042" y="6050"/>
                      <a:pt x="9042" y="5798"/>
                      <a:pt x="8916" y="5703"/>
                    </a:cubicBezTo>
                    <a:lnTo>
                      <a:pt x="7940" y="4695"/>
                    </a:lnTo>
                    <a:cubicBezTo>
                      <a:pt x="7877" y="4648"/>
                      <a:pt x="7790" y="4624"/>
                      <a:pt x="7703" y="4624"/>
                    </a:cubicBezTo>
                    <a:cubicBezTo>
                      <a:pt x="7617" y="4624"/>
                      <a:pt x="7530" y="4648"/>
                      <a:pt x="7467" y="4695"/>
                    </a:cubicBezTo>
                    <a:lnTo>
                      <a:pt x="7120" y="5073"/>
                    </a:lnTo>
                    <a:cubicBezTo>
                      <a:pt x="7026" y="5041"/>
                      <a:pt x="6931" y="4978"/>
                      <a:pt x="6805" y="4947"/>
                    </a:cubicBezTo>
                    <a:lnTo>
                      <a:pt x="6805" y="4443"/>
                    </a:lnTo>
                    <a:cubicBezTo>
                      <a:pt x="6805" y="4222"/>
                      <a:pt x="6648" y="4065"/>
                      <a:pt x="6459" y="4065"/>
                    </a:cubicBezTo>
                    <a:lnTo>
                      <a:pt x="5073" y="4065"/>
                    </a:lnTo>
                    <a:cubicBezTo>
                      <a:pt x="4884" y="4065"/>
                      <a:pt x="4726" y="4222"/>
                      <a:pt x="4726" y="4443"/>
                    </a:cubicBezTo>
                    <a:lnTo>
                      <a:pt x="4726" y="4947"/>
                    </a:lnTo>
                    <a:cubicBezTo>
                      <a:pt x="4600" y="4978"/>
                      <a:pt x="4506" y="5010"/>
                      <a:pt x="4411" y="5073"/>
                    </a:cubicBezTo>
                    <a:lnTo>
                      <a:pt x="4033" y="4695"/>
                    </a:lnTo>
                    <a:cubicBezTo>
                      <a:pt x="3986" y="4648"/>
                      <a:pt x="3899" y="4624"/>
                      <a:pt x="3808" y="4624"/>
                    </a:cubicBezTo>
                    <a:cubicBezTo>
                      <a:pt x="3718" y="4624"/>
                      <a:pt x="3623" y="4648"/>
                      <a:pt x="3560" y="4695"/>
                    </a:cubicBezTo>
                    <a:lnTo>
                      <a:pt x="2584" y="5703"/>
                    </a:lnTo>
                    <a:cubicBezTo>
                      <a:pt x="2458" y="5829"/>
                      <a:pt x="2458" y="6050"/>
                      <a:pt x="2584" y="6176"/>
                    </a:cubicBezTo>
                    <a:lnTo>
                      <a:pt x="2930" y="6522"/>
                    </a:lnTo>
                    <a:cubicBezTo>
                      <a:pt x="2899" y="6585"/>
                      <a:pt x="2867" y="6711"/>
                      <a:pt x="2836" y="6837"/>
                    </a:cubicBezTo>
                    <a:lnTo>
                      <a:pt x="2300" y="6837"/>
                    </a:lnTo>
                    <a:cubicBezTo>
                      <a:pt x="2111" y="6837"/>
                      <a:pt x="1954" y="6995"/>
                      <a:pt x="1954" y="7184"/>
                    </a:cubicBezTo>
                    <a:lnTo>
                      <a:pt x="1954" y="8570"/>
                    </a:lnTo>
                    <a:cubicBezTo>
                      <a:pt x="1954" y="8759"/>
                      <a:pt x="2111" y="8917"/>
                      <a:pt x="2300" y="8917"/>
                    </a:cubicBezTo>
                    <a:lnTo>
                      <a:pt x="2836" y="8917"/>
                    </a:lnTo>
                    <a:cubicBezTo>
                      <a:pt x="2867" y="9043"/>
                      <a:pt x="2899" y="9137"/>
                      <a:pt x="2930" y="9232"/>
                    </a:cubicBezTo>
                    <a:lnTo>
                      <a:pt x="2584" y="9610"/>
                    </a:lnTo>
                    <a:lnTo>
                      <a:pt x="977" y="9610"/>
                    </a:lnTo>
                    <a:cubicBezTo>
                      <a:pt x="788" y="9610"/>
                      <a:pt x="630" y="9452"/>
                      <a:pt x="630" y="9232"/>
                    </a:cubicBezTo>
                    <a:lnTo>
                      <a:pt x="630" y="3372"/>
                    </a:lnTo>
                    <a:close/>
                    <a:moveTo>
                      <a:pt x="6112" y="4726"/>
                    </a:moveTo>
                    <a:lnTo>
                      <a:pt x="6112" y="5136"/>
                    </a:lnTo>
                    <a:cubicBezTo>
                      <a:pt x="6112" y="5294"/>
                      <a:pt x="6207" y="5420"/>
                      <a:pt x="6364" y="5451"/>
                    </a:cubicBezTo>
                    <a:cubicBezTo>
                      <a:pt x="6553" y="5514"/>
                      <a:pt x="6805" y="5609"/>
                      <a:pt x="6994" y="5735"/>
                    </a:cubicBezTo>
                    <a:cubicBezTo>
                      <a:pt x="7041" y="5769"/>
                      <a:pt x="7096" y="5783"/>
                      <a:pt x="7153" y="5783"/>
                    </a:cubicBezTo>
                    <a:cubicBezTo>
                      <a:pt x="7251" y="5783"/>
                      <a:pt x="7356" y="5743"/>
                      <a:pt x="7435" y="5703"/>
                    </a:cubicBezTo>
                    <a:lnTo>
                      <a:pt x="7751" y="5388"/>
                    </a:lnTo>
                    <a:lnTo>
                      <a:pt x="8223" y="5861"/>
                    </a:lnTo>
                    <a:lnTo>
                      <a:pt x="7908" y="6176"/>
                    </a:lnTo>
                    <a:cubicBezTo>
                      <a:pt x="7782" y="6302"/>
                      <a:pt x="7782" y="6459"/>
                      <a:pt x="7877" y="6617"/>
                    </a:cubicBezTo>
                    <a:cubicBezTo>
                      <a:pt x="7971" y="6806"/>
                      <a:pt x="8066" y="6995"/>
                      <a:pt x="8129" y="7247"/>
                    </a:cubicBezTo>
                    <a:cubicBezTo>
                      <a:pt x="8192" y="7404"/>
                      <a:pt x="8286" y="7499"/>
                      <a:pt x="8444" y="7499"/>
                    </a:cubicBezTo>
                    <a:lnTo>
                      <a:pt x="8885" y="7499"/>
                    </a:lnTo>
                    <a:lnTo>
                      <a:pt x="8885" y="8192"/>
                    </a:lnTo>
                    <a:lnTo>
                      <a:pt x="8444" y="8192"/>
                    </a:lnTo>
                    <a:cubicBezTo>
                      <a:pt x="8286" y="8192"/>
                      <a:pt x="8192" y="8286"/>
                      <a:pt x="8129" y="8444"/>
                    </a:cubicBezTo>
                    <a:cubicBezTo>
                      <a:pt x="8097" y="8665"/>
                      <a:pt x="7971" y="8885"/>
                      <a:pt x="7877" y="9074"/>
                    </a:cubicBezTo>
                    <a:cubicBezTo>
                      <a:pt x="7782" y="9200"/>
                      <a:pt x="7814" y="9389"/>
                      <a:pt x="7908" y="9515"/>
                    </a:cubicBezTo>
                    <a:lnTo>
                      <a:pt x="8223" y="9830"/>
                    </a:lnTo>
                    <a:lnTo>
                      <a:pt x="7751" y="10303"/>
                    </a:lnTo>
                    <a:lnTo>
                      <a:pt x="7435" y="9988"/>
                    </a:lnTo>
                    <a:cubicBezTo>
                      <a:pt x="7368" y="9920"/>
                      <a:pt x="7291" y="9889"/>
                      <a:pt x="7211" y="9889"/>
                    </a:cubicBezTo>
                    <a:cubicBezTo>
                      <a:pt x="7141" y="9889"/>
                      <a:pt x="7068" y="9912"/>
                      <a:pt x="6994" y="9956"/>
                    </a:cubicBezTo>
                    <a:cubicBezTo>
                      <a:pt x="6805" y="10082"/>
                      <a:pt x="6616" y="10145"/>
                      <a:pt x="6364" y="10208"/>
                    </a:cubicBezTo>
                    <a:cubicBezTo>
                      <a:pt x="6207" y="10271"/>
                      <a:pt x="6112" y="10366"/>
                      <a:pt x="6112" y="10555"/>
                    </a:cubicBezTo>
                    <a:lnTo>
                      <a:pt x="6112" y="10964"/>
                    </a:lnTo>
                    <a:lnTo>
                      <a:pt x="5419" y="10964"/>
                    </a:lnTo>
                    <a:lnTo>
                      <a:pt x="5419" y="10555"/>
                    </a:lnTo>
                    <a:cubicBezTo>
                      <a:pt x="5419" y="10366"/>
                      <a:pt x="5325" y="10271"/>
                      <a:pt x="5167" y="10208"/>
                    </a:cubicBezTo>
                    <a:cubicBezTo>
                      <a:pt x="4947" y="10177"/>
                      <a:pt x="4726" y="10051"/>
                      <a:pt x="4537" y="9956"/>
                    </a:cubicBezTo>
                    <a:cubicBezTo>
                      <a:pt x="4491" y="9921"/>
                      <a:pt x="4436" y="9908"/>
                      <a:pt x="4379" y="9908"/>
                    </a:cubicBezTo>
                    <a:cubicBezTo>
                      <a:pt x="4281" y="9908"/>
                      <a:pt x="4176" y="9948"/>
                      <a:pt x="4096" y="9988"/>
                    </a:cubicBezTo>
                    <a:lnTo>
                      <a:pt x="3781" y="10303"/>
                    </a:lnTo>
                    <a:lnTo>
                      <a:pt x="3308" y="9830"/>
                    </a:lnTo>
                    <a:lnTo>
                      <a:pt x="3623" y="9515"/>
                    </a:lnTo>
                    <a:cubicBezTo>
                      <a:pt x="3749" y="9389"/>
                      <a:pt x="3749" y="9232"/>
                      <a:pt x="3655" y="9074"/>
                    </a:cubicBezTo>
                    <a:cubicBezTo>
                      <a:pt x="3529" y="8885"/>
                      <a:pt x="3466" y="8696"/>
                      <a:pt x="3371" y="8444"/>
                    </a:cubicBezTo>
                    <a:cubicBezTo>
                      <a:pt x="3340" y="8286"/>
                      <a:pt x="3214" y="8192"/>
                      <a:pt x="3056" y="8192"/>
                    </a:cubicBezTo>
                    <a:lnTo>
                      <a:pt x="2647" y="8192"/>
                    </a:lnTo>
                    <a:lnTo>
                      <a:pt x="2647" y="7499"/>
                    </a:lnTo>
                    <a:lnTo>
                      <a:pt x="3056" y="7499"/>
                    </a:lnTo>
                    <a:cubicBezTo>
                      <a:pt x="3214" y="7499"/>
                      <a:pt x="3340" y="7404"/>
                      <a:pt x="3371" y="7247"/>
                    </a:cubicBezTo>
                    <a:cubicBezTo>
                      <a:pt x="3434" y="7026"/>
                      <a:pt x="3529" y="6806"/>
                      <a:pt x="3655" y="6617"/>
                    </a:cubicBezTo>
                    <a:cubicBezTo>
                      <a:pt x="3749" y="6491"/>
                      <a:pt x="3686" y="6302"/>
                      <a:pt x="3623" y="6176"/>
                    </a:cubicBezTo>
                    <a:lnTo>
                      <a:pt x="3308" y="5861"/>
                    </a:lnTo>
                    <a:lnTo>
                      <a:pt x="3781" y="5388"/>
                    </a:lnTo>
                    <a:lnTo>
                      <a:pt x="4096" y="5703"/>
                    </a:lnTo>
                    <a:cubicBezTo>
                      <a:pt x="4163" y="5771"/>
                      <a:pt x="4240" y="5802"/>
                      <a:pt x="4321" y="5802"/>
                    </a:cubicBezTo>
                    <a:cubicBezTo>
                      <a:pt x="4391" y="5802"/>
                      <a:pt x="4464" y="5778"/>
                      <a:pt x="4537" y="5735"/>
                    </a:cubicBezTo>
                    <a:cubicBezTo>
                      <a:pt x="4726" y="5609"/>
                      <a:pt x="4915" y="5546"/>
                      <a:pt x="5167" y="5451"/>
                    </a:cubicBezTo>
                    <a:cubicBezTo>
                      <a:pt x="5325" y="5420"/>
                      <a:pt x="5419" y="5294"/>
                      <a:pt x="5419" y="5136"/>
                    </a:cubicBezTo>
                    <a:lnTo>
                      <a:pt x="5419" y="4726"/>
                    </a:lnTo>
                    <a:close/>
                    <a:moveTo>
                      <a:pt x="1008" y="1"/>
                    </a:moveTo>
                    <a:cubicBezTo>
                      <a:pt x="473" y="1"/>
                      <a:pt x="0" y="473"/>
                      <a:pt x="0" y="1009"/>
                    </a:cubicBezTo>
                    <a:lnTo>
                      <a:pt x="0" y="9295"/>
                    </a:lnTo>
                    <a:cubicBezTo>
                      <a:pt x="0" y="9830"/>
                      <a:pt x="473" y="10303"/>
                      <a:pt x="1008" y="10303"/>
                    </a:cubicBezTo>
                    <a:lnTo>
                      <a:pt x="2867" y="10303"/>
                    </a:lnTo>
                    <a:lnTo>
                      <a:pt x="3623" y="11059"/>
                    </a:lnTo>
                    <a:cubicBezTo>
                      <a:pt x="3671" y="11122"/>
                      <a:pt x="3757" y="11153"/>
                      <a:pt x="3848" y="11153"/>
                    </a:cubicBezTo>
                    <a:cubicBezTo>
                      <a:pt x="3938" y="11153"/>
                      <a:pt x="4033" y="11122"/>
                      <a:pt x="4096" y="11059"/>
                    </a:cubicBezTo>
                    <a:lnTo>
                      <a:pt x="4442" y="10712"/>
                    </a:lnTo>
                    <a:cubicBezTo>
                      <a:pt x="4506" y="10744"/>
                      <a:pt x="4632" y="10775"/>
                      <a:pt x="4758" y="10807"/>
                    </a:cubicBezTo>
                    <a:lnTo>
                      <a:pt x="4758" y="11342"/>
                    </a:lnTo>
                    <a:cubicBezTo>
                      <a:pt x="4758" y="11531"/>
                      <a:pt x="4915" y="11689"/>
                      <a:pt x="5104" y="11689"/>
                    </a:cubicBezTo>
                    <a:lnTo>
                      <a:pt x="6490" y="11689"/>
                    </a:lnTo>
                    <a:cubicBezTo>
                      <a:pt x="6679" y="11689"/>
                      <a:pt x="6837" y="11531"/>
                      <a:pt x="6837" y="11342"/>
                    </a:cubicBezTo>
                    <a:lnTo>
                      <a:pt x="6837" y="10807"/>
                    </a:lnTo>
                    <a:cubicBezTo>
                      <a:pt x="6963" y="10775"/>
                      <a:pt x="7026" y="10744"/>
                      <a:pt x="7152" y="10712"/>
                    </a:cubicBezTo>
                    <a:lnTo>
                      <a:pt x="7498" y="11059"/>
                    </a:lnTo>
                    <a:cubicBezTo>
                      <a:pt x="7561" y="11122"/>
                      <a:pt x="7656" y="11153"/>
                      <a:pt x="7747" y="11153"/>
                    </a:cubicBezTo>
                    <a:cubicBezTo>
                      <a:pt x="7837" y="11153"/>
                      <a:pt x="7924" y="11122"/>
                      <a:pt x="7971" y="11059"/>
                    </a:cubicBezTo>
                    <a:lnTo>
                      <a:pt x="8727" y="10303"/>
                    </a:lnTo>
                    <a:lnTo>
                      <a:pt x="10617" y="10303"/>
                    </a:lnTo>
                    <a:cubicBezTo>
                      <a:pt x="11185" y="10303"/>
                      <a:pt x="11657" y="9830"/>
                      <a:pt x="11657" y="9295"/>
                    </a:cubicBezTo>
                    <a:lnTo>
                      <a:pt x="11657" y="1009"/>
                    </a:lnTo>
                    <a:cubicBezTo>
                      <a:pt x="11657" y="473"/>
                      <a:pt x="11216" y="1"/>
                      <a:pt x="10617"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34" name="Google Shape;1016;p32"/>
              <p:cNvSpPr/>
              <p:nvPr/>
            </p:nvSpPr>
            <p:spPr>
              <a:xfrm>
                <a:off x="-1667150" y="2801950"/>
                <a:ext cx="18150" cy="18150"/>
              </a:xfrm>
              <a:custGeom>
                <a:avLst/>
                <a:gdLst/>
                <a:ahLst/>
                <a:cxnLst/>
                <a:rect l="l" t="t" r="r" b="b"/>
                <a:pathLst>
                  <a:path w="726" h="726" extrusionOk="0">
                    <a:moveTo>
                      <a:pt x="347" y="1"/>
                    </a:moveTo>
                    <a:cubicBezTo>
                      <a:pt x="158" y="1"/>
                      <a:pt x="1" y="158"/>
                      <a:pt x="1" y="347"/>
                    </a:cubicBezTo>
                    <a:cubicBezTo>
                      <a:pt x="1" y="536"/>
                      <a:pt x="158" y="726"/>
                      <a:pt x="347" y="726"/>
                    </a:cubicBezTo>
                    <a:cubicBezTo>
                      <a:pt x="568" y="726"/>
                      <a:pt x="725" y="536"/>
                      <a:pt x="725" y="347"/>
                    </a:cubicBezTo>
                    <a:cubicBezTo>
                      <a:pt x="725" y="158"/>
                      <a:pt x="568" y="1"/>
                      <a:pt x="347"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35" name="Google Shape;1017;p32"/>
              <p:cNvSpPr/>
              <p:nvPr/>
            </p:nvSpPr>
            <p:spPr>
              <a:xfrm>
                <a:off x="-1632500" y="2801950"/>
                <a:ext cx="17350" cy="18150"/>
              </a:xfrm>
              <a:custGeom>
                <a:avLst/>
                <a:gdLst/>
                <a:ahLst/>
                <a:cxnLst/>
                <a:rect l="l" t="t" r="r" b="b"/>
                <a:pathLst>
                  <a:path w="694" h="726" extrusionOk="0">
                    <a:moveTo>
                      <a:pt x="347" y="1"/>
                    </a:moveTo>
                    <a:cubicBezTo>
                      <a:pt x="158" y="1"/>
                      <a:pt x="1" y="158"/>
                      <a:pt x="1" y="347"/>
                    </a:cubicBezTo>
                    <a:cubicBezTo>
                      <a:pt x="1" y="568"/>
                      <a:pt x="158" y="726"/>
                      <a:pt x="347" y="726"/>
                    </a:cubicBezTo>
                    <a:cubicBezTo>
                      <a:pt x="536" y="726"/>
                      <a:pt x="694" y="568"/>
                      <a:pt x="694" y="347"/>
                    </a:cubicBezTo>
                    <a:cubicBezTo>
                      <a:pt x="694" y="158"/>
                      <a:pt x="536" y="1"/>
                      <a:pt x="347"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36" name="Google Shape;1018;p32"/>
              <p:cNvSpPr/>
              <p:nvPr/>
            </p:nvSpPr>
            <p:spPr>
              <a:xfrm>
                <a:off x="-1597850" y="2801950"/>
                <a:ext cx="17375" cy="18150"/>
              </a:xfrm>
              <a:custGeom>
                <a:avLst/>
                <a:gdLst/>
                <a:ahLst/>
                <a:cxnLst/>
                <a:rect l="l" t="t" r="r" b="b"/>
                <a:pathLst>
                  <a:path w="695" h="726" extrusionOk="0">
                    <a:moveTo>
                      <a:pt x="347" y="1"/>
                    </a:moveTo>
                    <a:cubicBezTo>
                      <a:pt x="158" y="1"/>
                      <a:pt x="1" y="158"/>
                      <a:pt x="1" y="347"/>
                    </a:cubicBezTo>
                    <a:cubicBezTo>
                      <a:pt x="1" y="568"/>
                      <a:pt x="158" y="726"/>
                      <a:pt x="347" y="726"/>
                    </a:cubicBezTo>
                    <a:cubicBezTo>
                      <a:pt x="537" y="726"/>
                      <a:pt x="694" y="568"/>
                      <a:pt x="694" y="347"/>
                    </a:cubicBezTo>
                    <a:cubicBezTo>
                      <a:pt x="694" y="158"/>
                      <a:pt x="537" y="1"/>
                      <a:pt x="347"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37" name="Google Shape;1019;p32"/>
              <p:cNvSpPr/>
              <p:nvPr/>
            </p:nvSpPr>
            <p:spPr>
              <a:xfrm>
                <a:off x="-1564750" y="2801950"/>
                <a:ext cx="120525" cy="18150"/>
              </a:xfrm>
              <a:custGeom>
                <a:avLst/>
                <a:gdLst/>
                <a:ahLst/>
                <a:cxnLst/>
                <a:rect l="l" t="t" r="r" b="b"/>
                <a:pathLst>
                  <a:path w="4821" h="726" extrusionOk="0">
                    <a:moveTo>
                      <a:pt x="347" y="1"/>
                    </a:moveTo>
                    <a:cubicBezTo>
                      <a:pt x="158" y="1"/>
                      <a:pt x="0" y="158"/>
                      <a:pt x="0" y="347"/>
                    </a:cubicBezTo>
                    <a:cubicBezTo>
                      <a:pt x="32" y="568"/>
                      <a:pt x="189" y="726"/>
                      <a:pt x="347" y="726"/>
                    </a:cubicBezTo>
                    <a:lnTo>
                      <a:pt x="4442" y="726"/>
                    </a:lnTo>
                    <a:cubicBezTo>
                      <a:pt x="4663" y="726"/>
                      <a:pt x="4820" y="568"/>
                      <a:pt x="4820" y="347"/>
                    </a:cubicBezTo>
                    <a:cubicBezTo>
                      <a:pt x="4820" y="158"/>
                      <a:pt x="4663" y="1"/>
                      <a:pt x="4442"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38" name="Google Shape;1020;p32"/>
              <p:cNvSpPr/>
              <p:nvPr/>
            </p:nvSpPr>
            <p:spPr>
              <a:xfrm>
                <a:off x="-1597850" y="2924050"/>
                <a:ext cx="85100" cy="85075"/>
              </a:xfrm>
              <a:custGeom>
                <a:avLst/>
                <a:gdLst/>
                <a:ahLst/>
                <a:cxnLst/>
                <a:rect l="l" t="t" r="r" b="b"/>
                <a:pathLst>
                  <a:path w="3404" h="3403" extrusionOk="0">
                    <a:moveTo>
                      <a:pt x="1671" y="662"/>
                    </a:moveTo>
                    <a:cubicBezTo>
                      <a:pt x="2238" y="662"/>
                      <a:pt x="2710" y="1134"/>
                      <a:pt x="2710" y="1701"/>
                    </a:cubicBezTo>
                    <a:cubicBezTo>
                      <a:pt x="2710" y="2237"/>
                      <a:pt x="2269" y="2710"/>
                      <a:pt x="1671" y="2710"/>
                    </a:cubicBezTo>
                    <a:cubicBezTo>
                      <a:pt x="1135" y="2710"/>
                      <a:pt x="663" y="2237"/>
                      <a:pt x="663" y="1701"/>
                    </a:cubicBezTo>
                    <a:cubicBezTo>
                      <a:pt x="663" y="1134"/>
                      <a:pt x="1135" y="662"/>
                      <a:pt x="1671" y="662"/>
                    </a:cubicBezTo>
                    <a:close/>
                    <a:moveTo>
                      <a:pt x="1671" y="0"/>
                    </a:moveTo>
                    <a:cubicBezTo>
                      <a:pt x="726" y="0"/>
                      <a:pt x="1" y="756"/>
                      <a:pt x="1" y="1701"/>
                    </a:cubicBezTo>
                    <a:cubicBezTo>
                      <a:pt x="1" y="2647"/>
                      <a:pt x="726" y="3403"/>
                      <a:pt x="1671" y="3403"/>
                    </a:cubicBezTo>
                    <a:cubicBezTo>
                      <a:pt x="2616" y="3403"/>
                      <a:pt x="3372" y="2647"/>
                      <a:pt x="3372" y="1701"/>
                    </a:cubicBezTo>
                    <a:cubicBezTo>
                      <a:pt x="3403" y="756"/>
                      <a:pt x="2616" y="0"/>
                      <a:pt x="1671"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grpSp>
        <p:grpSp>
          <p:nvGrpSpPr>
            <p:cNvPr id="9" name="Google Shape;982;p32"/>
            <p:cNvGrpSpPr/>
            <p:nvPr/>
          </p:nvGrpSpPr>
          <p:grpSpPr>
            <a:xfrm>
              <a:off x="5911326" y="3241960"/>
              <a:ext cx="333858" cy="331160"/>
              <a:chOff x="-31166825" y="1939525"/>
              <a:chExt cx="293800" cy="291425"/>
            </a:xfrm>
            <a:solidFill>
              <a:srgbClr val="C00000"/>
            </a:solidFill>
          </p:grpSpPr>
          <p:sp>
            <p:nvSpPr>
              <p:cNvPr id="22" name="Google Shape;983;p32"/>
              <p:cNvSpPr/>
              <p:nvPr/>
            </p:nvSpPr>
            <p:spPr>
              <a:xfrm>
                <a:off x="-31166825" y="1939525"/>
                <a:ext cx="224500" cy="291425"/>
              </a:xfrm>
              <a:custGeom>
                <a:avLst/>
                <a:gdLst/>
                <a:ahLst/>
                <a:cxnLst/>
                <a:rect l="l" t="t" r="r" b="b"/>
                <a:pathLst>
                  <a:path w="8980" h="11657" extrusionOk="0">
                    <a:moveTo>
                      <a:pt x="5892" y="662"/>
                    </a:moveTo>
                    <a:cubicBezTo>
                      <a:pt x="6081" y="662"/>
                      <a:pt x="6239" y="819"/>
                      <a:pt x="6239" y="1040"/>
                    </a:cubicBezTo>
                    <a:lnTo>
                      <a:pt x="6239" y="1386"/>
                    </a:lnTo>
                    <a:lnTo>
                      <a:pt x="2805" y="1386"/>
                    </a:lnTo>
                    <a:lnTo>
                      <a:pt x="2805" y="1040"/>
                    </a:lnTo>
                    <a:cubicBezTo>
                      <a:pt x="2805" y="819"/>
                      <a:pt x="2962" y="662"/>
                      <a:pt x="3120" y="662"/>
                    </a:cubicBezTo>
                    <a:close/>
                    <a:moveTo>
                      <a:pt x="8035" y="1323"/>
                    </a:moveTo>
                    <a:cubicBezTo>
                      <a:pt x="8255" y="1323"/>
                      <a:pt x="8413" y="1512"/>
                      <a:pt x="8413" y="1701"/>
                    </a:cubicBezTo>
                    <a:lnTo>
                      <a:pt x="8413" y="10617"/>
                    </a:lnTo>
                    <a:cubicBezTo>
                      <a:pt x="8413" y="10838"/>
                      <a:pt x="8255" y="10995"/>
                      <a:pt x="8035" y="10995"/>
                    </a:cubicBezTo>
                    <a:lnTo>
                      <a:pt x="1166" y="10995"/>
                    </a:lnTo>
                    <a:cubicBezTo>
                      <a:pt x="946" y="10995"/>
                      <a:pt x="788" y="10838"/>
                      <a:pt x="788" y="10617"/>
                    </a:cubicBezTo>
                    <a:lnTo>
                      <a:pt x="788" y="1701"/>
                    </a:lnTo>
                    <a:lnTo>
                      <a:pt x="757" y="1701"/>
                    </a:lnTo>
                    <a:cubicBezTo>
                      <a:pt x="757" y="1512"/>
                      <a:pt x="914" y="1323"/>
                      <a:pt x="1103" y="1323"/>
                    </a:cubicBezTo>
                    <a:lnTo>
                      <a:pt x="2143" y="1323"/>
                    </a:lnTo>
                    <a:lnTo>
                      <a:pt x="2143" y="1701"/>
                    </a:lnTo>
                    <a:cubicBezTo>
                      <a:pt x="2143" y="1890"/>
                      <a:pt x="2301" y="2048"/>
                      <a:pt x="2490" y="2048"/>
                    </a:cubicBezTo>
                    <a:lnTo>
                      <a:pt x="6617" y="2048"/>
                    </a:lnTo>
                    <a:cubicBezTo>
                      <a:pt x="6837" y="2048"/>
                      <a:pt x="6995" y="1890"/>
                      <a:pt x="6995" y="1701"/>
                    </a:cubicBezTo>
                    <a:lnTo>
                      <a:pt x="6995" y="1323"/>
                    </a:lnTo>
                    <a:close/>
                    <a:moveTo>
                      <a:pt x="3120" y="0"/>
                    </a:moveTo>
                    <a:cubicBezTo>
                      <a:pt x="2679" y="0"/>
                      <a:pt x="2301" y="284"/>
                      <a:pt x="2143" y="662"/>
                    </a:cubicBezTo>
                    <a:lnTo>
                      <a:pt x="1040" y="662"/>
                    </a:lnTo>
                    <a:cubicBezTo>
                      <a:pt x="473" y="662"/>
                      <a:pt x="1" y="1134"/>
                      <a:pt x="1" y="1701"/>
                    </a:cubicBezTo>
                    <a:lnTo>
                      <a:pt x="1" y="10649"/>
                    </a:lnTo>
                    <a:cubicBezTo>
                      <a:pt x="64" y="11216"/>
                      <a:pt x="536" y="11657"/>
                      <a:pt x="1072" y="11657"/>
                    </a:cubicBezTo>
                    <a:lnTo>
                      <a:pt x="7971" y="11657"/>
                    </a:lnTo>
                    <a:cubicBezTo>
                      <a:pt x="8507" y="11657"/>
                      <a:pt x="8980" y="11184"/>
                      <a:pt x="8980" y="10649"/>
                    </a:cubicBezTo>
                    <a:lnTo>
                      <a:pt x="8980" y="1701"/>
                    </a:lnTo>
                    <a:cubicBezTo>
                      <a:pt x="8980" y="1134"/>
                      <a:pt x="8507" y="662"/>
                      <a:pt x="7971" y="662"/>
                    </a:cubicBezTo>
                    <a:lnTo>
                      <a:pt x="6869" y="662"/>
                    </a:lnTo>
                    <a:cubicBezTo>
                      <a:pt x="6711" y="284"/>
                      <a:pt x="6365" y="0"/>
                      <a:pt x="5892"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23" name="Google Shape;984;p32"/>
              <p:cNvSpPr/>
              <p:nvPr/>
            </p:nvSpPr>
            <p:spPr>
              <a:xfrm>
                <a:off x="-31131375" y="2145075"/>
                <a:ext cx="52800" cy="52800"/>
              </a:xfrm>
              <a:custGeom>
                <a:avLst/>
                <a:gdLst/>
                <a:ahLst/>
                <a:cxnLst/>
                <a:rect l="l" t="t" r="r" b="b"/>
                <a:pathLst>
                  <a:path w="2112" h="2112" extrusionOk="0">
                    <a:moveTo>
                      <a:pt x="1355" y="726"/>
                    </a:moveTo>
                    <a:lnTo>
                      <a:pt x="1355" y="1387"/>
                    </a:lnTo>
                    <a:lnTo>
                      <a:pt x="694" y="1387"/>
                    </a:lnTo>
                    <a:lnTo>
                      <a:pt x="694" y="726"/>
                    </a:lnTo>
                    <a:close/>
                    <a:moveTo>
                      <a:pt x="379" y="1"/>
                    </a:moveTo>
                    <a:cubicBezTo>
                      <a:pt x="158" y="1"/>
                      <a:pt x="0" y="158"/>
                      <a:pt x="0" y="379"/>
                    </a:cubicBezTo>
                    <a:lnTo>
                      <a:pt x="0" y="1734"/>
                    </a:lnTo>
                    <a:cubicBezTo>
                      <a:pt x="0" y="1954"/>
                      <a:pt x="158" y="2112"/>
                      <a:pt x="379" y="2112"/>
                    </a:cubicBezTo>
                    <a:lnTo>
                      <a:pt x="1733" y="2112"/>
                    </a:lnTo>
                    <a:cubicBezTo>
                      <a:pt x="1954" y="2112"/>
                      <a:pt x="2111" y="1954"/>
                      <a:pt x="2111" y="1734"/>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24" name="Google Shape;985;p32"/>
              <p:cNvSpPr/>
              <p:nvPr/>
            </p:nvSpPr>
            <p:spPr>
              <a:xfrm>
                <a:off x="-31131375" y="2076550"/>
                <a:ext cx="52800" cy="52025"/>
              </a:xfrm>
              <a:custGeom>
                <a:avLst/>
                <a:gdLst/>
                <a:ahLst/>
                <a:cxnLst/>
                <a:rect l="l" t="t" r="r" b="b"/>
                <a:pathLst>
                  <a:path w="2112" h="2081" extrusionOk="0">
                    <a:moveTo>
                      <a:pt x="1355" y="694"/>
                    </a:moveTo>
                    <a:lnTo>
                      <a:pt x="1355" y="1356"/>
                    </a:lnTo>
                    <a:lnTo>
                      <a:pt x="694" y="1356"/>
                    </a:lnTo>
                    <a:lnTo>
                      <a:pt x="694" y="694"/>
                    </a:lnTo>
                    <a:close/>
                    <a:moveTo>
                      <a:pt x="379" y="1"/>
                    </a:moveTo>
                    <a:cubicBezTo>
                      <a:pt x="158" y="1"/>
                      <a:pt x="0" y="159"/>
                      <a:pt x="0" y="348"/>
                    </a:cubicBezTo>
                    <a:lnTo>
                      <a:pt x="0" y="1734"/>
                    </a:lnTo>
                    <a:cubicBezTo>
                      <a:pt x="0" y="1923"/>
                      <a:pt x="158" y="2080"/>
                      <a:pt x="379" y="2080"/>
                    </a:cubicBezTo>
                    <a:lnTo>
                      <a:pt x="1733" y="2080"/>
                    </a:lnTo>
                    <a:cubicBezTo>
                      <a:pt x="1954" y="2080"/>
                      <a:pt x="2111" y="1923"/>
                      <a:pt x="2111" y="1734"/>
                    </a:cubicBezTo>
                    <a:lnTo>
                      <a:pt x="2111" y="348"/>
                    </a:lnTo>
                    <a:cubicBezTo>
                      <a:pt x="2111" y="159"/>
                      <a:pt x="1954" y="1"/>
                      <a:pt x="1733"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25" name="Google Shape;986;p32"/>
              <p:cNvSpPr/>
              <p:nvPr/>
            </p:nvSpPr>
            <p:spPr>
              <a:xfrm>
                <a:off x="-31131375" y="2007250"/>
                <a:ext cx="52800" cy="52800"/>
              </a:xfrm>
              <a:custGeom>
                <a:avLst/>
                <a:gdLst/>
                <a:ahLst/>
                <a:cxnLst/>
                <a:rect l="l" t="t" r="r" b="b"/>
                <a:pathLst>
                  <a:path w="2112" h="2112" extrusionOk="0">
                    <a:moveTo>
                      <a:pt x="1355" y="725"/>
                    </a:moveTo>
                    <a:lnTo>
                      <a:pt x="1355" y="1387"/>
                    </a:lnTo>
                    <a:lnTo>
                      <a:pt x="694" y="1387"/>
                    </a:lnTo>
                    <a:lnTo>
                      <a:pt x="694" y="725"/>
                    </a:lnTo>
                    <a:close/>
                    <a:moveTo>
                      <a:pt x="379" y="1"/>
                    </a:moveTo>
                    <a:cubicBezTo>
                      <a:pt x="158" y="1"/>
                      <a:pt x="0" y="158"/>
                      <a:pt x="0" y="379"/>
                    </a:cubicBezTo>
                    <a:lnTo>
                      <a:pt x="0" y="1733"/>
                    </a:lnTo>
                    <a:cubicBezTo>
                      <a:pt x="0" y="1954"/>
                      <a:pt x="158" y="2111"/>
                      <a:pt x="379" y="2111"/>
                    </a:cubicBezTo>
                    <a:lnTo>
                      <a:pt x="1733" y="2111"/>
                    </a:lnTo>
                    <a:cubicBezTo>
                      <a:pt x="1954" y="2111"/>
                      <a:pt x="2111" y="1954"/>
                      <a:pt x="2111" y="1733"/>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26" name="Google Shape;987;p32"/>
              <p:cNvSpPr/>
              <p:nvPr/>
            </p:nvSpPr>
            <p:spPr>
              <a:xfrm>
                <a:off x="-31062075" y="2007250"/>
                <a:ext cx="85875" cy="18150"/>
              </a:xfrm>
              <a:custGeom>
                <a:avLst/>
                <a:gdLst/>
                <a:ahLst/>
                <a:cxnLst/>
                <a:rect l="l" t="t" r="r" b="b"/>
                <a:pathLst>
                  <a:path w="3435" h="726" extrusionOk="0">
                    <a:moveTo>
                      <a:pt x="347" y="1"/>
                    </a:moveTo>
                    <a:cubicBezTo>
                      <a:pt x="158" y="1"/>
                      <a:pt x="1" y="158"/>
                      <a:pt x="1" y="379"/>
                    </a:cubicBezTo>
                    <a:cubicBezTo>
                      <a:pt x="1" y="568"/>
                      <a:pt x="158" y="725"/>
                      <a:pt x="347" y="725"/>
                    </a:cubicBezTo>
                    <a:lnTo>
                      <a:pt x="3057" y="725"/>
                    </a:lnTo>
                    <a:cubicBezTo>
                      <a:pt x="3277" y="725"/>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27" name="Google Shape;988;p32"/>
              <p:cNvSpPr/>
              <p:nvPr/>
            </p:nvSpPr>
            <p:spPr>
              <a:xfrm>
                <a:off x="-31062075" y="2041900"/>
                <a:ext cx="52025" cy="18150"/>
              </a:xfrm>
              <a:custGeom>
                <a:avLst/>
                <a:gdLst/>
                <a:ahLst/>
                <a:cxnLst/>
                <a:rect l="l" t="t" r="r" b="b"/>
                <a:pathLst>
                  <a:path w="2081" h="726" extrusionOk="0">
                    <a:moveTo>
                      <a:pt x="347" y="1"/>
                    </a:moveTo>
                    <a:cubicBezTo>
                      <a:pt x="158" y="1"/>
                      <a:pt x="1" y="158"/>
                      <a:pt x="1" y="347"/>
                    </a:cubicBezTo>
                    <a:cubicBezTo>
                      <a:pt x="1" y="568"/>
                      <a:pt x="158" y="725"/>
                      <a:pt x="347" y="725"/>
                    </a:cubicBezTo>
                    <a:lnTo>
                      <a:pt x="1734" y="725"/>
                    </a:lnTo>
                    <a:cubicBezTo>
                      <a:pt x="1923" y="725"/>
                      <a:pt x="2080" y="568"/>
                      <a:pt x="2080" y="347"/>
                    </a:cubicBezTo>
                    <a:cubicBezTo>
                      <a:pt x="2080" y="158"/>
                      <a:pt x="1923" y="1"/>
                      <a:pt x="1734"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28" name="Google Shape;989;p32"/>
              <p:cNvSpPr/>
              <p:nvPr/>
            </p:nvSpPr>
            <p:spPr>
              <a:xfrm>
                <a:off x="-31062075" y="2076550"/>
                <a:ext cx="85875" cy="17375"/>
              </a:xfrm>
              <a:custGeom>
                <a:avLst/>
                <a:gdLst/>
                <a:ahLst/>
                <a:cxnLst/>
                <a:rect l="l" t="t" r="r" b="b"/>
                <a:pathLst>
                  <a:path w="3435" h="695" extrusionOk="0">
                    <a:moveTo>
                      <a:pt x="347" y="1"/>
                    </a:moveTo>
                    <a:cubicBezTo>
                      <a:pt x="158" y="1"/>
                      <a:pt x="1" y="159"/>
                      <a:pt x="1" y="348"/>
                    </a:cubicBezTo>
                    <a:cubicBezTo>
                      <a:pt x="1" y="537"/>
                      <a:pt x="158" y="694"/>
                      <a:pt x="347" y="694"/>
                    </a:cubicBezTo>
                    <a:lnTo>
                      <a:pt x="3057" y="694"/>
                    </a:lnTo>
                    <a:cubicBezTo>
                      <a:pt x="3277" y="694"/>
                      <a:pt x="3435" y="537"/>
                      <a:pt x="3435" y="348"/>
                    </a:cubicBezTo>
                    <a:cubicBezTo>
                      <a:pt x="3435" y="159"/>
                      <a:pt x="3277" y="1"/>
                      <a:pt x="3057"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29" name="Google Shape;990;p32"/>
              <p:cNvSpPr/>
              <p:nvPr/>
            </p:nvSpPr>
            <p:spPr>
              <a:xfrm>
                <a:off x="-31062075" y="2110425"/>
                <a:ext cx="52025" cy="18150"/>
              </a:xfrm>
              <a:custGeom>
                <a:avLst/>
                <a:gdLst/>
                <a:ahLst/>
                <a:cxnLst/>
                <a:rect l="l" t="t" r="r" b="b"/>
                <a:pathLst>
                  <a:path w="2081" h="726" extrusionOk="0">
                    <a:moveTo>
                      <a:pt x="347" y="1"/>
                    </a:moveTo>
                    <a:cubicBezTo>
                      <a:pt x="158" y="1"/>
                      <a:pt x="1" y="190"/>
                      <a:pt x="1" y="379"/>
                    </a:cubicBezTo>
                    <a:cubicBezTo>
                      <a:pt x="1" y="568"/>
                      <a:pt x="158" y="725"/>
                      <a:pt x="347" y="725"/>
                    </a:cubicBezTo>
                    <a:lnTo>
                      <a:pt x="1734" y="725"/>
                    </a:lnTo>
                    <a:cubicBezTo>
                      <a:pt x="1923" y="725"/>
                      <a:pt x="2080" y="568"/>
                      <a:pt x="2080" y="379"/>
                    </a:cubicBezTo>
                    <a:cubicBezTo>
                      <a:pt x="2080" y="190"/>
                      <a:pt x="1923" y="1"/>
                      <a:pt x="1734"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30" name="Google Shape;991;p32"/>
              <p:cNvSpPr/>
              <p:nvPr/>
            </p:nvSpPr>
            <p:spPr>
              <a:xfrm>
                <a:off x="-31062075" y="2145075"/>
                <a:ext cx="85875" cy="18150"/>
              </a:xfrm>
              <a:custGeom>
                <a:avLst/>
                <a:gdLst/>
                <a:ahLst/>
                <a:cxnLst/>
                <a:rect l="l" t="t" r="r" b="b"/>
                <a:pathLst>
                  <a:path w="3435" h="726" extrusionOk="0">
                    <a:moveTo>
                      <a:pt x="347" y="1"/>
                    </a:moveTo>
                    <a:cubicBezTo>
                      <a:pt x="158" y="1"/>
                      <a:pt x="1" y="158"/>
                      <a:pt x="1" y="379"/>
                    </a:cubicBezTo>
                    <a:cubicBezTo>
                      <a:pt x="1" y="568"/>
                      <a:pt x="158" y="726"/>
                      <a:pt x="347" y="726"/>
                    </a:cubicBezTo>
                    <a:lnTo>
                      <a:pt x="3057" y="726"/>
                    </a:lnTo>
                    <a:cubicBezTo>
                      <a:pt x="3277" y="726"/>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31" name="Google Shape;992;p32"/>
              <p:cNvSpPr/>
              <p:nvPr/>
            </p:nvSpPr>
            <p:spPr>
              <a:xfrm>
                <a:off x="-31062075" y="2179750"/>
                <a:ext cx="52025" cy="18125"/>
              </a:xfrm>
              <a:custGeom>
                <a:avLst/>
                <a:gdLst/>
                <a:ahLst/>
                <a:cxnLst/>
                <a:rect l="l" t="t" r="r" b="b"/>
                <a:pathLst>
                  <a:path w="2081" h="725" extrusionOk="0">
                    <a:moveTo>
                      <a:pt x="347" y="0"/>
                    </a:moveTo>
                    <a:cubicBezTo>
                      <a:pt x="158" y="0"/>
                      <a:pt x="1" y="158"/>
                      <a:pt x="1" y="347"/>
                    </a:cubicBezTo>
                    <a:cubicBezTo>
                      <a:pt x="1" y="567"/>
                      <a:pt x="158" y="725"/>
                      <a:pt x="347" y="725"/>
                    </a:cubicBezTo>
                    <a:lnTo>
                      <a:pt x="1734" y="725"/>
                    </a:lnTo>
                    <a:cubicBezTo>
                      <a:pt x="1923" y="725"/>
                      <a:pt x="2080" y="567"/>
                      <a:pt x="2080" y="347"/>
                    </a:cubicBezTo>
                    <a:cubicBezTo>
                      <a:pt x="2080" y="158"/>
                      <a:pt x="1923" y="0"/>
                      <a:pt x="1734"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32" name="Google Shape;993;p32"/>
              <p:cNvSpPr/>
              <p:nvPr/>
            </p:nvSpPr>
            <p:spPr>
              <a:xfrm>
                <a:off x="-30924225" y="1974175"/>
                <a:ext cx="51200" cy="240250"/>
              </a:xfrm>
              <a:custGeom>
                <a:avLst/>
                <a:gdLst/>
                <a:ahLst/>
                <a:cxnLst/>
                <a:rect l="l" t="t" r="r" b="b"/>
                <a:pathLst>
                  <a:path w="2048" h="9610" extrusionOk="0">
                    <a:moveTo>
                      <a:pt x="1008" y="662"/>
                    </a:moveTo>
                    <a:cubicBezTo>
                      <a:pt x="1229" y="662"/>
                      <a:pt x="1386" y="819"/>
                      <a:pt x="1386" y="1009"/>
                    </a:cubicBezTo>
                    <a:lnTo>
                      <a:pt x="1386" y="2080"/>
                    </a:lnTo>
                    <a:lnTo>
                      <a:pt x="725" y="2080"/>
                    </a:lnTo>
                    <a:lnTo>
                      <a:pt x="725" y="1009"/>
                    </a:lnTo>
                    <a:lnTo>
                      <a:pt x="662" y="1009"/>
                    </a:lnTo>
                    <a:cubicBezTo>
                      <a:pt x="662" y="819"/>
                      <a:pt x="819" y="662"/>
                      <a:pt x="1008" y="662"/>
                    </a:cubicBezTo>
                    <a:close/>
                    <a:moveTo>
                      <a:pt x="1323" y="2741"/>
                    </a:moveTo>
                    <a:lnTo>
                      <a:pt x="1323" y="6900"/>
                    </a:lnTo>
                    <a:lnTo>
                      <a:pt x="662" y="6900"/>
                    </a:lnTo>
                    <a:lnTo>
                      <a:pt x="662" y="2741"/>
                    </a:lnTo>
                    <a:close/>
                    <a:moveTo>
                      <a:pt x="1260" y="7562"/>
                    </a:moveTo>
                    <a:lnTo>
                      <a:pt x="1008" y="8192"/>
                    </a:lnTo>
                    <a:lnTo>
                      <a:pt x="819" y="7562"/>
                    </a:lnTo>
                    <a:close/>
                    <a:moveTo>
                      <a:pt x="1008" y="0"/>
                    </a:moveTo>
                    <a:cubicBezTo>
                      <a:pt x="473" y="0"/>
                      <a:pt x="0" y="473"/>
                      <a:pt x="0" y="1009"/>
                    </a:cubicBezTo>
                    <a:lnTo>
                      <a:pt x="0" y="7215"/>
                    </a:lnTo>
                    <a:lnTo>
                      <a:pt x="0" y="7309"/>
                    </a:lnTo>
                    <a:lnTo>
                      <a:pt x="662" y="9357"/>
                    </a:lnTo>
                    <a:cubicBezTo>
                      <a:pt x="693" y="9515"/>
                      <a:pt x="819" y="9609"/>
                      <a:pt x="977" y="9609"/>
                    </a:cubicBezTo>
                    <a:cubicBezTo>
                      <a:pt x="1134" y="9609"/>
                      <a:pt x="1260" y="9515"/>
                      <a:pt x="1292" y="9357"/>
                    </a:cubicBezTo>
                    <a:lnTo>
                      <a:pt x="1954" y="7309"/>
                    </a:lnTo>
                    <a:lnTo>
                      <a:pt x="1954" y="7215"/>
                    </a:lnTo>
                    <a:lnTo>
                      <a:pt x="1954" y="1009"/>
                    </a:lnTo>
                    <a:cubicBezTo>
                      <a:pt x="2048" y="441"/>
                      <a:pt x="1576" y="0"/>
                      <a:pt x="1008"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grpSp>
        <p:grpSp>
          <p:nvGrpSpPr>
            <p:cNvPr id="10" name="Google Shape;982;p32"/>
            <p:cNvGrpSpPr/>
            <p:nvPr/>
          </p:nvGrpSpPr>
          <p:grpSpPr>
            <a:xfrm>
              <a:off x="9637201" y="3213552"/>
              <a:ext cx="333858" cy="331160"/>
              <a:chOff x="-31166825" y="1939525"/>
              <a:chExt cx="293800" cy="291425"/>
            </a:xfrm>
            <a:solidFill>
              <a:srgbClr val="C00000"/>
            </a:solidFill>
          </p:grpSpPr>
          <p:sp>
            <p:nvSpPr>
              <p:cNvPr id="11" name="Google Shape;983;p32"/>
              <p:cNvSpPr/>
              <p:nvPr/>
            </p:nvSpPr>
            <p:spPr>
              <a:xfrm>
                <a:off x="-31166825" y="1939525"/>
                <a:ext cx="224500" cy="291425"/>
              </a:xfrm>
              <a:custGeom>
                <a:avLst/>
                <a:gdLst/>
                <a:ahLst/>
                <a:cxnLst/>
                <a:rect l="l" t="t" r="r" b="b"/>
                <a:pathLst>
                  <a:path w="8980" h="11657" extrusionOk="0">
                    <a:moveTo>
                      <a:pt x="5892" y="662"/>
                    </a:moveTo>
                    <a:cubicBezTo>
                      <a:pt x="6081" y="662"/>
                      <a:pt x="6239" y="819"/>
                      <a:pt x="6239" y="1040"/>
                    </a:cubicBezTo>
                    <a:lnTo>
                      <a:pt x="6239" y="1386"/>
                    </a:lnTo>
                    <a:lnTo>
                      <a:pt x="2805" y="1386"/>
                    </a:lnTo>
                    <a:lnTo>
                      <a:pt x="2805" y="1040"/>
                    </a:lnTo>
                    <a:cubicBezTo>
                      <a:pt x="2805" y="819"/>
                      <a:pt x="2962" y="662"/>
                      <a:pt x="3120" y="662"/>
                    </a:cubicBezTo>
                    <a:close/>
                    <a:moveTo>
                      <a:pt x="8035" y="1323"/>
                    </a:moveTo>
                    <a:cubicBezTo>
                      <a:pt x="8255" y="1323"/>
                      <a:pt x="8413" y="1512"/>
                      <a:pt x="8413" y="1701"/>
                    </a:cubicBezTo>
                    <a:lnTo>
                      <a:pt x="8413" y="10617"/>
                    </a:lnTo>
                    <a:cubicBezTo>
                      <a:pt x="8413" y="10838"/>
                      <a:pt x="8255" y="10995"/>
                      <a:pt x="8035" y="10995"/>
                    </a:cubicBezTo>
                    <a:lnTo>
                      <a:pt x="1166" y="10995"/>
                    </a:lnTo>
                    <a:cubicBezTo>
                      <a:pt x="946" y="10995"/>
                      <a:pt x="788" y="10838"/>
                      <a:pt x="788" y="10617"/>
                    </a:cubicBezTo>
                    <a:lnTo>
                      <a:pt x="788" y="1701"/>
                    </a:lnTo>
                    <a:lnTo>
                      <a:pt x="757" y="1701"/>
                    </a:lnTo>
                    <a:cubicBezTo>
                      <a:pt x="757" y="1512"/>
                      <a:pt x="914" y="1323"/>
                      <a:pt x="1103" y="1323"/>
                    </a:cubicBezTo>
                    <a:lnTo>
                      <a:pt x="2143" y="1323"/>
                    </a:lnTo>
                    <a:lnTo>
                      <a:pt x="2143" y="1701"/>
                    </a:lnTo>
                    <a:cubicBezTo>
                      <a:pt x="2143" y="1890"/>
                      <a:pt x="2301" y="2048"/>
                      <a:pt x="2490" y="2048"/>
                    </a:cubicBezTo>
                    <a:lnTo>
                      <a:pt x="6617" y="2048"/>
                    </a:lnTo>
                    <a:cubicBezTo>
                      <a:pt x="6837" y="2048"/>
                      <a:pt x="6995" y="1890"/>
                      <a:pt x="6995" y="1701"/>
                    </a:cubicBezTo>
                    <a:lnTo>
                      <a:pt x="6995" y="1323"/>
                    </a:lnTo>
                    <a:close/>
                    <a:moveTo>
                      <a:pt x="3120" y="0"/>
                    </a:moveTo>
                    <a:cubicBezTo>
                      <a:pt x="2679" y="0"/>
                      <a:pt x="2301" y="284"/>
                      <a:pt x="2143" y="662"/>
                    </a:cubicBezTo>
                    <a:lnTo>
                      <a:pt x="1040" y="662"/>
                    </a:lnTo>
                    <a:cubicBezTo>
                      <a:pt x="473" y="662"/>
                      <a:pt x="1" y="1134"/>
                      <a:pt x="1" y="1701"/>
                    </a:cubicBezTo>
                    <a:lnTo>
                      <a:pt x="1" y="10649"/>
                    </a:lnTo>
                    <a:cubicBezTo>
                      <a:pt x="64" y="11216"/>
                      <a:pt x="536" y="11657"/>
                      <a:pt x="1072" y="11657"/>
                    </a:cubicBezTo>
                    <a:lnTo>
                      <a:pt x="7971" y="11657"/>
                    </a:lnTo>
                    <a:cubicBezTo>
                      <a:pt x="8507" y="11657"/>
                      <a:pt x="8980" y="11184"/>
                      <a:pt x="8980" y="10649"/>
                    </a:cubicBezTo>
                    <a:lnTo>
                      <a:pt x="8980" y="1701"/>
                    </a:lnTo>
                    <a:cubicBezTo>
                      <a:pt x="8980" y="1134"/>
                      <a:pt x="8507" y="662"/>
                      <a:pt x="7971" y="662"/>
                    </a:cubicBezTo>
                    <a:lnTo>
                      <a:pt x="6869" y="662"/>
                    </a:lnTo>
                    <a:cubicBezTo>
                      <a:pt x="6711" y="284"/>
                      <a:pt x="6365" y="0"/>
                      <a:pt x="5892"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12" name="Google Shape;984;p32"/>
              <p:cNvSpPr/>
              <p:nvPr/>
            </p:nvSpPr>
            <p:spPr>
              <a:xfrm>
                <a:off x="-31131375" y="2145075"/>
                <a:ext cx="52800" cy="52800"/>
              </a:xfrm>
              <a:custGeom>
                <a:avLst/>
                <a:gdLst/>
                <a:ahLst/>
                <a:cxnLst/>
                <a:rect l="l" t="t" r="r" b="b"/>
                <a:pathLst>
                  <a:path w="2112" h="2112" extrusionOk="0">
                    <a:moveTo>
                      <a:pt x="1355" y="726"/>
                    </a:moveTo>
                    <a:lnTo>
                      <a:pt x="1355" y="1387"/>
                    </a:lnTo>
                    <a:lnTo>
                      <a:pt x="694" y="1387"/>
                    </a:lnTo>
                    <a:lnTo>
                      <a:pt x="694" y="726"/>
                    </a:lnTo>
                    <a:close/>
                    <a:moveTo>
                      <a:pt x="379" y="1"/>
                    </a:moveTo>
                    <a:cubicBezTo>
                      <a:pt x="158" y="1"/>
                      <a:pt x="0" y="158"/>
                      <a:pt x="0" y="379"/>
                    </a:cubicBezTo>
                    <a:lnTo>
                      <a:pt x="0" y="1734"/>
                    </a:lnTo>
                    <a:cubicBezTo>
                      <a:pt x="0" y="1954"/>
                      <a:pt x="158" y="2112"/>
                      <a:pt x="379" y="2112"/>
                    </a:cubicBezTo>
                    <a:lnTo>
                      <a:pt x="1733" y="2112"/>
                    </a:lnTo>
                    <a:cubicBezTo>
                      <a:pt x="1954" y="2112"/>
                      <a:pt x="2111" y="1954"/>
                      <a:pt x="2111" y="1734"/>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13" name="Google Shape;985;p32"/>
              <p:cNvSpPr/>
              <p:nvPr/>
            </p:nvSpPr>
            <p:spPr>
              <a:xfrm>
                <a:off x="-31131375" y="2076550"/>
                <a:ext cx="52800" cy="52025"/>
              </a:xfrm>
              <a:custGeom>
                <a:avLst/>
                <a:gdLst/>
                <a:ahLst/>
                <a:cxnLst/>
                <a:rect l="l" t="t" r="r" b="b"/>
                <a:pathLst>
                  <a:path w="2112" h="2081" extrusionOk="0">
                    <a:moveTo>
                      <a:pt x="1355" y="694"/>
                    </a:moveTo>
                    <a:lnTo>
                      <a:pt x="1355" y="1356"/>
                    </a:lnTo>
                    <a:lnTo>
                      <a:pt x="694" y="1356"/>
                    </a:lnTo>
                    <a:lnTo>
                      <a:pt x="694" y="694"/>
                    </a:lnTo>
                    <a:close/>
                    <a:moveTo>
                      <a:pt x="379" y="1"/>
                    </a:moveTo>
                    <a:cubicBezTo>
                      <a:pt x="158" y="1"/>
                      <a:pt x="0" y="159"/>
                      <a:pt x="0" y="348"/>
                    </a:cubicBezTo>
                    <a:lnTo>
                      <a:pt x="0" y="1734"/>
                    </a:lnTo>
                    <a:cubicBezTo>
                      <a:pt x="0" y="1923"/>
                      <a:pt x="158" y="2080"/>
                      <a:pt x="379" y="2080"/>
                    </a:cubicBezTo>
                    <a:lnTo>
                      <a:pt x="1733" y="2080"/>
                    </a:lnTo>
                    <a:cubicBezTo>
                      <a:pt x="1954" y="2080"/>
                      <a:pt x="2111" y="1923"/>
                      <a:pt x="2111" y="1734"/>
                    </a:cubicBezTo>
                    <a:lnTo>
                      <a:pt x="2111" y="348"/>
                    </a:lnTo>
                    <a:cubicBezTo>
                      <a:pt x="2111" y="159"/>
                      <a:pt x="1954" y="1"/>
                      <a:pt x="1733"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14" name="Google Shape;986;p32"/>
              <p:cNvSpPr/>
              <p:nvPr/>
            </p:nvSpPr>
            <p:spPr>
              <a:xfrm>
                <a:off x="-31131375" y="2007250"/>
                <a:ext cx="52800" cy="52800"/>
              </a:xfrm>
              <a:custGeom>
                <a:avLst/>
                <a:gdLst/>
                <a:ahLst/>
                <a:cxnLst/>
                <a:rect l="l" t="t" r="r" b="b"/>
                <a:pathLst>
                  <a:path w="2112" h="2112" extrusionOk="0">
                    <a:moveTo>
                      <a:pt x="1355" y="725"/>
                    </a:moveTo>
                    <a:lnTo>
                      <a:pt x="1355" y="1387"/>
                    </a:lnTo>
                    <a:lnTo>
                      <a:pt x="694" y="1387"/>
                    </a:lnTo>
                    <a:lnTo>
                      <a:pt x="694" y="725"/>
                    </a:lnTo>
                    <a:close/>
                    <a:moveTo>
                      <a:pt x="379" y="1"/>
                    </a:moveTo>
                    <a:cubicBezTo>
                      <a:pt x="158" y="1"/>
                      <a:pt x="0" y="158"/>
                      <a:pt x="0" y="379"/>
                    </a:cubicBezTo>
                    <a:lnTo>
                      <a:pt x="0" y="1733"/>
                    </a:lnTo>
                    <a:cubicBezTo>
                      <a:pt x="0" y="1954"/>
                      <a:pt x="158" y="2111"/>
                      <a:pt x="379" y="2111"/>
                    </a:cubicBezTo>
                    <a:lnTo>
                      <a:pt x="1733" y="2111"/>
                    </a:lnTo>
                    <a:cubicBezTo>
                      <a:pt x="1954" y="2111"/>
                      <a:pt x="2111" y="1954"/>
                      <a:pt x="2111" y="1733"/>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15" name="Google Shape;987;p32"/>
              <p:cNvSpPr/>
              <p:nvPr/>
            </p:nvSpPr>
            <p:spPr>
              <a:xfrm>
                <a:off x="-31062075" y="2007250"/>
                <a:ext cx="85875" cy="18150"/>
              </a:xfrm>
              <a:custGeom>
                <a:avLst/>
                <a:gdLst/>
                <a:ahLst/>
                <a:cxnLst/>
                <a:rect l="l" t="t" r="r" b="b"/>
                <a:pathLst>
                  <a:path w="3435" h="726" extrusionOk="0">
                    <a:moveTo>
                      <a:pt x="347" y="1"/>
                    </a:moveTo>
                    <a:cubicBezTo>
                      <a:pt x="158" y="1"/>
                      <a:pt x="1" y="158"/>
                      <a:pt x="1" y="379"/>
                    </a:cubicBezTo>
                    <a:cubicBezTo>
                      <a:pt x="1" y="568"/>
                      <a:pt x="158" y="725"/>
                      <a:pt x="347" y="725"/>
                    </a:cubicBezTo>
                    <a:lnTo>
                      <a:pt x="3057" y="725"/>
                    </a:lnTo>
                    <a:cubicBezTo>
                      <a:pt x="3277" y="725"/>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16" name="Google Shape;988;p32"/>
              <p:cNvSpPr/>
              <p:nvPr/>
            </p:nvSpPr>
            <p:spPr>
              <a:xfrm>
                <a:off x="-31062075" y="2041900"/>
                <a:ext cx="52025" cy="18150"/>
              </a:xfrm>
              <a:custGeom>
                <a:avLst/>
                <a:gdLst/>
                <a:ahLst/>
                <a:cxnLst/>
                <a:rect l="l" t="t" r="r" b="b"/>
                <a:pathLst>
                  <a:path w="2081" h="726" extrusionOk="0">
                    <a:moveTo>
                      <a:pt x="347" y="1"/>
                    </a:moveTo>
                    <a:cubicBezTo>
                      <a:pt x="158" y="1"/>
                      <a:pt x="1" y="158"/>
                      <a:pt x="1" y="347"/>
                    </a:cubicBezTo>
                    <a:cubicBezTo>
                      <a:pt x="1" y="568"/>
                      <a:pt x="158" y="725"/>
                      <a:pt x="347" y="725"/>
                    </a:cubicBezTo>
                    <a:lnTo>
                      <a:pt x="1734" y="725"/>
                    </a:lnTo>
                    <a:cubicBezTo>
                      <a:pt x="1923" y="725"/>
                      <a:pt x="2080" y="568"/>
                      <a:pt x="2080" y="347"/>
                    </a:cubicBezTo>
                    <a:cubicBezTo>
                      <a:pt x="2080" y="158"/>
                      <a:pt x="1923" y="1"/>
                      <a:pt x="1734"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17" name="Google Shape;989;p32"/>
              <p:cNvSpPr/>
              <p:nvPr/>
            </p:nvSpPr>
            <p:spPr>
              <a:xfrm>
                <a:off x="-31062075" y="2076550"/>
                <a:ext cx="85875" cy="17375"/>
              </a:xfrm>
              <a:custGeom>
                <a:avLst/>
                <a:gdLst/>
                <a:ahLst/>
                <a:cxnLst/>
                <a:rect l="l" t="t" r="r" b="b"/>
                <a:pathLst>
                  <a:path w="3435" h="695" extrusionOk="0">
                    <a:moveTo>
                      <a:pt x="347" y="1"/>
                    </a:moveTo>
                    <a:cubicBezTo>
                      <a:pt x="158" y="1"/>
                      <a:pt x="1" y="159"/>
                      <a:pt x="1" y="348"/>
                    </a:cubicBezTo>
                    <a:cubicBezTo>
                      <a:pt x="1" y="537"/>
                      <a:pt x="158" y="694"/>
                      <a:pt x="347" y="694"/>
                    </a:cubicBezTo>
                    <a:lnTo>
                      <a:pt x="3057" y="694"/>
                    </a:lnTo>
                    <a:cubicBezTo>
                      <a:pt x="3277" y="694"/>
                      <a:pt x="3435" y="537"/>
                      <a:pt x="3435" y="348"/>
                    </a:cubicBezTo>
                    <a:cubicBezTo>
                      <a:pt x="3435" y="159"/>
                      <a:pt x="3277" y="1"/>
                      <a:pt x="3057"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18" name="Google Shape;990;p32"/>
              <p:cNvSpPr/>
              <p:nvPr/>
            </p:nvSpPr>
            <p:spPr>
              <a:xfrm>
                <a:off x="-31062075" y="2110425"/>
                <a:ext cx="52025" cy="18150"/>
              </a:xfrm>
              <a:custGeom>
                <a:avLst/>
                <a:gdLst/>
                <a:ahLst/>
                <a:cxnLst/>
                <a:rect l="l" t="t" r="r" b="b"/>
                <a:pathLst>
                  <a:path w="2081" h="726" extrusionOk="0">
                    <a:moveTo>
                      <a:pt x="347" y="1"/>
                    </a:moveTo>
                    <a:cubicBezTo>
                      <a:pt x="158" y="1"/>
                      <a:pt x="1" y="190"/>
                      <a:pt x="1" y="379"/>
                    </a:cubicBezTo>
                    <a:cubicBezTo>
                      <a:pt x="1" y="568"/>
                      <a:pt x="158" y="725"/>
                      <a:pt x="347" y="725"/>
                    </a:cubicBezTo>
                    <a:lnTo>
                      <a:pt x="1734" y="725"/>
                    </a:lnTo>
                    <a:cubicBezTo>
                      <a:pt x="1923" y="725"/>
                      <a:pt x="2080" y="568"/>
                      <a:pt x="2080" y="379"/>
                    </a:cubicBezTo>
                    <a:cubicBezTo>
                      <a:pt x="2080" y="190"/>
                      <a:pt x="1923" y="1"/>
                      <a:pt x="1734"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19" name="Google Shape;991;p32"/>
              <p:cNvSpPr/>
              <p:nvPr/>
            </p:nvSpPr>
            <p:spPr>
              <a:xfrm>
                <a:off x="-31062075" y="2145075"/>
                <a:ext cx="85875" cy="18150"/>
              </a:xfrm>
              <a:custGeom>
                <a:avLst/>
                <a:gdLst/>
                <a:ahLst/>
                <a:cxnLst/>
                <a:rect l="l" t="t" r="r" b="b"/>
                <a:pathLst>
                  <a:path w="3435" h="726" extrusionOk="0">
                    <a:moveTo>
                      <a:pt x="347" y="1"/>
                    </a:moveTo>
                    <a:cubicBezTo>
                      <a:pt x="158" y="1"/>
                      <a:pt x="1" y="158"/>
                      <a:pt x="1" y="379"/>
                    </a:cubicBezTo>
                    <a:cubicBezTo>
                      <a:pt x="1" y="568"/>
                      <a:pt x="158" y="726"/>
                      <a:pt x="347" y="726"/>
                    </a:cubicBezTo>
                    <a:lnTo>
                      <a:pt x="3057" y="726"/>
                    </a:lnTo>
                    <a:cubicBezTo>
                      <a:pt x="3277" y="726"/>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20" name="Google Shape;992;p32"/>
              <p:cNvSpPr/>
              <p:nvPr/>
            </p:nvSpPr>
            <p:spPr>
              <a:xfrm>
                <a:off x="-31062075" y="2179750"/>
                <a:ext cx="52025" cy="18125"/>
              </a:xfrm>
              <a:custGeom>
                <a:avLst/>
                <a:gdLst/>
                <a:ahLst/>
                <a:cxnLst/>
                <a:rect l="l" t="t" r="r" b="b"/>
                <a:pathLst>
                  <a:path w="2081" h="725" extrusionOk="0">
                    <a:moveTo>
                      <a:pt x="347" y="0"/>
                    </a:moveTo>
                    <a:cubicBezTo>
                      <a:pt x="158" y="0"/>
                      <a:pt x="1" y="158"/>
                      <a:pt x="1" y="347"/>
                    </a:cubicBezTo>
                    <a:cubicBezTo>
                      <a:pt x="1" y="567"/>
                      <a:pt x="158" y="725"/>
                      <a:pt x="347" y="725"/>
                    </a:cubicBezTo>
                    <a:lnTo>
                      <a:pt x="1734" y="725"/>
                    </a:lnTo>
                    <a:cubicBezTo>
                      <a:pt x="1923" y="725"/>
                      <a:pt x="2080" y="567"/>
                      <a:pt x="2080" y="347"/>
                    </a:cubicBezTo>
                    <a:cubicBezTo>
                      <a:pt x="2080" y="158"/>
                      <a:pt x="1923" y="0"/>
                      <a:pt x="1734"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21" name="Google Shape;993;p32"/>
              <p:cNvSpPr/>
              <p:nvPr/>
            </p:nvSpPr>
            <p:spPr>
              <a:xfrm>
                <a:off x="-30924225" y="1974175"/>
                <a:ext cx="51200" cy="240250"/>
              </a:xfrm>
              <a:custGeom>
                <a:avLst/>
                <a:gdLst/>
                <a:ahLst/>
                <a:cxnLst/>
                <a:rect l="l" t="t" r="r" b="b"/>
                <a:pathLst>
                  <a:path w="2048" h="9610" extrusionOk="0">
                    <a:moveTo>
                      <a:pt x="1008" y="662"/>
                    </a:moveTo>
                    <a:cubicBezTo>
                      <a:pt x="1229" y="662"/>
                      <a:pt x="1386" y="819"/>
                      <a:pt x="1386" y="1009"/>
                    </a:cubicBezTo>
                    <a:lnTo>
                      <a:pt x="1386" y="2080"/>
                    </a:lnTo>
                    <a:lnTo>
                      <a:pt x="725" y="2080"/>
                    </a:lnTo>
                    <a:lnTo>
                      <a:pt x="725" y="1009"/>
                    </a:lnTo>
                    <a:lnTo>
                      <a:pt x="662" y="1009"/>
                    </a:lnTo>
                    <a:cubicBezTo>
                      <a:pt x="662" y="819"/>
                      <a:pt x="819" y="662"/>
                      <a:pt x="1008" y="662"/>
                    </a:cubicBezTo>
                    <a:close/>
                    <a:moveTo>
                      <a:pt x="1323" y="2741"/>
                    </a:moveTo>
                    <a:lnTo>
                      <a:pt x="1323" y="6900"/>
                    </a:lnTo>
                    <a:lnTo>
                      <a:pt x="662" y="6900"/>
                    </a:lnTo>
                    <a:lnTo>
                      <a:pt x="662" y="2741"/>
                    </a:lnTo>
                    <a:close/>
                    <a:moveTo>
                      <a:pt x="1260" y="7562"/>
                    </a:moveTo>
                    <a:lnTo>
                      <a:pt x="1008" y="8192"/>
                    </a:lnTo>
                    <a:lnTo>
                      <a:pt x="819" y="7562"/>
                    </a:lnTo>
                    <a:close/>
                    <a:moveTo>
                      <a:pt x="1008" y="0"/>
                    </a:moveTo>
                    <a:cubicBezTo>
                      <a:pt x="473" y="0"/>
                      <a:pt x="0" y="473"/>
                      <a:pt x="0" y="1009"/>
                    </a:cubicBezTo>
                    <a:lnTo>
                      <a:pt x="0" y="7215"/>
                    </a:lnTo>
                    <a:lnTo>
                      <a:pt x="0" y="7309"/>
                    </a:lnTo>
                    <a:lnTo>
                      <a:pt x="662" y="9357"/>
                    </a:lnTo>
                    <a:cubicBezTo>
                      <a:pt x="693" y="9515"/>
                      <a:pt x="819" y="9609"/>
                      <a:pt x="977" y="9609"/>
                    </a:cubicBezTo>
                    <a:cubicBezTo>
                      <a:pt x="1134" y="9609"/>
                      <a:pt x="1260" y="9515"/>
                      <a:pt x="1292" y="9357"/>
                    </a:cubicBezTo>
                    <a:lnTo>
                      <a:pt x="1954" y="7309"/>
                    </a:lnTo>
                    <a:lnTo>
                      <a:pt x="1954" y="7215"/>
                    </a:lnTo>
                    <a:lnTo>
                      <a:pt x="1954" y="1009"/>
                    </a:lnTo>
                    <a:cubicBezTo>
                      <a:pt x="2048" y="441"/>
                      <a:pt x="1576" y="0"/>
                      <a:pt x="1008"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grpSp>
      </p:grpSp>
      <p:sp>
        <p:nvSpPr>
          <p:cNvPr id="43" name="文本框 42"/>
          <p:cNvSpPr txBox="1"/>
          <p:nvPr/>
        </p:nvSpPr>
        <p:spPr>
          <a:xfrm>
            <a:off x="1374914" y="4208760"/>
            <a:ext cx="1619278" cy="400110"/>
          </a:xfrm>
          <a:prstGeom prst="rect">
            <a:avLst/>
          </a:prstGeom>
          <a:noFill/>
        </p:spPr>
        <p:txBody>
          <a:bodyPr wrap="square" rtlCol="0">
            <a:spAutoFit/>
          </a:bodyPr>
          <a:lstStyle/>
          <a:p>
            <a:pPr algn="just"/>
            <a:r>
              <a:rPr lang="en-US" altLang="zh-CN" sz="2000" dirty="0">
                <a:solidFill>
                  <a:schemeClr val="bg1"/>
                </a:solidFill>
                <a:latin typeface="汉仪大宋简" panose="02010609000101010101" charset="-122"/>
                <a:ea typeface="汉仪大宋简" panose="02010609000101010101" charset="-122"/>
                <a:cs typeface="微软雅黑" panose="020B0503020204020204" pitchFamily="34" charset="-122"/>
              </a:rPr>
              <a:t>HEADLINE</a:t>
            </a:r>
            <a:endParaRPr lang="zh-CN" altLang="en-US" sz="2000" dirty="0">
              <a:solidFill>
                <a:schemeClr val="bg1"/>
              </a:solidFill>
              <a:latin typeface="汉仪大宋简" panose="02010609000101010101" charset="-122"/>
              <a:ea typeface="汉仪大宋简" panose="02010609000101010101" charset="-122"/>
              <a:cs typeface="微软雅黑" panose="020B0503020204020204" pitchFamily="34" charset="-122"/>
            </a:endParaRPr>
          </a:p>
        </p:txBody>
      </p:sp>
      <p:sp>
        <p:nvSpPr>
          <p:cNvPr id="44" name="文本框 43"/>
          <p:cNvSpPr txBox="1"/>
          <p:nvPr/>
        </p:nvSpPr>
        <p:spPr>
          <a:xfrm>
            <a:off x="1374914" y="4608870"/>
            <a:ext cx="2105521" cy="846514"/>
          </a:xfrm>
          <a:prstGeom prst="rect">
            <a:avLst/>
          </a:prstGeom>
          <a:noFill/>
        </p:spPr>
        <p:txBody>
          <a:bodyPr wrap="square" rtlCol="0">
            <a:spAutoFit/>
          </a:bodyPr>
          <a:lstStyle/>
          <a:p>
            <a:pPr algn="just">
              <a:lnSpc>
                <a:spcPts val="1500"/>
              </a:lnSpc>
            </a:pPr>
            <a:r>
              <a:rPr lang="en-US" altLang="zh-CN"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 </a:t>
            </a:r>
            <a:endParaRPr lang="zh-CN" altLang="en-US"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5" name="文本框 44"/>
          <p:cNvSpPr txBox="1"/>
          <p:nvPr/>
        </p:nvSpPr>
        <p:spPr>
          <a:xfrm>
            <a:off x="3863055" y="4208760"/>
            <a:ext cx="1619278" cy="400110"/>
          </a:xfrm>
          <a:prstGeom prst="rect">
            <a:avLst/>
          </a:prstGeom>
          <a:noFill/>
        </p:spPr>
        <p:txBody>
          <a:bodyPr wrap="square" rtlCol="0">
            <a:spAutoFit/>
          </a:bodyPr>
          <a:lstStyle/>
          <a:p>
            <a:pPr algn="just"/>
            <a:r>
              <a:rPr lang="en-US" altLang="zh-CN" sz="2000" dirty="0">
                <a:solidFill>
                  <a:schemeClr val="bg1"/>
                </a:solidFill>
                <a:latin typeface="汉仪大宋简" panose="02010609000101010101" charset="-122"/>
                <a:ea typeface="汉仪大宋简" panose="02010609000101010101" charset="-122"/>
                <a:cs typeface="微软雅黑" panose="020B0503020204020204" pitchFamily="34" charset="-122"/>
              </a:rPr>
              <a:t>HEADLINE</a:t>
            </a:r>
            <a:endParaRPr lang="zh-CN" altLang="en-US" sz="2000" dirty="0">
              <a:solidFill>
                <a:schemeClr val="bg1"/>
              </a:solidFill>
              <a:latin typeface="汉仪大宋简" panose="02010609000101010101" charset="-122"/>
              <a:ea typeface="汉仪大宋简" panose="02010609000101010101" charset="-122"/>
              <a:cs typeface="微软雅黑" panose="020B0503020204020204" pitchFamily="34" charset="-122"/>
            </a:endParaRPr>
          </a:p>
        </p:txBody>
      </p:sp>
      <p:sp>
        <p:nvSpPr>
          <p:cNvPr id="46" name="文本框 45"/>
          <p:cNvSpPr txBox="1"/>
          <p:nvPr/>
        </p:nvSpPr>
        <p:spPr>
          <a:xfrm>
            <a:off x="3863055" y="4608870"/>
            <a:ext cx="2105521" cy="846514"/>
          </a:xfrm>
          <a:prstGeom prst="rect">
            <a:avLst/>
          </a:prstGeom>
          <a:noFill/>
        </p:spPr>
        <p:txBody>
          <a:bodyPr wrap="square" rtlCol="0">
            <a:spAutoFit/>
          </a:bodyPr>
          <a:lstStyle/>
          <a:p>
            <a:pPr algn="just">
              <a:lnSpc>
                <a:spcPts val="1500"/>
              </a:lnSpc>
            </a:pPr>
            <a:r>
              <a:rPr lang="en-US" altLang="zh-CN"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 </a:t>
            </a:r>
            <a:endParaRPr lang="zh-CN" altLang="en-US"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7" name="文本框 46"/>
          <p:cNvSpPr txBox="1"/>
          <p:nvPr/>
        </p:nvSpPr>
        <p:spPr>
          <a:xfrm>
            <a:off x="6351196" y="4208760"/>
            <a:ext cx="1619278" cy="400110"/>
          </a:xfrm>
          <a:prstGeom prst="rect">
            <a:avLst/>
          </a:prstGeom>
          <a:noFill/>
        </p:spPr>
        <p:txBody>
          <a:bodyPr wrap="square" rtlCol="0">
            <a:spAutoFit/>
          </a:bodyPr>
          <a:lstStyle/>
          <a:p>
            <a:pPr algn="just"/>
            <a:r>
              <a:rPr lang="en-US" altLang="zh-CN" sz="2000" dirty="0">
                <a:solidFill>
                  <a:schemeClr val="bg1"/>
                </a:solidFill>
                <a:latin typeface="汉仪大宋简" panose="02010609000101010101" charset="-122"/>
                <a:ea typeface="汉仪大宋简" panose="02010609000101010101" charset="-122"/>
                <a:cs typeface="微软雅黑" panose="020B0503020204020204" pitchFamily="34" charset="-122"/>
              </a:rPr>
              <a:t>HEADLINE</a:t>
            </a:r>
            <a:endParaRPr lang="zh-CN" altLang="en-US" sz="2000" dirty="0">
              <a:solidFill>
                <a:schemeClr val="bg1"/>
              </a:solidFill>
              <a:latin typeface="汉仪大宋简" panose="02010609000101010101" charset="-122"/>
              <a:ea typeface="汉仪大宋简" panose="02010609000101010101" charset="-122"/>
              <a:cs typeface="微软雅黑" panose="020B0503020204020204" pitchFamily="34" charset="-122"/>
            </a:endParaRPr>
          </a:p>
        </p:txBody>
      </p:sp>
      <p:sp>
        <p:nvSpPr>
          <p:cNvPr id="48" name="文本框 47"/>
          <p:cNvSpPr txBox="1"/>
          <p:nvPr/>
        </p:nvSpPr>
        <p:spPr>
          <a:xfrm>
            <a:off x="6351196" y="4608870"/>
            <a:ext cx="2105521" cy="846514"/>
          </a:xfrm>
          <a:prstGeom prst="rect">
            <a:avLst/>
          </a:prstGeom>
          <a:noFill/>
        </p:spPr>
        <p:txBody>
          <a:bodyPr wrap="square" rtlCol="0">
            <a:spAutoFit/>
          </a:bodyPr>
          <a:lstStyle/>
          <a:p>
            <a:pPr algn="just">
              <a:lnSpc>
                <a:spcPts val="1500"/>
              </a:lnSpc>
            </a:pPr>
            <a:r>
              <a:rPr lang="en-US" altLang="zh-CN"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 </a:t>
            </a:r>
            <a:endParaRPr lang="zh-CN" altLang="en-US"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9" name="文本框 48"/>
          <p:cNvSpPr txBox="1"/>
          <p:nvPr/>
        </p:nvSpPr>
        <p:spPr>
          <a:xfrm>
            <a:off x="8839337" y="4208760"/>
            <a:ext cx="1619278" cy="400110"/>
          </a:xfrm>
          <a:prstGeom prst="rect">
            <a:avLst/>
          </a:prstGeom>
          <a:noFill/>
        </p:spPr>
        <p:txBody>
          <a:bodyPr wrap="square" rtlCol="0">
            <a:spAutoFit/>
          </a:bodyPr>
          <a:lstStyle/>
          <a:p>
            <a:pPr algn="just"/>
            <a:r>
              <a:rPr lang="en-US" altLang="zh-CN" sz="2000" dirty="0">
                <a:solidFill>
                  <a:schemeClr val="bg1"/>
                </a:solidFill>
                <a:latin typeface="汉仪大宋简" panose="02010609000101010101" charset="-122"/>
                <a:ea typeface="汉仪大宋简" panose="02010609000101010101" charset="-122"/>
                <a:cs typeface="微软雅黑" panose="020B0503020204020204" pitchFamily="34" charset="-122"/>
              </a:rPr>
              <a:t>HEADLINE</a:t>
            </a:r>
            <a:endParaRPr lang="zh-CN" altLang="en-US" sz="2000" dirty="0">
              <a:solidFill>
                <a:schemeClr val="bg1"/>
              </a:solidFill>
              <a:latin typeface="汉仪大宋简" panose="02010609000101010101" charset="-122"/>
              <a:ea typeface="汉仪大宋简" panose="02010609000101010101" charset="-122"/>
              <a:cs typeface="微软雅黑" panose="020B0503020204020204" pitchFamily="34" charset="-122"/>
            </a:endParaRPr>
          </a:p>
        </p:txBody>
      </p:sp>
      <p:sp>
        <p:nvSpPr>
          <p:cNvPr id="50" name="文本框 49"/>
          <p:cNvSpPr txBox="1"/>
          <p:nvPr/>
        </p:nvSpPr>
        <p:spPr>
          <a:xfrm>
            <a:off x="8839337" y="4608870"/>
            <a:ext cx="2105521" cy="846514"/>
          </a:xfrm>
          <a:prstGeom prst="rect">
            <a:avLst/>
          </a:prstGeom>
          <a:noFill/>
        </p:spPr>
        <p:txBody>
          <a:bodyPr wrap="square" rtlCol="0">
            <a:spAutoFit/>
          </a:bodyPr>
          <a:lstStyle/>
          <a:p>
            <a:pPr algn="just">
              <a:lnSpc>
                <a:spcPts val="1500"/>
              </a:lnSpc>
            </a:pPr>
            <a:r>
              <a:rPr lang="en-US" altLang="zh-CN"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 </a:t>
            </a:r>
            <a:endParaRPr lang="zh-CN" altLang="en-US"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1" name="文本框 50"/>
          <p:cNvSpPr txBox="1"/>
          <p:nvPr/>
        </p:nvSpPr>
        <p:spPr>
          <a:xfrm>
            <a:off x="2876715" y="2021823"/>
            <a:ext cx="6423258" cy="651845"/>
          </a:xfrm>
          <a:prstGeom prst="rect">
            <a:avLst/>
          </a:prstGeom>
          <a:noFill/>
        </p:spPr>
        <p:txBody>
          <a:bodyPr wrap="square">
            <a:spAutoFit/>
          </a:bodyPr>
          <a:lstStyle/>
          <a:p>
            <a:pPr algn="ctr">
              <a:lnSpc>
                <a:spcPts val="1500"/>
              </a:lnSpc>
            </a:pPr>
            <a:r>
              <a:rPr lang="zh-CN" altLang="en-US" sz="1000" spc="100" dirty="0">
                <a:solidFill>
                  <a:schemeClr val="bg1"/>
                </a:solidFill>
                <a:latin typeface="微软雅黑" panose="020B0503020204020204" pitchFamily="34" charset="-122"/>
                <a:ea typeface="微软雅黑" panose="020B0503020204020204" pitchFamily="34" charset="-122"/>
              </a:rPr>
              <a:t>Work report refers to a comprehensive and systematic general</a:t>
            </a:r>
            <a:endParaRPr lang="en-US" altLang="zh-CN" sz="1000" spc="100" dirty="0">
              <a:solidFill>
                <a:schemeClr val="bg1"/>
              </a:solidFill>
              <a:latin typeface="微软雅黑" panose="020B0503020204020204" pitchFamily="34" charset="-122"/>
              <a:ea typeface="微软雅黑" panose="020B0503020204020204" pitchFamily="34" charset="-122"/>
            </a:endParaRPr>
          </a:p>
          <a:p>
            <a:pPr algn="ctr">
              <a:lnSpc>
                <a:spcPts val="1500"/>
              </a:lnSpc>
            </a:pPr>
            <a:r>
              <a:rPr lang="zh-CN" altLang="en-US" sz="1000" spc="100" dirty="0">
                <a:solidFill>
                  <a:schemeClr val="bg1"/>
                </a:solidFill>
                <a:latin typeface="微软雅黑" panose="020B0503020204020204" pitchFamily="34" charset="-122"/>
                <a:ea typeface="微软雅黑" panose="020B0503020204020204" pitchFamily="34" charset="-122"/>
              </a:rPr>
              <a:t> inspection and evaluation of the work that has been done in a certain period of time</a:t>
            </a:r>
          </a:p>
        </p:txBody>
      </p:sp>
    </p:spTree>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1000"/>
                                        <p:tgtEl>
                                          <p:spTgt spid="44"/>
                                        </p:tgtEl>
                                      </p:cBhvr>
                                    </p:animEffect>
                                    <p:anim calcmode="lin" valueType="num">
                                      <p:cBhvr>
                                        <p:cTn id="13" dur="1000" fill="hold"/>
                                        <p:tgtEl>
                                          <p:spTgt spid="44"/>
                                        </p:tgtEl>
                                        <p:attrNameLst>
                                          <p:attrName>ppt_x</p:attrName>
                                        </p:attrNameLst>
                                      </p:cBhvr>
                                      <p:tavLst>
                                        <p:tav tm="0">
                                          <p:val>
                                            <p:strVal val="#ppt_x"/>
                                          </p:val>
                                        </p:tav>
                                        <p:tav tm="100000">
                                          <p:val>
                                            <p:strVal val="#ppt_x"/>
                                          </p:val>
                                        </p:tav>
                                      </p:tavLst>
                                    </p:anim>
                                    <p:anim calcmode="lin" valueType="num">
                                      <p:cBhvr>
                                        <p:cTn id="14" dur="1000" fill="hold"/>
                                        <p:tgtEl>
                                          <p:spTgt spid="4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5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1000"/>
                                        <p:tgtEl>
                                          <p:spTgt spid="45"/>
                                        </p:tgtEl>
                                      </p:cBhvr>
                                    </p:animEffect>
                                    <p:anim calcmode="lin" valueType="num">
                                      <p:cBhvr>
                                        <p:cTn id="18" dur="1000" fill="hold"/>
                                        <p:tgtEl>
                                          <p:spTgt spid="45"/>
                                        </p:tgtEl>
                                        <p:attrNameLst>
                                          <p:attrName>ppt_x</p:attrName>
                                        </p:attrNameLst>
                                      </p:cBhvr>
                                      <p:tavLst>
                                        <p:tav tm="0">
                                          <p:val>
                                            <p:strVal val="#ppt_x"/>
                                          </p:val>
                                        </p:tav>
                                        <p:tav tm="100000">
                                          <p:val>
                                            <p:strVal val="#ppt_x"/>
                                          </p:val>
                                        </p:tav>
                                      </p:tavLst>
                                    </p:anim>
                                    <p:anim calcmode="lin" valueType="num">
                                      <p:cBhvr>
                                        <p:cTn id="19" dur="1000" fill="hold"/>
                                        <p:tgtEl>
                                          <p:spTgt spid="4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5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1000"/>
                                        <p:tgtEl>
                                          <p:spTgt spid="46"/>
                                        </p:tgtEl>
                                      </p:cBhvr>
                                    </p:animEffect>
                                    <p:anim calcmode="lin" valueType="num">
                                      <p:cBhvr>
                                        <p:cTn id="23" dur="1000" fill="hold"/>
                                        <p:tgtEl>
                                          <p:spTgt spid="46"/>
                                        </p:tgtEl>
                                        <p:attrNameLst>
                                          <p:attrName>ppt_x</p:attrName>
                                        </p:attrNameLst>
                                      </p:cBhvr>
                                      <p:tavLst>
                                        <p:tav tm="0">
                                          <p:val>
                                            <p:strVal val="#ppt_x"/>
                                          </p:val>
                                        </p:tav>
                                        <p:tav tm="100000">
                                          <p:val>
                                            <p:strVal val="#ppt_x"/>
                                          </p:val>
                                        </p:tav>
                                      </p:tavLst>
                                    </p:anim>
                                    <p:anim calcmode="lin" valueType="num">
                                      <p:cBhvr>
                                        <p:cTn id="24" dur="1000" fill="hold"/>
                                        <p:tgtEl>
                                          <p:spTgt spid="4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5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25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1000"/>
                                        <p:tgtEl>
                                          <p:spTgt spid="48"/>
                                        </p:tgtEl>
                                      </p:cBhvr>
                                    </p:animEffect>
                                    <p:anim calcmode="lin" valueType="num">
                                      <p:cBhvr>
                                        <p:cTn id="33" dur="1000" fill="hold"/>
                                        <p:tgtEl>
                                          <p:spTgt spid="48"/>
                                        </p:tgtEl>
                                        <p:attrNameLst>
                                          <p:attrName>ppt_x</p:attrName>
                                        </p:attrNameLst>
                                      </p:cBhvr>
                                      <p:tavLst>
                                        <p:tav tm="0">
                                          <p:val>
                                            <p:strVal val="#ppt_x"/>
                                          </p:val>
                                        </p:tav>
                                        <p:tav tm="100000">
                                          <p:val>
                                            <p:strVal val="#ppt_x"/>
                                          </p:val>
                                        </p:tav>
                                      </p:tavLst>
                                    </p:anim>
                                    <p:anim calcmode="lin" valueType="num">
                                      <p:cBhvr>
                                        <p:cTn id="34" dur="1000" fill="hold"/>
                                        <p:tgtEl>
                                          <p:spTgt spid="4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25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1000"/>
                                        <p:tgtEl>
                                          <p:spTgt spid="49"/>
                                        </p:tgtEl>
                                      </p:cBhvr>
                                    </p:animEffect>
                                    <p:anim calcmode="lin" valueType="num">
                                      <p:cBhvr>
                                        <p:cTn id="38" dur="1000" fill="hold"/>
                                        <p:tgtEl>
                                          <p:spTgt spid="49"/>
                                        </p:tgtEl>
                                        <p:attrNameLst>
                                          <p:attrName>ppt_x</p:attrName>
                                        </p:attrNameLst>
                                      </p:cBhvr>
                                      <p:tavLst>
                                        <p:tav tm="0">
                                          <p:val>
                                            <p:strVal val="#ppt_x"/>
                                          </p:val>
                                        </p:tav>
                                        <p:tav tm="100000">
                                          <p:val>
                                            <p:strVal val="#ppt_x"/>
                                          </p:val>
                                        </p:tav>
                                      </p:tavLst>
                                    </p:anim>
                                    <p:anim calcmode="lin" valueType="num">
                                      <p:cBhvr>
                                        <p:cTn id="39" dur="1000" fill="hold"/>
                                        <p:tgtEl>
                                          <p:spTgt spid="4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250"/>
                                  </p:stCondLst>
                                  <p:childTnLst>
                                    <p:set>
                                      <p:cBhvr>
                                        <p:cTn id="41" dur="1" fill="hold">
                                          <p:stCondLst>
                                            <p:cond delay="0"/>
                                          </p:stCondLst>
                                        </p:cTn>
                                        <p:tgtEl>
                                          <p:spTgt spid="50"/>
                                        </p:tgtEl>
                                        <p:attrNameLst>
                                          <p:attrName>style.visibility</p:attrName>
                                        </p:attrNameLst>
                                      </p:cBhvr>
                                      <p:to>
                                        <p:strVal val="visible"/>
                                      </p:to>
                                    </p:set>
                                    <p:animEffect transition="in" filter="fade">
                                      <p:cBhvr>
                                        <p:cTn id="42" dur="1000"/>
                                        <p:tgtEl>
                                          <p:spTgt spid="50"/>
                                        </p:tgtEl>
                                      </p:cBhvr>
                                    </p:animEffect>
                                    <p:anim calcmode="lin" valueType="num">
                                      <p:cBhvr>
                                        <p:cTn id="43" dur="1000" fill="hold"/>
                                        <p:tgtEl>
                                          <p:spTgt spid="50"/>
                                        </p:tgtEl>
                                        <p:attrNameLst>
                                          <p:attrName>ppt_x</p:attrName>
                                        </p:attrNameLst>
                                      </p:cBhvr>
                                      <p:tavLst>
                                        <p:tav tm="0">
                                          <p:val>
                                            <p:strVal val="#ppt_x"/>
                                          </p:val>
                                        </p:tav>
                                        <p:tav tm="100000">
                                          <p:val>
                                            <p:strVal val="#ppt_x"/>
                                          </p:val>
                                        </p:tav>
                                      </p:tavLst>
                                    </p:anim>
                                    <p:anim calcmode="lin" valueType="num">
                                      <p:cBhvr>
                                        <p:cTn id="44" dur="1000" fill="hold"/>
                                        <p:tgtEl>
                                          <p:spTgt spid="50"/>
                                        </p:tgtEl>
                                        <p:attrNameLst>
                                          <p:attrName>ppt_y</p:attrName>
                                        </p:attrNameLst>
                                      </p:cBhvr>
                                      <p:tavLst>
                                        <p:tav tm="0">
                                          <p:val>
                                            <p:strVal val="#ppt_y+.1"/>
                                          </p:val>
                                        </p:tav>
                                        <p:tav tm="100000">
                                          <p:val>
                                            <p:strVal val="#ppt_y"/>
                                          </p:val>
                                        </p:tav>
                                      </p:tavLst>
                                    </p:anim>
                                  </p:childTnLst>
                                </p:cTn>
                              </p:par>
                              <p:par>
                                <p:cTn id="45" presetID="16" presetClass="entr" presetSubtype="37" fill="hold" grpId="0" nodeType="withEffect">
                                  <p:stCondLst>
                                    <p:cond delay="500"/>
                                  </p:stCondLst>
                                  <p:childTnLst>
                                    <p:set>
                                      <p:cBhvr>
                                        <p:cTn id="46" dur="1" fill="hold">
                                          <p:stCondLst>
                                            <p:cond delay="0"/>
                                          </p:stCondLst>
                                        </p:cTn>
                                        <p:tgtEl>
                                          <p:spTgt spid="51"/>
                                        </p:tgtEl>
                                        <p:attrNameLst>
                                          <p:attrName>style.visibility</p:attrName>
                                        </p:attrNameLst>
                                      </p:cBhvr>
                                      <p:to>
                                        <p:strVal val="visible"/>
                                      </p:to>
                                    </p:set>
                                    <p:animEffect transition="in" filter="barn(outVertical)">
                                      <p:cBhvr>
                                        <p:cTn id="47" dur="500"/>
                                        <p:tgtEl>
                                          <p:spTgt spid="51"/>
                                        </p:tgtEl>
                                      </p:cBhvr>
                                    </p:animEffect>
                                  </p:childTnLst>
                                </p:cTn>
                              </p:par>
                              <p:par>
                                <p:cTn id="48" presetID="16" presetClass="entr" presetSubtype="37" fill="hold" nodeType="withEffect">
                                  <p:stCondLst>
                                    <p:cond delay="500"/>
                                  </p:stCondLst>
                                  <p:childTnLst>
                                    <p:set>
                                      <p:cBhvr>
                                        <p:cTn id="49" dur="1" fill="hold">
                                          <p:stCondLst>
                                            <p:cond delay="0"/>
                                          </p:stCondLst>
                                        </p:cTn>
                                        <p:tgtEl>
                                          <p:spTgt spid="42"/>
                                        </p:tgtEl>
                                        <p:attrNameLst>
                                          <p:attrName>style.visibility</p:attrName>
                                        </p:attrNameLst>
                                      </p:cBhvr>
                                      <p:to>
                                        <p:strVal val="visible"/>
                                      </p:to>
                                    </p:set>
                                    <p:animEffect transition="in" filter="barn(outVertical)">
                                      <p:cBhvr>
                                        <p:cTn id="5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p:bldP spid="48" grpId="0"/>
      <p:bldP spid="49" grpId="0"/>
      <p:bldP spid="50" grpId="0"/>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5050564" y="437497"/>
            <a:ext cx="2090872" cy="461665"/>
          </a:xfrm>
          <a:prstGeom prst="rect">
            <a:avLst/>
          </a:prstGeom>
          <a:noFill/>
        </p:spPr>
        <p:txBody>
          <a:bodyPr wrap="square" rtlCol="0">
            <a:spAutoFit/>
          </a:bodyPr>
          <a:lstStyle/>
          <a:p>
            <a:pPr algn="dist"/>
            <a:r>
              <a:rPr lang="en-US" altLang="zh-CN" sz="2400" dirty="0">
                <a:gradFill>
                  <a:gsLst>
                    <a:gs pos="0">
                      <a:srgbClr val="FBF3EC"/>
                    </a:gs>
                    <a:gs pos="100000">
                      <a:srgbClr val="FEFDA9"/>
                    </a:gs>
                  </a:gsLst>
                  <a:lin ang="5400000" scaled="1"/>
                </a:gradFill>
                <a:latin typeface="汉仪大宋简" panose="02010609000101010101" charset="-122"/>
                <a:ea typeface="汉仪大宋简" panose="02010609000101010101" charset="-122"/>
                <a:cs typeface="微软雅黑" panose="020B0503020204020204" pitchFamily="34" charset="-122"/>
              </a:rPr>
              <a:t>HEADLINE</a:t>
            </a:r>
            <a:endParaRPr lang="zh-CN" altLang="en-US" sz="2400" dirty="0">
              <a:gradFill>
                <a:gsLst>
                  <a:gs pos="0">
                    <a:srgbClr val="FBF3EC"/>
                  </a:gs>
                  <a:gs pos="100000">
                    <a:srgbClr val="FEFDA9"/>
                  </a:gs>
                </a:gsLst>
                <a:lin ang="5400000" scaled="1"/>
              </a:gradFill>
              <a:latin typeface="汉仪大宋简" panose="02010609000101010101" charset="-122"/>
              <a:ea typeface="汉仪大宋简" panose="02010609000101010101" charset="-122"/>
              <a:cs typeface="微软雅黑" panose="020B0503020204020204" pitchFamily="34" charset="-122"/>
            </a:endParaRPr>
          </a:p>
        </p:txBody>
      </p:sp>
      <p:sp>
        <p:nvSpPr>
          <p:cNvPr id="3" name="文本框 2"/>
          <p:cNvSpPr txBox="1"/>
          <p:nvPr/>
        </p:nvSpPr>
        <p:spPr>
          <a:xfrm>
            <a:off x="4188753" y="837607"/>
            <a:ext cx="3814493" cy="462434"/>
          </a:xfrm>
          <a:prstGeom prst="rect">
            <a:avLst/>
          </a:prstGeom>
          <a:noFill/>
        </p:spPr>
        <p:txBody>
          <a:bodyPr wrap="square" rtlCol="0">
            <a:spAutoFit/>
          </a:bodyPr>
          <a:lstStyle/>
          <a:p>
            <a:pPr algn="ctr">
              <a:lnSpc>
                <a:spcPts val="1500"/>
              </a:lnSpc>
            </a:pPr>
            <a:r>
              <a:rPr lang="en-US" altLang="zh-CN"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 </a:t>
            </a:r>
            <a:endParaRPr lang="zh-CN" altLang="en-US"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4" name="组合 3"/>
          <p:cNvGrpSpPr/>
          <p:nvPr/>
        </p:nvGrpSpPr>
        <p:grpSpPr>
          <a:xfrm>
            <a:off x="4685038" y="2375882"/>
            <a:ext cx="2821921" cy="2551395"/>
            <a:chOff x="4685038" y="2375882"/>
            <a:chExt cx="2821921" cy="2551395"/>
          </a:xfrm>
          <a:gradFill>
            <a:gsLst>
              <a:gs pos="0">
                <a:srgbClr val="FBF3EC"/>
              </a:gs>
              <a:gs pos="100000">
                <a:srgbClr val="FFEFBD"/>
              </a:gs>
            </a:gsLst>
            <a:lin ang="0" scaled="1"/>
          </a:gradFill>
        </p:grpSpPr>
        <p:grpSp>
          <p:nvGrpSpPr>
            <p:cNvPr id="5" name="Google Shape;153;p17"/>
            <p:cNvGrpSpPr/>
            <p:nvPr/>
          </p:nvGrpSpPr>
          <p:grpSpPr>
            <a:xfrm>
              <a:off x="4685038" y="2375882"/>
              <a:ext cx="2821921" cy="2551395"/>
              <a:chOff x="2559562" y="1044350"/>
              <a:chExt cx="4024877" cy="3639029"/>
            </a:xfrm>
            <a:grpFill/>
          </p:grpSpPr>
          <p:sp>
            <p:nvSpPr>
              <p:cNvPr id="27" name="Google Shape;154;p17"/>
              <p:cNvSpPr/>
              <p:nvPr/>
            </p:nvSpPr>
            <p:spPr>
              <a:xfrm>
                <a:off x="2559562" y="1798137"/>
                <a:ext cx="1456434" cy="2374663"/>
              </a:xfrm>
              <a:custGeom>
                <a:avLst/>
                <a:gdLst/>
                <a:ahLst/>
                <a:cxnLst/>
                <a:rect l="l" t="t" r="r" b="b"/>
                <a:pathLst>
                  <a:path w="6749" h="11004" extrusionOk="0">
                    <a:moveTo>
                      <a:pt x="6748" y="1"/>
                    </a:moveTo>
                    <a:cubicBezTo>
                      <a:pt x="6748" y="1"/>
                      <a:pt x="0" y="2525"/>
                      <a:pt x="526" y="5854"/>
                    </a:cubicBezTo>
                    <a:cubicBezTo>
                      <a:pt x="879" y="8047"/>
                      <a:pt x="3440" y="11003"/>
                      <a:pt x="3440" y="11003"/>
                    </a:cubicBezTo>
                    <a:cubicBezTo>
                      <a:pt x="3440" y="11003"/>
                      <a:pt x="2083" y="8153"/>
                      <a:pt x="3661" y="3924"/>
                    </a:cubicBezTo>
                    <a:cubicBezTo>
                      <a:pt x="4429" y="1841"/>
                      <a:pt x="6748" y="1"/>
                      <a:pt x="6748"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28" name="Google Shape;155;p17"/>
              <p:cNvSpPr/>
              <p:nvPr/>
            </p:nvSpPr>
            <p:spPr>
              <a:xfrm>
                <a:off x="2805789" y="1199509"/>
                <a:ext cx="2407465" cy="1218623"/>
              </a:xfrm>
              <a:custGeom>
                <a:avLst/>
                <a:gdLst/>
                <a:ahLst/>
                <a:cxnLst/>
                <a:rect l="l" t="t" r="r" b="b"/>
                <a:pathLst>
                  <a:path w="11156" h="5647" extrusionOk="0">
                    <a:moveTo>
                      <a:pt x="4721" y="1"/>
                    </a:moveTo>
                    <a:cubicBezTo>
                      <a:pt x="4074" y="1"/>
                      <a:pt x="3474" y="164"/>
                      <a:pt x="2978" y="566"/>
                    </a:cubicBezTo>
                    <a:cubicBezTo>
                      <a:pt x="1268" y="1965"/>
                      <a:pt x="1" y="5646"/>
                      <a:pt x="1" y="5646"/>
                    </a:cubicBezTo>
                    <a:cubicBezTo>
                      <a:pt x="1" y="5646"/>
                      <a:pt x="1773" y="3064"/>
                      <a:pt x="6223" y="2296"/>
                    </a:cubicBezTo>
                    <a:cubicBezTo>
                      <a:pt x="6532" y="2246"/>
                      <a:pt x="6852" y="2225"/>
                      <a:pt x="7174" y="2225"/>
                    </a:cubicBezTo>
                    <a:cubicBezTo>
                      <a:pt x="9134" y="2225"/>
                      <a:pt x="11156" y="3016"/>
                      <a:pt x="11156" y="3016"/>
                    </a:cubicBezTo>
                    <a:cubicBezTo>
                      <a:pt x="11156" y="3016"/>
                      <a:pt x="7503" y="1"/>
                      <a:pt x="4721"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29" name="Google Shape;156;p17"/>
              <p:cNvSpPr/>
              <p:nvPr/>
            </p:nvSpPr>
            <p:spPr>
              <a:xfrm>
                <a:off x="4078142" y="1044350"/>
                <a:ext cx="1952343" cy="1875302"/>
              </a:xfrm>
              <a:custGeom>
                <a:avLst/>
                <a:gdLst/>
                <a:ahLst/>
                <a:cxnLst/>
                <a:rect l="l" t="t" r="r" b="b"/>
                <a:pathLst>
                  <a:path w="9047" h="8690" extrusionOk="0">
                    <a:moveTo>
                      <a:pt x="3249" y="0"/>
                    </a:moveTo>
                    <a:cubicBezTo>
                      <a:pt x="1572" y="0"/>
                      <a:pt x="1" y="296"/>
                      <a:pt x="1" y="296"/>
                    </a:cubicBezTo>
                    <a:cubicBezTo>
                      <a:pt x="1" y="296"/>
                      <a:pt x="3130" y="538"/>
                      <a:pt x="5981" y="4046"/>
                    </a:cubicBezTo>
                    <a:cubicBezTo>
                      <a:pt x="7385" y="5776"/>
                      <a:pt x="7800" y="8690"/>
                      <a:pt x="7800" y="8690"/>
                    </a:cubicBezTo>
                    <a:cubicBezTo>
                      <a:pt x="7800" y="8690"/>
                      <a:pt x="9047" y="1590"/>
                      <a:pt x="5917" y="385"/>
                    </a:cubicBezTo>
                    <a:cubicBezTo>
                      <a:pt x="5168" y="94"/>
                      <a:pt x="4192" y="0"/>
                      <a:pt x="3249"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30" name="Google Shape;157;p17"/>
              <p:cNvSpPr/>
              <p:nvPr/>
            </p:nvSpPr>
            <p:spPr>
              <a:xfrm>
                <a:off x="5122395" y="1557520"/>
                <a:ext cx="1462045" cy="2368837"/>
              </a:xfrm>
              <a:custGeom>
                <a:avLst/>
                <a:gdLst/>
                <a:ahLst/>
                <a:cxnLst/>
                <a:rect l="l" t="t" r="r" b="b"/>
                <a:pathLst>
                  <a:path w="6775" h="10977" extrusionOk="0">
                    <a:moveTo>
                      <a:pt x="3314" y="1"/>
                    </a:moveTo>
                    <a:lnTo>
                      <a:pt x="3314" y="1"/>
                    </a:lnTo>
                    <a:cubicBezTo>
                      <a:pt x="3314" y="1"/>
                      <a:pt x="4692" y="2825"/>
                      <a:pt x="3093" y="7080"/>
                    </a:cubicBezTo>
                    <a:cubicBezTo>
                      <a:pt x="2325" y="9136"/>
                      <a:pt x="0" y="10977"/>
                      <a:pt x="0" y="10977"/>
                    </a:cubicBezTo>
                    <a:cubicBezTo>
                      <a:pt x="0" y="10977"/>
                      <a:pt x="6774" y="8458"/>
                      <a:pt x="6227" y="5149"/>
                    </a:cubicBezTo>
                    <a:cubicBezTo>
                      <a:pt x="5875" y="2935"/>
                      <a:pt x="3314" y="1"/>
                      <a:pt x="3314"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31" name="Google Shape;158;p17"/>
              <p:cNvSpPr/>
              <p:nvPr/>
            </p:nvSpPr>
            <p:spPr>
              <a:xfrm>
                <a:off x="3926003" y="3307652"/>
                <a:ext cx="2407681" cy="1222723"/>
              </a:xfrm>
              <a:custGeom>
                <a:avLst/>
                <a:gdLst/>
                <a:ahLst/>
                <a:cxnLst/>
                <a:rect l="l" t="t" r="r" b="b"/>
                <a:pathLst>
                  <a:path w="11157" h="5666" extrusionOk="0">
                    <a:moveTo>
                      <a:pt x="11156" y="1"/>
                    </a:moveTo>
                    <a:cubicBezTo>
                      <a:pt x="11156" y="1"/>
                      <a:pt x="9404" y="2604"/>
                      <a:pt x="4934" y="3351"/>
                    </a:cubicBezTo>
                    <a:cubicBezTo>
                      <a:pt x="4614" y="3405"/>
                      <a:pt x="4283" y="3428"/>
                      <a:pt x="3950" y="3428"/>
                    </a:cubicBezTo>
                    <a:cubicBezTo>
                      <a:pt x="2000" y="3428"/>
                      <a:pt x="1" y="2630"/>
                      <a:pt x="1" y="2630"/>
                    </a:cubicBezTo>
                    <a:lnTo>
                      <a:pt x="1" y="2630"/>
                    </a:lnTo>
                    <a:cubicBezTo>
                      <a:pt x="1" y="2631"/>
                      <a:pt x="3674" y="5665"/>
                      <a:pt x="6448" y="5665"/>
                    </a:cubicBezTo>
                    <a:cubicBezTo>
                      <a:pt x="7091" y="5665"/>
                      <a:pt x="7685" y="5503"/>
                      <a:pt x="8174" y="5102"/>
                    </a:cubicBezTo>
                    <a:cubicBezTo>
                      <a:pt x="9909" y="3703"/>
                      <a:pt x="11156" y="1"/>
                      <a:pt x="11156"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32" name="Google Shape;159;p17"/>
              <p:cNvSpPr/>
              <p:nvPr/>
            </p:nvSpPr>
            <p:spPr>
              <a:xfrm>
                <a:off x="3113519" y="2810451"/>
                <a:ext cx="1957953" cy="1872928"/>
              </a:xfrm>
              <a:custGeom>
                <a:avLst/>
                <a:gdLst/>
                <a:ahLst/>
                <a:cxnLst/>
                <a:rect l="l" t="t" r="r" b="b"/>
                <a:pathLst>
                  <a:path w="9073" h="8679" extrusionOk="0">
                    <a:moveTo>
                      <a:pt x="1204" y="1"/>
                    </a:moveTo>
                    <a:cubicBezTo>
                      <a:pt x="1204" y="2"/>
                      <a:pt x="0" y="7122"/>
                      <a:pt x="3156" y="8306"/>
                    </a:cubicBezTo>
                    <a:cubicBezTo>
                      <a:pt x="3876" y="8586"/>
                      <a:pt x="4809" y="8678"/>
                      <a:pt x="5720" y="8678"/>
                    </a:cubicBezTo>
                    <a:cubicBezTo>
                      <a:pt x="7435" y="8678"/>
                      <a:pt x="9073" y="8353"/>
                      <a:pt x="9073" y="8353"/>
                    </a:cubicBezTo>
                    <a:cubicBezTo>
                      <a:pt x="9073" y="8353"/>
                      <a:pt x="5917" y="8132"/>
                      <a:pt x="3045" y="4645"/>
                    </a:cubicBezTo>
                    <a:cubicBezTo>
                      <a:pt x="1641" y="2936"/>
                      <a:pt x="1205" y="1"/>
                      <a:pt x="1204"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grpSp>
        <p:grpSp>
          <p:nvGrpSpPr>
            <p:cNvPr id="6" name="Google Shape;160;p17"/>
            <p:cNvGrpSpPr/>
            <p:nvPr/>
          </p:nvGrpSpPr>
          <p:grpSpPr>
            <a:xfrm>
              <a:off x="5580517" y="3125781"/>
              <a:ext cx="1021375" cy="1015406"/>
              <a:chOff x="4237863" y="2512700"/>
              <a:chExt cx="654525" cy="650700"/>
            </a:xfrm>
            <a:grpFill/>
          </p:grpSpPr>
          <p:sp>
            <p:nvSpPr>
              <p:cNvPr id="7" name="Google Shape;161;p17"/>
              <p:cNvSpPr/>
              <p:nvPr/>
            </p:nvSpPr>
            <p:spPr>
              <a:xfrm>
                <a:off x="4302838" y="2715425"/>
                <a:ext cx="46875" cy="37525"/>
              </a:xfrm>
              <a:custGeom>
                <a:avLst/>
                <a:gdLst/>
                <a:ahLst/>
                <a:cxnLst/>
                <a:rect l="l" t="t" r="r" b="b"/>
                <a:pathLst>
                  <a:path w="1875" h="1501" extrusionOk="0">
                    <a:moveTo>
                      <a:pt x="413" y="1"/>
                    </a:moveTo>
                    <a:cubicBezTo>
                      <a:pt x="263" y="313"/>
                      <a:pt x="100" y="626"/>
                      <a:pt x="0" y="938"/>
                    </a:cubicBezTo>
                    <a:lnTo>
                      <a:pt x="1562" y="1500"/>
                    </a:lnTo>
                    <a:cubicBezTo>
                      <a:pt x="1662" y="1250"/>
                      <a:pt x="1775" y="988"/>
                      <a:pt x="1875" y="726"/>
                    </a:cubicBezTo>
                    <a:lnTo>
                      <a:pt x="413" y="1"/>
                    </a:ln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8" name="Google Shape;162;p17"/>
              <p:cNvSpPr/>
              <p:nvPr/>
            </p:nvSpPr>
            <p:spPr>
              <a:xfrm>
                <a:off x="4355013" y="2639825"/>
                <a:ext cx="41575" cy="40325"/>
              </a:xfrm>
              <a:custGeom>
                <a:avLst/>
                <a:gdLst/>
                <a:ahLst/>
                <a:cxnLst/>
                <a:rect l="l" t="t" r="r" b="b"/>
                <a:pathLst>
                  <a:path w="1663" h="1613" extrusionOk="0">
                    <a:moveTo>
                      <a:pt x="463" y="1"/>
                    </a:moveTo>
                    <a:cubicBezTo>
                      <a:pt x="313" y="150"/>
                      <a:pt x="150" y="363"/>
                      <a:pt x="0" y="525"/>
                    </a:cubicBezTo>
                    <a:lnTo>
                      <a:pt x="1187" y="1613"/>
                    </a:lnTo>
                    <a:lnTo>
                      <a:pt x="1662" y="1150"/>
                    </a:lnTo>
                    <a:lnTo>
                      <a:pt x="463" y="1"/>
                    </a:ln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9" name="Google Shape;163;p17"/>
              <p:cNvSpPr/>
              <p:nvPr/>
            </p:nvSpPr>
            <p:spPr>
              <a:xfrm>
                <a:off x="4325013" y="2672325"/>
                <a:ext cx="46900" cy="41575"/>
              </a:xfrm>
              <a:custGeom>
                <a:avLst/>
                <a:gdLst/>
                <a:ahLst/>
                <a:cxnLst/>
                <a:rect l="l" t="t" r="r" b="b"/>
                <a:pathLst>
                  <a:path w="1876" h="1663" extrusionOk="0">
                    <a:moveTo>
                      <a:pt x="575" y="0"/>
                    </a:moveTo>
                    <a:cubicBezTo>
                      <a:pt x="363" y="263"/>
                      <a:pt x="151" y="575"/>
                      <a:pt x="1" y="837"/>
                    </a:cubicBezTo>
                    <a:lnTo>
                      <a:pt x="1400" y="1662"/>
                    </a:lnTo>
                    <a:cubicBezTo>
                      <a:pt x="1563" y="1462"/>
                      <a:pt x="1713" y="1200"/>
                      <a:pt x="1875" y="987"/>
                    </a:cubicBezTo>
                    <a:lnTo>
                      <a:pt x="575" y="0"/>
                    </a:ln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10" name="Google Shape;164;p17"/>
              <p:cNvSpPr/>
              <p:nvPr/>
            </p:nvSpPr>
            <p:spPr>
              <a:xfrm>
                <a:off x="4289713" y="2763550"/>
                <a:ext cx="44400" cy="31250"/>
              </a:xfrm>
              <a:custGeom>
                <a:avLst/>
                <a:gdLst/>
                <a:ahLst/>
                <a:cxnLst/>
                <a:rect l="l" t="t" r="r" b="b"/>
                <a:pathLst>
                  <a:path w="1776" h="1250" extrusionOk="0">
                    <a:moveTo>
                      <a:pt x="213" y="0"/>
                    </a:moveTo>
                    <a:cubicBezTo>
                      <a:pt x="113" y="313"/>
                      <a:pt x="50" y="625"/>
                      <a:pt x="0" y="987"/>
                    </a:cubicBezTo>
                    <a:lnTo>
                      <a:pt x="1613" y="1250"/>
                    </a:lnTo>
                    <a:cubicBezTo>
                      <a:pt x="1675" y="987"/>
                      <a:pt x="1725" y="675"/>
                      <a:pt x="1775" y="413"/>
                    </a:cubicBezTo>
                    <a:lnTo>
                      <a:pt x="213" y="0"/>
                    </a:ln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11" name="Google Shape;165;p17"/>
              <p:cNvSpPr/>
              <p:nvPr/>
            </p:nvSpPr>
            <p:spPr>
              <a:xfrm>
                <a:off x="4366563" y="3006925"/>
                <a:ext cx="41575" cy="41575"/>
              </a:xfrm>
              <a:custGeom>
                <a:avLst/>
                <a:gdLst/>
                <a:ahLst/>
                <a:cxnLst/>
                <a:rect l="l" t="t" r="r" b="b"/>
                <a:pathLst>
                  <a:path w="1663" h="1663" extrusionOk="0">
                    <a:moveTo>
                      <a:pt x="1200" y="0"/>
                    </a:moveTo>
                    <a:lnTo>
                      <a:pt x="1" y="1150"/>
                    </a:lnTo>
                    <a:cubicBezTo>
                      <a:pt x="213" y="1350"/>
                      <a:pt x="363" y="1512"/>
                      <a:pt x="576" y="1662"/>
                    </a:cubicBezTo>
                    <a:lnTo>
                      <a:pt x="1663" y="412"/>
                    </a:lnTo>
                    <a:cubicBezTo>
                      <a:pt x="1513" y="313"/>
                      <a:pt x="1350" y="150"/>
                      <a:pt x="1200"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12" name="Google Shape;166;p17"/>
              <p:cNvSpPr/>
              <p:nvPr/>
            </p:nvSpPr>
            <p:spPr>
              <a:xfrm>
                <a:off x="4443413" y="3053775"/>
                <a:ext cx="37825" cy="46900"/>
              </a:xfrm>
              <a:custGeom>
                <a:avLst/>
                <a:gdLst/>
                <a:ahLst/>
                <a:cxnLst/>
                <a:rect l="l" t="t" r="r" b="b"/>
                <a:pathLst>
                  <a:path w="1513" h="1876" extrusionOk="0">
                    <a:moveTo>
                      <a:pt x="726" y="1"/>
                    </a:moveTo>
                    <a:lnTo>
                      <a:pt x="1" y="1463"/>
                    </a:lnTo>
                    <a:cubicBezTo>
                      <a:pt x="313" y="1613"/>
                      <a:pt x="626" y="1775"/>
                      <a:pt x="938" y="1875"/>
                    </a:cubicBezTo>
                    <a:lnTo>
                      <a:pt x="1513" y="313"/>
                    </a:lnTo>
                    <a:cubicBezTo>
                      <a:pt x="1251" y="213"/>
                      <a:pt x="988" y="101"/>
                      <a:pt x="726"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13" name="Google Shape;167;p17"/>
              <p:cNvSpPr/>
              <p:nvPr/>
            </p:nvSpPr>
            <p:spPr>
              <a:xfrm>
                <a:off x="4490288" y="3068150"/>
                <a:ext cx="32525" cy="45625"/>
              </a:xfrm>
              <a:custGeom>
                <a:avLst/>
                <a:gdLst/>
                <a:ahLst/>
                <a:cxnLst/>
                <a:rect l="l" t="t" r="r" b="b"/>
                <a:pathLst>
                  <a:path w="1301" h="1825" extrusionOk="0">
                    <a:moveTo>
                      <a:pt x="463" y="0"/>
                    </a:moveTo>
                    <a:lnTo>
                      <a:pt x="0" y="1613"/>
                    </a:lnTo>
                    <a:cubicBezTo>
                      <a:pt x="363" y="1712"/>
                      <a:pt x="675" y="1762"/>
                      <a:pt x="988" y="1825"/>
                    </a:cubicBezTo>
                    <a:lnTo>
                      <a:pt x="1300" y="200"/>
                    </a:lnTo>
                    <a:cubicBezTo>
                      <a:pt x="988" y="150"/>
                      <a:pt x="725" y="100"/>
                      <a:pt x="463"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14" name="Google Shape;168;p17"/>
              <p:cNvSpPr/>
              <p:nvPr/>
            </p:nvSpPr>
            <p:spPr>
              <a:xfrm>
                <a:off x="4400313" y="3031600"/>
                <a:ext cx="41875" cy="46875"/>
              </a:xfrm>
              <a:custGeom>
                <a:avLst/>
                <a:gdLst/>
                <a:ahLst/>
                <a:cxnLst/>
                <a:rect l="l" t="t" r="r" b="b"/>
                <a:pathLst>
                  <a:path w="1675" h="1875" extrusionOk="0">
                    <a:moveTo>
                      <a:pt x="938" y="0"/>
                    </a:moveTo>
                    <a:lnTo>
                      <a:pt x="0" y="1300"/>
                    </a:lnTo>
                    <a:cubicBezTo>
                      <a:pt x="263" y="1512"/>
                      <a:pt x="575" y="1725"/>
                      <a:pt x="838" y="1875"/>
                    </a:cubicBezTo>
                    <a:lnTo>
                      <a:pt x="1675" y="475"/>
                    </a:lnTo>
                    <a:cubicBezTo>
                      <a:pt x="1462" y="313"/>
                      <a:pt x="1200" y="163"/>
                      <a:pt x="938"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15" name="Google Shape;169;p17"/>
              <p:cNvSpPr/>
              <p:nvPr/>
            </p:nvSpPr>
            <p:spPr>
              <a:xfrm>
                <a:off x="4796138" y="2880700"/>
                <a:ext cx="45650" cy="32525"/>
              </a:xfrm>
              <a:custGeom>
                <a:avLst/>
                <a:gdLst/>
                <a:ahLst/>
                <a:cxnLst/>
                <a:rect l="l" t="t" r="r" b="b"/>
                <a:pathLst>
                  <a:path w="1826" h="1301" extrusionOk="0">
                    <a:moveTo>
                      <a:pt x="213" y="0"/>
                    </a:moveTo>
                    <a:cubicBezTo>
                      <a:pt x="163" y="263"/>
                      <a:pt x="101" y="575"/>
                      <a:pt x="1" y="825"/>
                    </a:cubicBezTo>
                    <a:lnTo>
                      <a:pt x="1613" y="1300"/>
                    </a:lnTo>
                    <a:cubicBezTo>
                      <a:pt x="1663" y="938"/>
                      <a:pt x="1775" y="625"/>
                      <a:pt x="1825" y="313"/>
                    </a:cubicBezTo>
                    <a:lnTo>
                      <a:pt x="213" y="0"/>
                    </a:ln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16" name="Google Shape;170;p17"/>
              <p:cNvSpPr/>
              <p:nvPr/>
            </p:nvSpPr>
            <p:spPr>
              <a:xfrm>
                <a:off x="4781763" y="2922250"/>
                <a:ext cx="46900" cy="37825"/>
              </a:xfrm>
              <a:custGeom>
                <a:avLst/>
                <a:gdLst/>
                <a:ahLst/>
                <a:cxnLst/>
                <a:rect l="l" t="t" r="r" b="b"/>
                <a:pathLst>
                  <a:path w="1876" h="1513" extrusionOk="0">
                    <a:moveTo>
                      <a:pt x="313" y="1"/>
                    </a:moveTo>
                    <a:cubicBezTo>
                      <a:pt x="213" y="263"/>
                      <a:pt x="113" y="525"/>
                      <a:pt x="1" y="788"/>
                    </a:cubicBezTo>
                    <a:lnTo>
                      <a:pt x="1463" y="1513"/>
                    </a:lnTo>
                    <a:cubicBezTo>
                      <a:pt x="1613" y="1200"/>
                      <a:pt x="1725" y="888"/>
                      <a:pt x="1875" y="575"/>
                    </a:cubicBezTo>
                    <a:lnTo>
                      <a:pt x="313" y="1"/>
                    </a:ln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17" name="Google Shape;171;p17"/>
              <p:cNvSpPr/>
              <p:nvPr/>
            </p:nvSpPr>
            <p:spPr>
              <a:xfrm>
                <a:off x="4759588" y="2961300"/>
                <a:ext cx="46900" cy="41575"/>
              </a:xfrm>
              <a:custGeom>
                <a:avLst/>
                <a:gdLst/>
                <a:ahLst/>
                <a:cxnLst/>
                <a:rect l="l" t="t" r="r" b="b"/>
                <a:pathLst>
                  <a:path w="1876" h="1663" extrusionOk="0">
                    <a:moveTo>
                      <a:pt x="475" y="1"/>
                    </a:moveTo>
                    <a:cubicBezTo>
                      <a:pt x="313" y="213"/>
                      <a:pt x="163" y="475"/>
                      <a:pt x="1" y="725"/>
                    </a:cubicBezTo>
                    <a:lnTo>
                      <a:pt x="1313" y="1663"/>
                    </a:lnTo>
                    <a:cubicBezTo>
                      <a:pt x="1513" y="1413"/>
                      <a:pt x="1675" y="1100"/>
                      <a:pt x="1875" y="838"/>
                    </a:cubicBezTo>
                    <a:lnTo>
                      <a:pt x="475" y="1"/>
                    </a:ln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18" name="Google Shape;172;p17"/>
              <p:cNvSpPr/>
              <p:nvPr/>
            </p:nvSpPr>
            <p:spPr>
              <a:xfrm>
                <a:off x="4734913" y="2995050"/>
                <a:ext cx="41875" cy="40625"/>
              </a:xfrm>
              <a:custGeom>
                <a:avLst/>
                <a:gdLst/>
                <a:ahLst/>
                <a:cxnLst/>
                <a:rect l="l" t="t" r="r" b="b"/>
                <a:pathLst>
                  <a:path w="1675" h="1625" extrusionOk="0">
                    <a:moveTo>
                      <a:pt x="425" y="0"/>
                    </a:moveTo>
                    <a:cubicBezTo>
                      <a:pt x="313" y="163"/>
                      <a:pt x="163" y="313"/>
                      <a:pt x="0" y="475"/>
                    </a:cubicBezTo>
                    <a:lnTo>
                      <a:pt x="1150" y="1625"/>
                    </a:lnTo>
                    <a:cubicBezTo>
                      <a:pt x="1300" y="1462"/>
                      <a:pt x="1512" y="1312"/>
                      <a:pt x="1675" y="1100"/>
                    </a:cubicBezTo>
                    <a:lnTo>
                      <a:pt x="425" y="0"/>
                    </a:ln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19" name="Google Shape;173;p17"/>
              <p:cNvSpPr/>
              <p:nvPr/>
            </p:nvSpPr>
            <p:spPr>
              <a:xfrm>
                <a:off x="4688038" y="2596700"/>
                <a:ext cx="43150" cy="46900"/>
              </a:xfrm>
              <a:custGeom>
                <a:avLst/>
                <a:gdLst/>
                <a:ahLst/>
                <a:cxnLst/>
                <a:rect l="l" t="t" r="r" b="b"/>
                <a:pathLst>
                  <a:path w="1726" h="1876" extrusionOk="0">
                    <a:moveTo>
                      <a:pt x="888" y="1"/>
                    </a:moveTo>
                    <a:lnTo>
                      <a:pt x="1" y="1413"/>
                    </a:lnTo>
                    <a:cubicBezTo>
                      <a:pt x="263" y="1563"/>
                      <a:pt x="526" y="1726"/>
                      <a:pt x="738" y="1875"/>
                    </a:cubicBezTo>
                    <a:lnTo>
                      <a:pt x="1725" y="576"/>
                    </a:lnTo>
                    <a:cubicBezTo>
                      <a:pt x="1463" y="376"/>
                      <a:pt x="1151" y="213"/>
                      <a:pt x="888"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20" name="Google Shape;174;p17"/>
              <p:cNvSpPr/>
              <p:nvPr/>
            </p:nvSpPr>
            <p:spPr>
              <a:xfrm>
                <a:off x="4723338" y="2626700"/>
                <a:ext cx="40325" cy="41900"/>
              </a:xfrm>
              <a:custGeom>
                <a:avLst/>
                <a:gdLst/>
                <a:ahLst/>
                <a:cxnLst/>
                <a:rect l="l" t="t" r="r" b="b"/>
                <a:pathLst>
                  <a:path w="1613" h="1676" extrusionOk="0">
                    <a:moveTo>
                      <a:pt x="1088" y="1"/>
                    </a:moveTo>
                    <a:lnTo>
                      <a:pt x="1" y="1250"/>
                    </a:lnTo>
                    <a:cubicBezTo>
                      <a:pt x="151" y="1363"/>
                      <a:pt x="313" y="1513"/>
                      <a:pt x="463" y="1675"/>
                    </a:cubicBezTo>
                    <a:lnTo>
                      <a:pt x="1613" y="526"/>
                    </a:lnTo>
                    <a:cubicBezTo>
                      <a:pt x="1451" y="313"/>
                      <a:pt x="1251" y="163"/>
                      <a:pt x="1088"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21" name="Google Shape;175;p17"/>
              <p:cNvSpPr/>
              <p:nvPr/>
            </p:nvSpPr>
            <p:spPr>
              <a:xfrm>
                <a:off x="4650238" y="2574850"/>
                <a:ext cx="37825" cy="46875"/>
              </a:xfrm>
              <a:custGeom>
                <a:avLst/>
                <a:gdLst/>
                <a:ahLst/>
                <a:cxnLst/>
                <a:rect l="l" t="t" r="r" b="b"/>
                <a:pathLst>
                  <a:path w="1513" h="1875" extrusionOk="0">
                    <a:moveTo>
                      <a:pt x="576" y="0"/>
                    </a:moveTo>
                    <a:lnTo>
                      <a:pt x="1" y="1562"/>
                    </a:lnTo>
                    <a:cubicBezTo>
                      <a:pt x="263" y="1662"/>
                      <a:pt x="526" y="1762"/>
                      <a:pt x="788" y="1875"/>
                    </a:cubicBezTo>
                    <a:lnTo>
                      <a:pt x="1513" y="413"/>
                    </a:lnTo>
                    <a:cubicBezTo>
                      <a:pt x="1200" y="250"/>
                      <a:pt x="888" y="150"/>
                      <a:pt x="576"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22" name="Google Shape;176;p17"/>
              <p:cNvSpPr/>
              <p:nvPr/>
            </p:nvSpPr>
            <p:spPr>
              <a:xfrm>
                <a:off x="4608688" y="2561725"/>
                <a:ext cx="31275" cy="45625"/>
              </a:xfrm>
              <a:custGeom>
                <a:avLst/>
                <a:gdLst/>
                <a:ahLst/>
                <a:cxnLst/>
                <a:rect l="l" t="t" r="r" b="b"/>
                <a:pathLst>
                  <a:path w="1251" h="1825" extrusionOk="0">
                    <a:moveTo>
                      <a:pt x="263" y="0"/>
                    </a:moveTo>
                    <a:lnTo>
                      <a:pt x="1" y="1612"/>
                    </a:lnTo>
                    <a:cubicBezTo>
                      <a:pt x="263" y="1662"/>
                      <a:pt x="575" y="1712"/>
                      <a:pt x="838" y="1825"/>
                    </a:cubicBezTo>
                    <a:lnTo>
                      <a:pt x="1250" y="213"/>
                    </a:lnTo>
                    <a:cubicBezTo>
                      <a:pt x="938" y="150"/>
                      <a:pt x="625" y="50"/>
                      <a:pt x="263"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23" name="Google Shape;177;p17"/>
              <p:cNvSpPr/>
              <p:nvPr/>
            </p:nvSpPr>
            <p:spPr>
              <a:xfrm>
                <a:off x="4454988" y="2512700"/>
                <a:ext cx="135600" cy="130550"/>
              </a:xfrm>
              <a:custGeom>
                <a:avLst/>
                <a:gdLst/>
                <a:ahLst/>
                <a:cxnLst/>
                <a:rect l="l" t="t" r="r" b="b"/>
                <a:pathLst>
                  <a:path w="5424" h="5222" extrusionOk="0">
                    <a:moveTo>
                      <a:pt x="4315" y="0"/>
                    </a:moveTo>
                    <a:cubicBezTo>
                      <a:pt x="4267" y="0"/>
                      <a:pt x="4219" y="12"/>
                      <a:pt x="4174" y="37"/>
                    </a:cubicBezTo>
                    <a:lnTo>
                      <a:pt x="213" y="2324"/>
                    </a:lnTo>
                    <a:cubicBezTo>
                      <a:pt x="0" y="2424"/>
                      <a:pt x="0" y="2736"/>
                      <a:pt x="213" y="2899"/>
                    </a:cubicBezTo>
                    <a:lnTo>
                      <a:pt x="4174" y="5185"/>
                    </a:lnTo>
                    <a:cubicBezTo>
                      <a:pt x="4218" y="5210"/>
                      <a:pt x="4265" y="5222"/>
                      <a:pt x="4312" y="5222"/>
                    </a:cubicBezTo>
                    <a:cubicBezTo>
                      <a:pt x="4477" y="5222"/>
                      <a:pt x="4637" y="5078"/>
                      <a:pt x="4637" y="4873"/>
                    </a:cubicBezTo>
                    <a:lnTo>
                      <a:pt x="4637" y="3423"/>
                    </a:lnTo>
                    <a:cubicBezTo>
                      <a:pt x="4849" y="3423"/>
                      <a:pt x="5061" y="3423"/>
                      <a:pt x="5261" y="3473"/>
                    </a:cubicBezTo>
                    <a:lnTo>
                      <a:pt x="5424" y="1799"/>
                    </a:lnTo>
                    <a:lnTo>
                      <a:pt x="4637" y="1799"/>
                    </a:lnTo>
                    <a:lnTo>
                      <a:pt x="4637" y="299"/>
                    </a:lnTo>
                    <a:cubicBezTo>
                      <a:pt x="4637" y="135"/>
                      <a:pt x="4479" y="0"/>
                      <a:pt x="4315"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24" name="Google Shape;178;p17"/>
              <p:cNvSpPr/>
              <p:nvPr/>
            </p:nvSpPr>
            <p:spPr>
              <a:xfrm>
                <a:off x="4758338" y="2728325"/>
                <a:ext cx="134050" cy="133975"/>
              </a:xfrm>
              <a:custGeom>
                <a:avLst/>
                <a:gdLst/>
                <a:ahLst/>
                <a:cxnLst/>
                <a:rect l="l" t="t" r="r" b="b"/>
                <a:pathLst>
                  <a:path w="5362" h="5359" extrusionOk="0">
                    <a:moveTo>
                      <a:pt x="2701" y="0"/>
                    </a:moveTo>
                    <a:cubicBezTo>
                      <a:pt x="2591" y="0"/>
                      <a:pt x="2475" y="53"/>
                      <a:pt x="2400" y="160"/>
                    </a:cubicBezTo>
                    <a:lnTo>
                      <a:pt x="113" y="4108"/>
                    </a:lnTo>
                    <a:cubicBezTo>
                      <a:pt x="1" y="4321"/>
                      <a:pt x="163" y="4633"/>
                      <a:pt x="425" y="4633"/>
                    </a:cubicBezTo>
                    <a:lnTo>
                      <a:pt x="1875" y="4633"/>
                    </a:lnTo>
                    <a:cubicBezTo>
                      <a:pt x="1875" y="4846"/>
                      <a:pt x="1825" y="5046"/>
                      <a:pt x="1825" y="5258"/>
                    </a:cubicBezTo>
                    <a:lnTo>
                      <a:pt x="3437" y="5358"/>
                    </a:lnTo>
                    <a:cubicBezTo>
                      <a:pt x="3487" y="5158"/>
                      <a:pt x="3487" y="4896"/>
                      <a:pt x="3487" y="4633"/>
                    </a:cubicBezTo>
                    <a:lnTo>
                      <a:pt x="4949" y="4633"/>
                    </a:lnTo>
                    <a:cubicBezTo>
                      <a:pt x="5212" y="4633"/>
                      <a:pt x="5362" y="4321"/>
                      <a:pt x="5262" y="4108"/>
                    </a:cubicBezTo>
                    <a:lnTo>
                      <a:pt x="2975" y="160"/>
                    </a:lnTo>
                    <a:cubicBezTo>
                      <a:pt x="2919" y="53"/>
                      <a:pt x="2812" y="0"/>
                      <a:pt x="2701"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25" name="Google Shape;179;p17"/>
              <p:cNvSpPr/>
              <p:nvPr/>
            </p:nvSpPr>
            <p:spPr>
              <a:xfrm>
                <a:off x="4237863" y="2812900"/>
                <a:ext cx="135300" cy="134050"/>
              </a:xfrm>
              <a:custGeom>
                <a:avLst/>
                <a:gdLst/>
                <a:ahLst/>
                <a:cxnLst/>
                <a:rect l="l" t="t" r="r" b="b"/>
                <a:pathLst>
                  <a:path w="5412" h="5362" extrusionOk="0">
                    <a:moveTo>
                      <a:pt x="1925" y="1"/>
                    </a:moveTo>
                    <a:cubicBezTo>
                      <a:pt x="1925" y="263"/>
                      <a:pt x="1925" y="526"/>
                      <a:pt x="1875" y="788"/>
                    </a:cubicBezTo>
                    <a:lnTo>
                      <a:pt x="412" y="788"/>
                    </a:lnTo>
                    <a:cubicBezTo>
                      <a:pt x="150" y="788"/>
                      <a:pt x="0" y="1038"/>
                      <a:pt x="150" y="1250"/>
                    </a:cubicBezTo>
                    <a:lnTo>
                      <a:pt x="2437" y="5212"/>
                    </a:lnTo>
                    <a:cubicBezTo>
                      <a:pt x="2493" y="5312"/>
                      <a:pt x="2599" y="5362"/>
                      <a:pt x="2710" y="5362"/>
                    </a:cubicBezTo>
                    <a:cubicBezTo>
                      <a:pt x="2821" y="5362"/>
                      <a:pt x="2937" y="5312"/>
                      <a:pt x="3012" y="5212"/>
                    </a:cubicBezTo>
                    <a:lnTo>
                      <a:pt x="5311" y="1250"/>
                    </a:lnTo>
                    <a:cubicBezTo>
                      <a:pt x="5411" y="1038"/>
                      <a:pt x="5249" y="788"/>
                      <a:pt x="4999" y="788"/>
                    </a:cubicBezTo>
                    <a:lnTo>
                      <a:pt x="3537" y="788"/>
                    </a:lnTo>
                    <a:cubicBezTo>
                      <a:pt x="3537" y="576"/>
                      <a:pt x="3537" y="363"/>
                      <a:pt x="3587" y="163"/>
                    </a:cubicBezTo>
                    <a:lnTo>
                      <a:pt x="1925" y="1"/>
                    </a:ln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26" name="Google Shape;180;p17"/>
              <p:cNvSpPr/>
              <p:nvPr/>
            </p:nvSpPr>
            <p:spPr>
              <a:xfrm>
                <a:off x="4539638" y="3032075"/>
                <a:ext cx="136875" cy="131325"/>
              </a:xfrm>
              <a:custGeom>
                <a:avLst/>
                <a:gdLst/>
                <a:ahLst/>
                <a:cxnLst/>
                <a:rect l="l" t="t" r="r" b="b"/>
                <a:pathLst>
                  <a:path w="5475" h="5253" extrusionOk="0">
                    <a:moveTo>
                      <a:pt x="1162" y="0"/>
                    </a:moveTo>
                    <a:cubicBezTo>
                      <a:pt x="982" y="0"/>
                      <a:pt x="788" y="137"/>
                      <a:pt x="788" y="344"/>
                    </a:cubicBezTo>
                    <a:lnTo>
                      <a:pt x="788" y="1806"/>
                    </a:lnTo>
                    <a:cubicBezTo>
                      <a:pt x="576" y="1806"/>
                      <a:pt x="363" y="1806"/>
                      <a:pt x="163" y="1756"/>
                    </a:cubicBezTo>
                    <a:lnTo>
                      <a:pt x="1" y="3418"/>
                    </a:lnTo>
                    <a:lnTo>
                      <a:pt x="788" y="3418"/>
                    </a:lnTo>
                    <a:lnTo>
                      <a:pt x="788" y="4930"/>
                    </a:lnTo>
                    <a:cubicBezTo>
                      <a:pt x="788" y="5121"/>
                      <a:pt x="953" y="5252"/>
                      <a:pt x="1120" y="5252"/>
                    </a:cubicBezTo>
                    <a:cubicBezTo>
                      <a:pt x="1183" y="5252"/>
                      <a:pt x="1246" y="5233"/>
                      <a:pt x="1301" y="5192"/>
                    </a:cubicBezTo>
                    <a:lnTo>
                      <a:pt x="5262" y="2893"/>
                    </a:lnTo>
                    <a:cubicBezTo>
                      <a:pt x="5474" y="2793"/>
                      <a:pt x="5474" y="2481"/>
                      <a:pt x="5262" y="2331"/>
                    </a:cubicBezTo>
                    <a:lnTo>
                      <a:pt x="1301" y="31"/>
                    </a:lnTo>
                    <a:cubicBezTo>
                      <a:pt x="1258" y="10"/>
                      <a:pt x="1211" y="0"/>
                      <a:pt x="1162"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grpSp>
      </p:grpSp>
      <p:sp>
        <p:nvSpPr>
          <p:cNvPr id="33" name="文本框 32"/>
          <p:cNvSpPr txBox="1"/>
          <p:nvPr/>
        </p:nvSpPr>
        <p:spPr>
          <a:xfrm>
            <a:off x="8228141" y="2174240"/>
            <a:ext cx="2709937" cy="661591"/>
          </a:xfrm>
          <a:prstGeom prst="rect">
            <a:avLst/>
          </a:prstGeom>
          <a:noFill/>
        </p:spPr>
        <p:txBody>
          <a:bodyPr wrap="square" rtlCol="0">
            <a:spAutoFit/>
          </a:bodyPr>
          <a:lstStyle/>
          <a:p>
            <a:pPr algn="just">
              <a:lnSpc>
                <a:spcPts val="1500"/>
              </a:lnSpc>
            </a:pPr>
            <a:r>
              <a:rPr lang="en-US" altLang="zh-CN" sz="1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 </a:t>
            </a:r>
            <a:endParaRPr lang="zh-CN" altLang="en-US" sz="1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 name="文本框 33"/>
          <p:cNvSpPr txBox="1"/>
          <p:nvPr/>
        </p:nvSpPr>
        <p:spPr>
          <a:xfrm>
            <a:off x="8211527" y="1792380"/>
            <a:ext cx="2018155" cy="400110"/>
          </a:xfrm>
          <a:prstGeom prst="rect">
            <a:avLst/>
          </a:prstGeom>
          <a:noFill/>
        </p:spPr>
        <p:txBody>
          <a:bodyPr wrap="square" rtlCol="0">
            <a:spAutoFit/>
          </a:bodyPr>
          <a:lstStyle/>
          <a:p>
            <a:pPr algn="just"/>
            <a:r>
              <a:rPr lang="en-US" altLang="zh-CN" sz="2000" dirty="0">
                <a:solidFill>
                  <a:srgbClr val="FEFDA9"/>
                </a:solidFill>
                <a:latin typeface="汉仪大宋简" panose="02010609000101010101" charset="-122"/>
                <a:ea typeface="汉仪大宋简" panose="02010609000101010101" charset="-122"/>
                <a:cs typeface="微软雅黑" panose="020B0503020204020204" pitchFamily="34" charset="-122"/>
              </a:rPr>
              <a:t>HEADLINE</a:t>
            </a:r>
            <a:endParaRPr lang="zh-CN" altLang="en-US" sz="2000" dirty="0">
              <a:solidFill>
                <a:srgbClr val="FEFDA9"/>
              </a:solidFill>
              <a:latin typeface="汉仪大宋简" panose="02010609000101010101" charset="-122"/>
              <a:ea typeface="汉仪大宋简" panose="02010609000101010101" charset="-122"/>
              <a:cs typeface="微软雅黑" panose="020B0503020204020204" pitchFamily="34" charset="-122"/>
            </a:endParaRPr>
          </a:p>
        </p:txBody>
      </p:sp>
      <p:sp>
        <p:nvSpPr>
          <p:cNvPr id="35" name="文本框 34"/>
          <p:cNvSpPr txBox="1"/>
          <p:nvPr/>
        </p:nvSpPr>
        <p:spPr>
          <a:xfrm>
            <a:off x="8221953" y="3592086"/>
            <a:ext cx="2709937" cy="661591"/>
          </a:xfrm>
          <a:prstGeom prst="rect">
            <a:avLst/>
          </a:prstGeom>
          <a:noFill/>
        </p:spPr>
        <p:txBody>
          <a:bodyPr wrap="square" rtlCol="0">
            <a:spAutoFit/>
          </a:bodyPr>
          <a:lstStyle/>
          <a:p>
            <a:pPr algn="just">
              <a:lnSpc>
                <a:spcPts val="1500"/>
              </a:lnSpc>
            </a:pPr>
            <a:r>
              <a:rPr lang="en-US" altLang="zh-CN" sz="1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 </a:t>
            </a:r>
            <a:endParaRPr lang="zh-CN" altLang="en-US" sz="1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文本框 35"/>
          <p:cNvSpPr txBox="1"/>
          <p:nvPr/>
        </p:nvSpPr>
        <p:spPr>
          <a:xfrm>
            <a:off x="8205339" y="3210226"/>
            <a:ext cx="2018155" cy="400110"/>
          </a:xfrm>
          <a:prstGeom prst="rect">
            <a:avLst/>
          </a:prstGeom>
          <a:noFill/>
        </p:spPr>
        <p:txBody>
          <a:bodyPr wrap="square" rtlCol="0">
            <a:spAutoFit/>
          </a:bodyPr>
          <a:lstStyle/>
          <a:p>
            <a:pPr algn="just"/>
            <a:r>
              <a:rPr lang="en-US" altLang="zh-CN" sz="2000" dirty="0">
                <a:solidFill>
                  <a:srgbClr val="FEFDA9"/>
                </a:solidFill>
                <a:latin typeface="汉仪大宋简" panose="02010609000101010101" charset="-122"/>
                <a:ea typeface="汉仪大宋简" panose="02010609000101010101" charset="-122"/>
                <a:cs typeface="微软雅黑" panose="020B0503020204020204" pitchFamily="34" charset="-122"/>
              </a:rPr>
              <a:t>HEADLINE</a:t>
            </a:r>
            <a:endParaRPr lang="zh-CN" altLang="en-US" sz="2000" dirty="0">
              <a:solidFill>
                <a:srgbClr val="FEFDA9"/>
              </a:solidFill>
              <a:latin typeface="汉仪大宋简" panose="02010609000101010101" charset="-122"/>
              <a:ea typeface="汉仪大宋简" panose="02010609000101010101" charset="-122"/>
              <a:cs typeface="微软雅黑" panose="020B0503020204020204" pitchFamily="34" charset="-122"/>
            </a:endParaRPr>
          </a:p>
        </p:txBody>
      </p:sp>
      <p:sp>
        <p:nvSpPr>
          <p:cNvPr id="37" name="文本框 36"/>
          <p:cNvSpPr txBox="1"/>
          <p:nvPr/>
        </p:nvSpPr>
        <p:spPr>
          <a:xfrm>
            <a:off x="8215765" y="5053436"/>
            <a:ext cx="2709937" cy="661591"/>
          </a:xfrm>
          <a:prstGeom prst="rect">
            <a:avLst/>
          </a:prstGeom>
          <a:noFill/>
        </p:spPr>
        <p:txBody>
          <a:bodyPr wrap="square" rtlCol="0">
            <a:spAutoFit/>
          </a:bodyPr>
          <a:lstStyle/>
          <a:p>
            <a:pPr algn="just">
              <a:lnSpc>
                <a:spcPts val="1500"/>
              </a:lnSpc>
            </a:pPr>
            <a:r>
              <a:rPr lang="en-US" altLang="zh-CN" sz="1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 </a:t>
            </a:r>
            <a:endParaRPr lang="zh-CN" altLang="en-US" sz="1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8" name="文本框 37"/>
          <p:cNvSpPr txBox="1"/>
          <p:nvPr/>
        </p:nvSpPr>
        <p:spPr>
          <a:xfrm>
            <a:off x="8199151" y="4671576"/>
            <a:ext cx="2018155" cy="400110"/>
          </a:xfrm>
          <a:prstGeom prst="rect">
            <a:avLst/>
          </a:prstGeom>
          <a:noFill/>
        </p:spPr>
        <p:txBody>
          <a:bodyPr wrap="square" rtlCol="0">
            <a:spAutoFit/>
          </a:bodyPr>
          <a:lstStyle/>
          <a:p>
            <a:pPr algn="just"/>
            <a:r>
              <a:rPr lang="en-US" altLang="zh-CN" sz="2000" dirty="0">
                <a:solidFill>
                  <a:srgbClr val="FEFDA9"/>
                </a:solidFill>
                <a:latin typeface="汉仪大宋简" panose="02010609000101010101" charset="-122"/>
                <a:ea typeface="汉仪大宋简" panose="02010609000101010101" charset="-122"/>
                <a:cs typeface="微软雅黑" panose="020B0503020204020204" pitchFamily="34" charset="-122"/>
              </a:rPr>
              <a:t>HEADLINE</a:t>
            </a:r>
            <a:endParaRPr lang="zh-CN" altLang="en-US" sz="2000" dirty="0">
              <a:solidFill>
                <a:srgbClr val="FEFDA9"/>
              </a:solidFill>
              <a:latin typeface="汉仪大宋简" panose="02010609000101010101" charset="-122"/>
              <a:ea typeface="汉仪大宋简" panose="02010609000101010101" charset="-122"/>
              <a:cs typeface="微软雅黑" panose="020B0503020204020204" pitchFamily="34" charset="-122"/>
            </a:endParaRPr>
          </a:p>
        </p:txBody>
      </p:sp>
      <p:sp>
        <p:nvSpPr>
          <p:cNvPr id="39" name="文本框 38"/>
          <p:cNvSpPr txBox="1"/>
          <p:nvPr/>
        </p:nvSpPr>
        <p:spPr>
          <a:xfrm>
            <a:off x="1349406" y="2174240"/>
            <a:ext cx="2709937" cy="661591"/>
          </a:xfrm>
          <a:prstGeom prst="rect">
            <a:avLst/>
          </a:prstGeom>
          <a:noFill/>
        </p:spPr>
        <p:txBody>
          <a:bodyPr wrap="square" rtlCol="0">
            <a:spAutoFit/>
          </a:bodyPr>
          <a:lstStyle/>
          <a:p>
            <a:pPr algn="just">
              <a:lnSpc>
                <a:spcPts val="1500"/>
              </a:lnSpc>
            </a:pPr>
            <a:r>
              <a:rPr lang="en-US" altLang="zh-CN" sz="1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 </a:t>
            </a:r>
            <a:endParaRPr lang="zh-CN" altLang="en-US" sz="1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0" name="文本框 39"/>
          <p:cNvSpPr txBox="1"/>
          <p:nvPr/>
        </p:nvSpPr>
        <p:spPr>
          <a:xfrm>
            <a:off x="2024574" y="1792380"/>
            <a:ext cx="2018155" cy="400110"/>
          </a:xfrm>
          <a:prstGeom prst="rect">
            <a:avLst/>
          </a:prstGeom>
          <a:noFill/>
        </p:spPr>
        <p:txBody>
          <a:bodyPr wrap="square" rtlCol="0">
            <a:spAutoFit/>
          </a:bodyPr>
          <a:lstStyle/>
          <a:p>
            <a:pPr algn="r"/>
            <a:r>
              <a:rPr lang="en-US" altLang="zh-CN" sz="2000" dirty="0">
                <a:solidFill>
                  <a:srgbClr val="FEFDA9"/>
                </a:solidFill>
                <a:latin typeface="汉仪大宋简" panose="02010609000101010101" charset="-122"/>
                <a:ea typeface="汉仪大宋简" panose="02010609000101010101" charset="-122"/>
                <a:cs typeface="微软雅黑" panose="020B0503020204020204" pitchFamily="34" charset="-122"/>
              </a:rPr>
              <a:t>HEADLINE</a:t>
            </a:r>
            <a:endParaRPr lang="zh-CN" altLang="en-US" sz="2000" dirty="0">
              <a:solidFill>
                <a:srgbClr val="FEFDA9"/>
              </a:solidFill>
              <a:latin typeface="汉仪大宋简" panose="02010609000101010101" charset="-122"/>
              <a:ea typeface="汉仪大宋简" panose="02010609000101010101" charset="-122"/>
              <a:cs typeface="微软雅黑" panose="020B0503020204020204" pitchFamily="34" charset="-122"/>
            </a:endParaRPr>
          </a:p>
        </p:txBody>
      </p:sp>
      <p:sp>
        <p:nvSpPr>
          <p:cNvPr id="41" name="文本框 40"/>
          <p:cNvSpPr txBox="1"/>
          <p:nvPr/>
        </p:nvSpPr>
        <p:spPr>
          <a:xfrm>
            <a:off x="1343218" y="3592086"/>
            <a:ext cx="2709937" cy="661591"/>
          </a:xfrm>
          <a:prstGeom prst="rect">
            <a:avLst/>
          </a:prstGeom>
          <a:noFill/>
        </p:spPr>
        <p:txBody>
          <a:bodyPr wrap="square" rtlCol="0">
            <a:spAutoFit/>
          </a:bodyPr>
          <a:lstStyle/>
          <a:p>
            <a:pPr algn="just">
              <a:lnSpc>
                <a:spcPts val="1500"/>
              </a:lnSpc>
            </a:pPr>
            <a:r>
              <a:rPr lang="en-US" altLang="zh-CN" sz="1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 </a:t>
            </a:r>
            <a:endParaRPr lang="zh-CN" altLang="en-US" sz="1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2" name="文本框 41"/>
          <p:cNvSpPr txBox="1"/>
          <p:nvPr/>
        </p:nvSpPr>
        <p:spPr>
          <a:xfrm>
            <a:off x="2018386" y="3210226"/>
            <a:ext cx="2018155" cy="400110"/>
          </a:xfrm>
          <a:prstGeom prst="rect">
            <a:avLst/>
          </a:prstGeom>
          <a:noFill/>
        </p:spPr>
        <p:txBody>
          <a:bodyPr wrap="square" rtlCol="0">
            <a:spAutoFit/>
          </a:bodyPr>
          <a:lstStyle/>
          <a:p>
            <a:pPr algn="r"/>
            <a:r>
              <a:rPr lang="en-US" altLang="zh-CN" sz="2000" dirty="0">
                <a:solidFill>
                  <a:srgbClr val="FEFDA9"/>
                </a:solidFill>
                <a:latin typeface="汉仪大宋简" panose="02010609000101010101" charset="-122"/>
                <a:ea typeface="汉仪大宋简" panose="02010609000101010101" charset="-122"/>
                <a:cs typeface="微软雅黑" panose="020B0503020204020204" pitchFamily="34" charset="-122"/>
              </a:rPr>
              <a:t>HEADLINE</a:t>
            </a:r>
            <a:endParaRPr lang="zh-CN" altLang="en-US" sz="2000" dirty="0">
              <a:solidFill>
                <a:srgbClr val="FEFDA9"/>
              </a:solidFill>
              <a:latin typeface="汉仪大宋简" panose="02010609000101010101" charset="-122"/>
              <a:ea typeface="汉仪大宋简" panose="02010609000101010101" charset="-122"/>
              <a:cs typeface="微软雅黑" panose="020B0503020204020204" pitchFamily="34" charset="-122"/>
            </a:endParaRPr>
          </a:p>
        </p:txBody>
      </p:sp>
      <p:sp>
        <p:nvSpPr>
          <p:cNvPr id="43" name="文本框 42"/>
          <p:cNvSpPr txBox="1"/>
          <p:nvPr/>
        </p:nvSpPr>
        <p:spPr>
          <a:xfrm>
            <a:off x="1337030" y="5053436"/>
            <a:ext cx="2709937" cy="661591"/>
          </a:xfrm>
          <a:prstGeom prst="rect">
            <a:avLst/>
          </a:prstGeom>
          <a:noFill/>
        </p:spPr>
        <p:txBody>
          <a:bodyPr wrap="square" rtlCol="0">
            <a:spAutoFit/>
          </a:bodyPr>
          <a:lstStyle/>
          <a:p>
            <a:pPr algn="just">
              <a:lnSpc>
                <a:spcPts val="1500"/>
              </a:lnSpc>
            </a:pPr>
            <a:r>
              <a:rPr lang="en-US" altLang="zh-CN" sz="1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 </a:t>
            </a:r>
            <a:endParaRPr lang="zh-CN" altLang="en-US" sz="1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4" name="文本框 43"/>
          <p:cNvSpPr txBox="1"/>
          <p:nvPr/>
        </p:nvSpPr>
        <p:spPr>
          <a:xfrm>
            <a:off x="2012198" y="4671576"/>
            <a:ext cx="2018155" cy="400110"/>
          </a:xfrm>
          <a:prstGeom prst="rect">
            <a:avLst/>
          </a:prstGeom>
          <a:noFill/>
        </p:spPr>
        <p:txBody>
          <a:bodyPr wrap="square" rtlCol="0">
            <a:spAutoFit/>
          </a:bodyPr>
          <a:lstStyle/>
          <a:p>
            <a:pPr algn="r"/>
            <a:r>
              <a:rPr lang="en-US" altLang="zh-CN" sz="2000" dirty="0">
                <a:solidFill>
                  <a:srgbClr val="FEFDA9"/>
                </a:solidFill>
                <a:latin typeface="汉仪大宋简" panose="02010609000101010101" charset="-122"/>
                <a:ea typeface="汉仪大宋简" panose="02010609000101010101" charset="-122"/>
                <a:cs typeface="微软雅黑" panose="020B0503020204020204" pitchFamily="34" charset="-122"/>
              </a:rPr>
              <a:t>HEADLINE</a:t>
            </a:r>
            <a:endParaRPr lang="zh-CN" altLang="en-US" sz="2000" dirty="0">
              <a:solidFill>
                <a:srgbClr val="FEFDA9"/>
              </a:solidFill>
              <a:latin typeface="汉仪大宋简" panose="02010609000101010101" charset="-122"/>
              <a:ea typeface="汉仪大宋简" panose="02010609000101010101" charset="-122"/>
              <a:cs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par>
                                <p:cTn id="10" presetID="8" presetClass="emph" presetSubtype="0" fill="hold" nodeType="withEffect">
                                  <p:stCondLst>
                                    <p:cond delay="0"/>
                                  </p:stCondLst>
                                  <p:childTnLst>
                                    <p:animRot by="21600000">
                                      <p:cBhvr>
                                        <p:cTn id="11" dur="750" fill="hold"/>
                                        <p:tgtEl>
                                          <p:spTgt spid="4"/>
                                        </p:tgtEl>
                                        <p:attrNameLst>
                                          <p:attrName>r</p:attrName>
                                        </p:attrNameLst>
                                      </p:cBhvr>
                                    </p:animRot>
                                  </p:childTnLst>
                                </p:cTn>
                              </p:par>
                              <p:par>
                                <p:cTn id="12" presetID="2" presetClass="entr" presetSubtype="4" fill="hold" grpId="0" nodeType="withEffect">
                                  <p:stCondLst>
                                    <p:cond delay="750"/>
                                  </p:stCondLst>
                                  <p:childTnLst>
                                    <p:set>
                                      <p:cBhvr>
                                        <p:cTn id="13" dur="1" fill="hold">
                                          <p:stCondLst>
                                            <p:cond delay="0"/>
                                          </p:stCondLst>
                                        </p:cTn>
                                        <p:tgtEl>
                                          <p:spTgt spid="34"/>
                                        </p:tgtEl>
                                        <p:attrNameLst>
                                          <p:attrName>style.visibility</p:attrName>
                                        </p:attrNameLst>
                                      </p:cBhvr>
                                      <p:to>
                                        <p:strVal val="visible"/>
                                      </p:to>
                                    </p:set>
                                    <p:anim calcmode="lin" valueType="num">
                                      <p:cBhvr additive="base">
                                        <p:cTn id="14" dur="750" fill="hold"/>
                                        <p:tgtEl>
                                          <p:spTgt spid="34"/>
                                        </p:tgtEl>
                                        <p:attrNameLst>
                                          <p:attrName>ppt_x</p:attrName>
                                        </p:attrNameLst>
                                      </p:cBhvr>
                                      <p:tavLst>
                                        <p:tav tm="0">
                                          <p:val>
                                            <p:strVal val="#ppt_x"/>
                                          </p:val>
                                        </p:tav>
                                        <p:tav tm="100000">
                                          <p:val>
                                            <p:strVal val="#ppt_x"/>
                                          </p:val>
                                        </p:tav>
                                      </p:tavLst>
                                    </p:anim>
                                    <p:anim calcmode="lin" valueType="num">
                                      <p:cBhvr additive="base">
                                        <p:cTn id="15" dur="750" fill="hold"/>
                                        <p:tgtEl>
                                          <p:spTgt spid="34"/>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750"/>
                                  </p:stCondLst>
                                  <p:childTnLst>
                                    <p:set>
                                      <p:cBhvr>
                                        <p:cTn id="17" dur="1" fill="hold">
                                          <p:stCondLst>
                                            <p:cond delay="0"/>
                                          </p:stCondLst>
                                        </p:cTn>
                                        <p:tgtEl>
                                          <p:spTgt spid="33"/>
                                        </p:tgtEl>
                                        <p:attrNameLst>
                                          <p:attrName>style.visibility</p:attrName>
                                        </p:attrNameLst>
                                      </p:cBhvr>
                                      <p:to>
                                        <p:strVal val="visible"/>
                                      </p:to>
                                    </p:set>
                                    <p:anim calcmode="lin" valueType="num">
                                      <p:cBhvr additive="base">
                                        <p:cTn id="18" dur="750" fill="hold"/>
                                        <p:tgtEl>
                                          <p:spTgt spid="33"/>
                                        </p:tgtEl>
                                        <p:attrNameLst>
                                          <p:attrName>ppt_x</p:attrName>
                                        </p:attrNameLst>
                                      </p:cBhvr>
                                      <p:tavLst>
                                        <p:tav tm="0">
                                          <p:val>
                                            <p:strVal val="#ppt_x"/>
                                          </p:val>
                                        </p:tav>
                                        <p:tav tm="100000">
                                          <p:val>
                                            <p:strVal val="#ppt_x"/>
                                          </p:val>
                                        </p:tav>
                                      </p:tavLst>
                                    </p:anim>
                                    <p:anim calcmode="lin" valueType="num">
                                      <p:cBhvr additive="base">
                                        <p:cTn id="19" dur="750" fill="hold"/>
                                        <p:tgtEl>
                                          <p:spTgt spid="33"/>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750"/>
                                  </p:stCondLst>
                                  <p:childTnLst>
                                    <p:set>
                                      <p:cBhvr>
                                        <p:cTn id="21" dur="1" fill="hold">
                                          <p:stCondLst>
                                            <p:cond delay="0"/>
                                          </p:stCondLst>
                                        </p:cTn>
                                        <p:tgtEl>
                                          <p:spTgt spid="36"/>
                                        </p:tgtEl>
                                        <p:attrNameLst>
                                          <p:attrName>style.visibility</p:attrName>
                                        </p:attrNameLst>
                                      </p:cBhvr>
                                      <p:to>
                                        <p:strVal val="visible"/>
                                      </p:to>
                                    </p:set>
                                    <p:anim calcmode="lin" valueType="num">
                                      <p:cBhvr additive="base">
                                        <p:cTn id="22" dur="750" fill="hold"/>
                                        <p:tgtEl>
                                          <p:spTgt spid="36"/>
                                        </p:tgtEl>
                                        <p:attrNameLst>
                                          <p:attrName>ppt_x</p:attrName>
                                        </p:attrNameLst>
                                      </p:cBhvr>
                                      <p:tavLst>
                                        <p:tav tm="0">
                                          <p:val>
                                            <p:strVal val="#ppt_x"/>
                                          </p:val>
                                        </p:tav>
                                        <p:tav tm="100000">
                                          <p:val>
                                            <p:strVal val="#ppt_x"/>
                                          </p:val>
                                        </p:tav>
                                      </p:tavLst>
                                    </p:anim>
                                    <p:anim calcmode="lin" valueType="num">
                                      <p:cBhvr additive="base">
                                        <p:cTn id="23" dur="750" fill="hold"/>
                                        <p:tgtEl>
                                          <p:spTgt spid="36"/>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75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ppt_x"/>
                                          </p:val>
                                        </p:tav>
                                        <p:tav tm="100000">
                                          <p:val>
                                            <p:strVal val="#ppt_x"/>
                                          </p:val>
                                        </p:tav>
                                      </p:tavLst>
                                    </p:anim>
                                    <p:anim calcmode="lin" valueType="num">
                                      <p:cBhvr additive="base">
                                        <p:cTn id="27" dur="750" fill="hold"/>
                                        <p:tgtEl>
                                          <p:spTgt spid="35"/>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750"/>
                                  </p:stCondLst>
                                  <p:childTnLst>
                                    <p:set>
                                      <p:cBhvr>
                                        <p:cTn id="29" dur="1" fill="hold">
                                          <p:stCondLst>
                                            <p:cond delay="0"/>
                                          </p:stCondLst>
                                        </p:cTn>
                                        <p:tgtEl>
                                          <p:spTgt spid="38"/>
                                        </p:tgtEl>
                                        <p:attrNameLst>
                                          <p:attrName>style.visibility</p:attrName>
                                        </p:attrNameLst>
                                      </p:cBhvr>
                                      <p:to>
                                        <p:strVal val="visible"/>
                                      </p:to>
                                    </p:set>
                                    <p:anim calcmode="lin" valueType="num">
                                      <p:cBhvr additive="base">
                                        <p:cTn id="30" dur="750" fill="hold"/>
                                        <p:tgtEl>
                                          <p:spTgt spid="38"/>
                                        </p:tgtEl>
                                        <p:attrNameLst>
                                          <p:attrName>ppt_x</p:attrName>
                                        </p:attrNameLst>
                                      </p:cBhvr>
                                      <p:tavLst>
                                        <p:tav tm="0">
                                          <p:val>
                                            <p:strVal val="#ppt_x"/>
                                          </p:val>
                                        </p:tav>
                                        <p:tav tm="100000">
                                          <p:val>
                                            <p:strVal val="#ppt_x"/>
                                          </p:val>
                                        </p:tav>
                                      </p:tavLst>
                                    </p:anim>
                                    <p:anim calcmode="lin" valueType="num">
                                      <p:cBhvr additive="base">
                                        <p:cTn id="31" dur="750" fill="hold"/>
                                        <p:tgtEl>
                                          <p:spTgt spid="3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75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fill="hold"/>
                                        <p:tgtEl>
                                          <p:spTgt spid="37"/>
                                        </p:tgtEl>
                                        <p:attrNameLst>
                                          <p:attrName>ppt_x</p:attrName>
                                        </p:attrNameLst>
                                      </p:cBhvr>
                                      <p:tavLst>
                                        <p:tav tm="0">
                                          <p:val>
                                            <p:strVal val="#ppt_x"/>
                                          </p:val>
                                        </p:tav>
                                        <p:tav tm="100000">
                                          <p:val>
                                            <p:strVal val="#ppt_x"/>
                                          </p:val>
                                        </p:tav>
                                      </p:tavLst>
                                    </p:anim>
                                    <p:anim calcmode="lin" valueType="num">
                                      <p:cBhvr additive="base">
                                        <p:cTn id="35" dur="750" fill="hold"/>
                                        <p:tgtEl>
                                          <p:spTgt spid="3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75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750" fill="hold"/>
                                        <p:tgtEl>
                                          <p:spTgt spid="40"/>
                                        </p:tgtEl>
                                        <p:attrNameLst>
                                          <p:attrName>ppt_x</p:attrName>
                                        </p:attrNameLst>
                                      </p:cBhvr>
                                      <p:tavLst>
                                        <p:tav tm="0">
                                          <p:val>
                                            <p:strVal val="#ppt_x"/>
                                          </p:val>
                                        </p:tav>
                                        <p:tav tm="100000">
                                          <p:val>
                                            <p:strVal val="#ppt_x"/>
                                          </p:val>
                                        </p:tav>
                                      </p:tavLst>
                                    </p:anim>
                                    <p:anim calcmode="lin" valueType="num">
                                      <p:cBhvr additive="base">
                                        <p:cTn id="39" dur="750" fill="hold"/>
                                        <p:tgtEl>
                                          <p:spTgt spid="40"/>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750"/>
                                  </p:stCondLst>
                                  <p:childTnLst>
                                    <p:set>
                                      <p:cBhvr>
                                        <p:cTn id="41" dur="1" fill="hold">
                                          <p:stCondLst>
                                            <p:cond delay="0"/>
                                          </p:stCondLst>
                                        </p:cTn>
                                        <p:tgtEl>
                                          <p:spTgt spid="39"/>
                                        </p:tgtEl>
                                        <p:attrNameLst>
                                          <p:attrName>style.visibility</p:attrName>
                                        </p:attrNameLst>
                                      </p:cBhvr>
                                      <p:to>
                                        <p:strVal val="visible"/>
                                      </p:to>
                                    </p:set>
                                    <p:anim calcmode="lin" valueType="num">
                                      <p:cBhvr additive="base">
                                        <p:cTn id="42" dur="750" fill="hold"/>
                                        <p:tgtEl>
                                          <p:spTgt spid="39"/>
                                        </p:tgtEl>
                                        <p:attrNameLst>
                                          <p:attrName>ppt_x</p:attrName>
                                        </p:attrNameLst>
                                      </p:cBhvr>
                                      <p:tavLst>
                                        <p:tav tm="0">
                                          <p:val>
                                            <p:strVal val="#ppt_x"/>
                                          </p:val>
                                        </p:tav>
                                        <p:tav tm="100000">
                                          <p:val>
                                            <p:strVal val="#ppt_x"/>
                                          </p:val>
                                        </p:tav>
                                      </p:tavLst>
                                    </p:anim>
                                    <p:anim calcmode="lin" valueType="num">
                                      <p:cBhvr additive="base">
                                        <p:cTn id="43" dur="750" fill="hold"/>
                                        <p:tgtEl>
                                          <p:spTgt spid="3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750"/>
                                  </p:stCondLst>
                                  <p:childTnLst>
                                    <p:set>
                                      <p:cBhvr>
                                        <p:cTn id="45" dur="1" fill="hold">
                                          <p:stCondLst>
                                            <p:cond delay="0"/>
                                          </p:stCondLst>
                                        </p:cTn>
                                        <p:tgtEl>
                                          <p:spTgt spid="42"/>
                                        </p:tgtEl>
                                        <p:attrNameLst>
                                          <p:attrName>style.visibility</p:attrName>
                                        </p:attrNameLst>
                                      </p:cBhvr>
                                      <p:to>
                                        <p:strVal val="visible"/>
                                      </p:to>
                                    </p:set>
                                    <p:anim calcmode="lin" valueType="num">
                                      <p:cBhvr additive="base">
                                        <p:cTn id="46" dur="750" fill="hold"/>
                                        <p:tgtEl>
                                          <p:spTgt spid="42"/>
                                        </p:tgtEl>
                                        <p:attrNameLst>
                                          <p:attrName>ppt_x</p:attrName>
                                        </p:attrNameLst>
                                      </p:cBhvr>
                                      <p:tavLst>
                                        <p:tav tm="0">
                                          <p:val>
                                            <p:strVal val="#ppt_x"/>
                                          </p:val>
                                        </p:tav>
                                        <p:tav tm="100000">
                                          <p:val>
                                            <p:strVal val="#ppt_x"/>
                                          </p:val>
                                        </p:tav>
                                      </p:tavLst>
                                    </p:anim>
                                    <p:anim calcmode="lin" valueType="num">
                                      <p:cBhvr additive="base">
                                        <p:cTn id="47" dur="750" fill="hold"/>
                                        <p:tgtEl>
                                          <p:spTgt spid="42"/>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750"/>
                                  </p:stCondLst>
                                  <p:childTnLst>
                                    <p:set>
                                      <p:cBhvr>
                                        <p:cTn id="49" dur="1" fill="hold">
                                          <p:stCondLst>
                                            <p:cond delay="0"/>
                                          </p:stCondLst>
                                        </p:cTn>
                                        <p:tgtEl>
                                          <p:spTgt spid="41"/>
                                        </p:tgtEl>
                                        <p:attrNameLst>
                                          <p:attrName>style.visibility</p:attrName>
                                        </p:attrNameLst>
                                      </p:cBhvr>
                                      <p:to>
                                        <p:strVal val="visible"/>
                                      </p:to>
                                    </p:set>
                                    <p:anim calcmode="lin" valueType="num">
                                      <p:cBhvr additive="base">
                                        <p:cTn id="50" dur="750" fill="hold"/>
                                        <p:tgtEl>
                                          <p:spTgt spid="41"/>
                                        </p:tgtEl>
                                        <p:attrNameLst>
                                          <p:attrName>ppt_x</p:attrName>
                                        </p:attrNameLst>
                                      </p:cBhvr>
                                      <p:tavLst>
                                        <p:tav tm="0">
                                          <p:val>
                                            <p:strVal val="#ppt_x"/>
                                          </p:val>
                                        </p:tav>
                                        <p:tav tm="100000">
                                          <p:val>
                                            <p:strVal val="#ppt_x"/>
                                          </p:val>
                                        </p:tav>
                                      </p:tavLst>
                                    </p:anim>
                                    <p:anim calcmode="lin" valueType="num">
                                      <p:cBhvr additive="base">
                                        <p:cTn id="51" dur="750" fill="hold"/>
                                        <p:tgtEl>
                                          <p:spTgt spid="4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750"/>
                                  </p:stCondLst>
                                  <p:childTnLst>
                                    <p:set>
                                      <p:cBhvr>
                                        <p:cTn id="53" dur="1" fill="hold">
                                          <p:stCondLst>
                                            <p:cond delay="0"/>
                                          </p:stCondLst>
                                        </p:cTn>
                                        <p:tgtEl>
                                          <p:spTgt spid="44"/>
                                        </p:tgtEl>
                                        <p:attrNameLst>
                                          <p:attrName>style.visibility</p:attrName>
                                        </p:attrNameLst>
                                      </p:cBhvr>
                                      <p:to>
                                        <p:strVal val="visible"/>
                                      </p:to>
                                    </p:set>
                                    <p:anim calcmode="lin" valueType="num">
                                      <p:cBhvr additive="base">
                                        <p:cTn id="54" dur="750" fill="hold"/>
                                        <p:tgtEl>
                                          <p:spTgt spid="44"/>
                                        </p:tgtEl>
                                        <p:attrNameLst>
                                          <p:attrName>ppt_x</p:attrName>
                                        </p:attrNameLst>
                                      </p:cBhvr>
                                      <p:tavLst>
                                        <p:tav tm="0">
                                          <p:val>
                                            <p:strVal val="#ppt_x"/>
                                          </p:val>
                                        </p:tav>
                                        <p:tav tm="100000">
                                          <p:val>
                                            <p:strVal val="#ppt_x"/>
                                          </p:val>
                                        </p:tav>
                                      </p:tavLst>
                                    </p:anim>
                                    <p:anim calcmode="lin" valueType="num">
                                      <p:cBhvr additive="base">
                                        <p:cTn id="55" dur="750" fill="hold"/>
                                        <p:tgtEl>
                                          <p:spTgt spid="44"/>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750"/>
                                  </p:stCondLst>
                                  <p:childTnLst>
                                    <p:set>
                                      <p:cBhvr>
                                        <p:cTn id="57" dur="1" fill="hold">
                                          <p:stCondLst>
                                            <p:cond delay="0"/>
                                          </p:stCondLst>
                                        </p:cTn>
                                        <p:tgtEl>
                                          <p:spTgt spid="43"/>
                                        </p:tgtEl>
                                        <p:attrNameLst>
                                          <p:attrName>style.visibility</p:attrName>
                                        </p:attrNameLst>
                                      </p:cBhvr>
                                      <p:to>
                                        <p:strVal val="visible"/>
                                      </p:to>
                                    </p:set>
                                    <p:anim calcmode="lin" valueType="num">
                                      <p:cBhvr additive="base">
                                        <p:cTn id="58" dur="750" fill="hold"/>
                                        <p:tgtEl>
                                          <p:spTgt spid="43"/>
                                        </p:tgtEl>
                                        <p:attrNameLst>
                                          <p:attrName>ppt_x</p:attrName>
                                        </p:attrNameLst>
                                      </p:cBhvr>
                                      <p:tavLst>
                                        <p:tav tm="0">
                                          <p:val>
                                            <p:strVal val="#ppt_x"/>
                                          </p:val>
                                        </p:tav>
                                        <p:tav tm="100000">
                                          <p:val>
                                            <p:strVal val="#ppt_x"/>
                                          </p:val>
                                        </p:tav>
                                      </p:tavLst>
                                    </p:anim>
                                    <p:anim calcmode="lin" valueType="num">
                                      <p:cBhvr additive="base">
                                        <p:cTn id="59" dur="75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P spid="38" grpId="0"/>
      <p:bldP spid="39" grpId="0"/>
      <p:bldP spid="40"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5050564" y="437497"/>
            <a:ext cx="2090872" cy="461665"/>
          </a:xfrm>
          <a:prstGeom prst="rect">
            <a:avLst/>
          </a:prstGeom>
          <a:noFill/>
        </p:spPr>
        <p:txBody>
          <a:bodyPr wrap="square" rtlCol="0">
            <a:spAutoFit/>
          </a:bodyPr>
          <a:lstStyle/>
          <a:p>
            <a:pPr algn="dist"/>
            <a:r>
              <a:rPr lang="en-US" altLang="zh-CN" sz="2400" dirty="0">
                <a:gradFill>
                  <a:gsLst>
                    <a:gs pos="0">
                      <a:srgbClr val="FBF3EC"/>
                    </a:gs>
                    <a:gs pos="100000">
                      <a:srgbClr val="FEFDA9"/>
                    </a:gs>
                  </a:gsLst>
                  <a:lin ang="5400000" scaled="1"/>
                </a:gradFill>
                <a:latin typeface="汉仪大宋简" panose="02010609000101010101" charset="-122"/>
                <a:ea typeface="汉仪大宋简" panose="02010609000101010101" charset="-122"/>
                <a:cs typeface="微软雅黑" panose="020B0503020204020204" pitchFamily="34" charset="-122"/>
              </a:rPr>
              <a:t>HEADLINE</a:t>
            </a:r>
            <a:endParaRPr lang="zh-CN" altLang="en-US" sz="2400" dirty="0">
              <a:gradFill>
                <a:gsLst>
                  <a:gs pos="0">
                    <a:srgbClr val="FBF3EC"/>
                  </a:gs>
                  <a:gs pos="100000">
                    <a:srgbClr val="FEFDA9"/>
                  </a:gs>
                </a:gsLst>
                <a:lin ang="5400000" scaled="1"/>
              </a:gradFill>
              <a:latin typeface="汉仪大宋简" panose="02010609000101010101" charset="-122"/>
              <a:ea typeface="汉仪大宋简" panose="02010609000101010101" charset="-122"/>
              <a:cs typeface="微软雅黑" panose="020B0503020204020204" pitchFamily="34" charset="-122"/>
            </a:endParaRPr>
          </a:p>
        </p:txBody>
      </p:sp>
      <p:sp>
        <p:nvSpPr>
          <p:cNvPr id="3" name="文本框 2"/>
          <p:cNvSpPr txBox="1"/>
          <p:nvPr/>
        </p:nvSpPr>
        <p:spPr>
          <a:xfrm>
            <a:off x="4188753" y="837607"/>
            <a:ext cx="3814493" cy="462434"/>
          </a:xfrm>
          <a:prstGeom prst="rect">
            <a:avLst/>
          </a:prstGeom>
          <a:noFill/>
        </p:spPr>
        <p:txBody>
          <a:bodyPr wrap="square" rtlCol="0">
            <a:spAutoFit/>
          </a:bodyPr>
          <a:lstStyle/>
          <a:p>
            <a:pPr algn="ctr">
              <a:lnSpc>
                <a:spcPts val="1500"/>
              </a:lnSpc>
            </a:pPr>
            <a:r>
              <a:rPr lang="en-US" altLang="zh-CN"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 </a:t>
            </a:r>
            <a:endParaRPr lang="zh-CN" altLang="en-US"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47" name="组合 46"/>
          <p:cNvGrpSpPr/>
          <p:nvPr/>
        </p:nvGrpSpPr>
        <p:grpSpPr>
          <a:xfrm>
            <a:off x="6510518" y="2833805"/>
            <a:ext cx="4609508" cy="576083"/>
            <a:chOff x="6595359" y="2833805"/>
            <a:chExt cx="4609508" cy="576083"/>
          </a:xfrm>
        </p:grpSpPr>
        <p:sp>
          <p:nvSpPr>
            <p:cNvPr id="5" name="椭圆 4"/>
            <p:cNvSpPr/>
            <p:nvPr/>
          </p:nvSpPr>
          <p:spPr>
            <a:xfrm>
              <a:off x="6595359" y="2833805"/>
              <a:ext cx="576083" cy="576083"/>
            </a:xfrm>
            <a:prstGeom prst="ellipse">
              <a:avLst/>
            </a:prstGeom>
            <a:gradFill flip="none" rotWithShape="1">
              <a:gsLst>
                <a:gs pos="0">
                  <a:srgbClr val="FEFDA9"/>
                </a:gs>
                <a:gs pos="100000">
                  <a:srgbClr val="FBF3EC"/>
                </a:gs>
              </a:gsLst>
              <a:lin ang="162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6" name="Google Shape;1002;p32"/>
            <p:cNvGrpSpPr/>
            <p:nvPr/>
          </p:nvGrpSpPr>
          <p:grpSpPr>
            <a:xfrm>
              <a:off x="6790072" y="3012736"/>
              <a:ext cx="186656" cy="218219"/>
              <a:chOff x="-48237000" y="2342650"/>
              <a:chExt cx="256800" cy="300225"/>
            </a:xfrm>
            <a:solidFill>
              <a:srgbClr val="C00000"/>
            </a:solidFill>
          </p:grpSpPr>
          <p:sp>
            <p:nvSpPr>
              <p:cNvPr id="7" name="Google Shape;1003;p32"/>
              <p:cNvSpPr/>
              <p:nvPr/>
            </p:nvSpPr>
            <p:spPr>
              <a:xfrm>
                <a:off x="-48237000" y="2342650"/>
                <a:ext cx="256800" cy="300225"/>
              </a:xfrm>
              <a:custGeom>
                <a:avLst/>
                <a:gdLst/>
                <a:ahLst/>
                <a:cxnLst/>
                <a:rect l="l" t="t" r="r" b="b"/>
                <a:pathLst>
                  <a:path w="10272" h="12009" extrusionOk="0">
                    <a:moveTo>
                      <a:pt x="4507" y="679"/>
                    </a:moveTo>
                    <a:cubicBezTo>
                      <a:pt x="4774" y="679"/>
                      <a:pt x="5048" y="706"/>
                      <a:pt x="5325" y="762"/>
                    </a:cubicBezTo>
                    <a:cubicBezTo>
                      <a:pt x="6774" y="1077"/>
                      <a:pt x="7940" y="2274"/>
                      <a:pt x="8255" y="3723"/>
                    </a:cubicBezTo>
                    <a:cubicBezTo>
                      <a:pt x="8381" y="4227"/>
                      <a:pt x="8381" y="4763"/>
                      <a:pt x="8318" y="5267"/>
                    </a:cubicBezTo>
                    <a:cubicBezTo>
                      <a:pt x="8318" y="5330"/>
                      <a:pt x="8318" y="5424"/>
                      <a:pt x="8350" y="5487"/>
                    </a:cubicBezTo>
                    <a:lnTo>
                      <a:pt x="9263" y="7220"/>
                    </a:lnTo>
                    <a:cubicBezTo>
                      <a:pt x="9389" y="7441"/>
                      <a:pt x="9232" y="7756"/>
                      <a:pt x="8980" y="7756"/>
                    </a:cubicBezTo>
                    <a:lnTo>
                      <a:pt x="8034" y="7756"/>
                    </a:lnTo>
                    <a:cubicBezTo>
                      <a:pt x="7845" y="7756"/>
                      <a:pt x="7688" y="7913"/>
                      <a:pt x="7688" y="8102"/>
                    </a:cubicBezTo>
                    <a:lnTo>
                      <a:pt x="7688" y="9867"/>
                    </a:lnTo>
                    <a:lnTo>
                      <a:pt x="5892" y="9867"/>
                    </a:lnTo>
                    <a:cubicBezTo>
                      <a:pt x="5703" y="9867"/>
                      <a:pt x="5546" y="10024"/>
                      <a:pt x="5546" y="10213"/>
                    </a:cubicBezTo>
                    <a:lnTo>
                      <a:pt x="5546" y="11284"/>
                    </a:lnTo>
                    <a:lnTo>
                      <a:pt x="2049" y="11284"/>
                    </a:lnTo>
                    <a:lnTo>
                      <a:pt x="2049" y="7693"/>
                    </a:lnTo>
                    <a:cubicBezTo>
                      <a:pt x="2049" y="7598"/>
                      <a:pt x="2017" y="7504"/>
                      <a:pt x="1923" y="7441"/>
                    </a:cubicBezTo>
                    <a:cubicBezTo>
                      <a:pt x="1103" y="6685"/>
                      <a:pt x="631" y="5645"/>
                      <a:pt x="631" y="4542"/>
                    </a:cubicBezTo>
                    <a:cubicBezTo>
                      <a:pt x="631" y="2387"/>
                      <a:pt x="2372" y="679"/>
                      <a:pt x="4507" y="679"/>
                    </a:cubicBezTo>
                    <a:close/>
                    <a:moveTo>
                      <a:pt x="4570" y="0"/>
                    </a:moveTo>
                    <a:cubicBezTo>
                      <a:pt x="2059" y="0"/>
                      <a:pt x="1" y="1999"/>
                      <a:pt x="1" y="4542"/>
                    </a:cubicBezTo>
                    <a:cubicBezTo>
                      <a:pt x="1" y="5802"/>
                      <a:pt x="505" y="7000"/>
                      <a:pt x="1418" y="7850"/>
                    </a:cubicBezTo>
                    <a:lnTo>
                      <a:pt x="1418" y="11631"/>
                    </a:lnTo>
                    <a:cubicBezTo>
                      <a:pt x="1418" y="11851"/>
                      <a:pt x="1576" y="12009"/>
                      <a:pt x="1765" y="12009"/>
                    </a:cubicBezTo>
                    <a:lnTo>
                      <a:pt x="5987" y="12009"/>
                    </a:lnTo>
                    <a:cubicBezTo>
                      <a:pt x="6176" y="12009"/>
                      <a:pt x="6333" y="11851"/>
                      <a:pt x="6333" y="11631"/>
                    </a:cubicBezTo>
                    <a:lnTo>
                      <a:pt x="6333" y="10591"/>
                    </a:lnTo>
                    <a:lnTo>
                      <a:pt x="8097" y="10591"/>
                    </a:lnTo>
                    <a:cubicBezTo>
                      <a:pt x="8287" y="10591"/>
                      <a:pt x="8444" y="10434"/>
                      <a:pt x="8444" y="10213"/>
                    </a:cubicBezTo>
                    <a:lnTo>
                      <a:pt x="8444" y="8449"/>
                    </a:lnTo>
                    <a:lnTo>
                      <a:pt x="9043" y="8449"/>
                    </a:lnTo>
                    <a:cubicBezTo>
                      <a:pt x="9799" y="8417"/>
                      <a:pt x="10271" y="7598"/>
                      <a:pt x="9925" y="6874"/>
                    </a:cubicBezTo>
                    <a:lnTo>
                      <a:pt x="9043" y="5267"/>
                    </a:lnTo>
                    <a:cubicBezTo>
                      <a:pt x="9137" y="4700"/>
                      <a:pt x="9137" y="4164"/>
                      <a:pt x="9011" y="3597"/>
                    </a:cubicBezTo>
                    <a:cubicBezTo>
                      <a:pt x="8665" y="1864"/>
                      <a:pt x="7247" y="510"/>
                      <a:pt x="5546" y="100"/>
                    </a:cubicBezTo>
                    <a:cubicBezTo>
                      <a:pt x="5215" y="33"/>
                      <a:pt x="4889" y="0"/>
                      <a:pt x="4570"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8" name="Google Shape;1004;p32"/>
              <p:cNvSpPr/>
              <p:nvPr/>
            </p:nvSpPr>
            <p:spPr>
              <a:xfrm>
                <a:off x="-48195250" y="2377425"/>
                <a:ext cx="144150" cy="140225"/>
              </a:xfrm>
              <a:custGeom>
                <a:avLst/>
                <a:gdLst/>
                <a:ahLst/>
                <a:cxnLst/>
                <a:rect l="l" t="t" r="r" b="b"/>
                <a:pathLst>
                  <a:path w="5766" h="5609" extrusionOk="0">
                    <a:moveTo>
                      <a:pt x="3214" y="757"/>
                    </a:moveTo>
                    <a:lnTo>
                      <a:pt x="3214" y="883"/>
                    </a:lnTo>
                    <a:cubicBezTo>
                      <a:pt x="3214" y="1040"/>
                      <a:pt x="3277" y="1135"/>
                      <a:pt x="3435" y="1198"/>
                    </a:cubicBezTo>
                    <a:cubicBezTo>
                      <a:pt x="3624" y="1261"/>
                      <a:pt x="3844" y="1387"/>
                      <a:pt x="4002" y="1513"/>
                    </a:cubicBezTo>
                    <a:cubicBezTo>
                      <a:pt x="4061" y="1553"/>
                      <a:pt x="4146" y="1593"/>
                      <a:pt x="4233" y="1593"/>
                    </a:cubicBezTo>
                    <a:cubicBezTo>
                      <a:pt x="4283" y="1593"/>
                      <a:pt x="4333" y="1579"/>
                      <a:pt x="4380" y="1545"/>
                    </a:cubicBezTo>
                    <a:lnTo>
                      <a:pt x="4506" y="1482"/>
                    </a:lnTo>
                    <a:lnTo>
                      <a:pt x="4852" y="2049"/>
                    </a:lnTo>
                    <a:lnTo>
                      <a:pt x="4726" y="2143"/>
                    </a:lnTo>
                    <a:cubicBezTo>
                      <a:pt x="4632" y="2206"/>
                      <a:pt x="4537" y="2364"/>
                      <a:pt x="4569" y="2490"/>
                    </a:cubicBezTo>
                    <a:cubicBezTo>
                      <a:pt x="4632" y="2710"/>
                      <a:pt x="4632" y="2899"/>
                      <a:pt x="4569" y="3120"/>
                    </a:cubicBezTo>
                    <a:cubicBezTo>
                      <a:pt x="4537" y="3277"/>
                      <a:pt x="4632" y="3403"/>
                      <a:pt x="4726" y="3466"/>
                    </a:cubicBezTo>
                    <a:lnTo>
                      <a:pt x="4852" y="3561"/>
                    </a:lnTo>
                    <a:lnTo>
                      <a:pt x="4506" y="4159"/>
                    </a:lnTo>
                    <a:lnTo>
                      <a:pt x="4380" y="4065"/>
                    </a:lnTo>
                    <a:cubicBezTo>
                      <a:pt x="4323" y="4037"/>
                      <a:pt x="4260" y="4021"/>
                      <a:pt x="4199" y="4021"/>
                    </a:cubicBezTo>
                    <a:cubicBezTo>
                      <a:pt x="4125" y="4021"/>
                      <a:pt x="4054" y="4044"/>
                      <a:pt x="4002" y="4096"/>
                    </a:cubicBezTo>
                    <a:cubicBezTo>
                      <a:pt x="3844" y="4254"/>
                      <a:pt x="3624" y="4348"/>
                      <a:pt x="3435" y="4411"/>
                    </a:cubicBezTo>
                    <a:cubicBezTo>
                      <a:pt x="3277" y="4475"/>
                      <a:pt x="3214" y="4632"/>
                      <a:pt x="3214" y="4727"/>
                    </a:cubicBezTo>
                    <a:lnTo>
                      <a:pt x="3214" y="4853"/>
                    </a:lnTo>
                    <a:lnTo>
                      <a:pt x="2489" y="4853"/>
                    </a:lnTo>
                    <a:lnTo>
                      <a:pt x="2489" y="4727"/>
                    </a:lnTo>
                    <a:cubicBezTo>
                      <a:pt x="2489" y="4569"/>
                      <a:pt x="2426" y="4475"/>
                      <a:pt x="2269" y="4411"/>
                    </a:cubicBezTo>
                    <a:cubicBezTo>
                      <a:pt x="2048" y="4348"/>
                      <a:pt x="1859" y="4222"/>
                      <a:pt x="1702" y="4096"/>
                    </a:cubicBezTo>
                    <a:cubicBezTo>
                      <a:pt x="1622" y="4057"/>
                      <a:pt x="1530" y="4017"/>
                      <a:pt x="1449" y="4017"/>
                    </a:cubicBezTo>
                    <a:cubicBezTo>
                      <a:pt x="1402" y="4017"/>
                      <a:pt x="1358" y="4030"/>
                      <a:pt x="1324" y="4065"/>
                    </a:cubicBezTo>
                    <a:lnTo>
                      <a:pt x="1198" y="4159"/>
                    </a:lnTo>
                    <a:lnTo>
                      <a:pt x="851" y="3561"/>
                    </a:lnTo>
                    <a:lnTo>
                      <a:pt x="946" y="3466"/>
                    </a:lnTo>
                    <a:cubicBezTo>
                      <a:pt x="1072" y="3403"/>
                      <a:pt x="1166" y="3246"/>
                      <a:pt x="1103" y="3120"/>
                    </a:cubicBezTo>
                    <a:cubicBezTo>
                      <a:pt x="1072" y="2899"/>
                      <a:pt x="1072" y="2710"/>
                      <a:pt x="1103" y="2490"/>
                    </a:cubicBezTo>
                    <a:cubicBezTo>
                      <a:pt x="1166" y="2332"/>
                      <a:pt x="1072" y="2206"/>
                      <a:pt x="946" y="2143"/>
                    </a:cubicBezTo>
                    <a:lnTo>
                      <a:pt x="851" y="2049"/>
                    </a:lnTo>
                    <a:lnTo>
                      <a:pt x="1198" y="1482"/>
                    </a:lnTo>
                    <a:lnTo>
                      <a:pt x="1324" y="1545"/>
                    </a:lnTo>
                    <a:cubicBezTo>
                      <a:pt x="1366" y="1573"/>
                      <a:pt x="1421" y="1588"/>
                      <a:pt x="1481" y="1588"/>
                    </a:cubicBezTo>
                    <a:cubicBezTo>
                      <a:pt x="1553" y="1588"/>
                      <a:pt x="1632" y="1565"/>
                      <a:pt x="1702" y="1513"/>
                    </a:cubicBezTo>
                    <a:cubicBezTo>
                      <a:pt x="1859" y="1356"/>
                      <a:pt x="2048" y="1261"/>
                      <a:pt x="2269" y="1198"/>
                    </a:cubicBezTo>
                    <a:cubicBezTo>
                      <a:pt x="2426" y="1135"/>
                      <a:pt x="2489" y="977"/>
                      <a:pt x="2489" y="883"/>
                    </a:cubicBezTo>
                    <a:lnTo>
                      <a:pt x="2489" y="757"/>
                    </a:lnTo>
                    <a:close/>
                    <a:moveTo>
                      <a:pt x="2174" y="1"/>
                    </a:moveTo>
                    <a:cubicBezTo>
                      <a:pt x="1985" y="1"/>
                      <a:pt x="1828" y="158"/>
                      <a:pt x="1828" y="379"/>
                    </a:cubicBezTo>
                    <a:lnTo>
                      <a:pt x="1828" y="599"/>
                    </a:lnTo>
                    <a:cubicBezTo>
                      <a:pt x="1702" y="631"/>
                      <a:pt x="1576" y="725"/>
                      <a:pt x="1513" y="788"/>
                    </a:cubicBezTo>
                    <a:lnTo>
                      <a:pt x="1324" y="694"/>
                    </a:lnTo>
                    <a:cubicBezTo>
                      <a:pt x="1265" y="658"/>
                      <a:pt x="1192" y="641"/>
                      <a:pt x="1122" y="641"/>
                    </a:cubicBezTo>
                    <a:cubicBezTo>
                      <a:pt x="1004" y="641"/>
                      <a:pt x="890" y="690"/>
                      <a:pt x="851" y="788"/>
                    </a:cubicBezTo>
                    <a:lnTo>
                      <a:pt x="126" y="2017"/>
                    </a:lnTo>
                    <a:cubicBezTo>
                      <a:pt x="63" y="2175"/>
                      <a:pt x="95" y="2427"/>
                      <a:pt x="253" y="2490"/>
                    </a:cubicBezTo>
                    <a:lnTo>
                      <a:pt x="442" y="2616"/>
                    </a:lnTo>
                    <a:lnTo>
                      <a:pt x="442" y="2994"/>
                    </a:lnTo>
                    <a:lnTo>
                      <a:pt x="253" y="3120"/>
                    </a:lnTo>
                    <a:cubicBezTo>
                      <a:pt x="95" y="3214"/>
                      <a:pt x="0" y="3435"/>
                      <a:pt x="126" y="3592"/>
                    </a:cubicBezTo>
                    <a:lnTo>
                      <a:pt x="851" y="4821"/>
                    </a:lnTo>
                    <a:cubicBezTo>
                      <a:pt x="894" y="4928"/>
                      <a:pt x="1024" y="4991"/>
                      <a:pt x="1152" y="4991"/>
                    </a:cubicBezTo>
                    <a:cubicBezTo>
                      <a:pt x="1213" y="4991"/>
                      <a:pt x="1273" y="4977"/>
                      <a:pt x="1324" y="4947"/>
                    </a:cubicBezTo>
                    <a:lnTo>
                      <a:pt x="1513" y="4821"/>
                    </a:lnTo>
                    <a:cubicBezTo>
                      <a:pt x="1639" y="4884"/>
                      <a:pt x="1733" y="4979"/>
                      <a:pt x="1828" y="5010"/>
                    </a:cubicBezTo>
                    <a:lnTo>
                      <a:pt x="1828" y="5262"/>
                    </a:lnTo>
                    <a:cubicBezTo>
                      <a:pt x="1828" y="5451"/>
                      <a:pt x="1985" y="5609"/>
                      <a:pt x="2174" y="5609"/>
                    </a:cubicBezTo>
                    <a:lnTo>
                      <a:pt x="3592" y="5609"/>
                    </a:lnTo>
                    <a:cubicBezTo>
                      <a:pt x="3781" y="5609"/>
                      <a:pt x="3939" y="5451"/>
                      <a:pt x="3939" y="5262"/>
                    </a:cubicBezTo>
                    <a:lnTo>
                      <a:pt x="3939" y="5010"/>
                    </a:lnTo>
                    <a:cubicBezTo>
                      <a:pt x="4065" y="4979"/>
                      <a:pt x="4191" y="4884"/>
                      <a:pt x="4254" y="4821"/>
                    </a:cubicBezTo>
                    <a:lnTo>
                      <a:pt x="4474" y="4947"/>
                    </a:lnTo>
                    <a:cubicBezTo>
                      <a:pt x="4524" y="4967"/>
                      <a:pt x="4580" y="4978"/>
                      <a:pt x="4637" y="4978"/>
                    </a:cubicBezTo>
                    <a:cubicBezTo>
                      <a:pt x="4759" y="4978"/>
                      <a:pt x="4882" y="4929"/>
                      <a:pt x="4947" y="4821"/>
                    </a:cubicBezTo>
                    <a:lnTo>
                      <a:pt x="5640" y="3592"/>
                    </a:lnTo>
                    <a:cubicBezTo>
                      <a:pt x="5734" y="3435"/>
                      <a:pt x="5671" y="3214"/>
                      <a:pt x="5514" y="3120"/>
                    </a:cubicBezTo>
                    <a:lnTo>
                      <a:pt x="5325" y="2994"/>
                    </a:lnTo>
                    <a:lnTo>
                      <a:pt x="5325" y="2616"/>
                    </a:lnTo>
                    <a:lnTo>
                      <a:pt x="5514" y="2490"/>
                    </a:lnTo>
                    <a:cubicBezTo>
                      <a:pt x="5671" y="2427"/>
                      <a:pt x="5766" y="2206"/>
                      <a:pt x="5640" y="2017"/>
                    </a:cubicBezTo>
                    <a:lnTo>
                      <a:pt x="4947" y="788"/>
                    </a:lnTo>
                    <a:cubicBezTo>
                      <a:pt x="4887" y="689"/>
                      <a:pt x="4777" y="627"/>
                      <a:pt x="4664" y="627"/>
                    </a:cubicBezTo>
                    <a:cubicBezTo>
                      <a:pt x="4598" y="627"/>
                      <a:pt x="4532" y="648"/>
                      <a:pt x="4474" y="694"/>
                    </a:cubicBezTo>
                    <a:lnTo>
                      <a:pt x="4254" y="788"/>
                    </a:lnTo>
                    <a:cubicBezTo>
                      <a:pt x="4159" y="725"/>
                      <a:pt x="4033" y="631"/>
                      <a:pt x="3939" y="599"/>
                    </a:cubicBezTo>
                    <a:lnTo>
                      <a:pt x="3939" y="379"/>
                    </a:lnTo>
                    <a:cubicBezTo>
                      <a:pt x="3939" y="158"/>
                      <a:pt x="3781" y="1"/>
                      <a:pt x="3592"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9" name="Google Shape;1005;p32"/>
              <p:cNvSpPr/>
              <p:nvPr/>
            </p:nvSpPr>
            <p:spPr>
              <a:xfrm>
                <a:off x="-48150350" y="2422325"/>
                <a:ext cx="52775" cy="52800"/>
              </a:xfrm>
              <a:custGeom>
                <a:avLst/>
                <a:gdLst/>
                <a:ahLst/>
                <a:cxnLst/>
                <a:rect l="l" t="t" r="r" b="b"/>
                <a:pathLst>
                  <a:path w="2111" h="2112" extrusionOk="0">
                    <a:moveTo>
                      <a:pt x="1040" y="662"/>
                    </a:moveTo>
                    <a:cubicBezTo>
                      <a:pt x="1260" y="662"/>
                      <a:pt x="1418" y="820"/>
                      <a:pt x="1418" y="1009"/>
                    </a:cubicBezTo>
                    <a:cubicBezTo>
                      <a:pt x="1418" y="1198"/>
                      <a:pt x="1260" y="1355"/>
                      <a:pt x="1040" y="1355"/>
                    </a:cubicBezTo>
                    <a:cubicBezTo>
                      <a:pt x="851" y="1355"/>
                      <a:pt x="693" y="1198"/>
                      <a:pt x="693" y="1009"/>
                    </a:cubicBezTo>
                    <a:cubicBezTo>
                      <a:pt x="693" y="820"/>
                      <a:pt x="851" y="662"/>
                      <a:pt x="1040" y="662"/>
                    </a:cubicBezTo>
                    <a:close/>
                    <a:moveTo>
                      <a:pt x="1040" y="1"/>
                    </a:moveTo>
                    <a:cubicBezTo>
                      <a:pt x="473" y="1"/>
                      <a:pt x="0" y="473"/>
                      <a:pt x="0" y="1040"/>
                    </a:cubicBezTo>
                    <a:cubicBezTo>
                      <a:pt x="0" y="1639"/>
                      <a:pt x="473" y="2111"/>
                      <a:pt x="1040" y="2111"/>
                    </a:cubicBezTo>
                    <a:cubicBezTo>
                      <a:pt x="1639" y="2111"/>
                      <a:pt x="2111" y="1639"/>
                      <a:pt x="2111" y="1040"/>
                    </a:cubicBezTo>
                    <a:cubicBezTo>
                      <a:pt x="2111" y="473"/>
                      <a:pt x="1639" y="1"/>
                      <a:pt x="1040"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grpSp>
        <p:sp>
          <p:nvSpPr>
            <p:cNvPr id="11" name="椭圆 10"/>
            <p:cNvSpPr/>
            <p:nvPr/>
          </p:nvSpPr>
          <p:spPr>
            <a:xfrm>
              <a:off x="7939834" y="2833805"/>
              <a:ext cx="576083" cy="576083"/>
            </a:xfrm>
            <a:prstGeom prst="ellipse">
              <a:avLst/>
            </a:prstGeom>
            <a:gradFill>
              <a:gsLst>
                <a:gs pos="0">
                  <a:srgbClr val="FEFDA9"/>
                </a:gs>
                <a:gs pos="100000">
                  <a:srgbClr val="FBF3EC"/>
                </a:gs>
              </a:gsLst>
              <a:lin ang="162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2" name="Google Shape;973;p32"/>
            <p:cNvSpPr/>
            <p:nvPr/>
          </p:nvSpPr>
          <p:spPr>
            <a:xfrm>
              <a:off x="8147226" y="3028968"/>
              <a:ext cx="213918" cy="212805"/>
            </a:xfrm>
            <a:custGeom>
              <a:avLst/>
              <a:gdLst/>
              <a:ahLst/>
              <a:cxnLst/>
              <a:rect l="l" t="t" r="r" b="b"/>
              <a:pathLst>
                <a:path w="11909" h="11847" extrusionOk="0">
                  <a:moveTo>
                    <a:pt x="3560" y="2647"/>
                  </a:moveTo>
                  <a:lnTo>
                    <a:pt x="3560" y="3561"/>
                  </a:lnTo>
                  <a:lnTo>
                    <a:pt x="2615" y="3561"/>
                  </a:lnTo>
                  <a:lnTo>
                    <a:pt x="3560" y="2647"/>
                  </a:lnTo>
                  <a:close/>
                  <a:moveTo>
                    <a:pt x="6616" y="4222"/>
                  </a:moveTo>
                  <a:cubicBezTo>
                    <a:pt x="7971" y="4285"/>
                    <a:pt x="9074" y="5325"/>
                    <a:pt x="9074" y="6680"/>
                  </a:cubicBezTo>
                  <a:cubicBezTo>
                    <a:pt x="9074" y="8003"/>
                    <a:pt x="7971" y="9106"/>
                    <a:pt x="6616" y="9106"/>
                  </a:cubicBezTo>
                  <a:cubicBezTo>
                    <a:pt x="5293" y="9106"/>
                    <a:pt x="4190" y="8003"/>
                    <a:pt x="4190" y="6680"/>
                  </a:cubicBezTo>
                  <a:cubicBezTo>
                    <a:pt x="4190" y="5325"/>
                    <a:pt x="5293" y="4222"/>
                    <a:pt x="6616" y="4222"/>
                  </a:cubicBezTo>
                  <a:close/>
                  <a:moveTo>
                    <a:pt x="7687" y="757"/>
                  </a:moveTo>
                  <a:lnTo>
                    <a:pt x="7687" y="1513"/>
                  </a:lnTo>
                  <a:lnTo>
                    <a:pt x="3875" y="1513"/>
                  </a:lnTo>
                  <a:cubicBezTo>
                    <a:pt x="3781" y="1513"/>
                    <a:pt x="3655" y="1544"/>
                    <a:pt x="3623" y="1639"/>
                  </a:cubicBezTo>
                  <a:lnTo>
                    <a:pt x="1512" y="3718"/>
                  </a:lnTo>
                  <a:cubicBezTo>
                    <a:pt x="1418" y="3813"/>
                    <a:pt x="1386" y="3876"/>
                    <a:pt x="1386" y="3939"/>
                  </a:cubicBezTo>
                  <a:lnTo>
                    <a:pt x="1386" y="9862"/>
                  </a:lnTo>
                  <a:lnTo>
                    <a:pt x="662" y="9862"/>
                  </a:lnTo>
                  <a:lnTo>
                    <a:pt x="662" y="757"/>
                  </a:lnTo>
                  <a:close/>
                  <a:moveTo>
                    <a:pt x="8380" y="2175"/>
                  </a:moveTo>
                  <a:lnTo>
                    <a:pt x="8380" y="4128"/>
                  </a:lnTo>
                  <a:cubicBezTo>
                    <a:pt x="7876" y="3813"/>
                    <a:pt x="7278" y="3592"/>
                    <a:pt x="6648" y="3592"/>
                  </a:cubicBezTo>
                  <a:cubicBezTo>
                    <a:pt x="4915" y="3592"/>
                    <a:pt x="3560" y="5010"/>
                    <a:pt x="3560" y="6711"/>
                  </a:cubicBezTo>
                  <a:cubicBezTo>
                    <a:pt x="3560" y="8444"/>
                    <a:pt x="4946" y="9830"/>
                    <a:pt x="6648" y="9830"/>
                  </a:cubicBezTo>
                  <a:cubicBezTo>
                    <a:pt x="7120" y="9830"/>
                    <a:pt x="7593" y="9704"/>
                    <a:pt x="8002" y="9515"/>
                  </a:cubicBezTo>
                  <a:lnTo>
                    <a:pt x="8380" y="9893"/>
                  </a:lnTo>
                  <a:lnTo>
                    <a:pt x="8380" y="10492"/>
                  </a:lnTo>
                  <a:lnTo>
                    <a:pt x="2079" y="10492"/>
                  </a:lnTo>
                  <a:lnTo>
                    <a:pt x="2079" y="4285"/>
                  </a:lnTo>
                  <a:lnTo>
                    <a:pt x="3875" y="4285"/>
                  </a:lnTo>
                  <a:cubicBezTo>
                    <a:pt x="4064" y="4285"/>
                    <a:pt x="4222" y="4128"/>
                    <a:pt x="4222" y="3907"/>
                  </a:cubicBezTo>
                  <a:lnTo>
                    <a:pt x="4222" y="2175"/>
                  </a:lnTo>
                  <a:close/>
                  <a:moveTo>
                    <a:pt x="9074" y="8633"/>
                  </a:moveTo>
                  <a:lnTo>
                    <a:pt x="11027" y="10618"/>
                  </a:lnTo>
                  <a:cubicBezTo>
                    <a:pt x="11153" y="10744"/>
                    <a:pt x="11153" y="10964"/>
                    <a:pt x="11027" y="11090"/>
                  </a:cubicBezTo>
                  <a:cubicBezTo>
                    <a:pt x="10964" y="11153"/>
                    <a:pt x="10877" y="11185"/>
                    <a:pt x="10791" y="11185"/>
                  </a:cubicBezTo>
                  <a:cubicBezTo>
                    <a:pt x="10704" y="11185"/>
                    <a:pt x="10617" y="11153"/>
                    <a:pt x="10554" y="11090"/>
                  </a:cubicBezTo>
                  <a:lnTo>
                    <a:pt x="8601" y="9106"/>
                  </a:lnTo>
                  <a:cubicBezTo>
                    <a:pt x="8790" y="9011"/>
                    <a:pt x="8948" y="8791"/>
                    <a:pt x="9074" y="8633"/>
                  </a:cubicBezTo>
                  <a:close/>
                  <a:moveTo>
                    <a:pt x="347" y="1"/>
                  </a:moveTo>
                  <a:cubicBezTo>
                    <a:pt x="158" y="1"/>
                    <a:pt x="0" y="190"/>
                    <a:pt x="0" y="379"/>
                  </a:cubicBezTo>
                  <a:lnTo>
                    <a:pt x="0" y="10145"/>
                  </a:lnTo>
                  <a:cubicBezTo>
                    <a:pt x="0" y="10334"/>
                    <a:pt x="158" y="10492"/>
                    <a:pt x="347" y="10492"/>
                  </a:cubicBezTo>
                  <a:lnTo>
                    <a:pt x="1386" y="10492"/>
                  </a:lnTo>
                  <a:lnTo>
                    <a:pt x="1386" y="10838"/>
                  </a:lnTo>
                  <a:cubicBezTo>
                    <a:pt x="1386" y="11059"/>
                    <a:pt x="1544" y="11216"/>
                    <a:pt x="1733" y="11216"/>
                  </a:cubicBezTo>
                  <a:lnTo>
                    <a:pt x="8695" y="11216"/>
                  </a:lnTo>
                  <a:cubicBezTo>
                    <a:pt x="8916" y="11216"/>
                    <a:pt x="9074" y="11059"/>
                    <a:pt x="9074" y="10838"/>
                  </a:cubicBezTo>
                  <a:lnTo>
                    <a:pt x="9074" y="10586"/>
                  </a:lnTo>
                  <a:lnTo>
                    <a:pt x="10050" y="11563"/>
                  </a:lnTo>
                  <a:cubicBezTo>
                    <a:pt x="10239" y="11752"/>
                    <a:pt x="10507" y="11847"/>
                    <a:pt x="10775" y="11847"/>
                  </a:cubicBezTo>
                  <a:cubicBezTo>
                    <a:pt x="11043" y="11847"/>
                    <a:pt x="11310" y="11752"/>
                    <a:pt x="11499" y="11563"/>
                  </a:cubicBezTo>
                  <a:cubicBezTo>
                    <a:pt x="11909" y="11153"/>
                    <a:pt x="11909" y="10492"/>
                    <a:pt x="11499" y="10114"/>
                  </a:cubicBezTo>
                  <a:lnTo>
                    <a:pt x="9420" y="8003"/>
                  </a:lnTo>
                  <a:cubicBezTo>
                    <a:pt x="9609" y="7625"/>
                    <a:pt x="9735" y="7152"/>
                    <a:pt x="9735" y="6680"/>
                  </a:cubicBezTo>
                  <a:cubicBezTo>
                    <a:pt x="9735" y="5924"/>
                    <a:pt x="9452" y="5262"/>
                    <a:pt x="9011" y="4695"/>
                  </a:cubicBezTo>
                  <a:lnTo>
                    <a:pt x="9011" y="1828"/>
                  </a:lnTo>
                  <a:cubicBezTo>
                    <a:pt x="9011" y="1639"/>
                    <a:pt x="8853" y="1481"/>
                    <a:pt x="8664" y="1481"/>
                  </a:cubicBezTo>
                  <a:lnTo>
                    <a:pt x="8317" y="1481"/>
                  </a:lnTo>
                  <a:lnTo>
                    <a:pt x="8317" y="379"/>
                  </a:lnTo>
                  <a:cubicBezTo>
                    <a:pt x="8317" y="190"/>
                    <a:pt x="8160" y="1"/>
                    <a:pt x="7971" y="1"/>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14" name="椭圆 13"/>
            <p:cNvSpPr/>
            <p:nvPr/>
          </p:nvSpPr>
          <p:spPr>
            <a:xfrm>
              <a:off x="10628784" y="2833805"/>
              <a:ext cx="576083" cy="576083"/>
            </a:xfrm>
            <a:prstGeom prst="ellipse">
              <a:avLst/>
            </a:prstGeom>
            <a:gradFill>
              <a:gsLst>
                <a:gs pos="0">
                  <a:srgbClr val="FEFDA9"/>
                </a:gs>
                <a:gs pos="100000">
                  <a:srgbClr val="FBF3EC"/>
                </a:gs>
              </a:gsLst>
              <a:lin ang="162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15" name="Google Shape;1014;p32"/>
            <p:cNvGrpSpPr/>
            <p:nvPr/>
          </p:nvGrpSpPr>
          <p:grpSpPr>
            <a:xfrm>
              <a:off x="10823553" y="3032896"/>
              <a:ext cx="210156" cy="210714"/>
              <a:chOff x="-1700225" y="2768875"/>
              <a:chExt cx="291450" cy="292225"/>
            </a:xfrm>
            <a:solidFill>
              <a:srgbClr val="C00000"/>
            </a:solidFill>
          </p:grpSpPr>
          <p:sp>
            <p:nvSpPr>
              <p:cNvPr id="16" name="Google Shape;1015;p32"/>
              <p:cNvSpPr/>
              <p:nvPr/>
            </p:nvSpPr>
            <p:spPr>
              <a:xfrm>
                <a:off x="-1700225" y="2768875"/>
                <a:ext cx="291450" cy="292225"/>
              </a:xfrm>
              <a:custGeom>
                <a:avLst/>
                <a:gdLst/>
                <a:ahLst/>
                <a:cxnLst/>
                <a:rect l="l" t="t" r="r" b="b"/>
                <a:pathLst>
                  <a:path w="11658" h="11689" extrusionOk="0">
                    <a:moveTo>
                      <a:pt x="10617" y="662"/>
                    </a:moveTo>
                    <a:cubicBezTo>
                      <a:pt x="10806" y="662"/>
                      <a:pt x="10964" y="820"/>
                      <a:pt x="10964" y="1009"/>
                    </a:cubicBezTo>
                    <a:lnTo>
                      <a:pt x="10964" y="2710"/>
                    </a:lnTo>
                    <a:lnTo>
                      <a:pt x="662" y="2710"/>
                    </a:lnTo>
                    <a:lnTo>
                      <a:pt x="662" y="1009"/>
                    </a:lnTo>
                    <a:cubicBezTo>
                      <a:pt x="662" y="820"/>
                      <a:pt x="819" y="662"/>
                      <a:pt x="1008" y="662"/>
                    </a:cubicBezTo>
                    <a:close/>
                    <a:moveTo>
                      <a:pt x="10933" y="3372"/>
                    </a:moveTo>
                    <a:lnTo>
                      <a:pt x="10933" y="9232"/>
                    </a:lnTo>
                    <a:cubicBezTo>
                      <a:pt x="10964" y="9484"/>
                      <a:pt x="10806" y="9610"/>
                      <a:pt x="10617" y="9610"/>
                    </a:cubicBezTo>
                    <a:lnTo>
                      <a:pt x="8916" y="9610"/>
                    </a:lnTo>
                    <a:lnTo>
                      <a:pt x="8570" y="9232"/>
                    </a:lnTo>
                    <a:cubicBezTo>
                      <a:pt x="8601" y="9169"/>
                      <a:pt x="8664" y="9043"/>
                      <a:pt x="8696" y="8917"/>
                    </a:cubicBezTo>
                    <a:lnTo>
                      <a:pt x="9200" y="8917"/>
                    </a:lnTo>
                    <a:cubicBezTo>
                      <a:pt x="9389" y="8917"/>
                      <a:pt x="9546" y="8759"/>
                      <a:pt x="9546" y="8570"/>
                    </a:cubicBezTo>
                    <a:lnTo>
                      <a:pt x="9546" y="7184"/>
                    </a:lnTo>
                    <a:cubicBezTo>
                      <a:pt x="9546" y="6995"/>
                      <a:pt x="9389" y="6837"/>
                      <a:pt x="9200" y="6837"/>
                    </a:cubicBezTo>
                    <a:lnTo>
                      <a:pt x="8696" y="6837"/>
                    </a:lnTo>
                    <a:cubicBezTo>
                      <a:pt x="8664" y="6711"/>
                      <a:pt x="8601" y="6648"/>
                      <a:pt x="8570" y="6522"/>
                    </a:cubicBezTo>
                    <a:lnTo>
                      <a:pt x="8916" y="6176"/>
                    </a:lnTo>
                    <a:cubicBezTo>
                      <a:pt x="9042" y="6050"/>
                      <a:pt x="9042" y="5798"/>
                      <a:pt x="8916" y="5703"/>
                    </a:cubicBezTo>
                    <a:lnTo>
                      <a:pt x="7940" y="4695"/>
                    </a:lnTo>
                    <a:cubicBezTo>
                      <a:pt x="7877" y="4648"/>
                      <a:pt x="7790" y="4624"/>
                      <a:pt x="7703" y="4624"/>
                    </a:cubicBezTo>
                    <a:cubicBezTo>
                      <a:pt x="7617" y="4624"/>
                      <a:pt x="7530" y="4648"/>
                      <a:pt x="7467" y="4695"/>
                    </a:cubicBezTo>
                    <a:lnTo>
                      <a:pt x="7120" y="5073"/>
                    </a:lnTo>
                    <a:cubicBezTo>
                      <a:pt x="7026" y="5041"/>
                      <a:pt x="6931" y="4978"/>
                      <a:pt x="6805" y="4947"/>
                    </a:cubicBezTo>
                    <a:lnTo>
                      <a:pt x="6805" y="4443"/>
                    </a:lnTo>
                    <a:cubicBezTo>
                      <a:pt x="6805" y="4222"/>
                      <a:pt x="6648" y="4065"/>
                      <a:pt x="6459" y="4065"/>
                    </a:cubicBezTo>
                    <a:lnTo>
                      <a:pt x="5073" y="4065"/>
                    </a:lnTo>
                    <a:cubicBezTo>
                      <a:pt x="4884" y="4065"/>
                      <a:pt x="4726" y="4222"/>
                      <a:pt x="4726" y="4443"/>
                    </a:cubicBezTo>
                    <a:lnTo>
                      <a:pt x="4726" y="4947"/>
                    </a:lnTo>
                    <a:cubicBezTo>
                      <a:pt x="4600" y="4978"/>
                      <a:pt x="4506" y="5010"/>
                      <a:pt x="4411" y="5073"/>
                    </a:cubicBezTo>
                    <a:lnTo>
                      <a:pt x="4033" y="4695"/>
                    </a:lnTo>
                    <a:cubicBezTo>
                      <a:pt x="3986" y="4648"/>
                      <a:pt x="3899" y="4624"/>
                      <a:pt x="3808" y="4624"/>
                    </a:cubicBezTo>
                    <a:cubicBezTo>
                      <a:pt x="3718" y="4624"/>
                      <a:pt x="3623" y="4648"/>
                      <a:pt x="3560" y="4695"/>
                    </a:cubicBezTo>
                    <a:lnTo>
                      <a:pt x="2584" y="5703"/>
                    </a:lnTo>
                    <a:cubicBezTo>
                      <a:pt x="2458" y="5829"/>
                      <a:pt x="2458" y="6050"/>
                      <a:pt x="2584" y="6176"/>
                    </a:cubicBezTo>
                    <a:lnTo>
                      <a:pt x="2930" y="6522"/>
                    </a:lnTo>
                    <a:cubicBezTo>
                      <a:pt x="2899" y="6585"/>
                      <a:pt x="2867" y="6711"/>
                      <a:pt x="2836" y="6837"/>
                    </a:cubicBezTo>
                    <a:lnTo>
                      <a:pt x="2300" y="6837"/>
                    </a:lnTo>
                    <a:cubicBezTo>
                      <a:pt x="2111" y="6837"/>
                      <a:pt x="1954" y="6995"/>
                      <a:pt x="1954" y="7184"/>
                    </a:cubicBezTo>
                    <a:lnTo>
                      <a:pt x="1954" y="8570"/>
                    </a:lnTo>
                    <a:cubicBezTo>
                      <a:pt x="1954" y="8759"/>
                      <a:pt x="2111" y="8917"/>
                      <a:pt x="2300" y="8917"/>
                    </a:cubicBezTo>
                    <a:lnTo>
                      <a:pt x="2836" y="8917"/>
                    </a:lnTo>
                    <a:cubicBezTo>
                      <a:pt x="2867" y="9043"/>
                      <a:pt x="2899" y="9137"/>
                      <a:pt x="2930" y="9232"/>
                    </a:cubicBezTo>
                    <a:lnTo>
                      <a:pt x="2584" y="9610"/>
                    </a:lnTo>
                    <a:lnTo>
                      <a:pt x="977" y="9610"/>
                    </a:lnTo>
                    <a:cubicBezTo>
                      <a:pt x="788" y="9610"/>
                      <a:pt x="630" y="9452"/>
                      <a:pt x="630" y="9232"/>
                    </a:cubicBezTo>
                    <a:lnTo>
                      <a:pt x="630" y="3372"/>
                    </a:lnTo>
                    <a:close/>
                    <a:moveTo>
                      <a:pt x="6112" y="4726"/>
                    </a:moveTo>
                    <a:lnTo>
                      <a:pt x="6112" y="5136"/>
                    </a:lnTo>
                    <a:cubicBezTo>
                      <a:pt x="6112" y="5294"/>
                      <a:pt x="6207" y="5420"/>
                      <a:pt x="6364" y="5451"/>
                    </a:cubicBezTo>
                    <a:cubicBezTo>
                      <a:pt x="6553" y="5514"/>
                      <a:pt x="6805" y="5609"/>
                      <a:pt x="6994" y="5735"/>
                    </a:cubicBezTo>
                    <a:cubicBezTo>
                      <a:pt x="7041" y="5769"/>
                      <a:pt x="7096" y="5783"/>
                      <a:pt x="7153" y="5783"/>
                    </a:cubicBezTo>
                    <a:cubicBezTo>
                      <a:pt x="7251" y="5783"/>
                      <a:pt x="7356" y="5743"/>
                      <a:pt x="7435" y="5703"/>
                    </a:cubicBezTo>
                    <a:lnTo>
                      <a:pt x="7751" y="5388"/>
                    </a:lnTo>
                    <a:lnTo>
                      <a:pt x="8223" y="5861"/>
                    </a:lnTo>
                    <a:lnTo>
                      <a:pt x="7908" y="6176"/>
                    </a:lnTo>
                    <a:cubicBezTo>
                      <a:pt x="7782" y="6302"/>
                      <a:pt x="7782" y="6459"/>
                      <a:pt x="7877" y="6617"/>
                    </a:cubicBezTo>
                    <a:cubicBezTo>
                      <a:pt x="7971" y="6806"/>
                      <a:pt x="8066" y="6995"/>
                      <a:pt x="8129" y="7247"/>
                    </a:cubicBezTo>
                    <a:cubicBezTo>
                      <a:pt x="8192" y="7404"/>
                      <a:pt x="8286" y="7499"/>
                      <a:pt x="8444" y="7499"/>
                    </a:cubicBezTo>
                    <a:lnTo>
                      <a:pt x="8885" y="7499"/>
                    </a:lnTo>
                    <a:lnTo>
                      <a:pt x="8885" y="8192"/>
                    </a:lnTo>
                    <a:lnTo>
                      <a:pt x="8444" y="8192"/>
                    </a:lnTo>
                    <a:cubicBezTo>
                      <a:pt x="8286" y="8192"/>
                      <a:pt x="8192" y="8286"/>
                      <a:pt x="8129" y="8444"/>
                    </a:cubicBezTo>
                    <a:cubicBezTo>
                      <a:pt x="8097" y="8665"/>
                      <a:pt x="7971" y="8885"/>
                      <a:pt x="7877" y="9074"/>
                    </a:cubicBezTo>
                    <a:cubicBezTo>
                      <a:pt x="7782" y="9200"/>
                      <a:pt x="7814" y="9389"/>
                      <a:pt x="7908" y="9515"/>
                    </a:cubicBezTo>
                    <a:lnTo>
                      <a:pt x="8223" y="9830"/>
                    </a:lnTo>
                    <a:lnTo>
                      <a:pt x="7751" y="10303"/>
                    </a:lnTo>
                    <a:lnTo>
                      <a:pt x="7435" y="9988"/>
                    </a:lnTo>
                    <a:cubicBezTo>
                      <a:pt x="7368" y="9920"/>
                      <a:pt x="7291" y="9889"/>
                      <a:pt x="7211" y="9889"/>
                    </a:cubicBezTo>
                    <a:cubicBezTo>
                      <a:pt x="7141" y="9889"/>
                      <a:pt x="7068" y="9912"/>
                      <a:pt x="6994" y="9956"/>
                    </a:cubicBezTo>
                    <a:cubicBezTo>
                      <a:pt x="6805" y="10082"/>
                      <a:pt x="6616" y="10145"/>
                      <a:pt x="6364" y="10208"/>
                    </a:cubicBezTo>
                    <a:cubicBezTo>
                      <a:pt x="6207" y="10271"/>
                      <a:pt x="6112" y="10366"/>
                      <a:pt x="6112" y="10555"/>
                    </a:cubicBezTo>
                    <a:lnTo>
                      <a:pt x="6112" y="10964"/>
                    </a:lnTo>
                    <a:lnTo>
                      <a:pt x="5419" y="10964"/>
                    </a:lnTo>
                    <a:lnTo>
                      <a:pt x="5419" y="10555"/>
                    </a:lnTo>
                    <a:cubicBezTo>
                      <a:pt x="5419" y="10366"/>
                      <a:pt x="5325" y="10271"/>
                      <a:pt x="5167" y="10208"/>
                    </a:cubicBezTo>
                    <a:cubicBezTo>
                      <a:pt x="4947" y="10177"/>
                      <a:pt x="4726" y="10051"/>
                      <a:pt x="4537" y="9956"/>
                    </a:cubicBezTo>
                    <a:cubicBezTo>
                      <a:pt x="4491" y="9921"/>
                      <a:pt x="4436" y="9908"/>
                      <a:pt x="4379" y="9908"/>
                    </a:cubicBezTo>
                    <a:cubicBezTo>
                      <a:pt x="4281" y="9908"/>
                      <a:pt x="4176" y="9948"/>
                      <a:pt x="4096" y="9988"/>
                    </a:cubicBezTo>
                    <a:lnTo>
                      <a:pt x="3781" y="10303"/>
                    </a:lnTo>
                    <a:lnTo>
                      <a:pt x="3308" y="9830"/>
                    </a:lnTo>
                    <a:lnTo>
                      <a:pt x="3623" y="9515"/>
                    </a:lnTo>
                    <a:cubicBezTo>
                      <a:pt x="3749" y="9389"/>
                      <a:pt x="3749" y="9232"/>
                      <a:pt x="3655" y="9074"/>
                    </a:cubicBezTo>
                    <a:cubicBezTo>
                      <a:pt x="3529" y="8885"/>
                      <a:pt x="3466" y="8696"/>
                      <a:pt x="3371" y="8444"/>
                    </a:cubicBezTo>
                    <a:cubicBezTo>
                      <a:pt x="3340" y="8286"/>
                      <a:pt x="3214" y="8192"/>
                      <a:pt x="3056" y="8192"/>
                    </a:cubicBezTo>
                    <a:lnTo>
                      <a:pt x="2647" y="8192"/>
                    </a:lnTo>
                    <a:lnTo>
                      <a:pt x="2647" y="7499"/>
                    </a:lnTo>
                    <a:lnTo>
                      <a:pt x="3056" y="7499"/>
                    </a:lnTo>
                    <a:cubicBezTo>
                      <a:pt x="3214" y="7499"/>
                      <a:pt x="3340" y="7404"/>
                      <a:pt x="3371" y="7247"/>
                    </a:cubicBezTo>
                    <a:cubicBezTo>
                      <a:pt x="3434" y="7026"/>
                      <a:pt x="3529" y="6806"/>
                      <a:pt x="3655" y="6617"/>
                    </a:cubicBezTo>
                    <a:cubicBezTo>
                      <a:pt x="3749" y="6491"/>
                      <a:pt x="3686" y="6302"/>
                      <a:pt x="3623" y="6176"/>
                    </a:cubicBezTo>
                    <a:lnTo>
                      <a:pt x="3308" y="5861"/>
                    </a:lnTo>
                    <a:lnTo>
                      <a:pt x="3781" y="5388"/>
                    </a:lnTo>
                    <a:lnTo>
                      <a:pt x="4096" y="5703"/>
                    </a:lnTo>
                    <a:cubicBezTo>
                      <a:pt x="4163" y="5771"/>
                      <a:pt x="4240" y="5802"/>
                      <a:pt x="4321" y="5802"/>
                    </a:cubicBezTo>
                    <a:cubicBezTo>
                      <a:pt x="4391" y="5802"/>
                      <a:pt x="4464" y="5778"/>
                      <a:pt x="4537" y="5735"/>
                    </a:cubicBezTo>
                    <a:cubicBezTo>
                      <a:pt x="4726" y="5609"/>
                      <a:pt x="4915" y="5546"/>
                      <a:pt x="5167" y="5451"/>
                    </a:cubicBezTo>
                    <a:cubicBezTo>
                      <a:pt x="5325" y="5420"/>
                      <a:pt x="5419" y="5294"/>
                      <a:pt x="5419" y="5136"/>
                    </a:cubicBezTo>
                    <a:lnTo>
                      <a:pt x="5419" y="4726"/>
                    </a:lnTo>
                    <a:close/>
                    <a:moveTo>
                      <a:pt x="1008" y="1"/>
                    </a:moveTo>
                    <a:cubicBezTo>
                      <a:pt x="473" y="1"/>
                      <a:pt x="0" y="473"/>
                      <a:pt x="0" y="1009"/>
                    </a:cubicBezTo>
                    <a:lnTo>
                      <a:pt x="0" y="9295"/>
                    </a:lnTo>
                    <a:cubicBezTo>
                      <a:pt x="0" y="9830"/>
                      <a:pt x="473" y="10303"/>
                      <a:pt x="1008" y="10303"/>
                    </a:cubicBezTo>
                    <a:lnTo>
                      <a:pt x="2867" y="10303"/>
                    </a:lnTo>
                    <a:lnTo>
                      <a:pt x="3623" y="11059"/>
                    </a:lnTo>
                    <a:cubicBezTo>
                      <a:pt x="3671" y="11122"/>
                      <a:pt x="3757" y="11153"/>
                      <a:pt x="3848" y="11153"/>
                    </a:cubicBezTo>
                    <a:cubicBezTo>
                      <a:pt x="3938" y="11153"/>
                      <a:pt x="4033" y="11122"/>
                      <a:pt x="4096" y="11059"/>
                    </a:cubicBezTo>
                    <a:lnTo>
                      <a:pt x="4442" y="10712"/>
                    </a:lnTo>
                    <a:cubicBezTo>
                      <a:pt x="4506" y="10744"/>
                      <a:pt x="4632" y="10775"/>
                      <a:pt x="4758" y="10807"/>
                    </a:cubicBezTo>
                    <a:lnTo>
                      <a:pt x="4758" y="11342"/>
                    </a:lnTo>
                    <a:cubicBezTo>
                      <a:pt x="4758" y="11531"/>
                      <a:pt x="4915" y="11689"/>
                      <a:pt x="5104" y="11689"/>
                    </a:cubicBezTo>
                    <a:lnTo>
                      <a:pt x="6490" y="11689"/>
                    </a:lnTo>
                    <a:cubicBezTo>
                      <a:pt x="6679" y="11689"/>
                      <a:pt x="6837" y="11531"/>
                      <a:pt x="6837" y="11342"/>
                    </a:cubicBezTo>
                    <a:lnTo>
                      <a:pt x="6837" y="10807"/>
                    </a:lnTo>
                    <a:cubicBezTo>
                      <a:pt x="6963" y="10775"/>
                      <a:pt x="7026" y="10744"/>
                      <a:pt x="7152" y="10712"/>
                    </a:cubicBezTo>
                    <a:lnTo>
                      <a:pt x="7498" y="11059"/>
                    </a:lnTo>
                    <a:cubicBezTo>
                      <a:pt x="7561" y="11122"/>
                      <a:pt x="7656" y="11153"/>
                      <a:pt x="7747" y="11153"/>
                    </a:cubicBezTo>
                    <a:cubicBezTo>
                      <a:pt x="7837" y="11153"/>
                      <a:pt x="7924" y="11122"/>
                      <a:pt x="7971" y="11059"/>
                    </a:cubicBezTo>
                    <a:lnTo>
                      <a:pt x="8727" y="10303"/>
                    </a:lnTo>
                    <a:lnTo>
                      <a:pt x="10617" y="10303"/>
                    </a:lnTo>
                    <a:cubicBezTo>
                      <a:pt x="11185" y="10303"/>
                      <a:pt x="11657" y="9830"/>
                      <a:pt x="11657" y="9295"/>
                    </a:cubicBezTo>
                    <a:lnTo>
                      <a:pt x="11657" y="1009"/>
                    </a:lnTo>
                    <a:cubicBezTo>
                      <a:pt x="11657" y="473"/>
                      <a:pt x="11216" y="1"/>
                      <a:pt x="10617"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17" name="Google Shape;1016;p32"/>
              <p:cNvSpPr/>
              <p:nvPr/>
            </p:nvSpPr>
            <p:spPr>
              <a:xfrm>
                <a:off x="-1667150" y="2801950"/>
                <a:ext cx="18150" cy="18150"/>
              </a:xfrm>
              <a:custGeom>
                <a:avLst/>
                <a:gdLst/>
                <a:ahLst/>
                <a:cxnLst/>
                <a:rect l="l" t="t" r="r" b="b"/>
                <a:pathLst>
                  <a:path w="726" h="726" extrusionOk="0">
                    <a:moveTo>
                      <a:pt x="347" y="1"/>
                    </a:moveTo>
                    <a:cubicBezTo>
                      <a:pt x="158" y="1"/>
                      <a:pt x="1" y="158"/>
                      <a:pt x="1" y="347"/>
                    </a:cubicBezTo>
                    <a:cubicBezTo>
                      <a:pt x="1" y="536"/>
                      <a:pt x="158" y="726"/>
                      <a:pt x="347" y="726"/>
                    </a:cubicBezTo>
                    <a:cubicBezTo>
                      <a:pt x="568" y="726"/>
                      <a:pt x="725" y="536"/>
                      <a:pt x="725" y="347"/>
                    </a:cubicBezTo>
                    <a:cubicBezTo>
                      <a:pt x="725" y="158"/>
                      <a:pt x="568" y="1"/>
                      <a:pt x="347"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18" name="Google Shape;1017;p32"/>
              <p:cNvSpPr/>
              <p:nvPr/>
            </p:nvSpPr>
            <p:spPr>
              <a:xfrm>
                <a:off x="-1632500" y="2801950"/>
                <a:ext cx="17350" cy="18150"/>
              </a:xfrm>
              <a:custGeom>
                <a:avLst/>
                <a:gdLst/>
                <a:ahLst/>
                <a:cxnLst/>
                <a:rect l="l" t="t" r="r" b="b"/>
                <a:pathLst>
                  <a:path w="694" h="726" extrusionOk="0">
                    <a:moveTo>
                      <a:pt x="347" y="1"/>
                    </a:moveTo>
                    <a:cubicBezTo>
                      <a:pt x="158" y="1"/>
                      <a:pt x="1" y="158"/>
                      <a:pt x="1" y="347"/>
                    </a:cubicBezTo>
                    <a:cubicBezTo>
                      <a:pt x="1" y="568"/>
                      <a:pt x="158" y="726"/>
                      <a:pt x="347" y="726"/>
                    </a:cubicBezTo>
                    <a:cubicBezTo>
                      <a:pt x="536" y="726"/>
                      <a:pt x="694" y="568"/>
                      <a:pt x="694" y="347"/>
                    </a:cubicBezTo>
                    <a:cubicBezTo>
                      <a:pt x="694" y="158"/>
                      <a:pt x="536" y="1"/>
                      <a:pt x="347"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19" name="Google Shape;1018;p32"/>
              <p:cNvSpPr/>
              <p:nvPr/>
            </p:nvSpPr>
            <p:spPr>
              <a:xfrm>
                <a:off x="-1597850" y="2801950"/>
                <a:ext cx="17375" cy="18150"/>
              </a:xfrm>
              <a:custGeom>
                <a:avLst/>
                <a:gdLst/>
                <a:ahLst/>
                <a:cxnLst/>
                <a:rect l="l" t="t" r="r" b="b"/>
                <a:pathLst>
                  <a:path w="695" h="726" extrusionOk="0">
                    <a:moveTo>
                      <a:pt x="347" y="1"/>
                    </a:moveTo>
                    <a:cubicBezTo>
                      <a:pt x="158" y="1"/>
                      <a:pt x="1" y="158"/>
                      <a:pt x="1" y="347"/>
                    </a:cubicBezTo>
                    <a:cubicBezTo>
                      <a:pt x="1" y="568"/>
                      <a:pt x="158" y="726"/>
                      <a:pt x="347" y="726"/>
                    </a:cubicBezTo>
                    <a:cubicBezTo>
                      <a:pt x="537" y="726"/>
                      <a:pt x="694" y="568"/>
                      <a:pt x="694" y="347"/>
                    </a:cubicBezTo>
                    <a:cubicBezTo>
                      <a:pt x="694" y="158"/>
                      <a:pt x="537" y="1"/>
                      <a:pt x="347"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20" name="Google Shape;1019;p32"/>
              <p:cNvSpPr/>
              <p:nvPr/>
            </p:nvSpPr>
            <p:spPr>
              <a:xfrm>
                <a:off x="-1564750" y="2801950"/>
                <a:ext cx="120525" cy="18150"/>
              </a:xfrm>
              <a:custGeom>
                <a:avLst/>
                <a:gdLst/>
                <a:ahLst/>
                <a:cxnLst/>
                <a:rect l="l" t="t" r="r" b="b"/>
                <a:pathLst>
                  <a:path w="4821" h="726" extrusionOk="0">
                    <a:moveTo>
                      <a:pt x="347" y="1"/>
                    </a:moveTo>
                    <a:cubicBezTo>
                      <a:pt x="158" y="1"/>
                      <a:pt x="0" y="158"/>
                      <a:pt x="0" y="347"/>
                    </a:cubicBezTo>
                    <a:cubicBezTo>
                      <a:pt x="32" y="568"/>
                      <a:pt x="189" y="726"/>
                      <a:pt x="347" y="726"/>
                    </a:cubicBezTo>
                    <a:lnTo>
                      <a:pt x="4442" y="726"/>
                    </a:lnTo>
                    <a:cubicBezTo>
                      <a:pt x="4663" y="726"/>
                      <a:pt x="4820" y="568"/>
                      <a:pt x="4820" y="347"/>
                    </a:cubicBezTo>
                    <a:cubicBezTo>
                      <a:pt x="4820" y="158"/>
                      <a:pt x="4663" y="1"/>
                      <a:pt x="4442"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21" name="Google Shape;1020;p32"/>
              <p:cNvSpPr/>
              <p:nvPr/>
            </p:nvSpPr>
            <p:spPr>
              <a:xfrm>
                <a:off x="-1597850" y="2924050"/>
                <a:ext cx="85100" cy="85075"/>
              </a:xfrm>
              <a:custGeom>
                <a:avLst/>
                <a:gdLst/>
                <a:ahLst/>
                <a:cxnLst/>
                <a:rect l="l" t="t" r="r" b="b"/>
                <a:pathLst>
                  <a:path w="3404" h="3403" extrusionOk="0">
                    <a:moveTo>
                      <a:pt x="1671" y="662"/>
                    </a:moveTo>
                    <a:cubicBezTo>
                      <a:pt x="2238" y="662"/>
                      <a:pt x="2710" y="1134"/>
                      <a:pt x="2710" y="1701"/>
                    </a:cubicBezTo>
                    <a:cubicBezTo>
                      <a:pt x="2710" y="2237"/>
                      <a:pt x="2269" y="2710"/>
                      <a:pt x="1671" y="2710"/>
                    </a:cubicBezTo>
                    <a:cubicBezTo>
                      <a:pt x="1135" y="2710"/>
                      <a:pt x="663" y="2237"/>
                      <a:pt x="663" y="1701"/>
                    </a:cubicBezTo>
                    <a:cubicBezTo>
                      <a:pt x="663" y="1134"/>
                      <a:pt x="1135" y="662"/>
                      <a:pt x="1671" y="662"/>
                    </a:cubicBezTo>
                    <a:close/>
                    <a:moveTo>
                      <a:pt x="1671" y="0"/>
                    </a:moveTo>
                    <a:cubicBezTo>
                      <a:pt x="726" y="0"/>
                      <a:pt x="1" y="756"/>
                      <a:pt x="1" y="1701"/>
                    </a:cubicBezTo>
                    <a:cubicBezTo>
                      <a:pt x="1" y="2647"/>
                      <a:pt x="726" y="3403"/>
                      <a:pt x="1671" y="3403"/>
                    </a:cubicBezTo>
                    <a:cubicBezTo>
                      <a:pt x="2616" y="3403"/>
                      <a:pt x="3372" y="2647"/>
                      <a:pt x="3372" y="1701"/>
                    </a:cubicBezTo>
                    <a:cubicBezTo>
                      <a:pt x="3403" y="756"/>
                      <a:pt x="2616" y="0"/>
                      <a:pt x="1671"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grpSp>
        <p:sp>
          <p:nvSpPr>
            <p:cNvPr id="23" name="椭圆 22"/>
            <p:cNvSpPr/>
            <p:nvPr/>
          </p:nvSpPr>
          <p:spPr>
            <a:xfrm>
              <a:off x="9284309" y="2833805"/>
              <a:ext cx="576083" cy="576083"/>
            </a:xfrm>
            <a:prstGeom prst="ellipse">
              <a:avLst/>
            </a:prstGeom>
            <a:gradFill>
              <a:gsLst>
                <a:gs pos="0">
                  <a:srgbClr val="FEFDA9"/>
                </a:gs>
                <a:gs pos="100000">
                  <a:srgbClr val="FBF3EC"/>
                </a:gs>
              </a:gsLst>
              <a:lin ang="162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24" name="Google Shape;982;p32"/>
            <p:cNvGrpSpPr/>
            <p:nvPr/>
          </p:nvGrpSpPr>
          <p:grpSpPr>
            <a:xfrm>
              <a:off x="9482062" y="3008116"/>
              <a:ext cx="217055" cy="215301"/>
              <a:chOff x="-31166825" y="1939525"/>
              <a:chExt cx="293800" cy="291425"/>
            </a:xfrm>
            <a:solidFill>
              <a:srgbClr val="C00000"/>
            </a:solidFill>
          </p:grpSpPr>
          <p:sp>
            <p:nvSpPr>
              <p:cNvPr id="25" name="Google Shape;983;p32"/>
              <p:cNvSpPr/>
              <p:nvPr/>
            </p:nvSpPr>
            <p:spPr>
              <a:xfrm>
                <a:off x="-31166825" y="1939525"/>
                <a:ext cx="224500" cy="291425"/>
              </a:xfrm>
              <a:custGeom>
                <a:avLst/>
                <a:gdLst/>
                <a:ahLst/>
                <a:cxnLst/>
                <a:rect l="l" t="t" r="r" b="b"/>
                <a:pathLst>
                  <a:path w="8980" h="11657" extrusionOk="0">
                    <a:moveTo>
                      <a:pt x="5892" y="662"/>
                    </a:moveTo>
                    <a:cubicBezTo>
                      <a:pt x="6081" y="662"/>
                      <a:pt x="6239" y="819"/>
                      <a:pt x="6239" y="1040"/>
                    </a:cubicBezTo>
                    <a:lnTo>
                      <a:pt x="6239" y="1386"/>
                    </a:lnTo>
                    <a:lnTo>
                      <a:pt x="2805" y="1386"/>
                    </a:lnTo>
                    <a:lnTo>
                      <a:pt x="2805" y="1040"/>
                    </a:lnTo>
                    <a:cubicBezTo>
                      <a:pt x="2805" y="819"/>
                      <a:pt x="2962" y="662"/>
                      <a:pt x="3120" y="662"/>
                    </a:cubicBezTo>
                    <a:close/>
                    <a:moveTo>
                      <a:pt x="8035" y="1323"/>
                    </a:moveTo>
                    <a:cubicBezTo>
                      <a:pt x="8255" y="1323"/>
                      <a:pt x="8413" y="1512"/>
                      <a:pt x="8413" y="1701"/>
                    </a:cubicBezTo>
                    <a:lnTo>
                      <a:pt x="8413" y="10617"/>
                    </a:lnTo>
                    <a:cubicBezTo>
                      <a:pt x="8413" y="10838"/>
                      <a:pt x="8255" y="10995"/>
                      <a:pt x="8035" y="10995"/>
                    </a:cubicBezTo>
                    <a:lnTo>
                      <a:pt x="1166" y="10995"/>
                    </a:lnTo>
                    <a:cubicBezTo>
                      <a:pt x="946" y="10995"/>
                      <a:pt x="788" y="10838"/>
                      <a:pt x="788" y="10617"/>
                    </a:cubicBezTo>
                    <a:lnTo>
                      <a:pt x="788" y="1701"/>
                    </a:lnTo>
                    <a:lnTo>
                      <a:pt x="757" y="1701"/>
                    </a:lnTo>
                    <a:cubicBezTo>
                      <a:pt x="757" y="1512"/>
                      <a:pt x="914" y="1323"/>
                      <a:pt x="1103" y="1323"/>
                    </a:cubicBezTo>
                    <a:lnTo>
                      <a:pt x="2143" y="1323"/>
                    </a:lnTo>
                    <a:lnTo>
                      <a:pt x="2143" y="1701"/>
                    </a:lnTo>
                    <a:cubicBezTo>
                      <a:pt x="2143" y="1890"/>
                      <a:pt x="2301" y="2048"/>
                      <a:pt x="2490" y="2048"/>
                    </a:cubicBezTo>
                    <a:lnTo>
                      <a:pt x="6617" y="2048"/>
                    </a:lnTo>
                    <a:cubicBezTo>
                      <a:pt x="6837" y="2048"/>
                      <a:pt x="6995" y="1890"/>
                      <a:pt x="6995" y="1701"/>
                    </a:cubicBezTo>
                    <a:lnTo>
                      <a:pt x="6995" y="1323"/>
                    </a:lnTo>
                    <a:close/>
                    <a:moveTo>
                      <a:pt x="3120" y="0"/>
                    </a:moveTo>
                    <a:cubicBezTo>
                      <a:pt x="2679" y="0"/>
                      <a:pt x="2301" y="284"/>
                      <a:pt x="2143" y="662"/>
                    </a:cubicBezTo>
                    <a:lnTo>
                      <a:pt x="1040" y="662"/>
                    </a:lnTo>
                    <a:cubicBezTo>
                      <a:pt x="473" y="662"/>
                      <a:pt x="1" y="1134"/>
                      <a:pt x="1" y="1701"/>
                    </a:cubicBezTo>
                    <a:lnTo>
                      <a:pt x="1" y="10649"/>
                    </a:lnTo>
                    <a:cubicBezTo>
                      <a:pt x="64" y="11216"/>
                      <a:pt x="536" y="11657"/>
                      <a:pt x="1072" y="11657"/>
                    </a:cubicBezTo>
                    <a:lnTo>
                      <a:pt x="7971" y="11657"/>
                    </a:lnTo>
                    <a:cubicBezTo>
                      <a:pt x="8507" y="11657"/>
                      <a:pt x="8980" y="11184"/>
                      <a:pt x="8980" y="10649"/>
                    </a:cubicBezTo>
                    <a:lnTo>
                      <a:pt x="8980" y="1701"/>
                    </a:lnTo>
                    <a:cubicBezTo>
                      <a:pt x="8980" y="1134"/>
                      <a:pt x="8507" y="662"/>
                      <a:pt x="7971" y="662"/>
                    </a:cubicBezTo>
                    <a:lnTo>
                      <a:pt x="6869" y="662"/>
                    </a:lnTo>
                    <a:cubicBezTo>
                      <a:pt x="6711" y="284"/>
                      <a:pt x="6365" y="0"/>
                      <a:pt x="5892"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26" name="Google Shape;984;p32"/>
              <p:cNvSpPr/>
              <p:nvPr/>
            </p:nvSpPr>
            <p:spPr>
              <a:xfrm>
                <a:off x="-31131375" y="2145075"/>
                <a:ext cx="52800" cy="52800"/>
              </a:xfrm>
              <a:custGeom>
                <a:avLst/>
                <a:gdLst/>
                <a:ahLst/>
                <a:cxnLst/>
                <a:rect l="l" t="t" r="r" b="b"/>
                <a:pathLst>
                  <a:path w="2112" h="2112" extrusionOk="0">
                    <a:moveTo>
                      <a:pt x="1355" y="726"/>
                    </a:moveTo>
                    <a:lnTo>
                      <a:pt x="1355" y="1387"/>
                    </a:lnTo>
                    <a:lnTo>
                      <a:pt x="694" y="1387"/>
                    </a:lnTo>
                    <a:lnTo>
                      <a:pt x="694" y="726"/>
                    </a:lnTo>
                    <a:close/>
                    <a:moveTo>
                      <a:pt x="379" y="1"/>
                    </a:moveTo>
                    <a:cubicBezTo>
                      <a:pt x="158" y="1"/>
                      <a:pt x="0" y="158"/>
                      <a:pt x="0" y="379"/>
                    </a:cubicBezTo>
                    <a:lnTo>
                      <a:pt x="0" y="1734"/>
                    </a:lnTo>
                    <a:cubicBezTo>
                      <a:pt x="0" y="1954"/>
                      <a:pt x="158" y="2112"/>
                      <a:pt x="379" y="2112"/>
                    </a:cubicBezTo>
                    <a:lnTo>
                      <a:pt x="1733" y="2112"/>
                    </a:lnTo>
                    <a:cubicBezTo>
                      <a:pt x="1954" y="2112"/>
                      <a:pt x="2111" y="1954"/>
                      <a:pt x="2111" y="1734"/>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27" name="Google Shape;985;p32"/>
              <p:cNvSpPr/>
              <p:nvPr/>
            </p:nvSpPr>
            <p:spPr>
              <a:xfrm>
                <a:off x="-31131375" y="2076550"/>
                <a:ext cx="52800" cy="52025"/>
              </a:xfrm>
              <a:custGeom>
                <a:avLst/>
                <a:gdLst/>
                <a:ahLst/>
                <a:cxnLst/>
                <a:rect l="l" t="t" r="r" b="b"/>
                <a:pathLst>
                  <a:path w="2112" h="2081" extrusionOk="0">
                    <a:moveTo>
                      <a:pt x="1355" y="694"/>
                    </a:moveTo>
                    <a:lnTo>
                      <a:pt x="1355" y="1356"/>
                    </a:lnTo>
                    <a:lnTo>
                      <a:pt x="694" y="1356"/>
                    </a:lnTo>
                    <a:lnTo>
                      <a:pt x="694" y="694"/>
                    </a:lnTo>
                    <a:close/>
                    <a:moveTo>
                      <a:pt x="379" y="1"/>
                    </a:moveTo>
                    <a:cubicBezTo>
                      <a:pt x="158" y="1"/>
                      <a:pt x="0" y="159"/>
                      <a:pt x="0" y="348"/>
                    </a:cubicBezTo>
                    <a:lnTo>
                      <a:pt x="0" y="1734"/>
                    </a:lnTo>
                    <a:cubicBezTo>
                      <a:pt x="0" y="1923"/>
                      <a:pt x="158" y="2080"/>
                      <a:pt x="379" y="2080"/>
                    </a:cubicBezTo>
                    <a:lnTo>
                      <a:pt x="1733" y="2080"/>
                    </a:lnTo>
                    <a:cubicBezTo>
                      <a:pt x="1954" y="2080"/>
                      <a:pt x="2111" y="1923"/>
                      <a:pt x="2111" y="1734"/>
                    </a:cubicBezTo>
                    <a:lnTo>
                      <a:pt x="2111" y="348"/>
                    </a:lnTo>
                    <a:cubicBezTo>
                      <a:pt x="2111" y="159"/>
                      <a:pt x="1954" y="1"/>
                      <a:pt x="1733"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28" name="Google Shape;986;p32"/>
              <p:cNvSpPr/>
              <p:nvPr/>
            </p:nvSpPr>
            <p:spPr>
              <a:xfrm>
                <a:off x="-31131375" y="2007250"/>
                <a:ext cx="52800" cy="52800"/>
              </a:xfrm>
              <a:custGeom>
                <a:avLst/>
                <a:gdLst/>
                <a:ahLst/>
                <a:cxnLst/>
                <a:rect l="l" t="t" r="r" b="b"/>
                <a:pathLst>
                  <a:path w="2112" h="2112" extrusionOk="0">
                    <a:moveTo>
                      <a:pt x="1355" y="725"/>
                    </a:moveTo>
                    <a:lnTo>
                      <a:pt x="1355" y="1387"/>
                    </a:lnTo>
                    <a:lnTo>
                      <a:pt x="694" y="1387"/>
                    </a:lnTo>
                    <a:lnTo>
                      <a:pt x="694" y="725"/>
                    </a:lnTo>
                    <a:close/>
                    <a:moveTo>
                      <a:pt x="379" y="1"/>
                    </a:moveTo>
                    <a:cubicBezTo>
                      <a:pt x="158" y="1"/>
                      <a:pt x="0" y="158"/>
                      <a:pt x="0" y="379"/>
                    </a:cubicBezTo>
                    <a:lnTo>
                      <a:pt x="0" y="1733"/>
                    </a:lnTo>
                    <a:cubicBezTo>
                      <a:pt x="0" y="1954"/>
                      <a:pt x="158" y="2111"/>
                      <a:pt x="379" y="2111"/>
                    </a:cubicBezTo>
                    <a:lnTo>
                      <a:pt x="1733" y="2111"/>
                    </a:lnTo>
                    <a:cubicBezTo>
                      <a:pt x="1954" y="2111"/>
                      <a:pt x="2111" y="1954"/>
                      <a:pt x="2111" y="1733"/>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29" name="Google Shape;987;p32"/>
              <p:cNvSpPr/>
              <p:nvPr/>
            </p:nvSpPr>
            <p:spPr>
              <a:xfrm>
                <a:off x="-31062075" y="2007250"/>
                <a:ext cx="85875" cy="18150"/>
              </a:xfrm>
              <a:custGeom>
                <a:avLst/>
                <a:gdLst/>
                <a:ahLst/>
                <a:cxnLst/>
                <a:rect l="l" t="t" r="r" b="b"/>
                <a:pathLst>
                  <a:path w="3435" h="726" extrusionOk="0">
                    <a:moveTo>
                      <a:pt x="347" y="1"/>
                    </a:moveTo>
                    <a:cubicBezTo>
                      <a:pt x="158" y="1"/>
                      <a:pt x="1" y="158"/>
                      <a:pt x="1" y="379"/>
                    </a:cubicBezTo>
                    <a:cubicBezTo>
                      <a:pt x="1" y="568"/>
                      <a:pt x="158" y="725"/>
                      <a:pt x="347" y="725"/>
                    </a:cubicBezTo>
                    <a:lnTo>
                      <a:pt x="3057" y="725"/>
                    </a:lnTo>
                    <a:cubicBezTo>
                      <a:pt x="3277" y="725"/>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30" name="Google Shape;988;p32"/>
              <p:cNvSpPr/>
              <p:nvPr/>
            </p:nvSpPr>
            <p:spPr>
              <a:xfrm>
                <a:off x="-31062075" y="2041900"/>
                <a:ext cx="52025" cy="18150"/>
              </a:xfrm>
              <a:custGeom>
                <a:avLst/>
                <a:gdLst/>
                <a:ahLst/>
                <a:cxnLst/>
                <a:rect l="l" t="t" r="r" b="b"/>
                <a:pathLst>
                  <a:path w="2081" h="726" extrusionOk="0">
                    <a:moveTo>
                      <a:pt x="347" y="1"/>
                    </a:moveTo>
                    <a:cubicBezTo>
                      <a:pt x="158" y="1"/>
                      <a:pt x="1" y="158"/>
                      <a:pt x="1" y="347"/>
                    </a:cubicBezTo>
                    <a:cubicBezTo>
                      <a:pt x="1" y="568"/>
                      <a:pt x="158" y="725"/>
                      <a:pt x="347" y="725"/>
                    </a:cubicBezTo>
                    <a:lnTo>
                      <a:pt x="1734" y="725"/>
                    </a:lnTo>
                    <a:cubicBezTo>
                      <a:pt x="1923" y="725"/>
                      <a:pt x="2080" y="568"/>
                      <a:pt x="2080" y="347"/>
                    </a:cubicBezTo>
                    <a:cubicBezTo>
                      <a:pt x="2080" y="158"/>
                      <a:pt x="1923" y="1"/>
                      <a:pt x="1734"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31" name="Google Shape;989;p32"/>
              <p:cNvSpPr/>
              <p:nvPr/>
            </p:nvSpPr>
            <p:spPr>
              <a:xfrm>
                <a:off x="-31062075" y="2076550"/>
                <a:ext cx="85875" cy="17375"/>
              </a:xfrm>
              <a:custGeom>
                <a:avLst/>
                <a:gdLst/>
                <a:ahLst/>
                <a:cxnLst/>
                <a:rect l="l" t="t" r="r" b="b"/>
                <a:pathLst>
                  <a:path w="3435" h="695" extrusionOk="0">
                    <a:moveTo>
                      <a:pt x="347" y="1"/>
                    </a:moveTo>
                    <a:cubicBezTo>
                      <a:pt x="158" y="1"/>
                      <a:pt x="1" y="159"/>
                      <a:pt x="1" y="348"/>
                    </a:cubicBezTo>
                    <a:cubicBezTo>
                      <a:pt x="1" y="537"/>
                      <a:pt x="158" y="694"/>
                      <a:pt x="347" y="694"/>
                    </a:cubicBezTo>
                    <a:lnTo>
                      <a:pt x="3057" y="694"/>
                    </a:lnTo>
                    <a:cubicBezTo>
                      <a:pt x="3277" y="694"/>
                      <a:pt x="3435" y="537"/>
                      <a:pt x="3435" y="348"/>
                    </a:cubicBezTo>
                    <a:cubicBezTo>
                      <a:pt x="3435" y="159"/>
                      <a:pt x="3277" y="1"/>
                      <a:pt x="3057"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32" name="Google Shape;990;p32"/>
              <p:cNvSpPr/>
              <p:nvPr/>
            </p:nvSpPr>
            <p:spPr>
              <a:xfrm>
                <a:off x="-31062075" y="2110425"/>
                <a:ext cx="52025" cy="18150"/>
              </a:xfrm>
              <a:custGeom>
                <a:avLst/>
                <a:gdLst/>
                <a:ahLst/>
                <a:cxnLst/>
                <a:rect l="l" t="t" r="r" b="b"/>
                <a:pathLst>
                  <a:path w="2081" h="726" extrusionOk="0">
                    <a:moveTo>
                      <a:pt x="347" y="1"/>
                    </a:moveTo>
                    <a:cubicBezTo>
                      <a:pt x="158" y="1"/>
                      <a:pt x="1" y="190"/>
                      <a:pt x="1" y="379"/>
                    </a:cubicBezTo>
                    <a:cubicBezTo>
                      <a:pt x="1" y="568"/>
                      <a:pt x="158" y="725"/>
                      <a:pt x="347" y="725"/>
                    </a:cubicBezTo>
                    <a:lnTo>
                      <a:pt x="1734" y="725"/>
                    </a:lnTo>
                    <a:cubicBezTo>
                      <a:pt x="1923" y="725"/>
                      <a:pt x="2080" y="568"/>
                      <a:pt x="2080" y="379"/>
                    </a:cubicBezTo>
                    <a:cubicBezTo>
                      <a:pt x="2080" y="190"/>
                      <a:pt x="1923" y="1"/>
                      <a:pt x="1734"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33" name="Google Shape;991;p32"/>
              <p:cNvSpPr/>
              <p:nvPr/>
            </p:nvSpPr>
            <p:spPr>
              <a:xfrm>
                <a:off x="-31062075" y="2145075"/>
                <a:ext cx="85875" cy="18150"/>
              </a:xfrm>
              <a:custGeom>
                <a:avLst/>
                <a:gdLst/>
                <a:ahLst/>
                <a:cxnLst/>
                <a:rect l="l" t="t" r="r" b="b"/>
                <a:pathLst>
                  <a:path w="3435" h="726" extrusionOk="0">
                    <a:moveTo>
                      <a:pt x="347" y="1"/>
                    </a:moveTo>
                    <a:cubicBezTo>
                      <a:pt x="158" y="1"/>
                      <a:pt x="1" y="158"/>
                      <a:pt x="1" y="379"/>
                    </a:cubicBezTo>
                    <a:cubicBezTo>
                      <a:pt x="1" y="568"/>
                      <a:pt x="158" y="726"/>
                      <a:pt x="347" y="726"/>
                    </a:cubicBezTo>
                    <a:lnTo>
                      <a:pt x="3057" y="726"/>
                    </a:lnTo>
                    <a:cubicBezTo>
                      <a:pt x="3277" y="726"/>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34" name="Google Shape;992;p32"/>
              <p:cNvSpPr/>
              <p:nvPr/>
            </p:nvSpPr>
            <p:spPr>
              <a:xfrm>
                <a:off x="-31062075" y="2179750"/>
                <a:ext cx="52025" cy="18125"/>
              </a:xfrm>
              <a:custGeom>
                <a:avLst/>
                <a:gdLst/>
                <a:ahLst/>
                <a:cxnLst/>
                <a:rect l="l" t="t" r="r" b="b"/>
                <a:pathLst>
                  <a:path w="2081" h="725" extrusionOk="0">
                    <a:moveTo>
                      <a:pt x="347" y="0"/>
                    </a:moveTo>
                    <a:cubicBezTo>
                      <a:pt x="158" y="0"/>
                      <a:pt x="1" y="158"/>
                      <a:pt x="1" y="347"/>
                    </a:cubicBezTo>
                    <a:cubicBezTo>
                      <a:pt x="1" y="567"/>
                      <a:pt x="158" y="725"/>
                      <a:pt x="347" y="725"/>
                    </a:cubicBezTo>
                    <a:lnTo>
                      <a:pt x="1734" y="725"/>
                    </a:lnTo>
                    <a:cubicBezTo>
                      <a:pt x="1923" y="725"/>
                      <a:pt x="2080" y="567"/>
                      <a:pt x="2080" y="347"/>
                    </a:cubicBezTo>
                    <a:cubicBezTo>
                      <a:pt x="2080" y="158"/>
                      <a:pt x="1923" y="0"/>
                      <a:pt x="1734"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35" name="Google Shape;993;p32"/>
              <p:cNvSpPr/>
              <p:nvPr/>
            </p:nvSpPr>
            <p:spPr>
              <a:xfrm>
                <a:off x="-30924225" y="1974175"/>
                <a:ext cx="51200" cy="240250"/>
              </a:xfrm>
              <a:custGeom>
                <a:avLst/>
                <a:gdLst/>
                <a:ahLst/>
                <a:cxnLst/>
                <a:rect l="l" t="t" r="r" b="b"/>
                <a:pathLst>
                  <a:path w="2048" h="9610" extrusionOk="0">
                    <a:moveTo>
                      <a:pt x="1008" y="662"/>
                    </a:moveTo>
                    <a:cubicBezTo>
                      <a:pt x="1229" y="662"/>
                      <a:pt x="1386" y="819"/>
                      <a:pt x="1386" y="1009"/>
                    </a:cubicBezTo>
                    <a:lnTo>
                      <a:pt x="1386" y="2080"/>
                    </a:lnTo>
                    <a:lnTo>
                      <a:pt x="725" y="2080"/>
                    </a:lnTo>
                    <a:lnTo>
                      <a:pt x="725" y="1009"/>
                    </a:lnTo>
                    <a:lnTo>
                      <a:pt x="662" y="1009"/>
                    </a:lnTo>
                    <a:cubicBezTo>
                      <a:pt x="662" y="819"/>
                      <a:pt x="819" y="662"/>
                      <a:pt x="1008" y="662"/>
                    </a:cubicBezTo>
                    <a:close/>
                    <a:moveTo>
                      <a:pt x="1323" y="2741"/>
                    </a:moveTo>
                    <a:lnTo>
                      <a:pt x="1323" y="6900"/>
                    </a:lnTo>
                    <a:lnTo>
                      <a:pt x="662" y="6900"/>
                    </a:lnTo>
                    <a:lnTo>
                      <a:pt x="662" y="2741"/>
                    </a:lnTo>
                    <a:close/>
                    <a:moveTo>
                      <a:pt x="1260" y="7562"/>
                    </a:moveTo>
                    <a:lnTo>
                      <a:pt x="1008" y="8192"/>
                    </a:lnTo>
                    <a:lnTo>
                      <a:pt x="819" y="7562"/>
                    </a:lnTo>
                    <a:close/>
                    <a:moveTo>
                      <a:pt x="1008" y="0"/>
                    </a:moveTo>
                    <a:cubicBezTo>
                      <a:pt x="473" y="0"/>
                      <a:pt x="0" y="473"/>
                      <a:pt x="0" y="1009"/>
                    </a:cubicBezTo>
                    <a:lnTo>
                      <a:pt x="0" y="7215"/>
                    </a:lnTo>
                    <a:lnTo>
                      <a:pt x="0" y="7309"/>
                    </a:lnTo>
                    <a:lnTo>
                      <a:pt x="662" y="9357"/>
                    </a:lnTo>
                    <a:cubicBezTo>
                      <a:pt x="693" y="9515"/>
                      <a:pt x="819" y="9609"/>
                      <a:pt x="977" y="9609"/>
                    </a:cubicBezTo>
                    <a:cubicBezTo>
                      <a:pt x="1134" y="9609"/>
                      <a:pt x="1260" y="9515"/>
                      <a:pt x="1292" y="9357"/>
                    </a:cubicBezTo>
                    <a:lnTo>
                      <a:pt x="1954" y="7309"/>
                    </a:lnTo>
                    <a:lnTo>
                      <a:pt x="1954" y="7215"/>
                    </a:lnTo>
                    <a:lnTo>
                      <a:pt x="1954" y="1009"/>
                    </a:lnTo>
                    <a:cubicBezTo>
                      <a:pt x="2048" y="441"/>
                      <a:pt x="1576" y="0"/>
                      <a:pt x="1008"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grpSp>
      </p:grpSp>
      <p:sp>
        <p:nvSpPr>
          <p:cNvPr id="36" name="文本框 35"/>
          <p:cNvSpPr txBox="1"/>
          <p:nvPr/>
        </p:nvSpPr>
        <p:spPr>
          <a:xfrm>
            <a:off x="6274341" y="4189308"/>
            <a:ext cx="4764025" cy="856004"/>
          </a:xfrm>
          <a:prstGeom prst="rect">
            <a:avLst/>
          </a:prstGeom>
          <a:noFill/>
        </p:spPr>
        <p:txBody>
          <a:bodyPr wrap="square" rtlCol="0">
            <a:spAutoFit/>
          </a:bodyPr>
          <a:lstStyle/>
          <a:p>
            <a:pPr>
              <a:lnSpc>
                <a:spcPts val="1500"/>
              </a:lnSpc>
            </a:pPr>
            <a:r>
              <a:rPr lang="en-US" altLang="zh-CN" sz="1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 Please enter the font and title you think is appropriate in the box, and change your color, </a:t>
            </a:r>
            <a:endParaRPr lang="zh-CN" altLang="en-US" sz="1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ts val="1500"/>
              </a:lnSpc>
            </a:pPr>
            <a:endParaRPr lang="zh-CN" altLang="en-US" sz="1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7" name="文本框 36"/>
          <p:cNvSpPr txBox="1"/>
          <p:nvPr/>
        </p:nvSpPr>
        <p:spPr>
          <a:xfrm>
            <a:off x="5771070" y="3517205"/>
            <a:ext cx="2018155" cy="338554"/>
          </a:xfrm>
          <a:prstGeom prst="rect">
            <a:avLst/>
          </a:prstGeom>
          <a:noFill/>
        </p:spPr>
        <p:txBody>
          <a:bodyPr wrap="square" rtlCol="0">
            <a:spAutoFit/>
          </a:bodyPr>
          <a:lstStyle/>
          <a:p>
            <a:pPr algn="ctr"/>
            <a:r>
              <a:rPr lang="en-US" altLang="zh-CN" sz="1600" dirty="0">
                <a:solidFill>
                  <a:schemeClr val="bg1"/>
                </a:solidFill>
                <a:latin typeface="汉仪大宋简" panose="02010609000101010101" charset="-122"/>
                <a:ea typeface="汉仪大宋简" panose="02010609000101010101" charset="-122"/>
                <a:cs typeface="微软雅黑" panose="020B0503020204020204" pitchFamily="34" charset="-122"/>
              </a:rPr>
              <a:t>HEADLINE</a:t>
            </a:r>
            <a:endParaRPr lang="zh-CN" altLang="en-US" sz="1600" dirty="0">
              <a:solidFill>
                <a:schemeClr val="bg1"/>
              </a:solidFill>
              <a:latin typeface="汉仪大宋简" panose="02010609000101010101" charset="-122"/>
              <a:ea typeface="汉仪大宋简" panose="02010609000101010101" charset="-122"/>
              <a:cs typeface="微软雅黑" panose="020B0503020204020204" pitchFamily="34" charset="-122"/>
            </a:endParaRPr>
          </a:p>
        </p:txBody>
      </p:sp>
      <p:sp>
        <p:nvSpPr>
          <p:cNvPr id="38" name="文本框 37"/>
          <p:cNvSpPr txBox="1"/>
          <p:nvPr/>
        </p:nvSpPr>
        <p:spPr>
          <a:xfrm>
            <a:off x="7135652" y="3517205"/>
            <a:ext cx="2018155" cy="338554"/>
          </a:xfrm>
          <a:prstGeom prst="rect">
            <a:avLst/>
          </a:prstGeom>
          <a:noFill/>
        </p:spPr>
        <p:txBody>
          <a:bodyPr wrap="square" rtlCol="0">
            <a:spAutoFit/>
          </a:bodyPr>
          <a:lstStyle/>
          <a:p>
            <a:pPr algn="ctr"/>
            <a:r>
              <a:rPr lang="en-US" altLang="zh-CN" sz="1600" dirty="0">
                <a:solidFill>
                  <a:schemeClr val="bg1"/>
                </a:solidFill>
                <a:latin typeface="汉仪大宋简" panose="02010609000101010101" charset="-122"/>
                <a:ea typeface="汉仪大宋简" panose="02010609000101010101" charset="-122"/>
                <a:cs typeface="微软雅黑" panose="020B0503020204020204" pitchFamily="34" charset="-122"/>
              </a:rPr>
              <a:t>HEADLINE</a:t>
            </a:r>
            <a:endParaRPr lang="zh-CN" altLang="en-US" sz="1600" dirty="0">
              <a:solidFill>
                <a:schemeClr val="bg1"/>
              </a:solidFill>
              <a:latin typeface="汉仪大宋简" panose="02010609000101010101" charset="-122"/>
              <a:ea typeface="汉仪大宋简" panose="02010609000101010101" charset="-122"/>
              <a:cs typeface="微软雅黑" panose="020B0503020204020204" pitchFamily="34" charset="-122"/>
            </a:endParaRPr>
          </a:p>
        </p:txBody>
      </p:sp>
      <p:sp>
        <p:nvSpPr>
          <p:cNvPr id="39" name="文本框 38"/>
          <p:cNvSpPr txBox="1"/>
          <p:nvPr/>
        </p:nvSpPr>
        <p:spPr>
          <a:xfrm>
            <a:off x="8500234" y="3517205"/>
            <a:ext cx="2018155" cy="338554"/>
          </a:xfrm>
          <a:prstGeom prst="rect">
            <a:avLst/>
          </a:prstGeom>
          <a:noFill/>
        </p:spPr>
        <p:txBody>
          <a:bodyPr wrap="square" rtlCol="0">
            <a:spAutoFit/>
          </a:bodyPr>
          <a:lstStyle/>
          <a:p>
            <a:pPr algn="ctr"/>
            <a:r>
              <a:rPr lang="en-US" altLang="zh-CN" sz="1600" dirty="0">
                <a:solidFill>
                  <a:schemeClr val="bg1"/>
                </a:solidFill>
                <a:latin typeface="汉仪大宋简" panose="02010609000101010101" charset="-122"/>
                <a:ea typeface="汉仪大宋简" panose="02010609000101010101" charset="-122"/>
                <a:cs typeface="微软雅黑" panose="020B0503020204020204" pitchFamily="34" charset="-122"/>
              </a:rPr>
              <a:t>HEADLINE</a:t>
            </a:r>
            <a:endParaRPr lang="zh-CN" altLang="en-US" sz="1600" dirty="0">
              <a:solidFill>
                <a:schemeClr val="bg1"/>
              </a:solidFill>
              <a:latin typeface="汉仪大宋简" panose="02010609000101010101" charset="-122"/>
              <a:ea typeface="汉仪大宋简" panose="02010609000101010101" charset="-122"/>
              <a:cs typeface="微软雅黑" panose="020B0503020204020204" pitchFamily="34" charset="-122"/>
            </a:endParaRPr>
          </a:p>
        </p:txBody>
      </p:sp>
      <p:sp>
        <p:nvSpPr>
          <p:cNvPr id="40" name="文本框 39"/>
          <p:cNvSpPr txBox="1"/>
          <p:nvPr/>
        </p:nvSpPr>
        <p:spPr>
          <a:xfrm>
            <a:off x="1141686" y="2325562"/>
            <a:ext cx="1884319" cy="400110"/>
          </a:xfrm>
          <a:prstGeom prst="rect">
            <a:avLst/>
          </a:prstGeom>
          <a:noFill/>
        </p:spPr>
        <p:txBody>
          <a:bodyPr wrap="square" rtlCol="0">
            <a:spAutoFit/>
          </a:bodyPr>
          <a:lstStyle/>
          <a:p>
            <a:pPr algn="just"/>
            <a:r>
              <a:rPr lang="en-US" altLang="zh-CN" sz="2000" dirty="0">
                <a:solidFill>
                  <a:schemeClr val="bg1"/>
                </a:solidFill>
                <a:latin typeface="汉仪大宋简" panose="02010609000101010101" charset="-122"/>
                <a:ea typeface="汉仪大宋简" panose="02010609000101010101" charset="-122"/>
                <a:cs typeface="微软雅黑" panose="020B0503020204020204" pitchFamily="34" charset="-122"/>
              </a:rPr>
              <a:t>HEADLINE</a:t>
            </a:r>
            <a:endParaRPr lang="zh-CN" altLang="en-US" sz="2000" dirty="0">
              <a:solidFill>
                <a:schemeClr val="bg1"/>
              </a:solidFill>
              <a:latin typeface="汉仪大宋简" panose="02010609000101010101" charset="-122"/>
              <a:ea typeface="汉仪大宋简" panose="02010609000101010101" charset="-122"/>
              <a:cs typeface="微软雅黑" panose="020B0503020204020204" pitchFamily="34" charset="-122"/>
            </a:endParaRPr>
          </a:p>
        </p:txBody>
      </p:sp>
      <p:sp>
        <p:nvSpPr>
          <p:cNvPr id="41" name="文本框 40"/>
          <p:cNvSpPr txBox="1"/>
          <p:nvPr/>
        </p:nvSpPr>
        <p:spPr>
          <a:xfrm>
            <a:off x="1141686" y="2679763"/>
            <a:ext cx="3778841" cy="462434"/>
          </a:xfrm>
          <a:prstGeom prst="rect">
            <a:avLst/>
          </a:prstGeom>
          <a:noFill/>
        </p:spPr>
        <p:txBody>
          <a:bodyPr wrap="square" rtlCol="0">
            <a:spAutoFit/>
          </a:bodyPr>
          <a:lstStyle/>
          <a:p>
            <a:pPr algn="just">
              <a:lnSpc>
                <a:spcPts val="1500"/>
              </a:lnSpc>
            </a:pPr>
            <a:r>
              <a:rPr lang="en-US" altLang="zh-CN"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 </a:t>
            </a:r>
            <a:endParaRPr lang="zh-CN" altLang="en-US"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2" name="文本框 41"/>
          <p:cNvSpPr txBox="1"/>
          <p:nvPr/>
        </p:nvSpPr>
        <p:spPr>
          <a:xfrm>
            <a:off x="1141685" y="3409888"/>
            <a:ext cx="1884319" cy="400110"/>
          </a:xfrm>
          <a:prstGeom prst="rect">
            <a:avLst/>
          </a:prstGeom>
          <a:noFill/>
        </p:spPr>
        <p:txBody>
          <a:bodyPr wrap="square" rtlCol="0">
            <a:spAutoFit/>
          </a:bodyPr>
          <a:lstStyle/>
          <a:p>
            <a:pPr algn="just"/>
            <a:r>
              <a:rPr lang="en-US" altLang="zh-CN" sz="2000" dirty="0">
                <a:solidFill>
                  <a:schemeClr val="bg1"/>
                </a:solidFill>
                <a:latin typeface="汉仪大宋简" panose="02010609000101010101" charset="-122"/>
                <a:ea typeface="汉仪大宋简" panose="02010609000101010101" charset="-122"/>
                <a:cs typeface="微软雅黑" panose="020B0503020204020204" pitchFamily="34" charset="-122"/>
              </a:rPr>
              <a:t>HEADLINE</a:t>
            </a:r>
            <a:endParaRPr lang="zh-CN" altLang="en-US" sz="2000" dirty="0">
              <a:solidFill>
                <a:schemeClr val="bg1"/>
              </a:solidFill>
              <a:latin typeface="汉仪大宋简" panose="02010609000101010101" charset="-122"/>
              <a:ea typeface="汉仪大宋简" panose="02010609000101010101" charset="-122"/>
              <a:cs typeface="微软雅黑" panose="020B0503020204020204" pitchFamily="34" charset="-122"/>
            </a:endParaRPr>
          </a:p>
        </p:txBody>
      </p:sp>
      <p:sp>
        <p:nvSpPr>
          <p:cNvPr id="43" name="文本框 42"/>
          <p:cNvSpPr txBox="1"/>
          <p:nvPr/>
        </p:nvSpPr>
        <p:spPr>
          <a:xfrm>
            <a:off x="1141685" y="3764089"/>
            <a:ext cx="3778841" cy="462434"/>
          </a:xfrm>
          <a:prstGeom prst="rect">
            <a:avLst/>
          </a:prstGeom>
          <a:noFill/>
        </p:spPr>
        <p:txBody>
          <a:bodyPr wrap="square" rtlCol="0">
            <a:spAutoFit/>
          </a:bodyPr>
          <a:lstStyle/>
          <a:p>
            <a:pPr algn="just">
              <a:lnSpc>
                <a:spcPts val="1500"/>
              </a:lnSpc>
            </a:pPr>
            <a:r>
              <a:rPr lang="en-US" altLang="zh-CN"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 </a:t>
            </a:r>
            <a:endParaRPr lang="zh-CN" altLang="en-US"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4" name="文本框 43"/>
          <p:cNvSpPr txBox="1"/>
          <p:nvPr/>
        </p:nvSpPr>
        <p:spPr>
          <a:xfrm>
            <a:off x="1141684" y="4494214"/>
            <a:ext cx="1884319" cy="400110"/>
          </a:xfrm>
          <a:prstGeom prst="rect">
            <a:avLst/>
          </a:prstGeom>
          <a:noFill/>
        </p:spPr>
        <p:txBody>
          <a:bodyPr wrap="square" rtlCol="0">
            <a:spAutoFit/>
          </a:bodyPr>
          <a:lstStyle/>
          <a:p>
            <a:pPr algn="just"/>
            <a:r>
              <a:rPr lang="en-US" altLang="zh-CN" sz="2000" dirty="0">
                <a:solidFill>
                  <a:schemeClr val="bg1"/>
                </a:solidFill>
                <a:latin typeface="汉仪大宋简" panose="02010609000101010101" charset="-122"/>
                <a:ea typeface="汉仪大宋简" panose="02010609000101010101" charset="-122"/>
                <a:cs typeface="微软雅黑" panose="020B0503020204020204" pitchFamily="34" charset="-122"/>
              </a:rPr>
              <a:t>HEADLINE</a:t>
            </a:r>
            <a:endParaRPr lang="zh-CN" altLang="en-US" sz="2000" dirty="0">
              <a:solidFill>
                <a:schemeClr val="bg1"/>
              </a:solidFill>
              <a:latin typeface="汉仪大宋简" panose="02010609000101010101" charset="-122"/>
              <a:ea typeface="汉仪大宋简" panose="02010609000101010101" charset="-122"/>
              <a:cs typeface="微软雅黑" panose="020B0503020204020204" pitchFamily="34" charset="-122"/>
            </a:endParaRPr>
          </a:p>
        </p:txBody>
      </p:sp>
      <p:sp>
        <p:nvSpPr>
          <p:cNvPr id="45" name="文本框 44"/>
          <p:cNvSpPr txBox="1"/>
          <p:nvPr/>
        </p:nvSpPr>
        <p:spPr>
          <a:xfrm>
            <a:off x="1141684" y="4848415"/>
            <a:ext cx="3778841" cy="462434"/>
          </a:xfrm>
          <a:prstGeom prst="rect">
            <a:avLst/>
          </a:prstGeom>
          <a:noFill/>
        </p:spPr>
        <p:txBody>
          <a:bodyPr wrap="square" rtlCol="0">
            <a:spAutoFit/>
          </a:bodyPr>
          <a:lstStyle/>
          <a:p>
            <a:pPr algn="just">
              <a:lnSpc>
                <a:spcPts val="1500"/>
              </a:lnSpc>
            </a:pPr>
            <a:r>
              <a:rPr lang="en-US" altLang="zh-CN"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 </a:t>
            </a:r>
            <a:endParaRPr lang="zh-CN" altLang="en-US"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6" name="文本框 45"/>
          <p:cNvSpPr txBox="1"/>
          <p:nvPr/>
        </p:nvSpPr>
        <p:spPr>
          <a:xfrm>
            <a:off x="9834135" y="3517205"/>
            <a:ext cx="2018155" cy="338554"/>
          </a:xfrm>
          <a:prstGeom prst="rect">
            <a:avLst/>
          </a:prstGeom>
          <a:noFill/>
        </p:spPr>
        <p:txBody>
          <a:bodyPr wrap="square" rtlCol="0">
            <a:spAutoFit/>
          </a:bodyPr>
          <a:lstStyle/>
          <a:p>
            <a:pPr algn="ctr"/>
            <a:r>
              <a:rPr lang="en-US" altLang="zh-CN" sz="1600" dirty="0">
                <a:solidFill>
                  <a:schemeClr val="bg1"/>
                </a:solidFill>
                <a:latin typeface="汉仪大宋简" panose="02010609000101010101" charset="-122"/>
                <a:ea typeface="汉仪大宋简" panose="02010609000101010101" charset="-122"/>
                <a:cs typeface="微软雅黑" panose="020B0503020204020204" pitchFamily="34" charset="-122"/>
              </a:rPr>
              <a:t>HEADLINE</a:t>
            </a:r>
            <a:endParaRPr lang="zh-CN" altLang="en-US" sz="1600" dirty="0">
              <a:solidFill>
                <a:schemeClr val="bg1"/>
              </a:solidFill>
              <a:latin typeface="汉仪大宋简" panose="02010609000101010101" charset="-122"/>
              <a:ea typeface="汉仪大宋简" panose="02010609000101010101" charset="-122"/>
              <a:cs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1000"/>
                                        <p:tgtEl>
                                          <p:spTgt spid="38"/>
                                        </p:tgtEl>
                                      </p:cBhvr>
                                    </p:animEffect>
                                    <p:anim calcmode="lin" valueType="num">
                                      <p:cBhvr>
                                        <p:cTn id="11" dur="1000" fill="hold"/>
                                        <p:tgtEl>
                                          <p:spTgt spid="38"/>
                                        </p:tgtEl>
                                        <p:attrNameLst>
                                          <p:attrName>ppt_x</p:attrName>
                                        </p:attrNameLst>
                                      </p:cBhvr>
                                      <p:tavLst>
                                        <p:tav tm="0">
                                          <p:val>
                                            <p:strVal val="#ppt_x"/>
                                          </p:val>
                                        </p:tav>
                                        <p:tav tm="100000">
                                          <p:val>
                                            <p:strVal val="#ppt_x"/>
                                          </p:val>
                                        </p:tav>
                                      </p:tavLst>
                                    </p:anim>
                                    <p:anim calcmode="lin" valueType="num">
                                      <p:cBhvr>
                                        <p:cTn id="12" dur="1000" fill="hold"/>
                                        <p:tgtEl>
                                          <p:spTgt spid="38"/>
                                        </p:tgtEl>
                                        <p:attrNameLst>
                                          <p:attrName>ppt_y</p:attrName>
                                        </p:attrNameLst>
                                      </p:cBhvr>
                                      <p:tavLst>
                                        <p:tav tm="0">
                                          <p:val>
                                            <p:strVal val="#ppt_y-.1"/>
                                          </p:val>
                                        </p:tav>
                                        <p:tav tm="100000">
                                          <p:val>
                                            <p:strVal val="#ppt_y"/>
                                          </p:val>
                                        </p:tav>
                                      </p:tavLst>
                                    </p:anim>
                                  </p:childTnLst>
                                </p:cTn>
                              </p:par>
                              <p:par>
                                <p:cTn id="13" presetID="47"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1000"/>
                                        <p:tgtEl>
                                          <p:spTgt spid="39"/>
                                        </p:tgtEl>
                                      </p:cBhvr>
                                    </p:animEffect>
                                    <p:anim calcmode="lin" valueType="num">
                                      <p:cBhvr>
                                        <p:cTn id="16" dur="1000" fill="hold"/>
                                        <p:tgtEl>
                                          <p:spTgt spid="39"/>
                                        </p:tgtEl>
                                        <p:attrNameLst>
                                          <p:attrName>ppt_x</p:attrName>
                                        </p:attrNameLst>
                                      </p:cBhvr>
                                      <p:tavLst>
                                        <p:tav tm="0">
                                          <p:val>
                                            <p:strVal val="#ppt_x"/>
                                          </p:val>
                                        </p:tav>
                                        <p:tav tm="100000">
                                          <p:val>
                                            <p:strVal val="#ppt_x"/>
                                          </p:val>
                                        </p:tav>
                                      </p:tavLst>
                                    </p:anim>
                                    <p:anim calcmode="lin" valueType="num">
                                      <p:cBhvr>
                                        <p:cTn id="17" dur="1000" fill="hold"/>
                                        <p:tgtEl>
                                          <p:spTgt spid="3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1000"/>
                                        <p:tgtEl>
                                          <p:spTgt spid="37"/>
                                        </p:tgtEl>
                                      </p:cBhvr>
                                    </p:animEffect>
                                    <p:anim calcmode="lin" valueType="num">
                                      <p:cBhvr>
                                        <p:cTn id="21" dur="1000" fill="hold"/>
                                        <p:tgtEl>
                                          <p:spTgt spid="37"/>
                                        </p:tgtEl>
                                        <p:attrNameLst>
                                          <p:attrName>ppt_x</p:attrName>
                                        </p:attrNameLst>
                                      </p:cBhvr>
                                      <p:tavLst>
                                        <p:tav tm="0">
                                          <p:val>
                                            <p:strVal val="#ppt_x"/>
                                          </p:val>
                                        </p:tav>
                                        <p:tav tm="100000">
                                          <p:val>
                                            <p:strVal val="#ppt_x"/>
                                          </p:val>
                                        </p:tav>
                                      </p:tavLst>
                                    </p:anim>
                                    <p:anim calcmode="lin" valueType="num">
                                      <p:cBhvr>
                                        <p:cTn id="22" dur="1000" fill="hold"/>
                                        <p:tgtEl>
                                          <p:spTgt spid="37"/>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1000"/>
                                        <p:tgtEl>
                                          <p:spTgt spid="46"/>
                                        </p:tgtEl>
                                      </p:cBhvr>
                                    </p:animEffect>
                                    <p:anim calcmode="lin" valueType="num">
                                      <p:cBhvr>
                                        <p:cTn id="26" dur="1000" fill="hold"/>
                                        <p:tgtEl>
                                          <p:spTgt spid="46"/>
                                        </p:tgtEl>
                                        <p:attrNameLst>
                                          <p:attrName>ppt_x</p:attrName>
                                        </p:attrNameLst>
                                      </p:cBhvr>
                                      <p:tavLst>
                                        <p:tav tm="0">
                                          <p:val>
                                            <p:strVal val="#ppt_x"/>
                                          </p:val>
                                        </p:tav>
                                        <p:tav tm="100000">
                                          <p:val>
                                            <p:strVal val="#ppt_x"/>
                                          </p:val>
                                        </p:tav>
                                      </p:tavLst>
                                    </p:anim>
                                    <p:anim calcmode="lin" valueType="num">
                                      <p:cBhvr>
                                        <p:cTn id="27" dur="1000" fill="hold"/>
                                        <p:tgtEl>
                                          <p:spTgt spid="46"/>
                                        </p:tgtEl>
                                        <p:attrNameLst>
                                          <p:attrName>ppt_y</p:attrName>
                                        </p:attrNameLst>
                                      </p:cBhvr>
                                      <p:tavLst>
                                        <p:tav tm="0">
                                          <p:val>
                                            <p:strVal val="#ppt_y-.1"/>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500" fill="hold"/>
                                        <p:tgtEl>
                                          <p:spTgt spid="40"/>
                                        </p:tgtEl>
                                        <p:attrNameLst>
                                          <p:attrName>ppt_x</p:attrName>
                                        </p:attrNameLst>
                                      </p:cBhvr>
                                      <p:tavLst>
                                        <p:tav tm="0">
                                          <p:val>
                                            <p:strVal val="#ppt_x"/>
                                          </p:val>
                                        </p:tav>
                                        <p:tav tm="100000">
                                          <p:val>
                                            <p:strVal val="#ppt_x"/>
                                          </p:val>
                                        </p:tav>
                                      </p:tavLst>
                                    </p:anim>
                                    <p:anim calcmode="lin" valueType="num">
                                      <p:cBhvr additive="base">
                                        <p:cTn id="31" dur="500" fill="hold"/>
                                        <p:tgtEl>
                                          <p:spTgt spid="4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 calcmode="lin" valueType="num">
                                      <p:cBhvr additive="base">
                                        <p:cTn id="34" dur="500" fill="hold"/>
                                        <p:tgtEl>
                                          <p:spTgt spid="41"/>
                                        </p:tgtEl>
                                        <p:attrNameLst>
                                          <p:attrName>ppt_x</p:attrName>
                                        </p:attrNameLst>
                                      </p:cBhvr>
                                      <p:tavLst>
                                        <p:tav tm="0">
                                          <p:val>
                                            <p:strVal val="#ppt_x"/>
                                          </p:val>
                                        </p:tav>
                                        <p:tav tm="100000">
                                          <p:val>
                                            <p:strVal val="#ppt_x"/>
                                          </p:val>
                                        </p:tav>
                                      </p:tavLst>
                                    </p:anim>
                                    <p:anim calcmode="lin" valueType="num">
                                      <p:cBhvr additive="base">
                                        <p:cTn id="35" dur="500" fill="hold"/>
                                        <p:tgtEl>
                                          <p:spTgt spid="4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42"/>
                                        </p:tgtEl>
                                        <p:attrNameLst>
                                          <p:attrName>style.visibility</p:attrName>
                                        </p:attrNameLst>
                                      </p:cBhvr>
                                      <p:to>
                                        <p:strVal val="visible"/>
                                      </p:to>
                                    </p:set>
                                    <p:anim calcmode="lin" valueType="num">
                                      <p:cBhvr additive="base">
                                        <p:cTn id="38" dur="500" fill="hold"/>
                                        <p:tgtEl>
                                          <p:spTgt spid="42"/>
                                        </p:tgtEl>
                                        <p:attrNameLst>
                                          <p:attrName>ppt_x</p:attrName>
                                        </p:attrNameLst>
                                      </p:cBhvr>
                                      <p:tavLst>
                                        <p:tav tm="0">
                                          <p:val>
                                            <p:strVal val="#ppt_x"/>
                                          </p:val>
                                        </p:tav>
                                        <p:tav tm="100000">
                                          <p:val>
                                            <p:strVal val="#ppt_x"/>
                                          </p:val>
                                        </p:tav>
                                      </p:tavLst>
                                    </p:anim>
                                    <p:anim calcmode="lin" valueType="num">
                                      <p:cBhvr additive="base">
                                        <p:cTn id="39" dur="500" fill="hold"/>
                                        <p:tgtEl>
                                          <p:spTgt spid="4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additive="base">
                                        <p:cTn id="42" dur="500" fill="hold"/>
                                        <p:tgtEl>
                                          <p:spTgt spid="43"/>
                                        </p:tgtEl>
                                        <p:attrNameLst>
                                          <p:attrName>ppt_x</p:attrName>
                                        </p:attrNameLst>
                                      </p:cBhvr>
                                      <p:tavLst>
                                        <p:tav tm="0">
                                          <p:val>
                                            <p:strVal val="#ppt_x"/>
                                          </p:val>
                                        </p:tav>
                                        <p:tav tm="100000">
                                          <p:val>
                                            <p:strVal val="#ppt_x"/>
                                          </p:val>
                                        </p:tav>
                                      </p:tavLst>
                                    </p:anim>
                                    <p:anim calcmode="lin" valueType="num">
                                      <p:cBhvr additive="base">
                                        <p:cTn id="43" dur="500" fill="hold"/>
                                        <p:tgtEl>
                                          <p:spTgt spid="4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 calcmode="lin" valueType="num">
                                      <p:cBhvr additive="base">
                                        <p:cTn id="46" dur="500" fill="hold"/>
                                        <p:tgtEl>
                                          <p:spTgt spid="44"/>
                                        </p:tgtEl>
                                        <p:attrNameLst>
                                          <p:attrName>ppt_x</p:attrName>
                                        </p:attrNameLst>
                                      </p:cBhvr>
                                      <p:tavLst>
                                        <p:tav tm="0">
                                          <p:val>
                                            <p:strVal val="#ppt_x"/>
                                          </p:val>
                                        </p:tav>
                                        <p:tav tm="100000">
                                          <p:val>
                                            <p:strVal val="#ppt_x"/>
                                          </p:val>
                                        </p:tav>
                                      </p:tavLst>
                                    </p:anim>
                                    <p:anim calcmode="lin" valueType="num">
                                      <p:cBhvr additive="base">
                                        <p:cTn id="47" dur="500" fill="hold"/>
                                        <p:tgtEl>
                                          <p:spTgt spid="4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500" fill="hold"/>
                                        <p:tgtEl>
                                          <p:spTgt spid="45"/>
                                        </p:tgtEl>
                                        <p:attrNameLst>
                                          <p:attrName>ppt_x</p:attrName>
                                        </p:attrNameLst>
                                      </p:cBhvr>
                                      <p:tavLst>
                                        <p:tav tm="0">
                                          <p:val>
                                            <p:strVal val="#ppt_x"/>
                                          </p:val>
                                        </p:tav>
                                        <p:tav tm="100000">
                                          <p:val>
                                            <p:strVal val="#ppt_x"/>
                                          </p:val>
                                        </p:tav>
                                      </p:tavLst>
                                    </p:anim>
                                    <p:anim calcmode="lin" valueType="num">
                                      <p:cBhvr additive="base">
                                        <p:cTn id="51" dur="500" fill="hold"/>
                                        <p:tgtEl>
                                          <p:spTgt spid="45"/>
                                        </p:tgtEl>
                                        <p:attrNameLst>
                                          <p:attrName>ppt_y</p:attrName>
                                        </p:attrNameLst>
                                      </p:cBhvr>
                                      <p:tavLst>
                                        <p:tav tm="0">
                                          <p:val>
                                            <p:strVal val="1+#ppt_h/2"/>
                                          </p:val>
                                        </p:tav>
                                        <p:tav tm="100000">
                                          <p:val>
                                            <p:strVal val="#ppt_y"/>
                                          </p:val>
                                        </p:tav>
                                      </p:tavLst>
                                    </p:anim>
                                  </p:childTnLst>
                                </p:cTn>
                              </p:par>
                              <p:par>
                                <p:cTn id="52" presetID="2" presetClass="entr" presetSubtype="2" fill="hold" nodeType="withEffect">
                                  <p:stCondLst>
                                    <p:cond delay="0"/>
                                  </p:stCondLst>
                                  <p:childTnLst>
                                    <p:set>
                                      <p:cBhvr>
                                        <p:cTn id="53" dur="1" fill="hold">
                                          <p:stCondLst>
                                            <p:cond delay="0"/>
                                          </p:stCondLst>
                                        </p:cTn>
                                        <p:tgtEl>
                                          <p:spTgt spid="47"/>
                                        </p:tgtEl>
                                        <p:attrNameLst>
                                          <p:attrName>style.visibility</p:attrName>
                                        </p:attrNameLst>
                                      </p:cBhvr>
                                      <p:to>
                                        <p:strVal val="visible"/>
                                      </p:to>
                                    </p:set>
                                    <p:anim calcmode="lin" valueType="num">
                                      <p:cBhvr additive="base">
                                        <p:cTn id="54" dur="500" fill="hold"/>
                                        <p:tgtEl>
                                          <p:spTgt spid="47"/>
                                        </p:tgtEl>
                                        <p:attrNameLst>
                                          <p:attrName>ppt_x</p:attrName>
                                        </p:attrNameLst>
                                      </p:cBhvr>
                                      <p:tavLst>
                                        <p:tav tm="0">
                                          <p:val>
                                            <p:strVal val="1+#ppt_w/2"/>
                                          </p:val>
                                        </p:tav>
                                        <p:tav tm="100000">
                                          <p:val>
                                            <p:strVal val="#ppt_x"/>
                                          </p:val>
                                        </p:tav>
                                      </p:tavLst>
                                    </p:anim>
                                    <p:anim calcmode="lin" valueType="num">
                                      <p:cBhvr additive="base">
                                        <p:cTn id="55"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P spid="42" grpId="0"/>
      <p:bldP spid="43" grpId="0"/>
      <p:bldP spid="44" grpId="0"/>
      <p:bldP spid="45"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5050564" y="437497"/>
            <a:ext cx="2090872" cy="461665"/>
          </a:xfrm>
          <a:prstGeom prst="rect">
            <a:avLst/>
          </a:prstGeom>
          <a:noFill/>
        </p:spPr>
        <p:txBody>
          <a:bodyPr wrap="square" rtlCol="0">
            <a:spAutoFit/>
          </a:bodyPr>
          <a:lstStyle/>
          <a:p>
            <a:pPr algn="dist"/>
            <a:r>
              <a:rPr lang="en-US" altLang="zh-CN" sz="2400" dirty="0">
                <a:gradFill>
                  <a:gsLst>
                    <a:gs pos="0">
                      <a:srgbClr val="FBF3EC"/>
                    </a:gs>
                    <a:gs pos="100000">
                      <a:srgbClr val="FEFDA9"/>
                    </a:gs>
                  </a:gsLst>
                  <a:lin ang="5400000" scaled="1"/>
                </a:gradFill>
                <a:latin typeface="汉仪大宋简" panose="02010609000101010101" charset="-122"/>
                <a:ea typeface="汉仪大宋简" panose="02010609000101010101" charset="-122"/>
                <a:cs typeface="微软雅黑" panose="020B0503020204020204" pitchFamily="34" charset="-122"/>
              </a:rPr>
              <a:t>HEADLINE</a:t>
            </a:r>
            <a:endParaRPr lang="zh-CN" altLang="en-US" sz="2400" dirty="0">
              <a:gradFill>
                <a:gsLst>
                  <a:gs pos="0">
                    <a:srgbClr val="FBF3EC"/>
                  </a:gs>
                  <a:gs pos="100000">
                    <a:srgbClr val="FEFDA9"/>
                  </a:gs>
                </a:gsLst>
                <a:lin ang="5400000" scaled="1"/>
              </a:gradFill>
              <a:latin typeface="汉仪大宋简" panose="02010609000101010101" charset="-122"/>
              <a:ea typeface="汉仪大宋简" panose="02010609000101010101" charset="-122"/>
              <a:cs typeface="微软雅黑" panose="020B0503020204020204" pitchFamily="34" charset="-122"/>
            </a:endParaRPr>
          </a:p>
        </p:txBody>
      </p:sp>
      <p:sp>
        <p:nvSpPr>
          <p:cNvPr id="3" name="文本框 2"/>
          <p:cNvSpPr txBox="1"/>
          <p:nvPr/>
        </p:nvSpPr>
        <p:spPr>
          <a:xfrm>
            <a:off x="4188753" y="837607"/>
            <a:ext cx="3814493" cy="462434"/>
          </a:xfrm>
          <a:prstGeom prst="rect">
            <a:avLst/>
          </a:prstGeom>
          <a:noFill/>
        </p:spPr>
        <p:txBody>
          <a:bodyPr wrap="square" rtlCol="0">
            <a:spAutoFit/>
          </a:bodyPr>
          <a:lstStyle/>
          <a:p>
            <a:pPr algn="ctr">
              <a:lnSpc>
                <a:spcPts val="1500"/>
              </a:lnSpc>
            </a:pPr>
            <a:r>
              <a:rPr lang="en-US" altLang="zh-CN"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 </a:t>
            </a:r>
            <a:endParaRPr lang="zh-CN" altLang="en-US"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74" name="组合 73"/>
          <p:cNvGrpSpPr/>
          <p:nvPr/>
        </p:nvGrpSpPr>
        <p:grpSpPr>
          <a:xfrm>
            <a:off x="4829383" y="2439254"/>
            <a:ext cx="2558816" cy="2461644"/>
            <a:chOff x="4369945" y="2201906"/>
            <a:chExt cx="3379006" cy="3250687"/>
          </a:xfrm>
        </p:grpSpPr>
        <p:grpSp>
          <p:nvGrpSpPr>
            <p:cNvPr id="5" name="组合 4"/>
            <p:cNvGrpSpPr/>
            <p:nvPr/>
          </p:nvGrpSpPr>
          <p:grpSpPr>
            <a:xfrm>
              <a:off x="4369945" y="2201906"/>
              <a:ext cx="3379006" cy="3250687"/>
              <a:chOff x="3562333" y="1377467"/>
              <a:chExt cx="5067331" cy="4874898"/>
            </a:xfrm>
          </p:grpSpPr>
          <p:sp>
            <p:nvSpPr>
              <p:cNvPr id="53" name="Google Shape;281;p20"/>
              <p:cNvSpPr/>
              <p:nvPr/>
            </p:nvSpPr>
            <p:spPr>
              <a:xfrm>
                <a:off x="4420085" y="1377467"/>
                <a:ext cx="1596577" cy="1866932"/>
              </a:xfrm>
              <a:custGeom>
                <a:avLst/>
                <a:gdLst/>
                <a:ahLst/>
                <a:cxnLst/>
                <a:rect l="l" t="t" r="r" b="b"/>
                <a:pathLst>
                  <a:path w="5061" h="5918" extrusionOk="0">
                    <a:moveTo>
                      <a:pt x="2520" y="0"/>
                    </a:moveTo>
                    <a:lnTo>
                      <a:pt x="1" y="1468"/>
                    </a:lnTo>
                    <a:lnTo>
                      <a:pt x="1" y="4450"/>
                    </a:lnTo>
                    <a:lnTo>
                      <a:pt x="2520" y="5917"/>
                    </a:lnTo>
                    <a:lnTo>
                      <a:pt x="5060" y="4450"/>
                    </a:lnTo>
                    <a:lnTo>
                      <a:pt x="5060" y="1468"/>
                    </a:lnTo>
                    <a:lnTo>
                      <a:pt x="2520" y="0"/>
                    </a:lnTo>
                    <a:close/>
                  </a:path>
                </a:pathLst>
              </a:custGeom>
              <a:gradFill>
                <a:gsLst>
                  <a:gs pos="0">
                    <a:srgbClr val="FEFDA9"/>
                  </a:gs>
                  <a:gs pos="100000">
                    <a:srgbClr val="FBF3EC"/>
                  </a:gs>
                </a:gsLst>
                <a:lin ang="16200000" scaled="1"/>
              </a:gra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54" name="Google Shape;282;p20"/>
              <p:cNvSpPr/>
              <p:nvPr/>
            </p:nvSpPr>
            <p:spPr>
              <a:xfrm>
                <a:off x="6162402" y="1377467"/>
                <a:ext cx="1596261" cy="1866932"/>
              </a:xfrm>
              <a:custGeom>
                <a:avLst/>
                <a:gdLst/>
                <a:ahLst/>
                <a:cxnLst/>
                <a:rect l="l" t="t" r="r" b="b"/>
                <a:pathLst>
                  <a:path w="5060" h="5918" extrusionOk="0">
                    <a:moveTo>
                      <a:pt x="2519" y="0"/>
                    </a:moveTo>
                    <a:lnTo>
                      <a:pt x="0" y="1468"/>
                    </a:lnTo>
                    <a:lnTo>
                      <a:pt x="0" y="4450"/>
                    </a:lnTo>
                    <a:lnTo>
                      <a:pt x="2519" y="5917"/>
                    </a:lnTo>
                    <a:lnTo>
                      <a:pt x="5060" y="4450"/>
                    </a:lnTo>
                    <a:lnTo>
                      <a:pt x="5060" y="1468"/>
                    </a:lnTo>
                    <a:lnTo>
                      <a:pt x="2519" y="0"/>
                    </a:lnTo>
                    <a:close/>
                  </a:path>
                </a:pathLst>
              </a:custGeom>
              <a:gradFill>
                <a:gsLst>
                  <a:gs pos="0">
                    <a:srgbClr val="FEFDA9"/>
                  </a:gs>
                  <a:gs pos="100000">
                    <a:srgbClr val="FBF3EC"/>
                  </a:gs>
                </a:gsLst>
                <a:lin ang="16200000" scaled="1"/>
              </a:gra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55" name="Google Shape;283;p20"/>
              <p:cNvSpPr/>
              <p:nvPr/>
            </p:nvSpPr>
            <p:spPr>
              <a:xfrm>
                <a:off x="4420085" y="4385433"/>
                <a:ext cx="1596577" cy="1866932"/>
              </a:xfrm>
              <a:custGeom>
                <a:avLst/>
                <a:gdLst/>
                <a:ahLst/>
                <a:cxnLst/>
                <a:rect l="l" t="t" r="r" b="b"/>
                <a:pathLst>
                  <a:path w="5061" h="5918" extrusionOk="0">
                    <a:moveTo>
                      <a:pt x="2520" y="1"/>
                    </a:moveTo>
                    <a:lnTo>
                      <a:pt x="1" y="1468"/>
                    </a:lnTo>
                    <a:lnTo>
                      <a:pt x="1" y="4450"/>
                    </a:lnTo>
                    <a:lnTo>
                      <a:pt x="2520" y="5918"/>
                    </a:lnTo>
                    <a:lnTo>
                      <a:pt x="5060" y="4450"/>
                    </a:lnTo>
                    <a:lnTo>
                      <a:pt x="5060" y="1468"/>
                    </a:lnTo>
                    <a:lnTo>
                      <a:pt x="2520" y="1"/>
                    </a:lnTo>
                    <a:close/>
                  </a:path>
                </a:pathLst>
              </a:custGeom>
              <a:gradFill>
                <a:gsLst>
                  <a:gs pos="0">
                    <a:srgbClr val="FEFDA9"/>
                  </a:gs>
                  <a:gs pos="100000">
                    <a:srgbClr val="FBF3EC"/>
                  </a:gs>
                </a:gsLst>
                <a:lin ang="16200000" scaled="1"/>
              </a:gra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56" name="Google Shape;284;p20"/>
              <p:cNvSpPr/>
              <p:nvPr/>
            </p:nvSpPr>
            <p:spPr>
              <a:xfrm>
                <a:off x="6162402" y="4385433"/>
                <a:ext cx="1596261" cy="1866932"/>
              </a:xfrm>
              <a:custGeom>
                <a:avLst/>
                <a:gdLst/>
                <a:ahLst/>
                <a:cxnLst/>
                <a:rect l="l" t="t" r="r" b="b"/>
                <a:pathLst>
                  <a:path w="5060" h="5918" extrusionOk="0">
                    <a:moveTo>
                      <a:pt x="2519" y="1"/>
                    </a:moveTo>
                    <a:lnTo>
                      <a:pt x="0" y="1468"/>
                    </a:lnTo>
                    <a:lnTo>
                      <a:pt x="0" y="4450"/>
                    </a:lnTo>
                    <a:lnTo>
                      <a:pt x="2519" y="5918"/>
                    </a:lnTo>
                    <a:lnTo>
                      <a:pt x="5060" y="4450"/>
                    </a:lnTo>
                    <a:lnTo>
                      <a:pt x="5060" y="1468"/>
                    </a:lnTo>
                    <a:lnTo>
                      <a:pt x="2519" y="1"/>
                    </a:lnTo>
                    <a:close/>
                  </a:path>
                </a:pathLst>
              </a:custGeom>
              <a:gradFill>
                <a:gsLst>
                  <a:gs pos="0">
                    <a:srgbClr val="FEFDA9"/>
                  </a:gs>
                  <a:gs pos="100000">
                    <a:srgbClr val="FBF3EC"/>
                  </a:gs>
                </a:gsLst>
                <a:lin ang="16200000" scaled="1"/>
              </a:gra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57" name="Google Shape;285;p20"/>
              <p:cNvSpPr/>
              <p:nvPr/>
            </p:nvSpPr>
            <p:spPr>
              <a:xfrm>
                <a:off x="7033403" y="2885708"/>
                <a:ext cx="1596261" cy="1866616"/>
              </a:xfrm>
              <a:custGeom>
                <a:avLst/>
                <a:gdLst/>
                <a:ahLst/>
                <a:cxnLst/>
                <a:rect l="l" t="t" r="r" b="b"/>
                <a:pathLst>
                  <a:path w="5060" h="5917" extrusionOk="0">
                    <a:moveTo>
                      <a:pt x="2520" y="0"/>
                    </a:moveTo>
                    <a:lnTo>
                      <a:pt x="0" y="1468"/>
                    </a:lnTo>
                    <a:lnTo>
                      <a:pt x="0" y="4444"/>
                    </a:lnTo>
                    <a:lnTo>
                      <a:pt x="2520" y="5917"/>
                    </a:lnTo>
                    <a:lnTo>
                      <a:pt x="5060" y="4444"/>
                    </a:lnTo>
                    <a:lnTo>
                      <a:pt x="5060" y="1468"/>
                    </a:lnTo>
                    <a:lnTo>
                      <a:pt x="2520" y="0"/>
                    </a:lnTo>
                    <a:close/>
                  </a:path>
                </a:pathLst>
              </a:custGeom>
              <a:gradFill>
                <a:gsLst>
                  <a:gs pos="0">
                    <a:srgbClr val="FEFDA9"/>
                  </a:gs>
                  <a:gs pos="100000">
                    <a:srgbClr val="FBF3EC"/>
                  </a:gs>
                </a:gsLst>
                <a:lin ang="16200000" scaled="1"/>
              </a:gra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58" name="Google Shape;286;p20"/>
              <p:cNvSpPr/>
              <p:nvPr/>
            </p:nvSpPr>
            <p:spPr>
              <a:xfrm>
                <a:off x="3562333" y="2885708"/>
                <a:ext cx="1598155" cy="1866616"/>
              </a:xfrm>
              <a:custGeom>
                <a:avLst/>
                <a:gdLst/>
                <a:ahLst/>
                <a:cxnLst/>
                <a:rect l="l" t="t" r="r" b="b"/>
                <a:pathLst>
                  <a:path w="5066" h="5917" extrusionOk="0">
                    <a:moveTo>
                      <a:pt x="2520" y="0"/>
                    </a:moveTo>
                    <a:lnTo>
                      <a:pt x="1" y="1468"/>
                    </a:lnTo>
                    <a:lnTo>
                      <a:pt x="1" y="4444"/>
                    </a:lnTo>
                    <a:lnTo>
                      <a:pt x="2520" y="5917"/>
                    </a:lnTo>
                    <a:lnTo>
                      <a:pt x="5066" y="4444"/>
                    </a:lnTo>
                    <a:lnTo>
                      <a:pt x="5066" y="1468"/>
                    </a:lnTo>
                    <a:lnTo>
                      <a:pt x="2520" y="0"/>
                    </a:lnTo>
                    <a:close/>
                  </a:path>
                </a:pathLst>
              </a:custGeom>
              <a:gradFill>
                <a:gsLst>
                  <a:gs pos="0">
                    <a:srgbClr val="FEFDA9"/>
                  </a:gs>
                  <a:gs pos="100000">
                    <a:srgbClr val="FBF3EC"/>
                  </a:gs>
                </a:gsLst>
                <a:lin ang="16200000" scaled="1"/>
              </a:gra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useBgFill="1">
            <p:nvSpPr>
              <p:cNvPr id="59" name="Google Shape;287;p20"/>
              <p:cNvSpPr/>
              <p:nvPr/>
            </p:nvSpPr>
            <p:spPr>
              <a:xfrm>
                <a:off x="4937764" y="2719774"/>
                <a:ext cx="2198803" cy="2198487"/>
              </a:xfrm>
              <a:custGeom>
                <a:avLst/>
                <a:gdLst/>
                <a:ahLst/>
                <a:cxnLst/>
                <a:rect l="l" t="t" r="r" b="b"/>
                <a:pathLst>
                  <a:path w="6970" h="6969" extrusionOk="0">
                    <a:moveTo>
                      <a:pt x="3488" y="0"/>
                    </a:moveTo>
                    <a:cubicBezTo>
                      <a:pt x="1558" y="0"/>
                      <a:pt x="1" y="1552"/>
                      <a:pt x="1" y="3482"/>
                    </a:cubicBezTo>
                    <a:cubicBezTo>
                      <a:pt x="1" y="5412"/>
                      <a:pt x="1558" y="6969"/>
                      <a:pt x="3488" y="6969"/>
                    </a:cubicBezTo>
                    <a:cubicBezTo>
                      <a:pt x="5413" y="6969"/>
                      <a:pt x="6969" y="5412"/>
                      <a:pt x="6969" y="3482"/>
                    </a:cubicBezTo>
                    <a:cubicBezTo>
                      <a:pt x="6969" y="1552"/>
                      <a:pt x="5413" y="0"/>
                      <a:pt x="3488" y="0"/>
                    </a:cubicBezTo>
                    <a:close/>
                  </a:path>
                </a:pathLst>
              </a:custGeom>
              <a:ln>
                <a:solidFill>
                  <a:schemeClr val="bg1">
                    <a:lumMod val="95000"/>
                  </a:schemeClr>
                </a:solid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60" name="Google Shape;288;p20"/>
              <p:cNvSpPr/>
              <p:nvPr/>
            </p:nvSpPr>
            <p:spPr>
              <a:xfrm>
                <a:off x="5234932" y="3023252"/>
                <a:ext cx="1598155" cy="1596577"/>
              </a:xfrm>
              <a:custGeom>
                <a:avLst/>
                <a:gdLst/>
                <a:ahLst/>
                <a:cxnLst/>
                <a:rect l="l" t="t" r="r" b="b"/>
                <a:pathLst>
                  <a:path w="5066" h="5061" extrusionOk="0">
                    <a:moveTo>
                      <a:pt x="2546" y="1"/>
                    </a:moveTo>
                    <a:cubicBezTo>
                      <a:pt x="1141" y="1"/>
                      <a:pt x="0" y="1116"/>
                      <a:pt x="0" y="2520"/>
                    </a:cubicBezTo>
                    <a:cubicBezTo>
                      <a:pt x="0" y="3924"/>
                      <a:pt x="1141" y="5060"/>
                      <a:pt x="2546" y="5060"/>
                    </a:cubicBezTo>
                    <a:cubicBezTo>
                      <a:pt x="3945" y="5060"/>
                      <a:pt x="5065" y="3924"/>
                      <a:pt x="5065" y="2520"/>
                    </a:cubicBezTo>
                    <a:cubicBezTo>
                      <a:pt x="5065" y="1116"/>
                      <a:pt x="3945" y="1"/>
                      <a:pt x="2546" y="1"/>
                    </a:cubicBezTo>
                    <a:close/>
                  </a:path>
                </a:pathLst>
              </a:custGeom>
              <a:solidFill>
                <a:srgbClr val="FFFFFF">
                  <a:alpha val="34000"/>
                </a:srgbClr>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61" name="Google Shape;289;p20"/>
              <p:cNvSpPr/>
              <p:nvPr/>
            </p:nvSpPr>
            <p:spPr>
              <a:xfrm>
                <a:off x="5110324" y="2898958"/>
                <a:ext cx="1847057" cy="1838540"/>
              </a:xfrm>
              <a:custGeom>
                <a:avLst/>
                <a:gdLst/>
                <a:ahLst/>
                <a:cxnLst/>
                <a:rect l="l" t="t" r="r" b="b"/>
                <a:pathLst>
                  <a:path w="5855" h="5828" extrusionOk="0">
                    <a:moveTo>
                      <a:pt x="2941" y="90"/>
                    </a:moveTo>
                    <a:cubicBezTo>
                      <a:pt x="4498" y="90"/>
                      <a:pt x="5765" y="1357"/>
                      <a:pt x="5765" y="2914"/>
                    </a:cubicBezTo>
                    <a:cubicBezTo>
                      <a:pt x="5765" y="4471"/>
                      <a:pt x="4498" y="5744"/>
                      <a:pt x="2941" y="5744"/>
                    </a:cubicBezTo>
                    <a:cubicBezTo>
                      <a:pt x="1384" y="5744"/>
                      <a:pt x="111" y="4471"/>
                      <a:pt x="111" y="2914"/>
                    </a:cubicBezTo>
                    <a:cubicBezTo>
                      <a:pt x="111" y="1357"/>
                      <a:pt x="1384" y="90"/>
                      <a:pt x="2941" y="90"/>
                    </a:cubicBezTo>
                    <a:close/>
                    <a:moveTo>
                      <a:pt x="2941" y="0"/>
                    </a:moveTo>
                    <a:cubicBezTo>
                      <a:pt x="1316" y="0"/>
                      <a:pt x="1" y="1315"/>
                      <a:pt x="1" y="2914"/>
                    </a:cubicBezTo>
                    <a:cubicBezTo>
                      <a:pt x="1" y="4534"/>
                      <a:pt x="1316" y="5828"/>
                      <a:pt x="2941" y="5828"/>
                    </a:cubicBezTo>
                    <a:cubicBezTo>
                      <a:pt x="4540" y="5828"/>
                      <a:pt x="5854" y="4534"/>
                      <a:pt x="5854" y="2914"/>
                    </a:cubicBezTo>
                    <a:cubicBezTo>
                      <a:pt x="5854" y="1315"/>
                      <a:pt x="4540" y="0"/>
                      <a:pt x="2941" y="0"/>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grpSp>
        <p:grpSp>
          <p:nvGrpSpPr>
            <p:cNvPr id="6" name="Google Shape;1002;p32"/>
            <p:cNvGrpSpPr/>
            <p:nvPr/>
          </p:nvGrpSpPr>
          <p:grpSpPr>
            <a:xfrm>
              <a:off x="5343173" y="2611176"/>
              <a:ext cx="253396" cy="296245"/>
              <a:chOff x="-48237000" y="2342650"/>
              <a:chExt cx="256800" cy="300225"/>
            </a:xfrm>
            <a:solidFill>
              <a:srgbClr val="C00000"/>
            </a:solidFill>
          </p:grpSpPr>
          <p:sp>
            <p:nvSpPr>
              <p:cNvPr id="49" name="Google Shape;1003;p32"/>
              <p:cNvSpPr/>
              <p:nvPr/>
            </p:nvSpPr>
            <p:spPr>
              <a:xfrm>
                <a:off x="-48237000" y="2342650"/>
                <a:ext cx="256800" cy="300225"/>
              </a:xfrm>
              <a:custGeom>
                <a:avLst/>
                <a:gdLst/>
                <a:ahLst/>
                <a:cxnLst/>
                <a:rect l="l" t="t" r="r" b="b"/>
                <a:pathLst>
                  <a:path w="10272" h="12009" extrusionOk="0">
                    <a:moveTo>
                      <a:pt x="4507" y="679"/>
                    </a:moveTo>
                    <a:cubicBezTo>
                      <a:pt x="4774" y="679"/>
                      <a:pt x="5048" y="706"/>
                      <a:pt x="5325" y="762"/>
                    </a:cubicBezTo>
                    <a:cubicBezTo>
                      <a:pt x="6774" y="1077"/>
                      <a:pt x="7940" y="2274"/>
                      <a:pt x="8255" y="3723"/>
                    </a:cubicBezTo>
                    <a:cubicBezTo>
                      <a:pt x="8381" y="4227"/>
                      <a:pt x="8381" y="4763"/>
                      <a:pt x="8318" y="5267"/>
                    </a:cubicBezTo>
                    <a:cubicBezTo>
                      <a:pt x="8318" y="5330"/>
                      <a:pt x="8318" y="5424"/>
                      <a:pt x="8350" y="5487"/>
                    </a:cubicBezTo>
                    <a:lnTo>
                      <a:pt x="9263" y="7220"/>
                    </a:lnTo>
                    <a:cubicBezTo>
                      <a:pt x="9389" y="7441"/>
                      <a:pt x="9232" y="7756"/>
                      <a:pt x="8980" y="7756"/>
                    </a:cubicBezTo>
                    <a:lnTo>
                      <a:pt x="8034" y="7756"/>
                    </a:lnTo>
                    <a:cubicBezTo>
                      <a:pt x="7845" y="7756"/>
                      <a:pt x="7688" y="7913"/>
                      <a:pt x="7688" y="8102"/>
                    </a:cubicBezTo>
                    <a:lnTo>
                      <a:pt x="7688" y="9867"/>
                    </a:lnTo>
                    <a:lnTo>
                      <a:pt x="5892" y="9867"/>
                    </a:lnTo>
                    <a:cubicBezTo>
                      <a:pt x="5703" y="9867"/>
                      <a:pt x="5546" y="10024"/>
                      <a:pt x="5546" y="10213"/>
                    </a:cubicBezTo>
                    <a:lnTo>
                      <a:pt x="5546" y="11284"/>
                    </a:lnTo>
                    <a:lnTo>
                      <a:pt x="2049" y="11284"/>
                    </a:lnTo>
                    <a:lnTo>
                      <a:pt x="2049" y="7693"/>
                    </a:lnTo>
                    <a:cubicBezTo>
                      <a:pt x="2049" y="7598"/>
                      <a:pt x="2017" y="7504"/>
                      <a:pt x="1923" y="7441"/>
                    </a:cubicBezTo>
                    <a:cubicBezTo>
                      <a:pt x="1103" y="6685"/>
                      <a:pt x="631" y="5645"/>
                      <a:pt x="631" y="4542"/>
                    </a:cubicBezTo>
                    <a:cubicBezTo>
                      <a:pt x="631" y="2387"/>
                      <a:pt x="2372" y="679"/>
                      <a:pt x="4507" y="679"/>
                    </a:cubicBezTo>
                    <a:close/>
                    <a:moveTo>
                      <a:pt x="4570" y="0"/>
                    </a:moveTo>
                    <a:cubicBezTo>
                      <a:pt x="2059" y="0"/>
                      <a:pt x="1" y="1999"/>
                      <a:pt x="1" y="4542"/>
                    </a:cubicBezTo>
                    <a:cubicBezTo>
                      <a:pt x="1" y="5802"/>
                      <a:pt x="505" y="7000"/>
                      <a:pt x="1418" y="7850"/>
                    </a:cubicBezTo>
                    <a:lnTo>
                      <a:pt x="1418" y="11631"/>
                    </a:lnTo>
                    <a:cubicBezTo>
                      <a:pt x="1418" y="11851"/>
                      <a:pt x="1576" y="12009"/>
                      <a:pt x="1765" y="12009"/>
                    </a:cubicBezTo>
                    <a:lnTo>
                      <a:pt x="5987" y="12009"/>
                    </a:lnTo>
                    <a:cubicBezTo>
                      <a:pt x="6176" y="12009"/>
                      <a:pt x="6333" y="11851"/>
                      <a:pt x="6333" y="11631"/>
                    </a:cubicBezTo>
                    <a:lnTo>
                      <a:pt x="6333" y="10591"/>
                    </a:lnTo>
                    <a:lnTo>
                      <a:pt x="8097" y="10591"/>
                    </a:lnTo>
                    <a:cubicBezTo>
                      <a:pt x="8287" y="10591"/>
                      <a:pt x="8444" y="10434"/>
                      <a:pt x="8444" y="10213"/>
                    </a:cubicBezTo>
                    <a:lnTo>
                      <a:pt x="8444" y="8449"/>
                    </a:lnTo>
                    <a:lnTo>
                      <a:pt x="9043" y="8449"/>
                    </a:lnTo>
                    <a:cubicBezTo>
                      <a:pt x="9799" y="8417"/>
                      <a:pt x="10271" y="7598"/>
                      <a:pt x="9925" y="6874"/>
                    </a:cubicBezTo>
                    <a:lnTo>
                      <a:pt x="9043" y="5267"/>
                    </a:lnTo>
                    <a:cubicBezTo>
                      <a:pt x="9137" y="4700"/>
                      <a:pt x="9137" y="4164"/>
                      <a:pt x="9011" y="3597"/>
                    </a:cubicBezTo>
                    <a:cubicBezTo>
                      <a:pt x="8665" y="1864"/>
                      <a:pt x="7247" y="510"/>
                      <a:pt x="5546" y="100"/>
                    </a:cubicBezTo>
                    <a:cubicBezTo>
                      <a:pt x="5215" y="33"/>
                      <a:pt x="4889" y="0"/>
                      <a:pt x="4570"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50" name="Google Shape;1004;p32"/>
              <p:cNvSpPr/>
              <p:nvPr/>
            </p:nvSpPr>
            <p:spPr>
              <a:xfrm>
                <a:off x="-48195250" y="2377425"/>
                <a:ext cx="144150" cy="140225"/>
              </a:xfrm>
              <a:custGeom>
                <a:avLst/>
                <a:gdLst/>
                <a:ahLst/>
                <a:cxnLst/>
                <a:rect l="l" t="t" r="r" b="b"/>
                <a:pathLst>
                  <a:path w="5766" h="5609" extrusionOk="0">
                    <a:moveTo>
                      <a:pt x="3214" y="757"/>
                    </a:moveTo>
                    <a:lnTo>
                      <a:pt x="3214" y="883"/>
                    </a:lnTo>
                    <a:cubicBezTo>
                      <a:pt x="3214" y="1040"/>
                      <a:pt x="3277" y="1135"/>
                      <a:pt x="3435" y="1198"/>
                    </a:cubicBezTo>
                    <a:cubicBezTo>
                      <a:pt x="3624" y="1261"/>
                      <a:pt x="3844" y="1387"/>
                      <a:pt x="4002" y="1513"/>
                    </a:cubicBezTo>
                    <a:cubicBezTo>
                      <a:pt x="4061" y="1553"/>
                      <a:pt x="4146" y="1593"/>
                      <a:pt x="4233" y="1593"/>
                    </a:cubicBezTo>
                    <a:cubicBezTo>
                      <a:pt x="4283" y="1593"/>
                      <a:pt x="4333" y="1579"/>
                      <a:pt x="4380" y="1545"/>
                    </a:cubicBezTo>
                    <a:lnTo>
                      <a:pt x="4506" y="1482"/>
                    </a:lnTo>
                    <a:lnTo>
                      <a:pt x="4852" y="2049"/>
                    </a:lnTo>
                    <a:lnTo>
                      <a:pt x="4726" y="2143"/>
                    </a:lnTo>
                    <a:cubicBezTo>
                      <a:pt x="4632" y="2206"/>
                      <a:pt x="4537" y="2364"/>
                      <a:pt x="4569" y="2490"/>
                    </a:cubicBezTo>
                    <a:cubicBezTo>
                      <a:pt x="4632" y="2710"/>
                      <a:pt x="4632" y="2899"/>
                      <a:pt x="4569" y="3120"/>
                    </a:cubicBezTo>
                    <a:cubicBezTo>
                      <a:pt x="4537" y="3277"/>
                      <a:pt x="4632" y="3403"/>
                      <a:pt x="4726" y="3466"/>
                    </a:cubicBezTo>
                    <a:lnTo>
                      <a:pt x="4852" y="3561"/>
                    </a:lnTo>
                    <a:lnTo>
                      <a:pt x="4506" y="4159"/>
                    </a:lnTo>
                    <a:lnTo>
                      <a:pt x="4380" y="4065"/>
                    </a:lnTo>
                    <a:cubicBezTo>
                      <a:pt x="4323" y="4037"/>
                      <a:pt x="4260" y="4021"/>
                      <a:pt x="4199" y="4021"/>
                    </a:cubicBezTo>
                    <a:cubicBezTo>
                      <a:pt x="4125" y="4021"/>
                      <a:pt x="4054" y="4044"/>
                      <a:pt x="4002" y="4096"/>
                    </a:cubicBezTo>
                    <a:cubicBezTo>
                      <a:pt x="3844" y="4254"/>
                      <a:pt x="3624" y="4348"/>
                      <a:pt x="3435" y="4411"/>
                    </a:cubicBezTo>
                    <a:cubicBezTo>
                      <a:pt x="3277" y="4475"/>
                      <a:pt x="3214" y="4632"/>
                      <a:pt x="3214" y="4727"/>
                    </a:cubicBezTo>
                    <a:lnTo>
                      <a:pt x="3214" y="4853"/>
                    </a:lnTo>
                    <a:lnTo>
                      <a:pt x="2489" y="4853"/>
                    </a:lnTo>
                    <a:lnTo>
                      <a:pt x="2489" y="4727"/>
                    </a:lnTo>
                    <a:cubicBezTo>
                      <a:pt x="2489" y="4569"/>
                      <a:pt x="2426" y="4475"/>
                      <a:pt x="2269" y="4411"/>
                    </a:cubicBezTo>
                    <a:cubicBezTo>
                      <a:pt x="2048" y="4348"/>
                      <a:pt x="1859" y="4222"/>
                      <a:pt x="1702" y="4096"/>
                    </a:cubicBezTo>
                    <a:cubicBezTo>
                      <a:pt x="1622" y="4057"/>
                      <a:pt x="1530" y="4017"/>
                      <a:pt x="1449" y="4017"/>
                    </a:cubicBezTo>
                    <a:cubicBezTo>
                      <a:pt x="1402" y="4017"/>
                      <a:pt x="1358" y="4030"/>
                      <a:pt x="1324" y="4065"/>
                    </a:cubicBezTo>
                    <a:lnTo>
                      <a:pt x="1198" y="4159"/>
                    </a:lnTo>
                    <a:lnTo>
                      <a:pt x="851" y="3561"/>
                    </a:lnTo>
                    <a:lnTo>
                      <a:pt x="946" y="3466"/>
                    </a:lnTo>
                    <a:cubicBezTo>
                      <a:pt x="1072" y="3403"/>
                      <a:pt x="1166" y="3246"/>
                      <a:pt x="1103" y="3120"/>
                    </a:cubicBezTo>
                    <a:cubicBezTo>
                      <a:pt x="1072" y="2899"/>
                      <a:pt x="1072" y="2710"/>
                      <a:pt x="1103" y="2490"/>
                    </a:cubicBezTo>
                    <a:cubicBezTo>
                      <a:pt x="1166" y="2332"/>
                      <a:pt x="1072" y="2206"/>
                      <a:pt x="946" y="2143"/>
                    </a:cubicBezTo>
                    <a:lnTo>
                      <a:pt x="851" y="2049"/>
                    </a:lnTo>
                    <a:lnTo>
                      <a:pt x="1198" y="1482"/>
                    </a:lnTo>
                    <a:lnTo>
                      <a:pt x="1324" y="1545"/>
                    </a:lnTo>
                    <a:cubicBezTo>
                      <a:pt x="1366" y="1573"/>
                      <a:pt x="1421" y="1588"/>
                      <a:pt x="1481" y="1588"/>
                    </a:cubicBezTo>
                    <a:cubicBezTo>
                      <a:pt x="1553" y="1588"/>
                      <a:pt x="1632" y="1565"/>
                      <a:pt x="1702" y="1513"/>
                    </a:cubicBezTo>
                    <a:cubicBezTo>
                      <a:pt x="1859" y="1356"/>
                      <a:pt x="2048" y="1261"/>
                      <a:pt x="2269" y="1198"/>
                    </a:cubicBezTo>
                    <a:cubicBezTo>
                      <a:pt x="2426" y="1135"/>
                      <a:pt x="2489" y="977"/>
                      <a:pt x="2489" y="883"/>
                    </a:cubicBezTo>
                    <a:lnTo>
                      <a:pt x="2489" y="757"/>
                    </a:lnTo>
                    <a:close/>
                    <a:moveTo>
                      <a:pt x="2174" y="1"/>
                    </a:moveTo>
                    <a:cubicBezTo>
                      <a:pt x="1985" y="1"/>
                      <a:pt x="1828" y="158"/>
                      <a:pt x="1828" y="379"/>
                    </a:cubicBezTo>
                    <a:lnTo>
                      <a:pt x="1828" y="599"/>
                    </a:lnTo>
                    <a:cubicBezTo>
                      <a:pt x="1702" y="631"/>
                      <a:pt x="1576" y="725"/>
                      <a:pt x="1513" y="788"/>
                    </a:cubicBezTo>
                    <a:lnTo>
                      <a:pt x="1324" y="694"/>
                    </a:lnTo>
                    <a:cubicBezTo>
                      <a:pt x="1265" y="658"/>
                      <a:pt x="1192" y="641"/>
                      <a:pt x="1122" y="641"/>
                    </a:cubicBezTo>
                    <a:cubicBezTo>
                      <a:pt x="1004" y="641"/>
                      <a:pt x="890" y="690"/>
                      <a:pt x="851" y="788"/>
                    </a:cubicBezTo>
                    <a:lnTo>
                      <a:pt x="126" y="2017"/>
                    </a:lnTo>
                    <a:cubicBezTo>
                      <a:pt x="63" y="2175"/>
                      <a:pt x="95" y="2427"/>
                      <a:pt x="253" y="2490"/>
                    </a:cubicBezTo>
                    <a:lnTo>
                      <a:pt x="442" y="2616"/>
                    </a:lnTo>
                    <a:lnTo>
                      <a:pt x="442" y="2994"/>
                    </a:lnTo>
                    <a:lnTo>
                      <a:pt x="253" y="3120"/>
                    </a:lnTo>
                    <a:cubicBezTo>
                      <a:pt x="95" y="3214"/>
                      <a:pt x="0" y="3435"/>
                      <a:pt x="126" y="3592"/>
                    </a:cubicBezTo>
                    <a:lnTo>
                      <a:pt x="851" y="4821"/>
                    </a:lnTo>
                    <a:cubicBezTo>
                      <a:pt x="894" y="4928"/>
                      <a:pt x="1024" y="4991"/>
                      <a:pt x="1152" y="4991"/>
                    </a:cubicBezTo>
                    <a:cubicBezTo>
                      <a:pt x="1213" y="4991"/>
                      <a:pt x="1273" y="4977"/>
                      <a:pt x="1324" y="4947"/>
                    </a:cubicBezTo>
                    <a:lnTo>
                      <a:pt x="1513" y="4821"/>
                    </a:lnTo>
                    <a:cubicBezTo>
                      <a:pt x="1639" y="4884"/>
                      <a:pt x="1733" y="4979"/>
                      <a:pt x="1828" y="5010"/>
                    </a:cubicBezTo>
                    <a:lnTo>
                      <a:pt x="1828" y="5262"/>
                    </a:lnTo>
                    <a:cubicBezTo>
                      <a:pt x="1828" y="5451"/>
                      <a:pt x="1985" y="5609"/>
                      <a:pt x="2174" y="5609"/>
                    </a:cubicBezTo>
                    <a:lnTo>
                      <a:pt x="3592" y="5609"/>
                    </a:lnTo>
                    <a:cubicBezTo>
                      <a:pt x="3781" y="5609"/>
                      <a:pt x="3939" y="5451"/>
                      <a:pt x="3939" y="5262"/>
                    </a:cubicBezTo>
                    <a:lnTo>
                      <a:pt x="3939" y="5010"/>
                    </a:lnTo>
                    <a:cubicBezTo>
                      <a:pt x="4065" y="4979"/>
                      <a:pt x="4191" y="4884"/>
                      <a:pt x="4254" y="4821"/>
                    </a:cubicBezTo>
                    <a:lnTo>
                      <a:pt x="4474" y="4947"/>
                    </a:lnTo>
                    <a:cubicBezTo>
                      <a:pt x="4524" y="4967"/>
                      <a:pt x="4580" y="4978"/>
                      <a:pt x="4637" y="4978"/>
                    </a:cubicBezTo>
                    <a:cubicBezTo>
                      <a:pt x="4759" y="4978"/>
                      <a:pt x="4882" y="4929"/>
                      <a:pt x="4947" y="4821"/>
                    </a:cubicBezTo>
                    <a:lnTo>
                      <a:pt x="5640" y="3592"/>
                    </a:lnTo>
                    <a:cubicBezTo>
                      <a:pt x="5734" y="3435"/>
                      <a:pt x="5671" y="3214"/>
                      <a:pt x="5514" y="3120"/>
                    </a:cubicBezTo>
                    <a:lnTo>
                      <a:pt x="5325" y="2994"/>
                    </a:lnTo>
                    <a:lnTo>
                      <a:pt x="5325" y="2616"/>
                    </a:lnTo>
                    <a:lnTo>
                      <a:pt x="5514" y="2490"/>
                    </a:lnTo>
                    <a:cubicBezTo>
                      <a:pt x="5671" y="2427"/>
                      <a:pt x="5766" y="2206"/>
                      <a:pt x="5640" y="2017"/>
                    </a:cubicBezTo>
                    <a:lnTo>
                      <a:pt x="4947" y="788"/>
                    </a:lnTo>
                    <a:cubicBezTo>
                      <a:pt x="4887" y="689"/>
                      <a:pt x="4777" y="627"/>
                      <a:pt x="4664" y="627"/>
                    </a:cubicBezTo>
                    <a:cubicBezTo>
                      <a:pt x="4598" y="627"/>
                      <a:pt x="4532" y="648"/>
                      <a:pt x="4474" y="694"/>
                    </a:cubicBezTo>
                    <a:lnTo>
                      <a:pt x="4254" y="788"/>
                    </a:lnTo>
                    <a:cubicBezTo>
                      <a:pt x="4159" y="725"/>
                      <a:pt x="4033" y="631"/>
                      <a:pt x="3939" y="599"/>
                    </a:cubicBezTo>
                    <a:lnTo>
                      <a:pt x="3939" y="379"/>
                    </a:lnTo>
                    <a:cubicBezTo>
                      <a:pt x="3939" y="158"/>
                      <a:pt x="3781" y="1"/>
                      <a:pt x="3592"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51" name="Google Shape;1005;p32"/>
              <p:cNvSpPr/>
              <p:nvPr/>
            </p:nvSpPr>
            <p:spPr>
              <a:xfrm>
                <a:off x="-48150350" y="2422325"/>
                <a:ext cx="52775" cy="52800"/>
              </a:xfrm>
              <a:custGeom>
                <a:avLst/>
                <a:gdLst/>
                <a:ahLst/>
                <a:cxnLst/>
                <a:rect l="l" t="t" r="r" b="b"/>
                <a:pathLst>
                  <a:path w="2111" h="2112" extrusionOk="0">
                    <a:moveTo>
                      <a:pt x="1040" y="662"/>
                    </a:moveTo>
                    <a:cubicBezTo>
                      <a:pt x="1260" y="662"/>
                      <a:pt x="1418" y="820"/>
                      <a:pt x="1418" y="1009"/>
                    </a:cubicBezTo>
                    <a:cubicBezTo>
                      <a:pt x="1418" y="1198"/>
                      <a:pt x="1260" y="1355"/>
                      <a:pt x="1040" y="1355"/>
                    </a:cubicBezTo>
                    <a:cubicBezTo>
                      <a:pt x="851" y="1355"/>
                      <a:pt x="693" y="1198"/>
                      <a:pt x="693" y="1009"/>
                    </a:cubicBezTo>
                    <a:cubicBezTo>
                      <a:pt x="693" y="820"/>
                      <a:pt x="851" y="662"/>
                      <a:pt x="1040" y="662"/>
                    </a:cubicBezTo>
                    <a:close/>
                    <a:moveTo>
                      <a:pt x="1040" y="1"/>
                    </a:moveTo>
                    <a:cubicBezTo>
                      <a:pt x="473" y="1"/>
                      <a:pt x="0" y="473"/>
                      <a:pt x="0" y="1040"/>
                    </a:cubicBezTo>
                    <a:cubicBezTo>
                      <a:pt x="0" y="1639"/>
                      <a:pt x="473" y="2111"/>
                      <a:pt x="1040" y="2111"/>
                    </a:cubicBezTo>
                    <a:cubicBezTo>
                      <a:pt x="1639" y="2111"/>
                      <a:pt x="2111" y="1639"/>
                      <a:pt x="2111" y="1040"/>
                    </a:cubicBezTo>
                    <a:cubicBezTo>
                      <a:pt x="2111" y="473"/>
                      <a:pt x="1639" y="1"/>
                      <a:pt x="1040"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grpSp>
        <p:grpSp>
          <p:nvGrpSpPr>
            <p:cNvPr id="7" name="Google Shape;1014;p32"/>
            <p:cNvGrpSpPr/>
            <p:nvPr/>
          </p:nvGrpSpPr>
          <p:grpSpPr>
            <a:xfrm>
              <a:off x="6511148" y="2643837"/>
              <a:ext cx="285299" cy="286056"/>
              <a:chOff x="-1700225" y="2768875"/>
              <a:chExt cx="291450" cy="292225"/>
            </a:xfrm>
            <a:solidFill>
              <a:srgbClr val="C00000"/>
            </a:solidFill>
          </p:grpSpPr>
          <p:sp>
            <p:nvSpPr>
              <p:cNvPr id="43" name="Google Shape;1015;p32"/>
              <p:cNvSpPr/>
              <p:nvPr/>
            </p:nvSpPr>
            <p:spPr>
              <a:xfrm>
                <a:off x="-1700225" y="2768875"/>
                <a:ext cx="291450" cy="292225"/>
              </a:xfrm>
              <a:custGeom>
                <a:avLst/>
                <a:gdLst/>
                <a:ahLst/>
                <a:cxnLst/>
                <a:rect l="l" t="t" r="r" b="b"/>
                <a:pathLst>
                  <a:path w="11658" h="11689" extrusionOk="0">
                    <a:moveTo>
                      <a:pt x="10617" y="662"/>
                    </a:moveTo>
                    <a:cubicBezTo>
                      <a:pt x="10806" y="662"/>
                      <a:pt x="10964" y="820"/>
                      <a:pt x="10964" y="1009"/>
                    </a:cubicBezTo>
                    <a:lnTo>
                      <a:pt x="10964" y="2710"/>
                    </a:lnTo>
                    <a:lnTo>
                      <a:pt x="662" y="2710"/>
                    </a:lnTo>
                    <a:lnTo>
                      <a:pt x="662" y="1009"/>
                    </a:lnTo>
                    <a:cubicBezTo>
                      <a:pt x="662" y="820"/>
                      <a:pt x="819" y="662"/>
                      <a:pt x="1008" y="662"/>
                    </a:cubicBezTo>
                    <a:close/>
                    <a:moveTo>
                      <a:pt x="10933" y="3372"/>
                    </a:moveTo>
                    <a:lnTo>
                      <a:pt x="10933" y="9232"/>
                    </a:lnTo>
                    <a:cubicBezTo>
                      <a:pt x="10964" y="9484"/>
                      <a:pt x="10806" y="9610"/>
                      <a:pt x="10617" y="9610"/>
                    </a:cubicBezTo>
                    <a:lnTo>
                      <a:pt x="8916" y="9610"/>
                    </a:lnTo>
                    <a:lnTo>
                      <a:pt x="8570" y="9232"/>
                    </a:lnTo>
                    <a:cubicBezTo>
                      <a:pt x="8601" y="9169"/>
                      <a:pt x="8664" y="9043"/>
                      <a:pt x="8696" y="8917"/>
                    </a:cubicBezTo>
                    <a:lnTo>
                      <a:pt x="9200" y="8917"/>
                    </a:lnTo>
                    <a:cubicBezTo>
                      <a:pt x="9389" y="8917"/>
                      <a:pt x="9546" y="8759"/>
                      <a:pt x="9546" y="8570"/>
                    </a:cubicBezTo>
                    <a:lnTo>
                      <a:pt x="9546" y="7184"/>
                    </a:lnTo>
                    <a:cubicBezTo>
                      <a:pt x="9546" y="6995"/>
                      <a:pt x="9389" y="6837"/>
                      <a:pt x="9200" y="6837"/>
                    </a:cubicBezTo>
                    <a:lnTo>
                      <a:pt x="8696" y="6837"/>
                    </a:lnTo>
                    <a:cubicBezTo>
                      <a:pt x="8664" y="6711"/>
                      <a:pt x="8601" y="6648"/>
                      <a:pt x="8570" y="6522"/>
                    </a:cubicBezTo>
                    <a:lnTo>
                      <a:pt x="8916" y="6176"/>
                    </a:lnTo>
                    <a:cubicBezTo>
                      <a:pt x="9042" y="6050"/>
                      <a:pt x="9042" y="5798"/>
                      <a:pt x="8916" y="5703"/>
                    </a:cubicBezTo>
                    <a:lnTo>
                      <a:pt x="7940" y="4695"/>
                    </a:lnTo>
                    <a:cubicBezTo>
                      <a:pt x="7877" y="4648"/>
                      <a:pt x="7790" y="4624"/>
                      <a:pt x="7703" y="4624"/>
                    </a:cubicBezTo>
                    <a:cubicBezTo>
                      <a:pt x="7617" y="4624"/>
                      <a:pt x="7530" y="4648"/>
                      <a:pt x="7467" y="4695"/>
                    </a:cubicBezTo>
                    <a:lnTo>
                      <a:pt x="7120" y="5073"/>
                    </a:lnTo>
                    <a:cubicBezTo>
                      <a:pt x="7026" y="5041"/>
                      <a:pt x="6931" y="4978"/>
                      <a:pt x="6805" y="4947"/>
                    </a:cubicBezTo>
                    <a:lnTo>
                      <a:pt x="6805" y="4443"/>
                    </a:lnTo>
                    <a:cubicBezTo>
                      <a:pt x="6805" y="4222"/>
                      <a:pt x="6648" y="4065"/>
                      <a:pt x="6459" y="4065"/>
                    </a:cubicBezTo>
                    <a:lnTo>
                      <a:pt x="5073" y="4065"/>
                    </a:lnTo>
                    <a:cubicBezTo>
                      <a:pt x="4884" y="4065"/>
                      <a:pt x="4726" y="4222"/>
                      <a:pt x="4726" y="4443"/>
                    </a:cubicBezTo>
                    <a:lnTo>
                      <a:pt x="4726" y="4947"/>
                    </a:lnTo>
                    <a:cubicBezTo>
                      <a:pt x="4600" y="4978"/>
                      <a:pt x="4506" y="5010"/>
                      <a:pt x="4411" y="5073"/>
                    </a:cubicBezTo>
                    <a:lnTo>
                      <a:pt x="4033" y="4695"/>
                    </a:lnTo>
                    <a:cubicBezTo>
                      <a:pt x="3986" y="4648"/>
                      <a:pt x="3899" y="4624"/>
                      <a:pt x="3808" y="4624"/>
                    </a:cubicBezTo>
                    <a:cubicBezTo>
                      <a:pt x="3718" y="4624"/>
                      <a:pt x="3623" y="4648"/>
                      <a:pt x="3560" y="4695"/>
                    </a:cubicBezTo>
                    <a:lnTo>
                      <a:pt x="2584" y="5703"/>
                    </a:lnTo>
                    <a:cubicBezTo>
                      <a:pt x="2458" y="5829"/>
                      <a:pt x="2458" y="6050"/>
                      <a:pt x="2584" y="6176"/>
                    </a:cubicBezTo>
                    <a:lnTo>
                      <a:pt x="2930" y="6522"/>
                    </a:lnTo>
                    <a:cubicBezTo>
                      <a:pt x="2899" y="6585"/>
                      <a:pt x="2867" y="6711"/>
                      <a:pt x="2836" y="6837"/>
                    </a:cubicBezTo>
                    <a:lnTo>
                      <a:pt x="2300" y="6837"/>
                    </a:lnTo>
                    <a:cubicBezTo>
                      <a:pt x="2111" y="6837"/>
                      <a:pt x="1954" y="6995"/>
                      <a:pt x="1954" y="7184"/>
                    </a:cubicBezTo>
                    <a:lnTo>
                      <a:pt x="1954" y="8570"/>
                    </a:lnTo>
                    <a:cubicBezTo>
                      <a:pt x="1954" y="8759"/>
                      <a:pt x="2111" y="8917"/>
                      <a:pt x="2300" y="8917"/>
                    </a:cubicBezTo>
                    <a:lnTo>
                      <a:pt x="2836" y="8917"/>
                    </a:lnTo>
                    <a:cubicBezTo>
                      <a:pt x="2867" y="9043"/>
                      <a:pt x="2899" y="9137"/>
                      <a:pt x="2930" y="9232"/>
                    </a:cubicBezTo>
                    <a:lnTo>
                      <a:pt x="2584" y="9610"/>
                    </a:lnTo>
                    <a:lnTo>
                      <a:pt x="977" y="9610"/>
                    </a:lnTo>
                    <a:cubicBezTo>
                      <a:pt x="788" y="9610"/>
                      <a:pt x="630" y="9452"/>
                      <a:pt x="630" y="9232"/>
                    </a:cubicBezTo>
                    <a:lnTo>
                      <a:pt x="630" y="3372"/>
                    </a:lnTo>
                    <a:close/>
                    <a:moveTo>
                      <a:pt x="6112" y="4726"/>
                    </a:moveTo>
                    <a:lnTo>
                      <a:pt x="6112" y="5136"/>
                    </a:lnTo>
                    <a:cubicBezTo>
                      <a:pt x="6112" y="5294"/>
                      <a:pt x="6207" y="5420"/>
                      <a:pt x="6364" y="5451"/>
                    </a:cubicBezTo>
                    <a:cubicBezTo>
                      <a:pt x="6553" y="5514"/>
                      <a:pt x="6805" y="5609"/>
                      <a:pt x="6994" y="5735"/>
                    </a:cubicBezTo>
                    <a:cubicBezTo>
                      <a:pt x="7041" y="5769"/>
                      <a:pt x="7096" y="5783"/>
                      <a:pt x="7153" y="5783"/>
                    </a:cubicBezTo>
                    <a:cubicBezTo>
                      <a:pt x="7251" y="5783"/>
                      <a:pt x="7356" y="5743"/>
                      <a:pt x="7435" y="5703"/>
                    </a:cubicBezTo>
                    <a:lnTo>
                      <a:pt x="7751" y="5388"/>
                    </a:lnTo>
                    <a:lnTo>
                      <a:pt x="8223" y="5861"/>
                    </a:lnTo>
                    <a:lnTo>
                      <a:pt x="7908" y="6176"/>
                    </a:lnTo>
                    <a:cubicBezTo>
                      <a:pt x="7782" y="6302"/>
                      <a:pt x="7782" y="6459"/>
                      <a:pt x="7877" y="6617"/>
                    </a:cubicBezTo>
                    <a:cubicBezTo>
                      <a:pt x="7971" y="6806"/>
                      <a:pt x="8066" y="6995"/>
                      <a:pt x="8129" y="7247"/>
                    </a:cubicBezTo>
                    <a:cubicBezTo>
                      <a:pt x="8192" y="7404"/>
                      <a:pt x="8286" y="7499"/>
                      <a:pt x="8444" y="7499"/>
                    </a:cubicBezTo>
                    <a:lnTo>
                      <a:pt x="8885" y="7499"/>
                    </a:lnTo>
                    <a:lnTo>
                      <a:pt x="8885" y="8192"/>
                    </a:lnTo>
                    <a:lnTo>
                      <a:pt x="8444" y="8192"/>
                    </a:lnTo>
                    <a:cubicBezTo>
                      <a:pt x="8286" y="8192"/>
                      <a:pt x="8192" y="8286"/>
                      <a:pt x="8129" y="8444"/>
                    </a:cubicBezTo>
                    <a:cubicBezTo>
                      <a:pt x="8097" y="8665"/>
                      <a:pt x="7971" y="8885"/>
                      <a:pt x="7877" y="9074"/>
                    </a:cubicBezTo>
                    <a:cubicBezTo>
                      <a:pt x="7782" y="9200"/>
                      <a:pt x="7814" y="9389"/>
                      <a:pt x="7908" y="9515"/>
                    </a:cubicBezTo>
                    <a:lnTo>
                      <a:pt x="8223" y="9830"/>
                    </a:lnTo>
                    <a:lnTo>
                      <a:pt x="7751" y="10303"/>
                    </a:lnTo>
                    <a:lnTo>
                      <a:pt x="7435" y="9988"/>
                    </a:lnTo>
                    <a:cubicBezTo>
                      <a:pt x="7368" y="9920"/>
                      <a:pt x="7291" y="9889"/>
                      <a:pt x="7211" y="9889"/>
                    </a:cubicBezTo>
                    <a:cubicBezTo>
                      <a:pt x="7141" y="9889"/>
                      <a:pt x="7068" y="9912"/>
                      <a:pt x="6994" y="9956"/>
                    </a:cubicBezTo>
                    <a:cubicBezTo>
                      <a:pt x="6805" y="10082"/>
                      <a:pt x="6616" y="10145"/>
                      <a:pt x="6364" y="10208"/>
                    </a:cubicBezTo>
                    <a:cubicBezTo>
                      <a:pt x="6207" y="10271"/>
                      <a:pt x="6112" y="10366"/>
                      <a:pt x="6112" y="10555"/>
                    </a:cubicBezTo>
                    <a:lnTo>
                      <a:pt x="6112" y="10964"/>
                    </a:lnTo>
                    <a:lnTo>
                      <a:pt x="5419" y="10964"/>
                    </a:lnTo>
                    <a:lnTo>
                      <a:pt x="5419" y="10555"/>
                    </a:lnTo>
                    <a:cubicBezTo>
                      <a:pt x="5419" y="10366"/>
                      <a:pt x="5325" y="10271"/>
                      <a:pt x="5167" y="10208"/>
                    </a:cubicBezTo>
                    <a:cubicBezTo>
                      <a:pt x="4947" y="10177"/>
                      <a:pt x="4726" y="10051"/>
                      <a:pt x="4537" y="9956"/>
                    </a:cubicBezTo>
                    <a:cubicBezTo>
                      <a:pt x="4491" y="9921"/>
                      <a:pt x="4436" y="9908"/>
                      <a:pt x="4379" y="9908"/>
                    </a:cubicBezTo>
                    <a:cubicBezTo>
                      <a:pt x="4281" y="9908"/>
                      <a:pt x="4176" y="9948"/>
                      <a:pt x="4096" y="9988"/>
                    </a:cubicBezTo>
                    <a:lnTo>
                      <a:pt x="3781" y="10303"/>
                    </a:lnTo>
                    <a:lnTo>
                      <a:pt x="3308" y="9830"/>
                    </a:lnTo>
                    <a:lnTo>
                      <a:pt x="3623" y="9515"/>
                    </a:lnTo>
                    <a:cubicBezTo>
                      <a:pt x="3749" y="9389"/>
                      <a:pt x="3749" y="9232"/>
                      <a:pt x="3655" y="9074"/>
                    </a:cubicBezTo>
                    <a:cubicBezTo>
                      <a:pt x="3529" y="8885"/>
                      <a:pt x="3466" y="8696"/>
                      <a:pt x="3371" y="8444"/>
                    </a:cubicBezTo>
                    <a:cubicBezTo>
                      <a:pt x="3340" y="8286"/>
                      <a:pt x="3214" y="8192"/>
                      <a:pt x="3056" y="8192"/>
                    </a:cubicBezTo>
                    <a:lnTo>
                      <a:pt x="2647" y="8192"/>
                    </a:lnTo>
                    <a:lnTo>
                      <a:pt x="2647" y="7499"/>
                    </a:lnTo>
                    <a:lnTo>
                      <a:pt x="3056" y="7499"/>
                    </a:lnTo>
                    <a:cubicBezTo>
                      <a:pt x="3214" y="7499"/>
                      <a:pt x="3340" y="7404"/>
                      <a:pt x="3371" y="7247"/>
                    </a:cubicBezTo>
                    <a:cubicBezTo>
                      <a:pt x="3434" y="7026"/>
                      <a:pt x="3529" y="6806"/>
                      <a:pt x="3655" y="6617"/>
                    </a:cubicBezTo>
                    <a:cubicBezTo>
                      <a:pt x="3749" y="6491"/>
                      <a:pt x="3686" y="6302"/>
                      <a:pt x="3623" y="6176"/>
                    </a:cubicBezTo>
                    <a:lnTo>
                      <a:pt x="3308" y="5861"/>
                    </a:lnTo>
                    <a:lnTo>
                      <a:pt x="3781" y="5388"/>
                    </a:lnTo>
                    <a:lnTo>
                      <a:pt x="4096" y="5703"/>
                    </a:lnTo>
                    <a:cubicBezTo>
                      <a:pt x="4163" y="5771"/>
                      <a:pt x="4240" y="5802"/>
                      <a:pt x="4321" y="5802"/>
                    </a:cubicBezTo>
                    <a:cubicBezTo>
                      <a:pt x="4391" y="5802"/>
                      <a:pt x="4464" y="5778"/>
                      <a:pt x="4537" y="5735"/>
                    </a:cubicBezTo>
                    <a:cubicBezTo>
                      <a:pt x="4726" y="5609"/>
                      <a:pt x="4915" y="5546"/>
                      <a:pt x="5167" y="5451"/>
                    </a:cubicBezTo>
                    <a:cubicBezTo>
                      <a:pt x="5325" y="5420"/>
                      <a:pt x="5419" y="5294"/>
                      <a:pt x="5419" y="5136"/>
                    </a:cubicBezTo>
                    <a:lnTo>
                      <a:pt x="5419" y="4726"/>
                    </a:lnTo>
                    <a:close/>
                    <a:moveTo>
                      <a:pt x="1008" y="1"/>
                    </a:moveTo>
                    <a:cubicBezTo>
                      <a:pt x="473" y="1"/>
                      <a:pt x="0" y="473"/>
                      <a:pt x="0" y="1009"/>
                    </a:cubicBezTo>
                    <a:lnTo>
                      <a:pt x="0" y="9295"/>
                    </a:lnTo>
                    <a:cubicBezTo>
                      <a:pt x="0" y="9830"/>
                      <a:pt x="473" y="10303"/>
                      <a:pt x="1008" y="10303"/>
                    </a:cubicBezTo>
                    <a:lnTo>
                      <a:pt x="2867" y="10303"/>
                    </a:lnTo>
                    <a:lnTo>
                      <a:pt x="3623" y="11059"/>
                    </a:lnTo>
                    <a:cubicBezTo>
                      <a:pt x="3671" y="11122"/>
                      <a:pt x="3757" y="11153"/>
                      <a:pt x="3848" y="11153"/>
                    </a:cubicBezTo>
                    <a:cubicBezTo>
                      <a:pt x="3938" y="11153"/>
                      <a:pt x="4033" y="11122"/>
                      <a:pt x="4096" y="11059"/>
                    </a:cubicBezTo>
                    <a:lnTo>
                      <a:pt x="4442" y="10712"/>
                    </a:lnTo>
                    <a:cubicBezTo>
                      <a:pt x="4506" y="10744"/>
                      <a:pt x="4632" y="10775"/>
                      <a:pt x="4758" y="10807"/>
                    </a:cubicBezTo>
                    <a:lnTo>
                      <a:pt x="4758" y="11342"/>
                    </a:lnTo>
                    <a:cubicBezTo>
                      <a:pt x="4758" y="11531"/>
                      <a:pt x="4915" y="11689"/>
                      <a:pt x="5104" y="11689"/>
                    </a:cubicBezTo>
                    <a:lnTo>
                      <a:pt x="6490" y="11689"/>
                    </a:lnTo>
                    <a:cubicBezTo>
                      <a:pt x="6679" y="11689"/>
                      <a:pt x="6837" y="11531"/>
                      <a:pt x="6837" y="11342"/>
                    </a:cubicBezTo>
                    <a:lnTo>
                      <a:pt x="6837" y="10807"/>
                    </a:lnTo>
                    <a:cubicBezTo>
                      <a:pt x="6963" y="10775"/>
                      <a:pt x="7026" y="10744"/>
                      <a:pt x="7152" y="10712"/>
                    </a:cubicBezTo>
                    <a:lnTo>
                      <a:pt x="7498" y="11059"/>
                    </a:lnTo>
                    <a:cubicBezTo>
                      <a:pt x="7561" y="11122"/>
                      <a:pt x="7656" y="11153"/>
                      <a:pt x="7747" y="11153"/>
                    </a:cubicBezTo>
                    <a:cubicBezTo>
                      <a:pt x="7837" y="11153"/>
                      <a:pt x="7924" y="11122"/>
                      <a:pt x="7971" y="11059"/>
                    </a:cubicBezTo>
                    <a:lnTo>
                      <a:pt x="8727" y="10303"/>
                    </a:lnTo>
                    <a:lnTo>
                      <a:pt x="10617" y="10303"/>
                    </a:lnTo>
                    <a:cubicBezTo>
                      <a:pt x="11185" y="10303"/>
                      <a:pt x="11657" y="9830"/>
                      <a:pt x="11657" y="9295"/>
                    </a:cubicBezTo>
                    <a:lnTo>
                      <a:pt x="11657" y="1009"/>
                    </a:lnTo>
                    <a:cubicBezTo>
                      <a:pt x="11657" y="473"/>
                      <a:pt x="11216" y="1"/>
                      <a:pt x="10617"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44" name="Google Shape;1016;p32"/>
              <p:cNvSpPr/>
              <p:nvPr/>
            </p:nvSpPr>
            <p:spPr>
              <a:xfrm>
                <a:off x="-1667150" y="2801950"/>
                <a:ext cx="18150" cy="18150"/>
              </a:xfrm>
              <a:custGeom>
                <a:avLst/>
                <a:gdLst/>
                <a:ahLst/>
                <a:cxnLst/>
                <a:rect l="l" t="t" r="r" b="b"/>
                <a:pathLst>
                  <a:path w="726" h="726" extrusionOk="0">
                    <a:moveTo>
                      <a:pt x="347" y="1"/>
                    </a:moveTo>
                    <a:cubicBezTo>
                      <a:pt x="158" y="1"/>
                      <a:pt x="1" y="158"/>
                      <a:pt x="1" y="347"/>
                    </a:cubicBezTo>
                    <a:cubicBezTo>
                      <a:pt x="1" y="536"/>
                      <a:pt x="158" y="726"/>
                      <a:pt x="347" y="726"/>
                    </a:cubicBezTo>
                    <a:cubicBezTo>
                      <a:pt x="568" y="726"/>
                      <a:pt x="725" y="536"/>
                      <a:pt x="725" y="347"/>
                    </a:cubicBezTo>
                    <a:cubicBezTo>
                      <a:pt x="725" y="158"/>
                      <a:pt x="568" y="1"/>
                      <a:pt x="347"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45" name="Google Shape;1017;p32"/>
              <p:cNvSpPr/>
              <p:nvPr/>
            </p:nvSpPr>
            <p:spPr>
              <a:xfrm>
                <a:off x="-1632500" y="2801950"/>
                <a:ext cx="17350" cy="18150"/>
              </a:xfrm>
              <a:custGeom>
                <a:avLst/>
                <a:gdLst/>
                <a:ahLst/>
                <a:cxnLst/>
                <a:rect l="l" t="t" r="r" b="b"/>
                <a:pathLst>
                  <a:path w="694" h="726" extrusionOk="0">
                    <a:moveTo>
                      <a:pt x="347" y="1"/>
                    </a:moveTo>
                    <a:cubicBezTo>
                      <a:pt x="158" y="1"/>
                      <a:pt x="1" y="158"/>
                      <a:pt x="1" y="347"/>
                    </a:cubicBezTo>
                    <a:cubicBezTo>
                      <a:pt x="1" y="568"/>
                      <a:pt x="158" y="726"/>
                      <a:pt x="347" y="726"/>
                    </a:cubicBezTo>
                    <a:cubicBezTo>
                      <a:pt x="536" y="726"/>
                      <a:pt x="694" y="568"/>
                      <a:pt x="694" y="347"/>
                    </a:cubicBezTo>
                    <a:cubicBezTo>
                      <a:pt x="694" y="158"/>
                      <a:pt x="536" y="1"/>
                      <a:pt x="347"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46" name="Google Shape;1018;p32"/>
              <p:cNvSpPr/>
              <p:nvPr/>
            </p:nvSpPr>
            <p:spPr>
              <a:xfrm>
                <a:off x="-1597850" y="2801950"/>
                <a:ext cx="17375" cy="18150"/>
              </a:xfrm>
              <a:custGeom>
                <a:avLst/>
                <a:gdLst/>
                <a:ahLst/>
                <a:cxnLst/>
                <a:rect l="l" t="t" r="r" b="b"/>
                <a:pathLst>
                  <a:path w="695" h="726" extrusionOk="0">
                    <a:moveTo>
                      <a:pt x="347" y="1"/>
                    </a:moveTo>
                    <a:cubicBezTo>
                      <a:pt x="158" y="1"/>
                      <a:pt x="1" y="158"/>
                      <a:pt x="1" y="347"/>
                    </a:cubicBezTo>
                    <a:cubicBezTo>
                      <a:pt x="1" y="568"/>
                      <a:pt x="158" y="726"/>
                      <a:pt x="347" y="726"/>
                    </a:cubicBezTo>
                    <a:cubicBezTo>
                      <a:pt x="537" y="726"/>
                      <a:pt x="694" y="568"/>
                      <a:pt x="694" y="347"/>
                    </a:cubicBezTo>
                    <a:cubicBezTo>
                      <a:pt x="694" y="158"/>
                      <a:pt x="537" y="1"/>
                      <a:pt x="347"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47" name="Google Shape;1019;p32"/>
              <p:cNvSpPr/>
              <p:nvPr/>
            </p:nvSpPr>
            <p:spPr>
              <a:xfrm>
                <a:off x="-1564750" y="2801950"/>
                <a:ext cx="120525" cy="18150"/>
              </a:xfrm>
              <a:custGeom>
                <a:avLst/>
                <a:gdLst/>
                <a:ahLst/>
                <a:cxnLst/>
                <a:rect l="l" t="t" r="r" b="b"/>
                <a:pathLst>
                  <a:path w="4821" h="726" extrusionOk="0">
                    <a:moveTo>
                      <a:pt x="347" y="1"/>
                    </a:moveTo>
                    <a:cubicBezTo>
                      <a:pt x="158" y="1"/>
                      <a:pt x="0" y="158"/>
                      <a:pt x="0" y="347"/>
                    </a:cubicBezTo>
                    <a:cubicBezTo>
                      <a:pt x="32" y="568"/>
                      <a:pt x="189" y="726"/>
                      <a:pt x="347" y="726"/>
                    </a:cubicBezTo>
                    <a:lnTo>
                      <a:pt x="4442" y="726"/>
                    </a:lnTo>
                    <a:cubicBezTo>
                      <a:pt x="4663" y="726"/>
                      <a:pt x="4820" y="568"/>
                      <a:pt x="4820" y="347"/>
                    </a:cubicBezTo>
                    <a:cubicBezTo>
                      <a:pt x="4820" y="158"/>
                      <a:pt x="4663" y="1"/>
                      <a:pt x="4442"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48" name="Google Shape;1020;p32"/>
              <p:cNvSpPr/>
              <p:nvPr/>
            </p:nvSpPr>
            <p:spPr>
              <a:xfrm>
                <a:off x="-1597850" y="2924050"/>
                <a:ext cx="85100" cy="85075"/>
              </a:xfrm>
              <a:custGeom>
                <a:avLst/>
                <a:gdLst/>
                <a:ahLst/>
                <a:cxnLst/>
                <a:rect l="l" t="t" r="r" b="b"/>
                <a:pathLst>
                  <a:path w="3404" h="3403" extrusionOk="0">
                    <a:moveTo>
                      <a:pt x="1671" y="662"/>
                    </a:moveTo>
                    <a:cubicBezTo>
                      <a:pt x="2238" y="662"/>
                      <a:pt x="2710" y="1134"/>
                      <a:pt x="2710" y="1701"/>
                    </a:cubicBezTo>
                    <a:cubicBezTo>
                      <a:pt x="2710" y="2237"/>
                      <a:pt x="2269" y="2710"/>
                      <a:pt x="1671" y="2710"/>
                    </a:cubicBezTo>
                    <a:cubicBezTo>
                      <a:pt x="1135" y="2710"/>
                      <a:pt x="663" y="2237"/>
                      <a:pt x="663" y="1701"/>
                    </a:cubicBezTo>
                    <a:cubicBezTo>
                      <a:pt x="663" y="1134"/>
                      <a:pt x="1135" y="662"/>
                      <a:pt x="1671" y="662"/>
                    </a:cubicBezTo>
                    <a:close/>
                    <a:moveTo>
                      <a:pt x="1671" y="0"/>
                    </a:moveTo>
                    <a:cubicBezTo>
                      <a:pt x="726" y="0"/>
                      <a:pt x="1" y="756"/>
                      <a:pt x="1" y="1701"/>
                    </a:cubicBezTo>
                    <a:cubicBezTo>
                      <a:pt x="1" y="2647"/>
                      <a:pt x="726" y="3403"/>
                      <a:pt x="1671" y="3403"/>
                    </a:cubicBezTo>
                    <a:cubicBezTo>
                      <a:pt x="2616" y="3403"/>
                      <a:pt x="3372" y="2647"/>
                      <a:pt x="3372" y="1701"/>
                    </a:cubicBezTo>
                    <a:cubicBezTo>
                      <a:pt x="3403" y="756"/>
                      <a:pt x="2616" y="0"/>
                      <a:pt x="1671"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grpSp>
        <p:grpSp>
          <p:nvGrpSpPr>
            <p:cNvPr id="8" name="Google Shape;982;p32"/>
            <p:cNvGrpSpPr/>
            <p:nvPr/>
          </p:nvGrpSpPr>
          <p:grpSpPr>
            <a:xfrm>
              <a:off x="7118817" y="3640772"/>
              <a:ext cx="294665" cy="292284"/>
              <a:chOff x="-31166825" y="1939525"/>
              <a:chExt cx="293800" cy="291425"/>
            </a:xfrm>
            <a:solidFill>
              <a:srgbClr val="C00000"/>
            </a:solidFill>
          </p:grpSpPr>
          <p:sp>
            <p:nvSpPr>
              <p:cNvPr id="32" name="Google Shape;983;p32"/>
              <p:cNvSpPr/>
              <p:nvPr/>
            </p:nvSpPr>
            <p:spPr>
              <a:xfrm>
                <a:off x="-31166825" y="1939525"/>
                <a:ext cx="224500" cy="291425"/>
              </a:xfrm>
              <a:custGeom>
                <a:avLst/>
                <a:gdLst/>
                <a:ahLst/>
                <a:cxnLst/>
                <a:rect l="l" t="t" r="r" b="b"/>
                <a:pathLst>
                  <a:path w="8980" h="11657" extrusionOk="0">
                    <a:moveTo>
                      <a:pt x="5892" y="662"/>
                    </a:moveTo>
                    <a:cubicBezTo>
                      <a:pt x="6081" y="662"/>
                      <a:pt x="6239" y="819"/>
                      <a:pt x="6239" y="1040"/>
                    </a:cubicBezTo>
                    <a:lnTo>
                      <a:pt x="6239" y="1386"/>
                    </a:lnTo>
                    <a:lnTo>
                      <a:pt x="2805" y="1386"/>
                    </a:lnTo>
                    <a:lnTo>
                      <a:pt x="2805" y="1040"/>
                    </a:lnTo>
                    <a:cubicBezTo>
                      <a:pt x="2805" y="819"/>
                      <a:pt x="2962" y="662"/>
                      <a:pt x="3120" y="662"/>
                    </a:cubicBezTo>
                    <a:close/>
                    <a:moveTo>
                      <a:pt x="8035" y="1323"/>
                    </a:moveTo>
                    <a:cubicBezTo>
                      <a:pt x="8255" y="1323"/>
                      <a:pt x="8413" y="1512"/>
                      <a:pt x="8413" y="1701"/>
                    </a:cubicBezTo>
                    <a:lnTo>
                      <a:pt x="8413" y="10617"/>
                    </a:lnTo>
                    <a:cubicBezTo>
                      <a:pt x="8413" y="10838"/>
                      <a:pt x="8255" y="10995"/>
                      <a:pt x="8035" y="10995"/>
                    </a:cubicBezTo>
                    <a:lnTo>
                      <a:pt x="1166" y="10995"/>
                    </a:lnTo>
                    <a:cubicBezTo>
                      <a:pt x="946" y="10995"/>
                      <a:pt x="788" y="10838"/>
                      <a:pt x="788" y="10617"/>
                    </a:cubicBezTo>
                    <a:lnTo>
                      <a:pt x="788" y="1701"/>
                    </a:lnTo>
                    <a:lnTo>
                      <a:pt x="757" y="1701"/>
                    </a:lnTo>
                    <a:cubicBezTo>
                      <a:pt x="757" y="1512"/>
                      <a:pt x="914" y="1323"/>
                      <a:pt x="1103" y="1323"/>
                    </a:cubicBezTo>
                    <a:lnTo>
                      <a:pt x="2143" y="1323"/>
                    </a:lnTo>
                    <a:lnTo>
                      <a:pt x="2143" y="1701"/>
                    </a:lnTo>
                    <a:cubicBezTo>
                      <a:pt x="2143" y="1890"/>
                      <a:pt x="2301" y="2048"/>
                      <a:pt x="2490" y="2048"/>
                    </a:cubicBezTo>
                    <a:lnTo>
                      <a:pt x="6617" y="2048"/>
                    </a:lnTo>
                    <a:cubicBezTo>
                      <a:pt x="6837" y="2048"/>
                      <a:pt x="6995" y="1890"/>
                      <a:pt x="6995" y="1701"/>
                    </a:cubicBezTo>
                    <a:lnTo>
                      <a:pt x="6995" y="1323"/>
                    </a:lnTo>
                    <a:close/>
                    <a:moveTo>
                      <a:pt x="3120" y="0"/>
                    </a:moveTo>
                    <a:cubicBezTo>
                      <a:pt x="2679" y="0"/>
                      <a:pt x="2301" y="284"/>
                      <a:pt x="2143" y="662"/>
                    </a:cubicBezTo>
                    <a:lnTo>
                      <a:pt x="1040" y="662"/>
                    </a:lnTo>
                    <a:cubicBezTo>
                      <a:pt x="473" y="662"/>
                      <a:pt x="1" y="1134"/>
                      <a:pt x="1" y="1701"/>
                    </a:cubicBezTo>
                    <a:lnTo>
                      <a:pt x="1" y="10649"/>
                    </a:lnTo>
                    <a:cubicBezTo>
                      <a:pt x="64" y="11216"/>
                      <a:pt x="536" y="11657"/>
                      <a:pt x="1072" y="11657"/>
                    </a:cubicBezTo>
                    <a:lnTo>
                      <a:pt x="7971" y="11657"/>
                    </a:lnTo>
                    <a:cubicBezTo>
                      <a:pt x="8507" y="11657"/>
                      <a:pt x="8980" y="11184"/>
                      <a:pt x="8980" y="10649"/>
                    </a:cubicBezTo>
                    <a:lnTo>
                      <a:pt x="8980" y="1701"/>
                    </a:lnTo>
                    <a:cubicBezTo>
                      <a:pt x="8980" y="1134"/>
                      <a:pt x="8507" y="662"/>
                      <a:pt x="7971" y="662"/>
                    </a:cubicBezTo>
                    <a:lnTo>
                      <a:pt x="6869" y="662"/>
                    </a:lnTo>
                    <a:cubicBezTo>
                      <a:pt x="6711" y="284"/>
                      <a:pt x="6365" y="0"/>
                      <a:pt x="5892"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33" name="Google Shape;984;p32"/>
              <p:cNvSpPr/>
              <p:nvPr/>
            </p:nvSpPr>
            <p:spPr>
              <a:xfrm>
                <a:off x="-31131375" y="2145075"/>
                <a:ext cx="52800" cy="52800"/>
              </a:xfrm>
              <a:custGeom>
                <a:avLst/>
                <a:gdLst/>
                <a:ahLst/>
                <a:cxnLst/>
                <a:rect l="l" t="t" r="r" b="b"/>
                <a:pathLst>
                  <a:path w="2112" h="2112" extrusionOk="0">
                    <a:moveTo>
                      <a:pt x="1355" y="726"/>
                    </a:moveTo>
                    <a:lnTo>
                      <a:pt x="1355" y="1387"/>
                    </a:lnTo>
                    <a:lnTo>
                      <a:pt x="694" y="1387"/>
                    </a:lnTo>
                    <a:lnTo>
                      <a:pt x="694" y="726"/>
                    </a:lnTo>
                    <a:close/>
                    <a:moveTo>
                      <a:pt x="379" y="1"/>
                    </a:moveTo>
                    <a:cubicBezTo>
                      <a:pt x="158" y="1"/>
                      <a:pt x="0" y="158"/>
                      <a:pt x="0" y="379"/>
                    </a:cubicBezTo>
                    <a:lnTo>
                      <a:pt x="0" y="1734"/>
                    </a:lnTo>
                    <a:cubicBezTo>
                      <a:pt x="0" y="1954"/>
                      <a:pt x="158" y="2112"/>
                      <a:pt x="379" y="2112"/>
                    </a:cubicBezTo>
                    <a:lnTo>
                      <a:pt x="1733" y="2112"/>
                    </a:lnTo>
                    <a:cubicBezTo>
                      <a:pt x="1954" y="2112"/>
                      <a:pt x="2111" y="1954"/>
                      <a:pt x="2111" y="1734"/>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34" name="Google Shape;985;p32"/>
              <p:cNvSpPr/>
              <p:nvPr/>
            </p:nvSpPr>
            <p:spPr>
              <a:xfrm>
                <a:off x="-31131375" y="2076550"/>
                <a:ext cx="52800" cy="52025"/>
              </a:xfrm>
              <a:custGeom>
                <a:avLst/>
                <a:gdLst/>
                <a:ahLst/>
                <a:cxnLst/>
                <a:rect l="l" t="t" r="r" b="b"/>
                <a:pathLst>
                  <a:path w="2112" h="2081" extrusionOk="0">
                    <a:moveTo>
                      <a:pt x="1355" y="694"/>
                    </a:moveTo>
                    <a:lnTo>
                      <a:pt x="1355" y="1356"/>
                    </a:lnTo>
                    <a:lnTo>
                      <a:pt x="694" y="1356"/>
                    </a:lnTo>
                    <a:lnTo>
                      <a:pt x="694" y="694"/>
                    </a:lnTo>
                    <a:close/>
                    <a:moveTo>
                      <a:pt x="379" y="1"/>
                    </a:moveTo>
                    <a:cubicBezTo>
                      <a:pt x="158" y="1"/>
                      <a:pt x="0" y="159"/>
                      <a:pt x="0" y="348"/>
                    </a:cubicBezTo>
                    <a:lnTo>
                      <a:pt x="0" y="1734"/>
                    </a:lnTo>
                    <a:cubicBezTo>
                      <a:pt x="0" y="1923"/>
                      <a:pt x="158" y="2080"/>
                      <a:pt x="379" y="2080"/>
                    </a:cubicBezTo>
                    <a:lnTo>
                      <a:pt x="1733" y="2080"/>
                    </a:lnTo>
                    <a:cubicBezTo>
                      <a:pt x="1954" y="2080"/>
                      <a:pt x="2111" y="1923"/>
                      <a:pt x="2111" y="1734"/>
                    </a:cubicBezTo>
                    <a:lnTo>
                      <a:pt x="2111" y="348"/>
                    </a:lnTo>
                    <a:cubicBezTo>
                      <a:pt x="2111" y="159"/>
                      <a:pt x="1954" y="1"/>
                      <a:pt x="1733"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35" name="Google Shape;986;p32"/>
              <p:cNvSpPr/>
              <p:nvPr/>
            </p:nvSpPr>
            <p:spPr>
              <a:xfrm>
                <a:off x="-31131375" y="2007250"/>
                <a:ext cx="52800" cy="52800"/>
              </a:xfrm>
              <a:custGeom>
                <a:avLst/>
                <a:gdLst/>
                <a:ahLst/>
                <a:cxnLst/>
                <a:rect l="l" t="t" r="r" b="b"/>
                <a:pathLst>
                  <a:path w="2112" h="2112" extrusionOk="0">
                    <a:moveTo>
                      <a:pt x="1355" y="725"/>
                    </a:moveTo>
                    <a:lnTo>
                      <a:pt x="1355" y="1387"/>
                    </a:lnTo>
                    <a:lnTo>
                      <a:pt x="694" y="1387"/>
                    </a:lnTo>
                    <a:lnTo>
                      <a:pt x="694" y="725"/>
                    </a:lnTo>
                    <a:close/>
                    <a:moveTo>
                      <a:pt x="379" y="1"/>
                    </a:moveTo>
                    <a:cubicBezTo>
                      <a:pt x="158" y="1"/>
                      <a:pt x="0" y="158"/>
                      <a:pt x="0" y="379"/>
                    </a:cubicBezTo>
                    <a:lnTo>
                      <a:pt x="0" y="1733"/>
                    </a:lnTo>
                    <a:cubicBezTo>
                      <a:pt x="0" y="1954"/>
                      <a:pt x="158" y="2111"/>
                      <a:pt x="379" y="2111"/>
                    </a:cubicBezTo>
                    <a:lnTo>
                      <a:pt x="1733" y="2111"/>
                    </a:lnTo>
                    <a:cubicBezTo>
                      <a:pt x="1954" y="2111"/>
                      <a:pt x="2111" y="1954"/>
                      <a:pt x="2111" y="1733"/>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36" name="Google Shape;987;p32"/>
              <p:cNvSpPr/>
              <p:nvPr/>
            </p:nvSpPr>
            <p:spPr>
              <a:xfrm>
                <a:off x="-31062075" y="2007250"/>
                <a:ext cx="85875" cy="18150"/>
              </a:xfrm>
              <a:custGeom>
                <a:avLst/>
                <a:gdLst/>
                <a:ahLst/>
                <a:cxnLst/>
                <a:rect l="l" t="t" r="r" b="b"/>
                <a:pathLst>
                  <a:path w="3435" h="726" extrusionOk="0">
                    <a:moveTo>
                      <a:pt x="347" y="1"/>
                    </a:moveTo>
                    <a:cubicBezTo>
                      <a:pt x="158" y="1"/>
                      <a:pt x="1" y="158"/>
                      <a:pt x="1" y="379"/>
                    </a:cubicBezTo>
                    <a:cubicBezTo>
                      <a:pt x="1" y="568"/>
                      <a:pt x="158" y="725"/>
                      <a:pt x="347" y="725"/>
                    </a:cubicBezTo>
                    <a:lnTo>
                      <a:pt x="3057" y="725"/>
                    </a:lnTo>
                    <a:cubicBezTo>
                      <a:pt x="3277" y="725"/>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37" name="Google Shape;988;p32"/>
              <p:cNvSpPr/>
              <p:nvPr/>
            </p:nvSpPr>
            <p:spPr>
              <a:xfrm>
                <a:off x="-31062075" y="2041900"/>
                <a:ext cx="52025" cy="18150"/>
              </a:xfrm>
              <a:custGeom>
                <a:avLst/>
                <a:gdLst/>
                <a:ahLst/>
                <a:cxnLst/>
                <a:rect l="l" t="t" r="r" b="b"/>
                <a:pathLst>
                  <a:path w="2081" h="726" extrusionOk="0">
                    <a:moveTo>
                      <a:pt x="347" y="1"/>
                    </a:moveTo>
                    <a:cubicBezTo>
                      <a:pt x="158" y="1"/>
                      <a:pt x="1" y="158"/>
                      <a:pt x="1" y="347"/>
                    </a:cubicBezTo>
                    <a:cubicBezTo>
                      <a:pt x="1" y="568"/>
                      <a:pt x="158" y="725"/>
                      <a:pt x="347" y="725"/>
                    </a:cubicBezTo>
                    <a:lnTo>
                      <a:pt x="1734" y="725"/>
                    </a:lnTo>
                    <a:cubicBezTo>
                      <a:pt x="1923" y="725"/>
                      <a:pt x="2080" y="568"/>
                      <a:pt x="2080" y="347"/>
                    </a:cubicBezTo>
                    <a:cubicBezTo>
                      <a:pt x="2080" y="158"/>
                      <a:pt x="1923" y="1"/>
                      <a:pt x="1734"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38" name="Google Shape;989;p32"/>
              <p:cNvSpPr/>
              <p:nvPr/>
            </p:nvSpPr>
            <p:spPr>
              <a:xfrm>
                <a:off x="-31062075" y="2076550"/>
                <a:ext cx="85875" cy="17375"/>
              </a:xfrm>
              <a:custGeom>
                <a:avLst/>
                <a:gdLst/>
                <a:ahLst/>
                <a:cxnLst/>
                <a:rect l="l" t="t" r="r" b="b"/>
                <a:pathLst>
                  <a:path w="3435" h="695" extrusionOk="0">
                    <a:moveTo>
                      <a:pt x="347" y="1"/>
                    </a:moveTo>
                    <a:cubicBezTo>
                      <a:pt x="158" y="1"/>
                      <a:pt x="1" y="159"/>
                      <a:pt x="1" y="348"/>
                    </a:cubicBezTo>
                    <a:cubicBezTo>
                      <a:pt x="1" y="537"/>
                      <a:pt x="158" y="694"/>
                      <a:pt x="347" y="694"/>
                    </a:cubicBezTo>
                    <a:lnTo>
                      <a:pt x="3057" y="694"/>
                    </a:lnTo>
                    <a:cubicBezTo>
                      <a:pt x="3277" y="694"/>
                      <a:pt x="3435" y="537"/>
                      <a:pt x="3435" y="348"/>
                    </a:cubicBezTo>
                    <a:cubicBezTo>
                      <a:pt x="3435" y="159"/>
                      <a:pt x="3277" y="1"/>
                      <a:pt x="3057"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39" name="Google Shape;990;p32"/>
              <p:cNvSpPr/>
              <p:nvPr/>
            </p:nvSpPr>
            <p:spPr>
              <a:xfrm>
                <a:off x="-31062075" y="2110425"/>
                <a:ext cx="52025" cy="18150"/>
              </a:xfrm>
              <a:custGeom>
                <a:avLst/>
                <a:gdLst/>
                <a:ahLst/>
                <a:cxnLst/>
                <a:rect l="l" t="t" r="r" b="b"/>
                <a:pathLst>
                  <a:path w="2081" h="726" extrusionOk="0">
                    <a:moveTo>
                      <a:pt x="347" y="1"/>
                    </a:moveTo>
                    <a:cubicBezTo>
                      <a:pt x="158" y="1"/>
                      <a:pt x="1" y="190"/>
                      <a:pt x="1" y="379"/>
                    </a:cubicBezTo>
                    <a:cubicBezTo>
                      <a:pt x="1" y="568"/>
                      <a:pt x="158" y="725"/>
                      <a:pt x="347" y="725"/>
                    </a:cubicBezTo>
                    <a:lnTo>
                      <a:pt x="1734" y="725"/>
                    </a:lnTo>
                    <a:cubicBezTo>
                      <a:pt x="1923" y="725"/>
                      <a:pt x="2080" y="568"/>
                      <a:pt x="2080" y="379"/>
                    </a:cubicBezTo>
                    <a:cubicBezTo>
                      <a:pt x="2080" y="190"/>
                      <a:pt x="1923" y="1"/>
                      <a:pt x="1734"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40" name="Google Shape;991;p32"/>
              <p:cNvSpPr/>
              <p:nvPr/>
            </p:nvSpPr>
            <p:spPr>
              <a:xfrm>
                <a:off x="-31062075" y="2145075"/>
                <a:ext cx="85875" cy="18150"/>
              </a:xfrm>
              <a:custGeom>
                <a:avLst/>
                <a:gdLst/>
                <a:ahLst/>
                <a:cxnLst/>
                <a:rect l="l" t="t" r="r" b="b"/>
                <a:pathLst>
                  <a:path w="3435" h="726" extrusionOk="0">
                    <a:moveTo>
                      <a:pt x="347" y="1"/>
                    </a:moveTo>
                    <a:cubicBezTo>
                      <a:pt x="158" y="1"/>
                      <a:pt x="1" y="158"/>
                      <a:pt x="1" y="379"/>
                    </a:cubicBezTo>
                    <a:cubicBezTo>
                      <a:pt x="1" y="568"/>
                      <a:pt x="158" y="726"/>
                      <a:pt x="347" y="726"/>
                    </a:cubicBezTo>
                    <a:lnTo>
                      <a:pt x="3057" y="726"/>
                    </a:lnTo>
                    <a:cubicBezTo>
                      <a:pt x="3277" y="726"/>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41" name="Google Shape;992;p32"/>
              <p:cNvSpPr/>
              <p:nvPr/>
            </p:nvSpPr>
            <p:spPr>
              <a:xfrm>
                <a:off x="-31062075" y="2179750"/>
                <a:ext cx="52025" cy="18125"/>
              </a:xfrm>
              <a:custGeom>
                <a:avLst/>
                <a:gdLst/>
                <a:ahLst/>
                <a:cxnLst/>
                <a:rect l="l" t="t" r="r" b="b"/>
                <a:pathLst>
                  <a:path w="2081" h="725" extrusionOk="0">
                    <a:moveTo>
                      <a:pt x="347" y="0"/>
                    </a:moveTo>
                    <a:cubicBezTo>
                      <a:pt x="158" y="0"/>
                      <a:pt x="1" y="158"/>
                      <a:pt x="1" y="347"/>
                    </a:cubicBezTo>
                    <a:cubicBezTo>
                      <a:pt x="1" y="567"/>
                      <a:pt x="158" y="725"/>
                      <a:pt x="347" y="725"/>
                    </a:cubicBezTo>
                    <a:lnTo>
                      <a:pt x="1734" y="725"/>
                    </a:lnTo>
                    <a:cubicBezTo>
                      <a:pt x="1923" y="725"/>
                      <a:pt x="2080" y="567"/>
                      <a:pt x="2080" y="347"/>
                    </a:cubicBezTo>
                    <a:cubicBezTo>
                      <a:pt x="2080" y="158"/>
                      <a:pt x="1923" y="0"/>
                      <a:pt x="1734"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42" name="Google Shape;993;p32"/>
              <p:cNvSpPr/>
              <p:nvPr/>
            </p:nvSpPr>
            <p:spPr>
              <a:xfrm>
                <a:off x="-30924225" y="1974175"/>
                <a:ext cx="51200" cy="240250"/>
              </a:xfrm>
              <a:custGeom>
                <a:avLst/>
                <a:gdLst/>
                <a:ahLst/>
                <a:cxnLst/>
                <a:rect l="l" t="t" r="r" b="b"/>
                <a:pathLst>
                  <a:path w="2048" h="9610" extrusionOk="0">
                    <a:moveTo>
                      <a:pt x="1008" y="662"/>
                    </a:moveTo>
                    <a:cubicBezTo>
                      <a:pt x="1229" y="662"/>
                      <a:pt x="1386" y="819"/>
                      <a:pt x="1386" y="1009"/>
                    </a:cubicBezTo>
                    <a:lnTo>
                      <a:pt x="1386" y="2080"/>
                    </a:lnTo>
                    <a:lnTo>
                      <a:pt x="725" y="2080"/>
                    </a:lnTo>
                    <a:lnTo>
                      <a:pt x="725" y="1009"/>
                    </a:lnTo>
                    <a:lnTo>
                      <a:pt x="662" y="1009"/>
                    </a:lnTo>
                    <a:cubicBezTo>
                      <a:pt x="662" y="819"/>
                      <a:pt x="819" y="662"/>
                      <a:pt x="1008" y="662"/>
                    </a:cubicBezTo>
                    <a:close/>
                    <a:moveTo>
                      <a:pt x="1323" y="2741"/>
                    </a:moveTo>
                    <a:lnTo>
                      <a:pt x="1323" y="6900"/>
                    </a:lnTo>
                    <a:lnTo>
                      <a:pt x="662" y="6900"/>
                    </a:lnTo>
                    <a:lnTo>
                      <a:pt x="662" y="2741"/>
                    </a:lnTo>
                    <a:close/>
                    <a:moveTo>
                      <a:pt x="1260" y="7562"/>
                    </a:moveTo>
                    <a:lnTo>
                      <a:pt x="1008" y="8192"/>
                    </a:lnTo>
                    <a:lnTo>
                      <a:pt x="819" y="7562"/>
                    </a:lnTo>
                    <a:close/>
                    <a:moveTo>
                      <a:pt x="1008" y="0"/>
                    </a:moveTo>
                    <a:cubicBezTo>
                      <a:pt x="473" y="0"/>
                      <a:pt x="0" y="473"/>
                      <a:pt x="0" y="1009"/>
                    </a:cubicBezTo>
                    <a:lnTo>
                      <a:pt x="0" y="7215"/>
                    </a:lnTo>
                    <a:lnTo>
                      <a:pt x="0" y="7309"/>
                    </a:lnTo>
                    <a:lnTo>
                      <a:pt x="662" y="9357"/>
                    </a:lnTo>
                    <a:cubicBezTo>
                      <a:pt x="693" y="9515"/>
                      <a:pt x="819" y="9609"/>
                      <a:pt x="977" y="9609"/>
                    </a:cubicBezTo>
                    <a:cubicBezTo>
                      <a:pt x="1134" y="9609"/>
                      <a:pt x="1260" y="9515"/>
                      <a:pt x="1292" y="9357"/>
                    </a:cubicBezTo>
                    <a:lnTo>
                      <a:pt x="1954" y="7309"/>
                    </a:lnTo>
                    <a:lnTo>
                      <a:pt x="1954" y="7215"/>
                    </a:lnTo>
                    <a:lnTo>
                      <a:pt x="1954" y="1009"/>
                    </a:lnTo>
                    <a:cubicBezTo>
                      <a:pt x="2048" y="441"/>
                      <a:pt x="1576" y="0"/>
                      <a:pt x="1008"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grpSp>
        <p:grpSp>
          <p:nvGrpSpPr>
            <p:cNvPr id="9" name="Google Shape;982;p32"/>
            <p:cNvGrpSpPr/>
            <p:nvPr/>
          </p:nvGrpSpPr>
          <p:grpSpPr>
            <a:xfrm>
              <a:off x="4794580" y="3632059"/>
              <a:ext cx="294665" cy="292284"/>
              <a:chOff x="-31166825" y="1939525"/>
              <a:chExt cx="293800" cy="291425"/>
            </a:xfrm>
            <a:solidFill>
              <a:srgbClr val="C00000"/>
            </a:solidFill>
          </p:grpSpPr>
          <p:sp>
            <p:nvSpPr>
              <p:cNvPr id="21" name="Google Shape;983;p32"/>
              <p:cNvSpPr/>
              <p:nvPr/>
            </p:nvSpPr>
            <p:spPr>
              <a:xfrm>
                <a:off x="-31166825" y="1939525"/>
                <a:ext cx="224500" cy="291425"/>
              </a:xfrm>
              <a:custGeom>
                <a:avLst/>
                <a:gdLst/>
                <a:ahLst/>
                <a:cxnLst/>
                <a:rect l="l" t="t" r="r" b="b"/>
                <a:pathLst>
                  <a:path w="8980" h="11657" extrusionOk="0">
                    <a:moveTo>
                      <a:pt x="5892" y="662"/>
                    </a:moveTo>
                    <a:cubicBezTo>
                      <a:pt x="6081" y="662"/>
                      <a:pt x="6239" y="819"/>
                      <a:pt x="6239" y="1040"/>
                    </a:cubicBezTo>
                    <a:lnTo>
                      <a:pt x="6239" y="1386"/>
                    </a:lnTo>
                    <a:lnTo>
                      <a:pt x="2805" y="1386"/>
                    </a:lnTo>
                    <a:lnTo>
                      <a:pt x="2805" y="1040"/>
                    </a:lnTo>
                    <a:cubicBezTo>
                      <a:pt x="2805" y="819"/>
                      <a:pt x="2962" y="662"/>
                      <a:pt x="3120" y="662"/>
                    </a:cubicBezTo>
                    <a:close/>
                    <a:moveTo>
                      <a:pt x="8035" y="1323"/>
                    </a:moveTo>
                    <a:cubicBezTo>
                      <a:pt x="8255" y="1323"/>
                      <a:pt x="8413" y="1512"/>
                      <a:pt x="8413" y="1701"/>
                    </a:cubicBezTo>
                    <a:lnTo>
                      <a:pt x="8413" y="10617"/>
                    </a:lnTo>
                    <a:cubicBezTo>
                      <a:pt x="8413" y="10838"/>
                      <a:pt x="8255" y="10995"/>
                      <a:pt x="8035" y="10995"/>
                    </a:cubicBezTo>
                    <a:lnTo>
                      <a:pt x="1166" y="10995"/>
                    </a:lnTo>
                    <a:cubicBezTo>
                      <a:pt x="946" y="10995"/>
                      <a:pt x="788" y="10838"/>
                      <a:pt x="788" y="10617"/>
                    </a:cubicBezTo>
                    <a:lnTo>
                      <a:pt x="788" y="1701"/>
                    </a:lnTo>
                    <a:lnTo>
                      <a:pt x="757" y="1701"/>
                    </a:lnTo>
                    <a:cubicBezTo>
                      <a:pt x="757" y="1512"/>
                      <a:pt x="914" y="1323"/>
                      <a:pt x="1103" y="1323"/>
                    </a:cubicBezTo>
                    <a:lnTo>
                      <a:pt x="2143" y="1323"/>
                    </a:lnTo>
                    <a:lnTo>
                      <a:pt x="2143" y="1701"/>
                    </a:lnTo>
                    <a:cubicBezTo>
                      <a:pt x="2143" y="1890"/>
                      <a:pt x="2301" y="2048"/>
                      <a:pt x="2490" y="2048"/>
                    </a:cubicBezTo>
                    <a:lnTo>
                      <a:pt x="6617" y="2048"/>
                    </a:lnTo>
                    <a:cubicBezTo>
                      <a:pt x="6837" y="2048"/>
                      <a:pt x="6995" y="1890"/>
                      <a:pt x="6995" y="1701"/>
                    </a:cubicBezTo>
                    <a:lnTo>
                      <a:pt x="6995" y="1323"/>
                    </a:lnTo>
                    <a:close/>
                    <a:moveTo>
                      <a:pt x="3120" y="0"/>
                    </a:moveTo>
                    <a:cubicBezTo>
                      <a:pt x="2679" y="0"/>
                      <a:pt x="2301" y="284"/>
                      <a:pt x="2143" y="662"/>
                    </a:cubicBezTo>
                    <a:lnTo>
                      <a:pt x="1040" y="662"/>
                    </a:lnTo>
                    <a:cubicBezTo>
                      <a:pt x="473" y="662"/>
                      <a:pt x="1" y="1134"/>
                      <a:pt x="1" y="1701"/>
                    </a:cubicBezTo>
                    <a:lnTo>
                      <a:pt x="1" y="10649"/>
                    </a:lnTo>
                    <a:cubicBezTo>
                      <a:pt x="64" y="11216"/>
                      <a:pt x="536" y="11657"/>
                      <a:pt x="1072" y="11657"/>
                    </a:cubicBezTo>
                    <a:lnTo>
                      <a:pt x="7971" y="11657"/>
                    </a:lnTo>
                    <a:cubicBezTo>
                      <a:pt x="8507" y="11657"/>
                      <a:pt x="8980" y="11184"/>
                      <a:pt x="8980" y="10649"/>
                    </a:cubicBezTo>
                    <a:lnTo>
                      <a:pt x="8980" y="1701"/>
                    </a:lnTo>
                    <a:cubicBezTo>
                      <a:pt x="8980" y="1134"/>
                      <a:pt x="8507" y="662"/>
                      <a:pt x="7971" y="662"/>
                    </a:cubicBezTo>
                    <a:lnTo>
                      <a:pt x="6869" y="662"/>
                    </a:lnTo>
                    <a:cubicBezTo>
                      <a:pt x="6711" y="284"/>
                      <a:pt x="6365" y="0"/>
                      <a:pt x="5892"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22" name="Google Shape;984;p32"/>
              <p:cNvSpPr/>
              <p:nvPr/>
            </p:nvSpPr>
            <p:spPr>
              <a:xfrm>
                <a:off x="-31131375" y="2145075"/>
                <a:ext cx="52800" cy="52800"/>
              </a:xfrm>
              <a:custGeom>
                <a:avLst/>
                <a:gdLst/>
                <a:ahLst/>
                <a:cxnLst/>
                <a:rect l="l" t="t" r="r" b="b"/>
                <a:pathLst>
                  <a:path w="2112" h="2112" extrusionOk="0">
                    <a:moveTo>
                      <a:pt x="1355" y="726"/>
                    </a:moveTo>
                    <a:lnTo>
                      <a:pt x="1355" y="1387"/>
                    </a:lnTo>
                    <a:lnTo>
                      <a:pt x="694" y="1387"/>
                    </a:lnTo>
                    <a:lnTo>
                      <a:pt x="694" y="726"/>
                    </a:lnTo>
                    <a:close/>
                    <a:moveTo>
                      <a:pt x="379" y="1"/>
                    </a:moveTo>
                    <a:cubicBezTo>
                      <a:pt x="158" y="1"/>
                      <a:pt x="0" y="158"/>
                      <a:pt x="0" y="379"/>
                    </a:cubicBezTo>
                    <a:lnTo>
                      <a:pt x="0" y="1734"/>
                    </a:lnTo>
                    <a:cubicBezTo>
                      <a:pt x="0" y="1954"/>
                      <a:pt x="158" y="2112"/>
                      <a:pt x="379" y="2112"/>
                    </a:cubicBezTo>
                    <a:lnTo>
                      <a:pt x="1733" y="2112"/>
                    </a:lnTo>
                    <a:cubicBezTo>
                      <a:pt x="1954" y="2112"/>
                      <a:pt x="2111" y="1954"/>
                      <a:pt x="2111" y="1734"/>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23" name="Google Shape;985;p32"/>
              <p:cNvSpPr/>
              <p:nvPr/>
            </p:nvSpPr>
            <p:spPr>
              <a:xfrm>
                <a:off x="-31131375" y="2076550"/>
                <a:ext cx="52800" cy="52025"/>
              </a:xfrm>
              <a:custGeom>
                <a:avLst/>
                <a:gdLst/>
                <a:ahLst/>
                <a:cxnLst/>
                <a:rect l="l" t="t" r="r" b="b"/>
                <a:pathLst>
                  <a:path w="2112" h="2081" extrusionOk="0">
                    <a:moveTo>
                      <a:pt x="1355" y="694"/>
                    </a:moveTo>
                    <a:lnTo>
                      <a:pt x="1355" y="1356"/>
                    </a:lnTo>
                    <a:lnTo>
                      <a:pt x="694" y="1356"/>
                    </a:lnTo>
                    <a:lnTo>
                      <a:pt x="694" y="694"/>
                    </a:lnTo>
                    <a:close/>
                    <a:moveTo>
                      <a:pt x="379" y="1"/>
                    </a:moveTo>
                    <a:cubicBezTo>
                      <a:pt x="158" y="1"/>
                      <a:pt x="0" y="159"/>
                      <a:pt x="0" y="348"/>
                    </a:cubicBezTo>
                    <a:lnTo>
                      <a:pt x="0" y="1734"/>
                    </a:lnTo>
                    <a:cubicBezTo>
                      <a:pt x="0" y="1923"/>
                      <a:pt x="158" y="2080"/>
                      <a:pt x="379" y="2080"/>
                    </a:cubicBezTo>
                    <a:lnTo>
                      <a:pt x="1733" y="2080"/>
                    </a:lnTo>
                    <a:cubicBezTo>
                      <a:pt x="1954" y="2080"/>
                      <a:pt x="2111" y="1923"/>
                      <a:pt x="2111" y="1734"/>
                    </a:cubicBezTo>
                    <a:lnTo>
                      <a:pt x="2111" y="348"/>
                    </a:lnTo>
                    <a:cubicBezTo>
                      <a:pt x="2111" y="159"/>
                      <a:pt x="1954" y="1"/>
                      <a:pt x="1733"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24" name="Google Shape;986;p32"/>
              <p:cNvSpPr/>
              <p:nvPr/>
            </p:nvSpPr>
            <p:spPr>
              <a:xfrm>
                <a:off x="-31131375" y="2007250"/>
                <a:ext cx="52800" cy="52800"/>
              </a:xfrm>
              <a:custGeom>
                <a:avLst/>
                <a:gdLst/>
                <a:ahLst/>
                <a:cxnLst/>
                <a:rect l="l" t="t" r="r" b="b"/>
                <a:pathLst>
                  <a:path w="2112" h="2112" extrusionOk="0">
                    <a:moveTo>
                      <a:pt x="1355" y="725"/>
                    </a:moveTo>
                    <a:lnTo>
                      <a:pt x="1355" y="1387"/>
                    </a:lnTo>
                    <a:lnTo>
                      <a:pt x="694" y="1387"/>
                    </a:lnTo>
                    <a:lnTo>
                      <a:pt x="694" y="725"/>
                    </a:lnTo>
                    <a:close/>
                    <a:moveTo>
                      <a:pt x="379" y="1"/>
                    </a:moveTo>
                    <a:cubicBezTo>
                      <a:pt x="158" y="1"/>
                      <a:pt x="0" y="158"/>
                      <a:pt x="0" y="379"/>
                    </a:cubicBezTo>
                    <a:lnTo>
                      <a:pt x="0" y="1733"/>
                    </a:lnTo>
                    <a:cubicBezTo>
                      <a:pt x="0" y="1954"/>
                      <a:pt x="158" y="2111"/>
                      <a:pt x="379" y="2111"/>
                    </a:cubicBezTo>
                    <a:lnTo>
                      <a:pt x="1733" y="2111"/>
                    </a:lnTo>
                    <a:cubicBezTo>
                      <a:pt x="1954" y="2111"/>
                      <a:pt x="2111" y="1954"/>
                      <a:pt x="2111" y="1733"/>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25" name="Google Shape;987;p32"/>
              <p:cNvSpPr/>
              <p:nvPr/>
            </p:nvSpPr>
            <p:spPr>
              <a:xfrm>
                <a:off x="-31062075" y="2007250"/>
                <a:ext cx="85875" cy="18150"/>
              </a:xfrm>
              <a:custGeom>
                <a:avLst/>
                <a:gdLst/>
                <a:ahLst/>
                <a:cxnLst/>
                <a:rect l="l" t="t" r="r" b="b"/>
                <a:pathLst>
                  <a:path w="3435" h="726" extrusionOk="0">
                    <a:moveTo>
                      <a:pt x="347" y="1"/>
                    </a:moveTo>
                    <a:cubicBezTo>
                      <a:pt x="158" y="1"/>
                      <a:pt x="1" y="158"/>
                      <a:pt x="1" y="379"/>
                    </a:cubicBezTo>
                    <a:cubicBezTo>
                      <a:pt x="1" y="568"/>
                      <a:pt x="158" y="725"/>
                      <a:pt x="347" y="725"/>
                    </a:cubicBezTo>
                    <a:lnTo>
                      <a:pt x="3057" y="725"/>
                    </a:lnTo>
                    <a:cubicBezTo>
                      <a:pt x="3277" y="725"/>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26" name="Google Shape;988;p32"/>
              <p:cNvSpPr/>
              <p:nvPr/>
            </p:nvSpPr>
            <p:spPr>
              <a:xfrm>
                <a:off x="-31062075" y="2041900"/>
                <a:ext cx="52025" cy="18150"/>
              </a:xfrm>
              <a:custGeom>
                <a:avLst/>
                <a:gdLst/>
                <a:ahLst/>
                <a:cxnLst/>
                <a:rect l="l" t="t" r="r" b="b"/>
                <a:pathLst>
                  <a:path w="2081" h="726" extrusionOk="0">
                    <a:moveTo>
                      <a:pt x="347" y="1"/>
                    </a:moveTo>
                    <a:cubicBezTo>
                      <a:pt x="158" y="1"/>
                      <a:pt x="1" y="158"/>
                      <a:pt x="1" y="347"/>
                    </a:cubicBezTo>
                    <a:cubicBezTo>
                      <a:pt x="1" y="568"/>
                      <a:pt x="158" y="725"/>
                      <a:pt x="347" y="725"/>
                    </a:cubicBezTo>
                    <a:lnTo>
                      <a:pt x="1734" y="725"/>
                    </a:lnTo>
                    <a:cubicBezTo>
                      <a:pt x="1923" y="725"/>
                      <a:pt x="2080" y="568"/>
                      <a:pt x="2080" y="347"/>
                    </a:cubicBezTo>
                    <a:cubicBezTo>
                      <a:pt x="2080" y="158"/>
                      <a:pt x="1923" y="1"/>
                      <a:pt x="1734"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27" name="Google Shape;989;p32"/>
              <p:cNvSpPr/>
              <p:nvPr/>
            </p:nvSpPr>
            <p:spPr>
              <a:xfrm>
                <a:off x="-31062075" y="2076550"/>
                <a:ext cx="85875" cy="17375"/>
              </a:xfrm>
              <a:custGeom>
                <a:avLst/>
                <a:gdLst/>
                <a:ahLst/>
                <a:cxnLst/>
                <a:rect l="l" t="t" r="r" b="b"/>
                <a:pathLst>
                  <a:path w="3435" h="695" extrusionOk="0">
                    <a:moveTo>
                      <a:pt x="347" y="1"/>
                    </a:moveTo>
                    <a:cubicBezTo>
                      <a:pt x="158" y="1"/>
                      <a:pt x="1" y="159"/>
                      <a:pt x="1" y="348"/>
                    </a:cubicBezTo>
                    <a:cubicBezTo>
                      <a:pt x="1" y="537"/>
                      <a:pt x="158" y="694"/>
                      <a:pt x="347" y="694"/>
                    </a:cubicBezTo>
                    <a:lnTo>
                      <a:pt x="3057" y="694"/>
                    </a:lnTo>
                    <a:cubicBezTo>
                      <a:pt x="3277" y="694"/>
                      <a:pt x="3435" y="537"/>
                      <a:pt x="3435" y="348"/>
                    </a:cubicBezTo>
                    <a:cubicBezTo>
                      <a:pt x="3435" y="159"/>
                      <a:pt x="3277" y="1"/>
                      <a:pt x="3057"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28" name="Google Shape;990;p32"/>
              <p:cNvSpPr/>
              <p:nvPr/>
            </p:nvSpPr>
            <p:spPr>
              <a:xfrm>
                <a:off x="-31062075" y="2110425"/>
                <a:ext cx="52025" cy="18150"/>
              </a:xfrm>
              <a:custGeom>
                <a:avLst/>
                <a:gdLst/>
                <a:ahLst/>
                <a:cxnLst/>
                <a:rect l="l" t="t" r="r" b="b"/>
                <a:pathLst>
                  <a:path w="2081" h="726" extrusionOk="0">
                    <a:moveTo>
                      <a:pt x="347" y="1"/>
                    </a:moveTo>
                    <a:cubicBezTo>
                      <a:pt x="158" y="1"/>
                      <a:pt x="1" y="190"/>
                      <a:pt x="1" y="379"/>
                    </a:cubicBezTo>
                    <a:cubicBezTo>
                      <a:pt x="1" y="568"/>
                      <a:pt x="158" y="725"/>
                      <a:pt x="347" y="725"/>
                    </a:cubicBezTo>
                    <a:lnTo>
                      <a:pt x="1734" y="725"/>
                    </a:lnTo>
                    <a:cubicBezTo>
                      <a:pt x="1923" y="725"/>
                      <a:pt x="2080" y="568"/>
                      <a:pt x="2080" y="379"/>
                    </a:cubicBezTo>
                    <a:cubicBezTo>
                      <a:pt x="2080" y="190"/>
                      <a:pt x="1923" y="1"/>
                      <a:pt x="1734"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29" name="Google Shape;991;p32"/>
              <p:cNvSpPr/>
              <p:nvPr/>
            </p:nvSpPr>
            <p:spPr>
              <a:xfrm>
                <a:off x="-31062075" y="2145075"/>
                <a:ext cx="85875" cy="18150"/>
              </a:xfrm>
              <a:custGeom>
                <a:avLst/>
                <a:gdLst/>
                <a:ahLst/>
                <a:cxnLst/>
                <a:rect l="l" t="t" r="r" b="b"/>
                <a:pathLst>
                  <a:path w="3435" h="726" extrusionOk="0">
                    <a:moveTo>
                      <a:pt x="347" y="1"/>
                    </a:moveTo>
                    <a:cubicBezTo>
                      <a:pt x="158" y="1"/>
                      <a:pt x="1" y="158"/>
                      <a:pt x="1" y="379"/>
                    </a:cubicBezTo>
                    <a:cubicBezTo>
                      <a:pt x="1" y="568"/>
                      <a:pt x="158" y="726"/>
                      <a:pt x="347" y="726"/>
                    </a:cubicBezTo>
                    <a:lnTo>
                      <a:pt x="3057" y="726"/>
                    </a:lnTo>
                    <a:cubicBezTo>
                      <a:pt x="3277" y="726"/>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30" name="Google Shape;992;p32"/>
              <p:cNvSpPr/>
              <p:nvPr/>
            </p:nvSpPr>
            <p:spPr>
              <a:xfrm>
                <a:off x="-31062075" y="2179750"/>
                <a:ext cx="52025" cy="18125"/>
              </a:xfrm>
              <a:custGeom>
                <a:avLst/>
                <a:gdLst/>
                <a:ahLst/>
                <a:cxnLst/>
                <a:rect l="l" t="t" r="r" b="b"/>
                <a:pathLst>
                  <a:path w="2081" h="725" extrusionOk="0">
                    <a:moveTo>
                      <a:pt x="347" y="0"/>
                    </a:moveTo>
                    <a:cubicBezTo>
                      <a:pt x="158" y="0"/>
                      <a:pt x="1" y="158"/>
                      <a:pt x="1" y="347"/>
                    </a:cubicBezTo>
                    <a:cubicBezTo>
                      <a:pt x="1" y="567"/>
                      <a:pt x="158" y="725"/>
                      <a:pt x="347" y="725"/>
                    </a:cubicBezTo>
                    <a:lnTo>
                      <a:pt x="1734" y="725"/>
                    </a:lnTo>
                    <a:cubicBezTo>
                      <a:pt x="1923" y="725"/>
                      <a:pt x="2080" y="567"/>
                      <a:pt x="2080" y="347"/>
                    </a:cubicBezTo>
                    <a:cubicBezTo>
                      <a:pt x="2080" y="158"/>
                      <a:pt x="1923" y="0"/>
                      <a:pt x="1734"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31" name="Google Shape;993;p32"/>
              <p:cNvSpPr/>
              <p:nvPr/>
            </p:nvSpPr>
            <p:spPr>
              <a:xfrm>
                <a:off x="-30924225" y="1974175"/>
                <a:ext cx="51200" cy="240250"/>
              </a:xfrm>
              <a:custGeom>
                <a:avLst/>
                <a:gdLst/>
                <a:ahLst/>
                <a:cxnLst/>
                <a:rect l="l" t="t" r="r" b="b"/>
                <a:pathLst>
                  <a:path w="2048" h="9610" extrusionOk="0">
                    <a:moveTo>
                      <a:pt x="1008" y="662"/>
                    </a:moveTo>
                    <a:cubicBezTo>
                      <a:pt x="1229" y="662"/>
                      <a:pt x="1386" y="819"/>
                      <a:pt x="1386" y="1009"/>
                    </a:cubicBezTo>
                    <a:lnTo>
                      <a:pt x="1386" y="2080"/>
                    </a:lnTo>
                    <a:lnTo>
                      <a:pt x="725" y="2080"/>
                    </a:lnTo>
                    <a:lnTo>
                      <a:pt x="725" y="1009"/>
                    </a:lnTo>
                    <a:lnTo>
                      <a:pt x="662" y="1009"/>
                    </a:lnTo>
                    <a:cubicBezTo>
                      <a:pt x="662" y="819"/>
                      <a:pt x="819" y="662"/>
                      <a:pt x="1008" y="662"/>
                    </a:cubicBezTo>
                    <a:close/>
                    <a:moveTo>
                      <a:pt x="1323" y="2741"/>
                    </a:moveTo>
                    <a:lnTo>
                      <a:pt x="1323" y="6900"/>
                    </a:lnTo>
                    <a:lnTo>
                      <a:pt x="662" y="6900"/>
                    </a:lnTo>
                    <a:lnTo>
                      <a:pt x="662" y="2741"/>
                    </a:lnTo>
                    <a:close/>
                    <a:moveTo>
                      <a:pt x="1260" y="7562"/>
                    </a:moveTo>
                    <a:lnTo>
                      <a:pt x="1008" y="8192"/>
                    </a:lnTo>
                    <a:lnTo>
                      <a:pt x="819" y="7562"/>
                    </a:lnTo>
                    <a:close/>
                    <a:moveTo>
                      <a:pt x="1008" y="0"/>
                    </a:moveTo>
                    <a:cubicBezTo>
                      <a:pt x="473" y="0"/>
                      <a:pt x="0" y="473"/>
                      <a:pt x="0" y="1009"/>
                    </a:cubicBezTo>
                    <a:lnTo>
                      <a:pt x="0" y="7215"/>
                    </a:lnTo>
                    <a:lnTo>
                      <a:pt x="0" y="7309"/>
                    </a:lnTo>
                    <a:lnTo>
                      <a:pt x="662" y="9357"/>
                    </a:lnTo>
                    <a:cubicBezTo>
                      <a:pt x="693" y="9515"/>
                      <a:pt x="819" y="9609"/>
                      <a:pt x="977" y="9609"/>
                    </a:cubicBezTo>
                    <a:cubicBezTo>
                      <a:pt x="1134" y="9609"/>
                      <a:pt x="1260" y="9515"/>
                      <a:pt x="1292" y="9357"/>
                    </a:cubicBezTo>
                    <a:lnTo>
                      <a:pt x="1954" y="7309"/>
                    </a:lnTo>
                    <a:lnTo>
                      <a:pt x="1954" y="7215"/>
                    </a:lnTo>
                    <a:lnTo>
                      <a:pt x="1954" y="1009"/>
                    </a:lnTo>
                    <a:cubicBezTo>
                      <a:pt x="2048" y="441"/>
                      <a:pt x="1576" y="0"/>
                      <a:pt x="1008"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grpSp>
        <p:grpSp>
          <p:nvGrpSpPr>
            <p:cNvPr id="10" name="Google Shape;1002;p32"/>
            <p:cNvGrpSpPr/>
            <p:nvPr/>
          </p:nvGrpSpPr>
          <p:grpSpPr>
            <a:xfrm>
              <a:off x="6541060" y="4691481"/>
              <a:ext cx="253396" cy="296245"/>
              <a:chOff x="-48237000" y="2342650"/>
              <a:chExt cx="256800" cy="300225"/>
            </a:xfrm>
            <a:solidFill>
              <a:srgbClr val="C00000"/>
            </a:solidFill>
          </p:grpSpPr>
          <p:sp>
            <p:nvSpPr>
              <p:cNvPr id="18" name="Google Shape;1003;p32"/>
              <p:cNvSpPr/>
              <p:nvPr/>
            </p:nvSpPr>
            <p:spPr>
              <a:xfrm>
                <a:off x="-48237000" y="2342650"/>
                <a:ext cx="256800" cy="300225"/>
              </a:xfrm>
              <a:custGeom>
                <a:avLst/>
                <a:gdLst/>
                <a:ahLst/>
                <a:cxnLst/>
                <a:rect l="l" t="t" r="r" b="b"/>
                <a:pathLst>
                  <a:path w="10272" h="12009" extrusionOk="0">
                    <a:moveTo>
                      <a:pt x="4507" y="679"/>
                    </a:moveTo>
                    <a:cubicBezTo>
                      <a:pt x="4774" y="679"/>
                      <a:pt x="5048" y="706"/>
                      <a:pt x="5325" y="762"/>
                    </a:cubicBezTo>
                    <a:cubicBezTo>
                      <a:pt x="6774" y="1077"/>
                      <a:pt x="7940" y="2274"/>
                      <a:pt x="8255" y="3723"/>
                    </a:cubicBezTo>
                    <a:cubicBezTo>
                      <a:pt x="8381" y="4227"/>
                      <a:pt x="8381" y="4763"/>
                      <a:pt x="8318" y="5267"/>
                    </a:cubicBezTo>
                    <a:cubicBezTo>
                      <a:pt x="8318" y="5330"/>
                      <a:pt x="8318" y="5424"/>
                      <a:pt x="8350" y="5487"/>
                    </a:cubicBezTo>
                    <a:lnTo>
                      <a:pt x="9263" y="7220"/>
                    </a:lnTo>
                    <a:cubicBezTo>
                      <a:pt x="9389" y="7441"/>
                      <a:pt x="9232" y="7756"/>
                      <a:pt x="8980" y="7756"/>
                    </a:cubicBezTo>
                    <a:lnTo>
                      <a:pt x="8034" y="7756"/>
                    </a:lnTo>
                    <a:cubicBezTo>
                      <a:pt x="7845" y="7756"/>
                      <a:pt x="7688" y="7913"/>
                      <a:pt x="7688" y="8102"/>
                    </a:cubicBezTo>
                    <a:lnTo>
                      <a:pt x="7688" y="9867"/>
                    </a:lnTo>
                    <a:lnTo>
                      <a:pt x="5892" y="9867"/>
                    </a:lnTo>
                    <a:cubicBezTo>
                      <a:pt x="5703" y="9867"/>
                      <a:pt x="5546" y="10024"/>
                      <a:pt x="5546" y="10213"/>
                    </a:cubicBezTo>
                    <a:lnTo>
                      <a:pt x="5546" y="11284"/>
                    </a:lnTo>
                    <a:lnTo>
                      <a:pt x="2049" y="11284"/>
                    </a:lnTo>
                    <a:lnTo>
                      <a:pt x="2049" y="7693"/>
                    </a:lnTo>
                    <a:cubicBezTo>
                      <a:pt x="2049" y="7598"/>
                      <a:pt x="2017" y="7504"/>
                      <a:pt x="1923" y="7441"/>
                    </a:cubicBezTo>
                    <a:cubicBezTo>
                      <a:pt x="1103" y="6685"/>
                      <a:pt x="631" y="5645"/>
                      <a:pt x="631" y="4542"/>
                    </a:cubicBezTo>
                    <a:cubicBezTo>
                      <a:pt x="631" y="2387"/>
                      <a:pt x="2372" y="679"/>
                      <a:pt x="4507" y="679"/>
                    </a:cubicBezTo>
                    <a:close/>
                    <a:moveTo>
                      <a:pt x="4570" y="0"/>
                    </a:moveTo>
                    <a:cubicBezTo>
                      <a:pt x="2059" y="0"/>
                      <a:pt x="1" y="1999"/>
                      <a:pt x="1" y="4542"/>
                    </a:cubicBezTo>
                    <a:cubicBezTo>
                      <a:pt x="1" y="5802"/>
                      <a:pt x="505" y="7000"/>
                      <a:pt x="1418" y="7850"/>
                    </a:cubicBezTo>
                    <a:lnTo>
                      <a:pt x="1418" y="11631"/>
                    </a:lnTo>
                    <a:cubicBezTo>
                      <a:pt x="1418" y="11851"/>
                      <a:pt x="1576" y="12009"/>
                      <a:pt x="1765" y="12009"/>
                    </a:cubicBezTo>
                    <a:lnTo>
                      <a:pt x="5987" y="12009"/>
                    </a:lnTo>
                    <a:cubicBezTo>
                      <a:pt x="6176" y="12009"/>
                      <a:pt x="6333" y="11851"/>
                      <a:pt x="6333" y="11631"/>
                    </a:cubicBezTo>
                    <a:lnTo>
                      <a:pt x="6333" y="10591"/>
                    </a:lnTo>
                    <a:lnTo>
                      <a:pt x="8097" y="10591"/>
                    </a:lnTo>
                    <a:cubicBezTo>
                      <a:pt x="8287" y="10591"/>
                      <a:pt x="8444" y="10434"/>
                      <a:pt x="8444" y="10213"/>
                    </a:cubicBezTo>
                    <a:lnTo>
                      <a:pt x="8444" y="8449"/>
                    </a:lnTo>
                    <a:lnTo>
                      <a:pt x="9043" y="8449"/>
                    </a:lnTo>
                    <a:cubicBezTo>
                      <a:pt x="9799" y="8417"/>
                      <a:pt x="10271" y="7598"/>
                      <a:pt x="9925" y="6874"/>
                    </a:cubicBezTo>
                    <a:lnTo>
                      <a:pt x="9043" y="5267"/>
                    </a:lnTo>
                    <a:cubicBezTo>
                      <a:pt x="9137" y="4700"/>
                      <a:pt x="9137" y="4164"/>
                      <a:pt x="9011" y="3597"/>
                    </a:cubicBezTo>
                    <a:cubicBezTo>
                      <a:pt x="8665" y="1864"/>
                      <a:pt x="7247" y="510"/>
                      <a:pt x="5546" y="100"/>
                    </a:cubicBezTo>
                    <a:cubicBezTo>
                      <a:pt x="5215" y="33"/>
                      <a:pt x="4889" y="0"/>
                      <a:pt x="4570"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19" name="Google Shape;1004;p32"/>
              <p:cNvSpPr/>
              <p:nvPr/>
            </p:nvSpPr>
            <p:spPr>
              <a:xfrm>
                <a:off x="-48195250" y="2377425"/>
                <a:ext cx="144150" cy="140225"/>
              </a:xfrm>
              <a:custGeom>
                <a:avLst/>
                <a:gdLst/>
                <a:ahLst/>
                <a:cxnLst/>
                <a:rect l="l" t="t" r="r" b="b"/>
                <a:pathLst>
                  <a:path w="5766" h="5609" extrusionOk="0">
                    <a:moveTo>
                      <a:pt x="3214" y="757"/>
                    </a:moveTo>
                    <a:lnTo>
                      <a:pt x="3214" y="883"/>
                    </a:lnTo>
                    <a:cubicBezTo>
                      <a:pt x="3214" y="1040"/>
                      <a:pt x="3277" y="1135"/>
                      <a:pt x="3435" y="1198"/>
                    </a:cubicBezTo>
                    <a:cubicBezTo>
                      <a:pt x="3624" y="1261"/>
                      <a:pt x="3844" y="1387"/>
                      <a:pt x="4002" y="1513"/>
                    </a:cubicBezTo>
                    <a:cubicBezTo>
                      <a:pt x="4061" y="1553"/>
                      <a:pt x="4146" y="1593"/>
                      <a:pt x="4233" y="1593"/>
                    </a:cubicBezTo>
                    <a:cubicBezTo>
                      <a:pt x="4283" y="1593"/>
                      <a:pt x="4333" y="1579"/>
                      <a:pt x="4380" y="1545"/>
                    </a:cubicBezTo>
                    <a:lnTo>
                      <a:pt x="4506" y="1482"/>
                    </a:lnTo>
                    <a:lnTo>
                      <a:pt x="4852" y="2049"/>
                    </a:lnTo>
                    <a:lnTo>
                      <a:pt x="4726" y="2143"/>
                    </a:lnTo>
                    <a:cubicBezTo>
                      <a:pt x="4632" y="2206"/>
                      <a:pt x="4537" y="2364"/>
                      <a:pt x="4569" y="2490"/>
                    </a:cubicBezTo>
                    <a:cubicBezTo>
                      <a:pt x="4632" y="2710"/>
                      <a:pt x="4632" y="2899"/>
                      <a:pt x="4569" y="3120"/>
                    </a:cubicBezTo>
                    <a:cubicBezTo>
                      <a:pt x="4537" y="3277"/>
                      <a:pt x="4632" y="3403"/>
                      <a:pt x="4726" y="3466"/>
                    </a:cubicBezTo>
                    <a:lnTo>
                      <a:pt x="4852" y="3561"/>
                    </a:lnTo>
                    <a:lnTo>
                      <a:pt x="4506" y="4159"/>
                    </a:lnTo>
                    <a:lnTo>
                      <a:pt x="4380" y="4065"/>
                    </a:lnTo>
                    <a:cubicBezTo>
                      <a:pt x="4323" y="4037"/>
                      <a:pt x="4260" y="4021"/>
                      <a:pt x="4199" y="4021"/>
                    </a:cubicBezTo>
                    <a:cubicBezTo>
                      <a:pt x="4125" y="4021"/>
                      <a:pt x="4054" y="4044"/>
                      <a:pt x="4002" y="4096"/>
                    </a:cubicBezTo>
                    <a:cubicBezTo>
                      <a:pt x="3844" y="4254"/>
                      <a:pt x="3624" y="4348"/>
                      <a:pt x="3435" y="4411"/>
                    </a:cubicBezTo>
                    <a:cubicBezTo>
                      <a:pt x="3277" y="4475"/>
                      <a:pt x="3214" y="4632"/>
                      <a:pt x="3214" y="4727"/>
                    </a:cubicBezTo>
                    <a:lnTo>
                      <a:pt x="3214" y="4853"/>
                    </a:lnTo>
                    <a:lnTo>
                      <a:pt x="2489" y="4853"/>
                    </a:lnTo>
                    <a:lnTo>
                      <a:pt x="2489" y="4727"/>
                    </a:lnTo>
                    <a:cubicBezTo>
                      <a:pt x="2489" y="4569"/>
                      <a:pt x="2426" y="4475"/>
                      <a:pt x="2269" y="4411"/>
                    </a:cubicBezTo>
                    <a:cubicBezTo>
                      <a:pt x="2048" y="4348"/>
                      <a:pt x="1859" y="4222"/>
                      <a:pt x="1702" y="4096"/>
                    </a:cubicBezTo>
                    <a:cubicBezTo>
                      <a:pt x="1622" y="4057"/>
                      <a:pt x="1530" y="4017"/>
                      <a:pt x="1449" y="4017"/>
                    </a:cubicBezTo>
                    <a:cubicBezTo>
                      <a:pt x="1402" y="4017"/>
                      <a:pt x="1358" y="4030"/>
                      <a:pt x="1324" y="4065"/>
                    </a:cubicBezTo>
                    <a:lnTo>
                      <a:pt x="1198" y="4159"/>
                    </a:lnTo>
                    <a:lnTo>
                      <a:pt x="851" y="3561"/>
                    </a:lnTo>
                    <a:lnTo>
                      <a:pt x="946" y="3466"/>
                    </a:lnTo>
                    <a:cubicBezTo>
                      <a:pt x="1072" y="3403"/>
                      <a:pt x="1166" y="3246"/>
                      <a:pt x="1103" y="3120"/>
                    </a:cubicBezTo>
                    <a:cubicBezTo>
                      <a:pt x="1072" y="2899"/>
                      <a:pt x="1072" y="2710"/>
                      <a:pt x="1103" y="2490"/>
                    </a:cubicBezTo>
                    <a:cubicBezTo>
                      <a:pt x="1166" y="2332"/>
                      <a:pt x="1072" y="2206"/>
                      <a:pt x="946" y="2143"/>
                    </a:cubicBezTo>
                    <a:lnTo>
                      <a:pt x="851" y="2049"/>
                    </a:lnTo>
                    <a:lnTo>
                      <a:pt x="1198" y="1482"/>
                    </a:lnTo>
                    <a:lnTo>
                      <a:pt x="1324" y="1545"/>
                    </a:lnTo>
                    <a:cubicBezTo>
                      <a:pt x="1366" y="1573"/>
                      <a:pt x="1421" y="1588"/>
                      <a:pt x="1481" y="1588"/>
                    </a:cubicBezTo>
                    <a:cubicBezTo>
                      <a:pt x="1553" y="1588"/>
                      <a:pt x="1632" y="1565"/>
                      <a:pt x="1702" y="1513"/>
                    </a:cubicBezTo>
                    <a:cubicBezTo>
                      <a:pt x="1859" y="1356"/>
                      <a:pt x="2048" y="1261"/>
                      <a:pt x="2269" y="1198"/>
                    </a:cubicBezTo>
                    <a:cubicBezTo>
                      <a:pt x="2426" y="1135"/>
                      <a:pt x="2489" y="977"/>
                      <a:pt x="2489" y="883"/>
                    </a:cubicBezTo>
                    <a:lnTo>
                      <a:pt x="2489" y="757"/>
                    </a:lnTo>
                    <a:close/>
                    <a:moveTo>
                      <a:pt x="2174" y="1"/>
                    </a:moveTo>
                    <a:cubicBezTo>
                      <a:pt x="1985" y="1"/>
                      <a:pt x="1828" y="158"/>
                      <a:pt x="1828" y="379"/>
                    </a:cubicBezTo>
                    <a:lnTo>
                      <a:pt x="1828" y="599"/>
                    </a:lnTo>
                    <a:cubicBezTo>
                      <a:pt x="1702" y="631"/>
                      <a:pt x="1576" y="725"/>
                      <a:pt x="1513" y="788"/>
                    </a:cubicBezTo>
                    <a:lnTo>
                      <a:pt x="1324" y="694"/>
                    </a:lnTo>
                    <a:cubicBezTo>
                      <a:pt x="1265" y="658"/>
                      <a:pt x="1192" y="641"/>
                      <a:pt x="1122" y="641"/>
                    </a:cubicBezTo>
                    <a:cubicBezTo>
                      <a:pt x="1004" y="641"/>
                      <a:pt x="890" y="690"/>
                      <a:pt x="851" y="788"/>
                    </a:cubicBezTo>
                    <a:lnTo>
                      <a:pt x="126" y="2017"/>
                    </a:lnTo>
                    <a:cubicBezTo>
                      <a:pt x="63" y="2175"/>
                      <a:pt x="95" y="2427"/>
                      <a:pt x="253" y="2490"/>
                    </a:cubicBezTo>
                    <a:lnTo>
                      <a:pt x="442" y="2616"/>
                    </a:lnTo>
                    <a:lnTo>
                      <a:pt x="442" y="2994"/>
                    </a:lnTo>
                    <a:lnTo>
                      <a:pt x="253" y="3120"/>
                    </a:lnTo>
                    <a:cubicBezTo>
                      <a:pt x="95" y="3214"/>
                      <a:pt x="0" y="3435"/>
                      <a:pt x="126" y="3592"/>
                    </a:cubicBezTo>
                    <a:lnTo>
                      <a:pt x="851" y="4821"/>
                    </a:lnTo>
                    <a:cubicBezTo>
                      <a:pt x="894" y="4928"/>
                      <a:pt x="1024" y="4991"/>
                      <a:pt x="1152" y="4991"/>
                    </a:cubicBezTo>
                    <a:cubicBezTo>
                      <a:pt x="1213" y="4991"/>
                      <a:pt x="1273" y="4977"/>
                      <a:pt x="1324" y="4947"/>
                    </a:cubicBezTo>
                    <a:lnTo>
                      <a:pt x="1513" y="4821"/>
                    </a:lnTo>
                    <a:cubicBezTo>
                      <a:pt x="1639" y="4884"/>
                      <a:pt x="1733" y="4979"/>
                      <a:pt x="1828" y="5010"/>
                    </a:cubicBezTo>
                    <a:lnTo>
                      <a:pt x="1828" y="5262"/>
                    </a:lnTo>
                    <a:cubicBezTo>
                      <a:pt x="1828" y="5451"/>
                      <a:pt x="1985" y="5609"/>
                      <a:pt x="2174" y="5609"/>
                    </a:cubicBezTo>
                    <a:lnTo>
                      <a:pt x="3592" y="5609"/>
                    </a:lnTo>
                    <a:cubicBezTo>
                      <a:pt x="3781" y="5609"/>
                      <a:pt x="3939" y="5451"/>
                      <a:pt x="3939" y="5262"/>
                    </a:cubicBezTo>
                    <a:lnTo>
                      <a:pt x="3939" y="5010"/>
                    </a:lnTo>
                    <a:cubicBezTo>
                      <a:pt x="4065" y="4979"/>
                      <a:pt x="4191" y="4884"/>
                      <a:pt x="4254" y="4821"/>
                    </a:cubicBezTo>
                    <a:lnTo>
                      <a:pt x="4474" y="4947"/>
                    </a:lnTo>
                    <a:cubicBezTo>
                      <a:pt x="4524" y="4967"/>
                      <a:pt x="4580" y="4978"/>
                      <a:pt x="4637" y="4978"/>
                    </a:cubicBezTo>
                    <a:cubicBezTo>
                      <a:pt x="4759" y="4978"/>
                      <a:pt x="4882" y="4929"/>
                      <a:pt x="4947" y="4821"/>
                    </a:cubicBezTo>
                    <a:lnTo>
                      <a:pt x="5640" y="3592"/>
                    </a:lnTo>
                    <a:cubicBezTo>
                      <a:pt x="5734" y="3435"/>
                      <a:pt x="5671" y="3214"/>
                      <a:pt x="5514" y="3120"/>
                    </a:cubicBezTo>
                    <a:lnTo>
                      <a:pt x="5325" y="2994"/>
                    </a:lnTo>
                    <a:lnTo>
                      <a:pt x="5325" y="2616"/>
                    </a:lnTo>
                    <a:lnTo>
                      <a:pt x="5514" y="2490"/>
                    </a:lnTo>
                    <a:cubicBezTo>
                      <a:pt x="5671" y="2427"/>
                      <a:pt x="5766" y="2206"/>
                      <a:pt x="5640" y="2017"/>
                    </a:cubicBezTo>
                    <a:lnTo>
                      <a:pt x="4947" y="788"/>
                    </a:lnTo>
                    <a:cubicBezTo>
                      <a:pt x="4887" y="689"/>
                      <a:pt x="4777" y="627"/>
                      <a:pt x="4664" y="627"/>
                    </a:cubicBezTo>
                    <a:cubicBezTo>
                      <a:pt x="4598" y="627"/>
                      <a:pt x="4532" y="648"/>
                      <a:pt x="4474" y="694"/>
                    </a:cubicBezTo>
                    <a:lnTo>
                      <a:pt x="4254" y="788"/>
                    </a:lnTo>
                    <a:cubicBezTo>
                      <a:pt x="4159" y="725"/>
                      <a:pt x="4033" y="631"/>
                      <a:pt x="3939" y="599"/>
                    </a:cubicBezTo>
                    <a:lnTo>
                      <a:pt x="3939" y="379"/>
                    </a:lnTo>
                    <a:cubicBezTo>
                      <a:pt x="3939" y="158"/>
                      <a:pt x="3781" y="1"/>
                      <a:pt x="3592"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20" name="Google Shape;1005;p32"/>
              <p:cNvSpPr/>
              <p:nvPr/>
            </p:nvSpPr>
            <p:spPr>
              <a:xfrm>
                <a:off x="-48150350" y="2422325"/>
                <a:ext cx="52775" cy="52800"/>
              </a:xfrm>
              <a:custGeom>
                <a:avLst/>
                <a:gdLst/>
                <a:ahLst/>
                <a:cxnLst/>
                <a:rect l="l" t="t" r="r" b="b"/>
                <a:pathLst>
                  <a:path w="2111" h="2112" extrusionOk="0">
                    <a:moveTo>
                      <a:pt x="1040" y="662"/>
                    </a:moveTo>
                    <a:cubicBezTo>
                      <a:pt x="1260" y="662"/>
                      <a:pt x="1418" y="820"/>
                      <a:pt x="1418" y="1009"/>
                    </a:cubicBezTo>
                    <a:cubicBezTo>
                      <a:pt x="1418" y="1198"/>
                      <a:pt x="1260" y="1355"/>
                      <a:pt x="1040" y="1355"/>
                    </a:cubicBezTo>
                    <a:cubicBezTo>
                      <a:pt x="851" y="1355"/>
                      <a:pt x="693" y="1198"/>
                      <a:pt x="693" y="1009"/>
                    </a:cubicBezTo>
                    <a:cubicBezTo>
                      <a:pt x="693" y="820"/>
                      <a:pt x="851" y="662"/>
                      <a:pt x="1040" y="662"/>
                    </a:cubicBezTo>
                    <a:close/>
                    <a:moveTo>
                      <a:pt x="1040" y="1"/>
                    </a:moveTo>
                    <a:cubicBezTo>
                      <a:pt x="473" y="1"/>
                      <a:pt x="0" y="473"/>
                      <a:pt x="0" y="1040"/>
                    </a:cubicBezTo>
                    <a:cubicBezTo>
                      <a:pt x="0" y="1639"/>
                      <a:pt x="473" y="2111"/>
                      <a:pt x="1040" y="2111"/>
                    </a:cubicBezTo>
                    <a:cubicBezTo>
                      <a:pt x="1639" y="2111"/>
                      <a:pt x="2111" y="1639"/>
                      <a:pt x="2111" y="1040"/>
                    </a:cubicBezTo>
                    <a:cubicBezTo>
                      <a:pt x="2111" y="473"/>
                      <a:pt x="1639" y="1"/>
                      <a:pt x="1040"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grpSp>
        <p:grpSp>
          <p:nvGrpSpPr>
            <p:cNvPr id="11" name="Google Shape;1014;p32"/>
            <p:cNvGrpSpPr/>
            <p:nvPr/>
          </p:nvGrpSpPr>
          <p:grpSpPr>
            <a:xfrm>
              <a:off x="5327220" y="4703295"/>
              <a:ext cx="285299" cy="286056"/>
              <a:chOff x="-1700225" y="2768875"/>
              <a:chExt cx="291450" cy="292225"/>
            </a:xfrm>
            <a:solidFill>
              <a:srgbClr val="C00000"/>
            </a:solidFill>
          </p:grpSpPr>
          <p:sp>
            <p:nvSpPr>
              <p:cNvPr id="12" name="Google Shape;1015;p32"/>
              <p:cNvSpPr/>
              <p:nvPr/>
            </p:nvSpPr>
            <p:spPr>
              <a:xfrm>
                <a:off x="-1700225" y="2768875"/>
                <a:ext cx="291450" cy="292225"/>
              </a:xfrm>
              <a:custGeom>
                <a:avLst/>
                <a:gdLst/>
                <a:ahLst/>
                <a:cxnLst/>
                <a:rect l="l" t="t" r="r" b="b"/>
                <a:pathLst>
                  <a:path w="11658" h="11689" extrusionOk="0">
                    <a:moveTo>
                      <a:pt x="10617" y="662"/>
                    </a:moveTo>
                    <a:cubicBezTo>
                      <a:pt x="10806" y="662"/>
                      <a:pt x="10964" y="820"/>
                      <a:pt x="10964" y="1009"/>
                    </a:cubicBezTo>
                    <a:lnTo>
                      <a:pt x="10964" y="2710"/>
                    </a:lnTo>
                    <a:lnTo>
                      <a:pt x="662" y="2710"/>
                    </a:lnTo>
                    <a:lnTo>
                      <a:pt x="662" y="1009"/>
                    </a:lnTo>
                    <a:cubicBezTo>
                      <a:pt x="662" y="820"/>
                      <a:pt x="819" y="662"/>
                      <a:pt x="1008" y="662"/>
                    </a:cubicBezTo>
                    <a:close/>
                    <a:moveTo>
                      <a:pt x="10933" y="3372"/>
                    </a:moveTo>
                    <a:lnTo>
                      <a:pt x="10933" y="9232"/>
                    </a:lnTo>
                    <a:cubicBezTo>
                      <a:pt x="10964" y="9484"/>
                      <a:pt x="10806" y="9610"/>
                      <a:pt x="10617" y="9610"/>
                    </a:cubicBezTo>
                    <a:lnTo>
                      <a:pt x="8916" y="9610"/>
                    </a:lnTo>
                    <a:lnTo>
                      <a:pt x="8570" y="9232"/>
                    </a:lnTo>
                    <a:cubicBezTo>
                      <a:pt x="8601" y="9169"/>
                      <a:pt x="8664" y="9043"/>
                      <a:pt x="8696" y="8917"/>
                    </a:cubicBezTo>
                    <a:lnTo>
                      <a:pt x="9200" y="8917"/>
                    </a:lnTo>
                    <a:cubicBezTo>
                      <a:pt x="9389" y="8917"/>
                      <a:pt x="9546" y="8759"/>
                      <a:pt x="9546" y="8570"/>
                    </a:cubicBezTo>
                    <a:lnTo>
                      <a:pt x="9546" y="7184"/>
                    </a:lnTo>
                    <a:cubicBezTo>
                      <a:pt x="9546" y="6995"/>
                      <a:pt x="9389" y="6837"/>
                      <a:pt x="9200" y="6837"/>
                    </a:cubicBezTo>
                    <a:lnTo>
                      <a:pt x="8696" y="6837"/>
                    </a:lnTo>
                    <a:cubicBezTo>
                      <a:pt x="8664" y="6711"/>
                      <a:pt x="8601" y="6648"/>
                      <a:pt x="8570" y="6522"/>
                    </a:cubicBezTo>
                    <a:lnTo>
                      <a:pt x="8916" y="6176"/>
                    </a:lnTo>
                    <a:cubicBezTo>
                      <a:pt x="9042" y="6050"/>
                      <a:pt x="9042" y="5798"/>
                      <a:pt x="8916" y="5703"/>
                    </a:cubicBezTo>
                    <a:lnTo>
                      <a:pt x="7940" y="4695"/>
                    </a:lnTo>
                    <a:cubicBezTo>
                      <a:pt x="7877" y="4648"/>
                      <a:pt x="7790" y="4624"/>
                      <a:pt x="7703" y="4624"/>
                    </a:cubicBezTo>
                    <a:cubicBezTo>
                      <a:pt x="7617" y="4624"/>
                      <a:pt x="7530" y="4648"/>
                      <a:pt x="7467" y="4695"/>
                    </a:cubicBezTo>
                    <a:lnTo>
                      <a:pt x="7120" y="5073"/>
                    </a:lnTo>
                    <a:cubicBezTo>
                      <a:pt x="7026" y="5041"/>
                      <a:pt x="6931" y="4978"/>
                      <a:pt x="6805" y="4947"/>
                    </a:cubicBezTo>
                    <a:lnTo>
                      <a:pt x="6805" y="4443"/>
                    </a:lnTo>
                    <a:cubicBezTo>
                      <a:pt x="6805" y="4222"/>
                      <a:pt x="6648" y="4065"/>
                      <a:pt x="6459" y="4065"/>
                    </a:cubicBezTo>
                    <a:lnTo>
                      <a:pt x="5073" y="4065"/>
                    </a:lnTo>
                    <a:cubicBezTo>
                      <a:pt x="4884" y="4065"/>
                      <a:pt x="4726" y="4222"/>
                      <a:pt x="4726" y="4443"/>
                    </a:cubicBezTo>
                    <a:lnTo>
                      <a:pt x="4726" y="4947"/>
                    </a:lnTo>
                    <a:cubicBezTo>
                      <a:pt x="4600" y="4978"/>
                      <a:pt x="4506" y="5010"/>
                      <a:pt x="4411" y="5073"/>
                    </a:cubicBezTo>
                    <a:lnTo>
                      <a:pt x="4033" y="4695"/>
                    </a:lnTo>
                    <a:cubicBezTo>
                      <a:pt x="3986" y="4648"/>
                      <a:pt x="3899" y="4624"/>
                      <a:pt x="3808" y="4624"/>
                    </a:cubicBezTo>
                    <a:cubicBezTo>
                      <a:pt x="3718" y="4624"/>
                      <a:pt x="3623" y="4648"/>
                      <a:pt x="3560" y="4695"/>
                    </a:cubicBezTo>
                    <a:lnTo>
                      <a:pt x="2584" y="5703"/>
                    </a:lnTo>
                    <a:cubicBezTo>
                      <a:pt x="2458" y="5829"/>
                      <a:pt x="2458" y="6050"/>
                      <a:pt x="2584" y="6176"/>
                    </a:cubicBezTo>
                    <a:lnTo>
                      <a:pt x="2930" y="6522"/>
                    </a:lnTo>
                    <a:cubicBezTo>
                      <a:pt x="2899" y="6585"/>
                      <a:pt x="2867" y="6711"/>
                      <a:pt x="2836" y="6837"/>
                    </a:cubicBezTo>
                    <a:lnTo>
                      <a:pt x="2300" y="6837"/>
                    </a:lnTo>
                    <a:cubicBezTo>
                      <a:pt x="2111" y="6837"/>
                      <a:pt x="1954" y="6995"/>
                      <a:pt x="1954" y="7184"/>
                    </a:cubicBezTo>
                    <a:lnTo>
                      <a:pt x="1954" y="8570"/>
                    </a:lnTo>
                    <a:cubicBezTo>
                      <a:pt x="1954" y="8759"/>
                      <a:pt x="2111" y="8917"/>
                      <a:pt x="2300" y="8917"/>
                    </a:cubicBezTo>
                    <a:lnTo>
                      <a:pt x="2836" y="8917"/>
                    </a:lnTo>
                    <a:cubicBezTo>
                      <a:pt x="2867" y="9043"/>
                      <a:pt x="2899" y="9137"/>
                      <a:pt x="2930" y="9232"/>
                    </a:cubicBezTo>
                    <a:lnTo>
                      <a:pt x="2584" y="9610"/>
                    </a:lnTo>
                    <a:lnTo>
                      <a:pt x="977" y="9610"/>
                    </a:lnTo>
                    <a:cubicBezTo>
                      <a:pt x="788" y="9610"/>
                      <a:pt x="630" y="9452"/>
                      <a:pt x="630" y="9232"/>
                    </a:cubicBezTo>
                    <a:lnTo>
                      <a:pt x="630" y="3372"/>
                    </a:lnTo>
                    <a:close/>
                    <a:moveTo>
                      <a:pt x="6112" y="4726"/>
                    </a:moveTo>
                    <a:lnTo>
                      <a:pt x="6112" y="5136"/>
                    </a:lnTo>
                    <a:cubicBezTo>
                      <a:pt x="6112" y="5294"/>
                      <a:pt x="6207" y="5420"/>
                      <a:pt x="6364" y="5451"/>
                    </a:cubicBezTo>
                    <a:cubicBezTo>
                      <a:pt x="6553" y="5514"/>
                      <a:pt x="6805" y="5609"/>
                      <a:pt x="6994" y="5735"/>
                    </a:cubicBezTo>
                    <a:cubicBezTo>
                      <a:pt x="7041" y="5769"/>
                      <a:pt x="7096" y="5783"/>
                      <a:pt x="7153" y="5783"/>
                    </a:cubicBezTo>
                    <a:cubicBezTo>
                      <a:pt x="7251" y="5783"/>
                      <a:pt x="7356" y="5743"/>
                      <a:pt x="7435" y="5703"/>
                    </a:cubicBezTo>
                    <a:lnTo>
                      <a:pt x="7751" y="5388"/>
                    </a:lnTo>
                    <a:lnTo>
                      <a:pt x="8223" y="5861"/>
                    </a:lnTo>
                    <a:lnTo>
                      <a:pt x="7908" y="6176"/>
                    </a:lnTo>
                    <a:cubicBezTo>
                      <a:pt x="7782" y="6302"/>
                      <a:pt x="7782" y="6459"/>
                      <a:pt x="7877" y="6617"/>
                    </a:cubicBezTo>
                    <a:cubicBezTo>
                      <a:pt x="7971" y="6806"/>
                      <a:pt x="8066" y="6995"/>
                      <a:pt x="8129" y="7247"/>
                    </a:cubicBezTo>
                    <a:cubicBezTo>
                      <a:pt x="8192" y="7404"/>
                      <a:pt x="8286" y="7499"/>
                      <a:pt x="8444" y="7499"/>
                    </a:cubicBezTo>
                    <a:lnTo>
                      <a:pt x="8885" y="7499"/>
                    </a:lnTo>
                    <a:lnTo>
                      <a:pt x="8885" y="8192"/>
                    </a:lnTo>
                    <a:lnTo>
                      <a:pt x="8444" y="8192"/>
                    </a:lnTo>
                    <a:cubicBezTo>
                      <a:pt x="8286" y="8192"/>
                      <a:pt x="8192" y="8286"/>
                      <a:pt x="8129" y="8444"/>
                    </a:cubicBezTo>
                    <a:cubicBezTo>
                      <a:pt x="8097" y="8665"/>
                      <a:pt x="7971" y="8885"/>
                      <a:pt x="7877" y="9074"/>
                    </a:cubicBezTo>
                    <a:cubicBezTo>
                      <a:pt x="7782" y="9200"/>
                      <a:pt x="7814" y="9389"/>
                      <a:pt x="7908" y="9515"/>
                    </a:cubicBezTo>
                    <a:lnTo>
                      <a:pt x="8223" y="9830"/>
                    </a:lnTo>
                    <a:lnTo>
                      <a:pt x="7751" y="10303"/>
                    </a:lnTo>
                    <a:lnTo>
                      <a:pt x="7435" y="9988"/>
                    </a:lnTo>
                    <a:cubicBezTo>
                      <a:pt x="7368" y="9920"/>
                      <a:pt x="7291" y="9889"/>
                      <a:pt x="7211" y="9889"/>
                    </a:cubicBezTo>
                    <a:cubicBezTo>
                      <a:pt x="7141" y="9889"/>
                      <a:pt x="7068" y="9912"/>
                      <a:pt x="6994" y="9956"/>
                    </a:cubicBezTo>
                    <a:cubicBezTo>
                      <a:pt x="6805" y="10082"/>
                      <a:pt x="6616" y="10145"/>
                      <a:pt x="6364" y="10208"/>
                    </a:cubicBezTo>
                    <a:cubicBezTo>
                      <a:pt x="6207" y="10271"/>
                      <a:pt x="6112" y="10366"/>
                      <a:pt x="6112" y="10555"/>
                    </a:cubicBezTo>
                    <a:lnTo>
                      <a:pt x="6112" y="10964"/>
                    </a:lnTo>
                    <a:lnTo>
                      <a:pt x="5419" y="10964"/>
                    </a:lnTo>
                    <a:lnTo>
                      <a:pt x="5419" y="10555"/>
                    </a:lnTo>
                    <a:cubicBezTo>
                      <a:pt x="5419" y="10366"/>
                      <a:pt x="5325" y="10271"/>
                      <a:pt x="5167" y="10208"/>
                    </a:cubicBezTo>
                    <a:cubicBezTo>
                      <a:pt x="4947" y="10177"/>
                      <a:pt x="4726" y="10051"/>
                      <a:pt x="4537" y="9956"/>
                    </a:cubicBezTo>
                    <a:cubicBezTo>
                      <a:pt x="4491" y="9921"/>
                      <a:pt x="4436" y="9908"/>
                      <a:pt x="4379" y="9908"/>
                    </a:cubicBezTo>
                    <a:cubicBezTo>
                      <a:pt x="4281" y="9908"/>
                      <a:pt x="4176" y="9948"/>
                      <a:pt x="4096" y="9988"/>
                    </a:cubicBezTo>
                    <a:lnTo>
                      <a:pt x="3781" y="10303"/>
                    </a:lnTo>
                    <a:lnTo>
                      <a:pt x="3308" y="9830"/>
                    </a:lnTo>
                    <a:lnTo>
                      <a:pt x="3623" y="9515"/>
                    </a:lnTo>
                    <a:cubicBezTo>
                      <a:pt x="3749" y="9389"/>
                      <a:pt x="3749" y="9232"/>
                      <a:pt x="3655" y="9074"/>
                    </a:cubicBezTo>
                    <a:cubicBezTo>
                      <a:pt x="3529" y="8885"/>
                      <a:pt x="3466" y="8696"/>
                      <a:pt x="3371" y="8444"/>
                    </a:cubicBezTo>
                    <a:cubicBezTo>
                      <a:pt x="3340" y="8286"/>
                      <a:pt x="3214" y="8192"/>
                      <a:pt x="3056" y="8192"/>
                    </a:cubicBezTo>
                    <a:lnTo>
                      <a:pt x="2647" y="8192"/>
                    </a:lnTo>
                    <a:lnTo>
                      <a:pt x="2647" y="7499"/>
                    </a:lnTo>
                    <a:lnTo>
                      <a:pt x="3056" y="7499"/>
                    </a:lnTo>
                    <a:cubicBezTo>
                      <a:pt x="3214" y="7499"/>
                      <a:pt x="3340" y="7404"/>
                      <a:pt x="3371" y="7247"/>
                    </a:cubicBezTo>
                    <a:cubicBezTo>
                      <a:pt x="3434" y="7026"/>
                      <a:pt x="3529" y="6806"/>
                      <a:pt x="3655" y="6617"/>
                    </a:cubicBezTo>
                    <a:cubicBezTo>
                      <a:pt x="3749" y="6491"/>
                      <a:pt x="3686" y="6302"/>
                      <a:pt x="3623" y="6176"/>
                    </a:cubicBezTo>
                    <a:lnTo>
                      <a:pt x="3308" y="5861"/>
                    </a:lnTo>
                    <a:lnTo>
                      <a:pt x="3781" y="5388"/>
                    </a:lnTo>
                    <a:lnTo>
                      <a:pt x="4096" y="5703"/>
                    </a:lnTo>
                    <a:cubicBezTo>
                      <a:pt x="4163" y="5771"/>
                      <a:pt x="4240" y="5802"/>
                      <a:pt x="4321" y="5802"/>
                    </a:cubicBezTo>
                    <a:cubicBezTo>
                      <a:pt x="4391" y="5802"/>
                      <a:pt x="4464" y="5778"/>
                      <a:pt x="4537" y="5735"/>
                    </a:cubicBezTo>
                    <a:cubicBezTo>
                      <a:pt x="4726" y="5609"/>
                      <a:pt x="4915" y="5546"/>
                      <a:pt x="5167" y="5451"/>
                    </a:cubicBezTo>
                    <a:cubicBezTo>
                      <a:pt x="5325" y="5420"/>
                      <a:pt x="5419" y="5294"/>
                      <a:pt x="5419" y="5136"/>
                    </a:cubicBezTo>
                    <a:lnTo>
                      <a:pt x="5419" y="4726"/>
                    </a:lnTo>
                    <a:close/>
                    <a:moveTo>
                      <a:pt x="1008" y="1"/>
                    </a:moveTo>
                    <a:cubicBezTo>
                      <a:pt x="473" y="1"/>
                      <a:pt x="0" y="473"/>
                      <a:pt x="0" y="1009"/>
                    </a:cubicBezTo>
                    <a:lnTo>
                      <a:pt x="0" y="9295"/>
                    </a:lnTo>
                    <a:cubicBezTo>
                      <a:pt x="0" y="9830"/>
                      <a:pt x="473" y="10303"/>
                      <a:pt x="1008" y="10303"/>
                    </a:cubicBezTo>
                    <a:lnTo>
                      <a:pt x="2867" y="10303"/>
                    </a:lnTo>
                    <a:lnTo>
                      <a:pt x="3623" y="11059"/>
                    </a:lnTo>
                    <a:cubicBezTo>
                      <a:pt x="3671" y="11122"/>
                      <a:pt x="3757" y="11153"/>
                      <a:pt x="3848" y="11153"/>
                    </a:cubicBezTo>
                    <a:cubicBezTo>
                      <a:pt x="3938" y="11153"/>
                      <a:pt x="4033" y="11122"/>
                      <a:pt x="4096" y="11059"/>
                    </a:cubicBezTo>
                    <a:lnTo>
                      <a:pt x="4442" y="10712"/>
                    </a:lnTo>
                    <a:cubicBezTo>
                      <a:pt x="4506" y="10744"/>
                      <a:pt x="4632" y="10775"/>
                      <a:pt x="4758" y="10807"/>
                    </a:cubicBezTo>
                    <a:lnTo>
                      <a:pt x="4758" y="11342"/>
                    </a:lnTo>
                    <a:cubicBezTo>
                      <a:pt x="4758" y="11531"/>
                      <a:pt x="4915" y="11689"/>
                      <a:pt x="5104" y="11689"/>
                    </a:cubicBezTo>
                    <a:lnTo>
                      <a:pt x="6490" y="11689"/>
                    </a:lnTo>
                    <a:cubicBezTo>
                      <a:pt x="6679" y="11689"/>
                      <a:pt x="6837" y="11531"/>
                      <a:pt x="6837" y="11342"/>
                    </a:cubicBezTo>
                    <a:lnTo>
                      <a:pt x="6837" y="10807"/>
                    </a:lnTo>
                    <a:cubicBezTo>
                      <a:pt x="6963" y="10775"/>
                      <a:pt x="7026" y="10744"/>
                      <a:pt x="7152" y="10712"/>
                    </a:cubicBezTo>
                    <a:lnTo>
                      <a:pt x="7498" y="11059"/>
                    </a:lnTo>
                    <a:cubicBezTo>
                      <a:pt x="7561" y="11122"/>
                      <a:pt x="7656" y="11153"/>
                      <a:pt x="7747" y="11153"/>
                    </a:cubicBezTo>
                    <a:cubicBezTo>
                      <a:pt x="7837" y="11153"/>
                      <a:pt x="7924" y="11122"/>
                      <a:pt x="7971" y="11059"/>
                    </a:cubicBezTo>
                    <a:lnTo>
                      <a:pt x="8727" y="10303"/>
                    </a:lnTo>
                    <a:lnTo>
                      <a:pt x="10617" y="10303"/>
                    </a:lnTo>
                    <a:cubicBezTo>
                      <a:pt x="11185" y="10303"/>
                      <a:pt x="11657" y="9830"/>
                      <a:pt x="11657" y="9295"/>
                    </a:cubicBezTo>
                    <a:lnTo>
                      <a:pt x="11657" y="1009"/>
                    </a:lnTo>
                    <a:cubicBezTo>
                      <a:pt x="11657" y="473"/>
                      <a:pt x="11216" y="1"/>
                      <a:pt x="10617"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13" name="Google Shape;1016;p32"/>
              <p:cNvSpPr/>
              <p:nvPr/>
            </p:nvSpPr>
            <p:spPr>
              <a:xfrm>
                <a:off x="-1667150" y="2801950"/>
                <a:ext cx="18150" cy="18150"/>
              </a:xfrm>
              <a:custGeom>
                <a:avLst/>
                <a:gdLst/>
                <a:ahLst/>
                <a:cxnLst/>
                <a:rect l="l" t="t" r="r" b="b"/>
                <a:pathLst>
                  <a:path w="726" h="726" extrusionOk="0">
                    <a:moveTo>
                      <a:pt x="347" y="1"/>
                    </a:moveTo>
                    <a:cubicBezTo>
                      <a:pt x="158" y="1"/>
                      <a:pt x="1" y="158"/>
                      <a:pt x="1" y="347"/>
                    </a:cubicBezTo>
                    <a:cubicBezTo>
                      <a:pt x="1" y="536"/>
                      <a:pt x="158" y="726"/>
                      <a:pt x="347" y="726"/>
                    </a:cubicBezTo>
                    <a:cubicBezTo>
                      <a:pt x="568" y="726"/>
                      <a:pt x="725" y="536"/>
                      <a:pt x="725" y="347"/>
                    </a:cubicBezTo>
                    <a:cubicBezTo>
                      <a:pt x="725" y="158"/>
                      <a:pt x="568" y="1"/>
                      <a:pt x="347"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14" name="Google Shape;1017;p32"/>
              <p:cNvSpPr/>
              <p:nvPr/>
            </p:nvSpPr>
            <p:spPr>
              <a:xfrm>
                <a:off x="-1632500" y="2801950"/>
                <a:ext cx="17350" cy="18150"/>
              </a:xfrm>
              <a:custGeom>
                <a:avLst/>
                <a:gdLst/>
                <a:ahLst/>
                <a:cxnLst/>
                <a:rect l="l" t="t" r="r" b="b"/>
                <a:pathLst>
                  <a:path w="694" h="726" extrusionOk="0">
                    <a:moveTo>
                      <a:pt x="347" y="1"/>
                    </a:moveTo>
                    <a:cubicBezTo>
                      <a:pt x="158" y="1"/>
                      <a:pt x="1" y="158"/>
                      <a:pt x="1" y="347"/>
                    </a:cubicBezTo>
                    <a:cubicBezTo>
                      <a:pt x="1" y="568"/>
                      <a:pt x="158" y="726"/>
                      <a:pt x="347" y="726"/>
                    </a:cubicBezTo>
                    <a:cubicBezTo>
                      <a:pt x="536" y="726"/>
                      <a:pt x="694" y="568"/>
                      <a:pt x="694" y="347"/>
                    </a:cubicBezTo>
                    <a:cubicBezTo>
                      <a:pt x="694" y="158"/>
                      <a:pt x="536" y="1"/>
                      <a:pt x="347"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15" name="Google Shape;1018;p32"/>
              <p:cNvSpPr/>
              <p:nvPr/>
            </p:nvSpPr>
            <p:spPr>
              <a:xfrm>
                <a:off x="-1597850" y="2801950"/>
                <a:ext cx="17375" cy="18150"/>
              </a:xfrm>
              <a:custGeom>
                <a:avLst/>
                <a:gdLst/>
                <a:ahLst/>
                <a:cxnLst/>
                <a:rect l="l" t="t" r="r" b="b"/>
                <a:pathLst>
                  <a:path w="695" h="726" extrusionOk="0">
                    <a:moveTo>
                      <a:pt x="347" y="1"/>
                    </a:moveTo>
                    <a:cubicBezTo>
                      <a:pt x="158" y="1"/>
                      <a:pt x="1" y="158"/>
                      <a:pt x="1" y="347"/>
                    </a:cubicBezTo>
                    <a:cubicBezTo>
                      <a:pt x="1" y="568"/>
                      <a:pt x="158" y="726"/>
                      <a:pt x="347" y="726"/>
                    </a:cubicBezTo>
                    <a:cubicBezTo>
                      <a:pt x="537" y="726"/>
                      <a:pt x="694" y="568"/>
                      <a:pt x="694" y="347"/>
                    </a:cubicBezTo>
                    <a:cubicBezTo>
                      <a:pt x="694" y="158"/>
                      <a:pt x="537" y="1"/>
                      <a:pt x="347"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16" name="Google Shape;1019;p32"/>
              <p:cNvSpPr/>
              <p:nvPr/>
            </p:nvSpPr>
            <p:spPr>
              <a:xfrm>
                <a:off x="-1564750" y="2801950"/>
                <a:ext cx="120525" cy="18150"/>
              </a:xfrm>
              <a:custGeom>
                <a:avLst/>
                <a:gdLst/>
                <a:ahLst/>
                <a:cxnLst/>
                <a:rect l="l" t="t" r="r" b="b"/>
                <a:pathLst>
                  <a:path w="4821" h="726" extrusionOk="0">
                    <a:moveTo>
                      <a:pt x="347" y="1"/>
                    </a:moveTo>
                    <a:cubicBezTo>
                      <a:pt x="158" y="1"/>
                      <a:pt x="0" y="158"/>
                      <a:pt x="0" y="347"/>
                    </a:cubicBezTo>
                    <a:cubicBezTo>
                      <a:pt x="32" y="568"/>
                      <a:pt x="189" y="726"/>
                      <a:pt x="347" y="726"/>
                    </a:cubicBezTo>
                    <a:lnTo>
                      <a:pt x="4442" y="726"/>
                    </a:lnTo>
                    <a:cubicBezTo>
                      <a:pt x="4663" y="726"/>
                      <a:pt x="4820" y="568"/>
                      <a:pt x="4820" y="347"/>
                    </a:cubicBezTo>
                    <a:cubicBezTo>
                      <a:pt x="4820" y="158"/>
                      <a:pt x="4663" y="1"/>
                      <a:pt x="4442"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17" name="Google Shape;1020;p32"/>
              <p:cNvSpPr/>
              <p:nvPr/>
            </p:nvSpPr>
            <p:spPr>
              <a:xfrm>
                <a:off x="-1597850" y="2924050"/>
                <a:ext cx="85100" cy="85075"/>
              </a:xfrm>
              <a:custGeom>
                <a:avLst/>
                <a:gdLst/>
                <a:ahLst/>
                <a:cxnLst/>
                <a:rect l="l" t="t" r="r" b="b"/>
                <a:pathLst>
                  <a:path w="3404" h="3403" extrusionOk="0">
                    <a:moveTo>
                      <a:pt x="1671" y="662"/>
                    </a:moveTo>
                    <a:cubicBezTo>
                      <a:pt x="2238" y="662"/>
                      <a:pt x="2710" y="1134"/>
                      <a:pt x="2710" y="1701"/>
                    </a:cubicBezTo>
                    <a:cubicBezTo>
                      <a:pt x="2710" y="2237"/>
                      <a:pt x="2269" y="2710"/>
                      <a:pt x="1671" y="2710"/>
                    </a:cubicBezTo>
                    <a:cubicBezTo>
                      <a:pt x="1135" y="2710"/>
                      <a:pt x="663" y="2237"/>
                      <a:pt x="663" y="1701"/>
                    </a:cubicBezTo>
                    <a:cubicBezTo>
                      <a:pt x="663" y="1134"/>
                      <a:pt x="1135" y="662"/>
                      <a:pt x="1671" y="662"/>
                    </a:cubicBezTo>
                    <a:close/>
                    <a:moveTo>
                      <a:pt x="1671" y="0"/>
                    </a:moveTo>
                    <a:cubicBezTo>
                      <a:pt x="726" y="0"/>
                      <a:pt x="1" y="756"/>
                      <a:pt x="1" y="1701"/>
                    </a:cubicBezTo>
                    <a:cubicBezTo>
                      <a:pt x="1" y="2647"/>
                      <a:pt x="726" y="3403"/>
                      <a:pt x="1671" y="3403"/>
                    </a:cubicBezTo>
                    <a:cubicBezTo>
                      <a:pt x="2616" y="3403"/>
                      <a:pt x="3372" y="2647"/>
                      <a:pt x="3372" y="1701"/>
                    </a:cubicBezTo>
                    <a:cubicBezTo>
                      <a:pt x="3403" y="756"/>
                      <a:pt x="2616" y="0"/>
                      <a:pt x="1671"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grpSp>
      </p:grpSp>
      <p:sp>
        <p:nvSpPr>
          <p:cNvPr id="62" name="文本框 61"/>
          <p:cNvSpPr txBox="1"/>
          <p:nvPr/>
        </p:nvSpPr>
        <p:spPr>
          <a:xfrm>
            <a:off x="885315" y="1810667"/>
            <a:ext cx="1725909" cy="400110"/>
          </a:xfrm>
          <a:prstGeom prst="rect">
            <a:avLst/>
          </a:prstGeom>
          <a:noFill/>
        </p:spPr>
        <p:txBody>
          <a:bodyPr wrap="square" rtlCol="0">
            <a:spAutoFit/>
          </a:bodyPr>
          <a:lstStyle/>
          <a:p>
            <a:pPr algn="just"/>
            <a:r>
              <a:rPr lang="en-US" altLang="zh-CN" sz="2000" dirty="0">
                <a:solidFill>
                  <a:schemeClr val="bg1"/>
                </a:solidFill>
                <a:latin typeface="汉仪大宋简" panose="02010609000101010101" charset="-122"/>
                <a:ea typeface="汉仪大宋简" panose="02010609000101010101" charset="-122"/>
                <a:cs typeface="微软雅黑" panose="020B0503020204020204" pitchFamily="34" charset="-122"/>
              </a:rPr>
              <a:t>HEADLINE</a:t>
            </a:r>
            <a:endParaRPr lang="zh-CN" altLang="en-US" sz="2000" dirty="0">
              <a:solidFill>
                <a:schemeClr val="bg1"/>
              </a:solidFill>
              <a:latin typeface="汉仪大宋简" panose="02010609000101010101" charset="-122"/>
              <a:ea typeface="汉仪大宋简" panose="02010609000101010101" charset="-122"/>
              <a:cs typeface="微软雅黑" panose="020B0503020204020204" pitchFamily="34" charset="-122"/>
            </a:endParaRPr>
          </a:p>
        </p:txBody>
      </p:sp>
      <p:sp>
        <p:nvSpPr>
          <p:cNvPr id="63" name="文本框 62"/>
          <p:cNvSpPr txBox="1"/>
          <p:nvPr/>
        </p:nvSpPr>
        <p:spPr>
          <a:xfrm>
            <a:off x="885316" y="2164868"/>
            <a:ext cx="2814482" cy="654795"/>
          </a:xfrm>
          <a:prstGeom prst="rect">
            <a:avLst/>
          </a:prstGeom>
          <a:noFill/>
        </p:spPr>
        <p:txBody>
          <a:bodyPr wrap="square" rtlCol="0">
            <a:spAutoFit/>
          </a:bodyPr>
          <a:lstStyle/>
          <a:p>
            <a:pPr algn="just">
              <a:lnSpc>
                <a:spcPts val="1500"/>
              </a:lnSpc>
            </a:pPr>
            <a:r>
              <a:rPr lang="en-US" altLang="zh-CN"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 </a:t>
            </a:r>
            <a:endParaRPr lang="zh-CN" altLang="en-US"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4" name="文本框 63"/>
          <p:cNvSpPr txBox="1"/>
          <p:nvPr/>
        </p:nvSpPr>
        <p:spPr>
          <a:xfrm>
            <a:off x="879810" y="3193590"/>
            <a:ext cx="1725909" cy="400110"/>
          </a:xfrm>
          <a:prstGeom prst="rect">
            <a:avLst/>
          </a:prstGeom>
          <a:noFill/>
        </p:spPr>
        <p:txBody>
          <a:bodyPr wrap="square" rtlCol="0">
            <a:spAutoFit/>
          </a:bodyPr>
          <a:lstStyle/>
          <a:p>
            <a:pPr algn="just"/>
            <a:r>
              <a:rPr lang="en-US" altLang="zh-CN" sz="2000" dirty="0">
                <a:solidFill>
                  <a:schemeClr val="bg1"/>
                </a:solidFill>
                <a:latin typeface="汉仪大宋简" panose="02010609000101010101" charset="-122"/>
                <a:ea typeface="汉仪大宋简" panose="02010609000101010101" charset="-122"/>
                <a:cs typeface="微软雅黑" panose="020B0503020204020204" pitchFamily="34" charset="-122"/>
              </a:rPr>
              <a:t>HEADLINE</a:t>
            </a:r>
            <a:endParaRPr lang="zh-CN" altLang="en-US" sz="2000" dirty="0">
              <a:solidFill>
                <a:schemeClr val="bg1"/>
              </a:solidFill>
              <a:latin typeface="汉仪大宋简" panose="02010609000101010101" charset="-122"/>
              <a:ea typeface="汉仪大宋简" panose="02010609000101010101" charset="-122"/>
              <a:cs typeface="微软雅黑" panose="020B0503020204020204" pitchFamily="34" charset="-122"/>
            </a:endParaRPr>
          </a:p>
        </p:txBody>
      </p:sp>
      <p:sp>
        <p:nvSpPr>
          <p:cNvPr id="65" name="文本框 64"/>
          <p:cNvSpPr txBox="1"/>
          <p:nvPr/>
        </p:nvSpPr>
        <p:spPr>
          <a:xfrm>
            <a:off x="879811" y="3547791"/>
            <a:ext cx="2814482" cy="654795"/>
          </a:xfrm>
          <a:prstGeom prst="rect">
            <a:avLst/>
          </a:prstGeom>
          <a:noFill/>
        </p:spPr>
        <p:txBody>
          <a:bodyPr wrap="square" rtlCol="0">
            <a:spAutoFit/>
          </a:bodyPr>
          <a:lstStyle/>
          <a:p>
            <a:pPr algn="just">
              <a:lnSpc>
                <a:spcPts val="1500"/>
              </a:lnSpc>
            </a:pPr>
            <a:r>
              <a:rPr lang="en-US" altLang="zh-CN"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 </a:t>
            </a:r>
            <a:endParaRPr lang="zh-CN" altLang="en-US"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6" name="文本框 65"/>
          <p:cNvSpPr txBox="1"/>
          <p:nvPr/>
        </p:nvSpPr>
        <p:spPr>
          <a:xfrm>
            <a:off x="874305" y="4540063"/>
            <a:ext cx="1725909" cy="400110"/>
          </a:xfrm>
          <a:prstGeom prst="rect">
            <a:avLst/>
          </a:prstGeom>
          <a:noFill/>
        </p:spPr>
        <p:txBody>
          <a:bodyPr wrap="square" rtlCol="0">
            <a:spAutoFit/>
          </a:bodyPr>
          <a:lstStyle/>
          <a:p>
            <a:pPr algn="just"/>
            <a:r>
              <a:rPr lang="en-US" altLang="zh-CN" sz="2000" dirty="0">
                <a:solidFill>
                  <a:schemeClr val="bg1"/>
                </a:solidFill>
                <a:latin typeface="汉仪大宋简" panose="02010609000101010101" charset="-122"/>
                <a:ea typeface="汉仪大宋简" panose="02010609000101010101" charset="-122"/>
                <a:cs typeface="微软雅黑" panose="020B0503020204020204" pitchFamily="34" charset="-122"/>
              </a:rPr>
              <a:t>HEADLINE</a:t>
            </a:r>
            <a:endParaRPr lang="zh-CN" altLang="en-US" sz="2000" dirty="0">
              <a:solidFill>
                <a:schemeClr val="bg1"/>
              </a:solidFill>
              <a:latin typeface="汉仪大宋简" panose="02010609000101010101" charset="-122"/>
              <a:ea typeface="汉仪大宋简" panose="02010609000101010101" charset="-122"/>
              <a:cs typeface="微软雅黑" panose="020B0503020204020204" pitchFamily="34" charset="-122"/>
            </a:endParaRPr>
          </a:p>
        </p:txBody>
      </p:sp>
      <p:sp>
        <p:nvSpPr>
          <p:cNvPr id="67" name="文本框 66"/>
          <p:cNvSpPr txBox="1"/>
          <p:nvPr/>
        </p:nvSpPr>
        <p:spPr>
          <a:xfrm>
            <a:off x="874306" y="4894264"/>
            <a:ext cx="2814482" cy="654795"/>
          </a:xfrm>
          <a:prstGeom prst="rect">
            <a:avLst/>
          </a:prstGeom>
          <a:noFill/>
        </p:spPr>
        <p:txBody>
          <a:bodyPr wrap="square" rtlCol="0">
            <a:spAutoFit/>
          </a:bodyPr>
          <a:lstStyle/>
          <a:p>
            <a:pPr algn="just">
              <a:lnSpc>
                <a:spcPts val="1500"/>
              </a:lnSpc>
            </a:pPr>
            <a:r>
              <a:rPr lang="en-US" altLang="zh-CN"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 </a:t>
            </a:r>
            <a:endParaRPr lang="zh-CN" altLang="en-US"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8" name="文本框 67"/>
          <p:cNvSpPr txBox="1"/>
          <p:nvPr/>
        </p:nvSpPr>
        <p:spPr>
          <a:xfrm>
            <a:off x="9566851" y="1810667"/>
            <a:ext cx="1725909" cy="400110"/>
          </a:xfrm>
          <a:prstGeom prst="rect">
            <a:avLst/>
          </a:prstGeom>
          <a:noFill/>
        </p:spPr>
        <p:txBody>
          <a:bodyPr wrap="square" rtlCol="0">
            <a:spAutoFit/>
          </a:bodyPr>
          <a:lstStyle/>
          <a:p>
            <a:pPr algn="r"/>
            <a:r>
              <a:rPr lang="en-US" altLang="zh-CN" sz="2000" dirty="0">
                <a:solidFill>
                  <a:schemeClr val="bg1"/>
                </a:solidFill>
                <a:latin typeface="汉仪大宋简" panose="02010609000101010101" charset="-122"/>
                <a:ea typeface="汉仪大宋简" panose="02010609000101010101" charset="-122"/>
                <a:cs typeface="微软雅黑" panose="020B0503020204020204" pitchFamily="34" charset="-122"/>
              </a:rPr>
              <a:t>HEADLINE</a:t>
            </a:r>
            <a:endParaRPr lang="zh-CN" altLang="en-US" sz="2000" dirty="0">
              <a:solidFill>
                <a:schemeClr val="bg1"/>
              </a:solidFill>
              <a:latin typeface="汉仪大宋简" panose="02010609000101010101" charset="-122"/>
              <a:ea typeface="汉仪大宋简" panose="02010609000101010101" charset="-122"/>
              <a:cs typeface="微软雅黑" panose="020B0503020204020204" pitchFamily="34" charset="-122"/>
            </a:endParaRPr>
          </a:p>
        </p:txBody>
      </p:sp>
      <p:sp>
        <p:nvSpPr>
          <p:cNvPr id="69" name="文本框 68"/>
          <p:cNvSpPr txBox="1"/>
          <p:nvPr/>
        </p:nvSpPr>
        <p:spPr>
          <a:xfrm>
            <a:off x="8523290" y="2164868"/>
            <a:ext cx="2814482" cy="654795"/>
          </a:xfrm>
          <a:prstGeom prst="rect">
            <a:avLst/>
          </a:prstGeom>
          <a:noFill/>
        </p:spPr>
        <p:txBody>
          <a:bodyPr wrap="square" rtlCol="0">
            <a:spAutoFit/>
          </a:bodyPr>
          <a:lstStyle/>
          <a:p>
            <a:pPr algn="r">
              <a:lnSpc>
                <a:spcPts val="1500"/>
              </a:lnSpc>
            </a:pPr>
            <a:r>
              <a:rPr lang="en-US" altLang="zh-CN"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 </a:t>
            </a:r>
            <a:endParaRPr lang="zh-CN" altLang="en-US"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0" name="文本框 69"/>
          <p:cNvSpPr txBox="1"/>
          <p:nvPr/>
        </p:nvSpPr>
        <p:spPr>
          <a:xfrm>
            <a:off x="9566851" y="3193590"/>
            <a:ext cx="1725909" cy="400110"/>
          </a:xfrm>
          <a:prstGeom prst="rect">
            <a:avLst/>
          </a:prstGeom>
          <a:noFill/>
        </p:spPr>
        <p:txBody>
          <a:bodyPr wrap="square" rtlCol="0">
            <a:spAutoFit/>
          </a:bodyPr>
          <a:lstStyle/>
          <a:p>
            <a:pPr algn="r"/>
            <a:r>
              <a:rPr lang="en-US" altLang="zh-CN" sz="2000" dirty="0">
                <a:solidFill>
                  <a:schemeClr val="bg1"/>
                </a:solidFill>
                <a:latin typeface="汉仪大宋简" panose="02010609000101010101" charset="-122"/>
                <a:ea typeface="汉仪大宋简" panose="02010609000101010101" charset="-122"/>
                <a:cs typeface="微软雅黑" panose="020B0503020204020204" pitchFamily="34" charset="-122"/>
              </a:rPr>
              <a:t>HEADLINE</a:t>
            </a:r>
            <a:endParaRPr lang="zh-CN" altLang="en-US" sz="2000" dirty="0">
              <a:solidFill>
                <a:schemeClr val="bg1"/>
              </a:solidFill>
              <a:latin typeface="汉仪大宋简" panose="02010609000101010101" charset="-122"/>
              <a:ea typeface="汉仪大宋简" panose="02010609000101010101" charset="-122"/>
              <a:cs typeface="微软雅黑" panose="020B0503020204020204" pitchFamily="34" charset="-122"/>
            </a:endParaRPr>
          </a:p>
        </p:txBody>
      </p:sp>
      <p:sp>
        <p:nvSpPr>
          <p:cNvPr id="71" name="文本框 70"/>
          <p:cNvSpPr txBox="1"/>
          <p:nvPr/>
        </p:nvSpPr>
        <p:spPr>
          <a:xfrm>
            <a:off x="8523290" y="3547791"/>
            <a:ext cx="2814482" cy="654795"/>
          </a:xfrm>
          <a:prstGeom prst="rect">
            <a:avLst/>
          </a:prstGeom>
          <a:noFill/>
        </p:spPr>
        <p:txBody>
          <a:bodyPr wrap="square" rtlCol="0">
            <a:spAutoFit/>
          </a:bodyPr>
          <a:lstStyle/>
          <a:p>
            <a:pPr algn="r">
              <a:lnSpc>
                <a:spcPts val="1500"/>
              </a:lnSpc>
            </a:pPr>
            <a:r>
              <a:rPr lang="en-US" altLang="zh-CN"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 </a:t>
            </a:r>
            <a:endParaRPr lang="zh-CN" altLang="en-US"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2" name="文本框 71"/>
          <p:cNvSpPr txBox="1"/>
          <p:nvPr/>
        </p:nvSpPr>
        <p:spPr>
          <a:xfrm>
            <a:off x="9566851" y="4540063"/>
            <a:ext cx="1725909" cy="400110"/>
          </a:xfrm>
          <a:prstGeom prst="rect">
            <a:avLst/>
          </a:prstGeom>
          <a:noFill/>
        </p:spPr>
        <p:txBody>
          <a:bodyPr wrap="square" rtlCol="0">
            <a:spAutoFit/>
          </a:bodyPr>
          <a:lstStyle/>
          <a:p>
            <a:pPr algn="r"/>
            <a:r>
              <a:rPr lang="en-US" altLang="zh-CN" sz="2000" dirty="0">
                <a:solidFill>
                  <a:schemeClr val="bg1"/>
                </a:solidFill>
                <a:latin typeface="汉仪大宋简" panose="02010609000101010101" charset="-122"/>
                <a:ea typeface="汉仪大宋简" panose="02010609000101010101" charset="-122"/>
                <a:cs typeface="微软雅黑" panose="020B0503020204020204" pitchFamily="34" charset="-122"/>
              </a:rPr>
              <a:t>HEADLINE</a:t>
            </a:r>
            <a:endParaRPr lang="zh-CN" altLang="en-US" sz="2000" dirty="0">
              <a:solidFill>
                <a:schemeClr val="bg1"/>
              </a:solidFill>
              <a:latin typeface="汉仪大宋简" panose="02010609000101010101" charset="-122"/>
              <a:ea typeface="汉仪大宋简" panose="02010609000101010101" charset="-122"/>
              <a:cs typeface="微软雅黑" panose="020B0503020204020204" pitchFamily="34" charset="-122"/>
            </a:endParaRPr>
          </a:p>
        </p:txBody>
      </p:sp>
      <p:sp>
        <p:nvSpPr>
          <p:cNvPr id="73" name="文本框 72"/>
          <p:cNvSpPr txBox="1"/>
          <p:nvPr/>
        </p:nvSpPr>
        <p:spPr>
          <a:xfrm>
            <a:off x="8523290" y="4894264"/>
            <a:ext cx="2814482" cy="654795"/>
          </a:xfrm>
          <a:prstGeom prst="rect">
            <a:avLst/>
          </a:prstGeom>
          <a:noFill/>
        </p:spPr>
        <p:txBody>
          <a:bodyPr wrap="square" rtlCol="0">
            <a:spAutoFit/>
          </a:bodyPr>
          <a:lstStyle/>
          <a:p>
            <a:pPr algn="r">
              <a:lnSpc>
                <a:spcPts val="1500"/>
              </a:lnSpc>
            </a:pPr>
            <a:r>
              <a:rPr lang="en-US" altLang="zh-CN"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 </a:t>
            </a:r>
            <a:endParaRPr lang="zh-CN" altLang="en-US"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25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0-#ppt_w/2"/>
                                          </p:val>
                                        </p:tav>
                                        <p:tav tm="100000">
                                          <p:val>
                                            <p:strVal val="#ppt_x"/>
                                          </p:val>
                                        </p:tav>
                                      </p:tavLst>
                                    </p:anim>
                                    <p:anim calcmode="lin" valueType="num">
                                      <p:cBhvr additive="base">
                                        <p:cTn id="8" dur="500" fill="hold"/>
                                        <p:tgtEl>
                                          <p:spTgt spid="6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50"/>
                                  </p:stCondLst>
                                  <p:childTnLst>
                                    <p:set>
                                      <p:cBhvr>
                                        <p:cTn id="10" dur="1" fill="hold">
                                          <p:stCondLst>
                                            <p:cond delay="0"/>
                                          </p:stCondLst>
                                        </p:cTn>
                                        <p:tgtEl>
                                          <p:spTgt spid="63"/>
                                        </p:tgtEl>
                                        <p:attrNameLst>
                                          <p:attrName>style.visibility</p:attrName>
                                        </p:attrNameLst>
                                      </p:cBhvr>
                                      <p:to>
                                        <p:strVal val="visible"/>
                                      </p:to>
                                    </p:set>
                                    <p:anim calcmode="lin" valueType="num">
                                      <p:cBhvr additive="base">
                                        <p:cTn id="11" dur="500" fill="hold"/>
                                        <p:tgtEl>
                                          <p:spTgt spid="63"/>
                                        </p:tgtEl>
                                        <p:attrNameLst>
                                          <p:attrName>ppt_x</p:attrName>
                                        </p:attrNameLst>
                                      </p:cBhvr>
                                      <p:tavLst>
                                        <p:tav tm="0">
                                          <p:val>
                                            <p:strVal val="0-#ppt_w/2"/>
                                          </p:val>
                                        </p:tav>
                                        <p:tav tm="100000">
                                          <p:val>
                                            <p:strVal val="#ppt_x"/>
                                          </p:val>
                                        </p:tav>
                                      </p:tavLst>
                                    </p:anim>
                                    <p:anim calcmode="lin" valueType="num">
                                      <p:cBhvr additive="base">
                                        <p:cTn id="12" dur="500" fill="hold"/>
                                        <p:tgtEl>
                                          <p:spTgt spid="6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250"/>
                                  </p:stCondLst>
                                  <p:childTnLst>
                                    <p:set>
                                      <p:cBhvr>
                                        <p:cTn id="14" dur="1" fill="hold">
                                          <p:stCondLst>
                                            <p:cond delay="0"/>
                                          </p:stCondLst>
                                        </p:cTn>
                                        <p:tgtEl>
                                          <p:spTgt spid="64"/>
                                        </p:tgtEl>
                                        <p:attrNameLst>
                                          <p:attrName>style.visibility</p:attrName>
                                        </p:attrNameLst>
                                      </p:cBhvr>
                                      <p:to>
                                        <p:strVal val="visible"/>
                                      </p:to>
                                    </p:set>
                                    <p:anim calcmode="lin" valueType="num">
                                      <p:cBhvr additive="base">
                                        <p:cTn id="15" dur="500" fill="hold"/>
                                        <p:tgtEl>
                                          <p:spTgt spid="64"/>
                                        </p:tgtEl>
                                        <p:attrNameLst>
                                          <p:attrName>ppt_x</p:attrName>
                                        </p:attrNameLst>
                                      </p:cBhvr>
                                      <p:tavLst>
                                        <p:tav tm="0">
                                          <p:val>
                                            <p:strVal val="0-#ppt_w/2"/>
                                          </p:val>
                                        </p:tav>
                                        <p:tav tm="100000">
                                          <p:val>
                                            <p:strVal val="#ppt_x"/>
                                          </p:val>
                                        </p:tav>
                                      </p:tavLst>
                                    </p:anim>
                                    <p:anim calcmode="lin" valueType="num">
                                      <p:cBhvr additive="base">
                                        <p:cTn id="16" dur="500" fill="hold"/>
                                        <p:tgtEl>
                                          <p:spTgt spid="6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250"/>
                                  </p:stCondLst>
                                  <p:childTnLst>
                                    <p:set>
                                      <p:cBhvr>
                                        <p:cTn id="18" dur="1" fill="hold">
                                          <p:stCondLst>
                                            <p:cond delay="0"/>
                                          </p:stCondLst>
                                        </p:cTn>
                                        <p:tgtEl>
                                          <p:spTgt spid="65"/>
                                        </p:tgtEl>
                                        <p:attrNameLst>
                                          <p:attrName>style.visibility</p:attrName>
                                        </p:attrNameLst>
                                      </p:cBhvr>
                                      <p:to>
                                        <p:strVal val="visible"/>
                                      </p:to>
                                    </p:set>
                                    <p:anim calcmode="lin" valueType="num">
                                      <p:cBhvr additive="base">
                                        <p:cTn id="19" dur="500" fill="hold"/>
                                        <p:tgtEl>
                                          <p:spTgt spid="65"/>
                                        </p:tgtEl>
                                        <p:attrNameLst>
                                          <p:attrName>ppt_x</p:attrName>
                                        </p:attrNameLst>
                                      </p:cBhvr>
                                      <p:tavLst>
                                        <p:tav tm="0">
                                          <p:val>
                                            <p:strVal val="0-#ppt_w/2"/>
                                          </p:val>
                                        </p:tav>
                                        <p:tav tm="100000">
                                          <p:val>
                                            <p:strVal val="#ppt_x"/>
                                          </p:val>
                                        </p:tav>
                                      </p:tavLst>
                                    </p:anim>
                                    <p:anim calcmode="lin" valueType="num">
                                      <p:cBhvr additive="base">
                                        <p:cTn id="20" dur="500" fill="hold"/>
                                        <p:tgtEl>
                                          <p:spTgt spid="6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5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25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0-#ppt_w/2"/>
                                          </p:val>
                                        </p:tav>
                                        <p:tav tm="100000">
                                          <p:val>
                                            <p:strVal val="#ppt_x"/>
                                          </p:val>
                                        </p:tav>
                                      </p:tavLst>
                                    </p:anim>
                                    <p:anim calcmode="lin" valueType="num">
                                      <p:cBhvr additive="base">
                                        <p:cTn id="28" dur="500" fill="hold"/>
                                        <p:tgtEl>
                                          <p:spTgt spid="67"/>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25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1+#ppt_w/2"/>
                                          </p:val>
                                        </p:tav>
                                        <p:tav tm="100000">
                                          <p:val>
                                            <p:strVal val="#ppt_x"/>
                                          </p:val>
                                        </p:tav>
                                      </p:tavLst>
                                    </p:anim>
                                    <p:anim calcmode="lin" valueType="num">
                                      <p:cBhvr additive="base">
                                        <p:cTn id="32" dur="500" fill="hold"/>
                                        <p:tgtEl>
                                          <p:spTgt spid="68"/>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250"/>
                                  </p:stCondLst>
                                  <p:childTnLst>
                                    <p:set>
                                      <p:cBhvr>
                                        <p:cTn id="34" dur="1" fill="hold">
                                          <p:stCondLst>
                                            <p:cond delay="0"/>
                                          </p:stCondLst>
                                        </p:cTn>
                                        <p:tgtEl>
                                          <p:spTgt spid="69"/>
                                        </p:tgtEl>
                                        <p:attrNameLst>
                                          <p:attrName>style.visibility</p:attrName>
                                        </p:attrNameLst>
                                      </p:cBhvr>
                                      <p:to>
                                        <p:strVal val="visible"/>
                                      </p:to>
                                    </p:set>
                                    <p:anim calcmode="lin" valueType="num">
                                      <p:cBhvr additive="base">
                                        <p:cTn id="35" dur="500" fill="hold"/>
                                        <p:tgtEl>
                                          <p:spTgt spid="69"/>
                                        </p:tgtEl>
                                        <p:attrNameLst>
                                          <p:attrName>ppt_x</p:attrName>
                                        </p:attrNameLst>
                                      </p:cBhvr>
                                      <p:tavLst>
                                        <p:tav tm="0">
                                          <p:val>
                                            <p:strVal val="1+#ppt_w/2"/>
                                          </p:val>
                                        </p:tav>
                                        <p:tav tm="100000">
                                          <p:val>
                                            <p:strVal val="#ppt_x"/>
                                          </p:val>
                                        </p:tav>
                                      </p:tavLst>
                                    </p:anim>
                                    <p:anim calcmode="lin" valueType="num">
                                      <p:cBhvr additive="base">
                                        <p:cTn id="36" dur="500" fill="hold"/>
                                        <p:tgtEl>
                                          <p:spTgt spid="6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250"/>
                                  </p:stCondLst>
                                  <p:childTnLst>
                                    <p:set>
                                      <p:cBhvr>
                                        <p:cTn id="38" dur="1" fill="hold">
                                          <p:stCondLst>
                                            <p:cond delay="0"/>
                                          </p:stCondLst>
                                        </p:cTn>
                                        <p:tgtEl>
                                          <p:spTgt spid="70"/>
                                        </p:tgtEl>
                                        <p:attrNameLst>
                                          <p:attrName>style.visibility</p:attrName>
                                        </p:attrNameLst>
                                      </p:cBhvr>
                                      <p:to>
                                        <p:strVal val="visible"/>
                                      </p:to>
                                    </p:set>
                                    <p:anim calcmode="lin" valueType="num">
                                      <p:cBhvr additive="base">
                                        <p:cTn id="39" dur="500" fill="hold"/>
                                        <p:tgtEl>
                                          <p:spTgt spid="70"/>
                                        </p:tgtEl>
                                        <p:attrNameLst>
                                          <p:attrName>ppt_x</p:attrName>
                                        </p:attrNameLst>
                                      </p:cBhvr>
                                      <p:tavLst>
                                        <p:tav tm="0">
                                          <p:val>
                                            <p:strVal val="1+#ppt_w/2"/>
                                          </p:val>
                                        </p:tav>
                                        <p:tav tm="100000">
                                          <p:val>
                                            <p:strVal val="#ppt_x"/>
                                          </p:val>
                                        </p:tav>
                                      </p:tavLst>
                                    </p:anim>
                                    <p:anim calcmode="lin" valueType="num">
                                      <p:cBhvr additive="base">
                                        <p:cTn id="40" dur="500" fill="hold"/>
                                        <p:tgtEl>
                                          <p:spTgt spid="70"/>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250"/>
                                  </p:stCondLst>
                                  <p:childTnLst>
                                    <p:set>
                                      <p:cBhvr>
                                        <p:cTn id="42" dur="1" fill="hold">
                                          <p:stCondLst>
                                            <p:cond delay="0"/>
                                          </p:stCondLst>
                                        </p:cTn>
                                        <p:tgtEl>
                                          <p:spTgt spid="71"/>
                                        </p:tgtEl>
                                        <p:attrNameLst>
                                          <p:attrName>style.visibility</p:attrName>
                                        </p:attrNameLst>
                                      </p:cBhvr>
                                      <p:to>
                                        <p:strVal val="visible"/>
                                      </p:to>
                                    </p:set>
                                    <p:anim calcmode="lin" valueType="num">
                                      <p:cBhvr additive="base">
                                        <p:cTn id="43" dur="500" fill="hold"/>
                                        <p:tgtEl>
                                          <p:spTgt spid="71"/>
                                        </p:tgtEl>
                                        <p:attrNameLst>
                                          <p:attrName>ppt_x</p:attrName>
                                        </p:attrNameLst>
                                      </p:cBhvr>
                                      <p:tavLst>
                                        <p:tav tm="0">
                                          <p:val>
                                            <p:strVal val="1+#ppt_w/2"/>
                                          </p:val>
                                        </p:tav>
                                        <p:tav tm="100000">
                                          <p:val>
                                            <p:strVal val="#ppt_x"/>
                                          </p:val>
                                        </p:tav>
                                      </p:tavLst>
                                    </p:anim>
                                    <p:anim calcmode="lin" valueType="num">
                                      <p:cBhvr additive="base">
                                        <p:cTn id="44" dur="500" fill="hold"/>
                                        <p:tgtEl>
                                          <p:spTgt spid="71"/>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250"/>
                                  </p:stCondLst>
                                  <p:childTnLst>
                                    <p:set>
                                      <p:cBhvr>
                                        <p:cTn id="46" dur="1" fill="hold">
                                          <p:stCondLst>
                                            <p:cond delay="0"/>
                                          </p:stCondLst>
                                        </p:cTn>
                                        <p:tgtEl>
                                          <p:spTgt spid="72"/>
                                        </p:tgtEl>
                                        <p:attrNameLst>
                                          <p:attrName>style.visibility</p:attrName>
                                        </p:attrNameLst>
                                      </p:cBhvr>
                                      <p:to>
                                        <p:strVal val="visible"/>
                                      </p:to>
                                    </p:set>
                                    <p:anim calcmode="lin" valueType="num">
                                      <p:cBhvr additive="base">
                                        <p:cTn id="47" dur="500" fill="hold"/>
                                        <p:tgtEl>
                                          <p:spTgt spid="72"/>
                                        </p:tgtEl>
                                        <p:attrNameLst>
                                          <p:attrName>ppt_x</p:attrName>
                                        </p:attrNameLst>
                                      </p:cBhvr>
                                      <p:tavLst>
                                        <p:tav tm="0">
                                          <p:val>
                                            <p:strVal val="1+#ppt_w/2"/>
                                          </p:val>
                                        </p:tav>
                                        <p:tav tm="100000">
                                          <p:val>
                                            <p:strVal val="#ppt_x"/>
                                          </p:val>
                                        </p:tav>
                                      </p:tavLst>
                                    </p:anim>
                                    <p:anim calcmode="lin" valueType="num">
                                      <p:cBhvr additive="base">
                                        <p:cTn id="48" dur="500" fill="hold"/>
                                        <p:tgtEl>
                                          <p:spTgt spid="72"/>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250"/>
                                  </p:stCondLst>
                                  <p:childTnLst>
                                    <p:set>
                                      <p:cBhvr>
                                        <p:cTn id="50" dur="1" fill="hold">
                                          <p:stCondLst>
                                            <p:cond delay="0"/>
                                          </p:stCondLst>
                                        </p:cTn>
                                        <p:tgtEl>
                                          <p:spTgt spid="73"/>
                                        </p:tgtEl>
                                        <p:attrNameLst>
                                          <p:attrName>style.visibility</p:attrName>
                                        </p:attrNameLst>
                                      </p:cBhvr>
                                      <p:to>
                                        <p:strVal val="visible"/>
                                      </p:to>
                                    </p:set>
                                    <p:anim calcmode="lin" valueType="num">
                                      <p:cBhvr additive="base">
                                        <p:cTn id="51" dur="500" fill="hold"/>
                                        <p:tgtEl>
                                          <p:spTgt spid="73"/>
                                        </p:tgtEl>
                                        <p:attrNameLst>
                                          <p:attrName>ppt_x</p:attrName>
                                        </p:attrNameLst>
                                      </p:cBhvr>
                                      <p:tavLst>
                                        <p:tav tm="0">
                                          <p:val>
                                            <p:strVal val="1+#ppt_w/2"/>
                                          </p:val>
                                        </p:tav>
                                        <p:tav tm="100000">
                                          <p:val>
                                            <p:strVal val="#ppt_x"/>
                                          </p:val>
                                        </p:tav>
                                      </p:tavLst>
                                    </p:anim>
                                    <p:anim calcmode="lin" valueType="num">
                                      <p:cBhvr additive="base">
                                        <p:cTn id="52" dur="500" fill="hold"/>
                                        <p:tgtEl>
                                          <p:spTgt spid="73"/>
                                        </p:tgtEl>
                                        <p:attrNameLst>
                                          <p:attrName>ppt_y</p:attrName>
                                        </p:attrNameLst>
                                      </p:cBhvr>
                                      <p:tavLst>
                                        <p:tav tm="0">
                                          <p:val>
                                            <p:strVal val="#ppt_y"/>
                                          </p:val>
                                        </p:tav>
                                        <p:tav tm="100000">
                                          <p:val>
                                            <p:strVal val="#ppt_y"/>
                                          </p:val>
                                        </p:tav>
                                      </p:tavLst>
                                    </p:anim>
                                  </p:childTnLst>
                                </p:cTn>
                              </p:par>
                              <p:par>
                                <p:cTn id="53" presetID="42" presetClass="entr" presetSubtype="0" fill="hold" nodeType="withEffect">
                                  <p:stCondLst>
                                    <p:cond delay="250"/>
                                  </p:stCondLst>
                                  <p:childTnLst>
                                    <p:set>
                                      <p:cBhvr>
                                        <p:cTn id="54" dur="1" fill="hold">
                                          <p:stCondLst>
                                            <p:cond delay="0"/>
                                          </p:stCondLst>
                                        </p:cTn>
                                        <p:tgtEl>
                                          <p:spTgt spid="74"/>
                                        </p:tgtEl>
                                        <p:attrNameLst>
                                          <p:attrName>style.visibility</p:attrName>
                                        </p:attrNameLst>
                                      </p:cBhvr>
                                      <p:to>
                                        <p:strVal val="visible"/>
                                      </p:to>
                                    </p:set>
                                    <p:animEffect transition="in" filter="fade">
                                      <p:cBhvr>
                                        <p:cTn id="55" dur="1000"/>
                                        <p:tgtEl>
                                          <p:spTgt spid="74"/>
                                        </p:tgtEl>
                                      </p:cBhvr>
                                    </p:animEffect>
                                    <p:anim calcmode="lin" valueType="num">
                                      <p:cBhvr>
                                        <p:cTn id="56" dur="1000" fill="hold"/>
                                        <p:tgtEl>
                                          <p:spTgt spid="74"/>
                                        </p:tgtEl>
                                        <p:attrNameLst>
                                          <p:attrName>ppt_x</p:attrName>
                                        </p:attrNameLst>
                                      </p:cBhvr>
                                      <p:tavLst>
                                        <p:tav tm="0">
                                          <p:val>
                                            <p:strVal val="#ppt_x"/>
                                          </p:val>
                                        </p:tav>
                                        <p:tav tm="100000">
                                          <p:val>
                                            <p:strVal val="#ppt_x"/>
                                          </p:val>
                                        </p:tav>
                                      </p:tavLst>
                                    </p:anim>
                                    <p:anim calcmode="lin" valueType="num">
                                      <p:cBhvr>
                                        <p:cTn id="57"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P spid="64" grpId="0"/>
      <p:bldP spid="65" grpId="0"/>
      <p:bldP spid="66" grpId="0"/>
      <p:bldP spid="67" grpId="0"/>
      <p:bldP spid="68" grpId="0"/>
      <p:bldP spid="69" grpId="0"/>
      <p:bldP spid="70" grpId="0"/>
      <p:bldP spid="71" grpId="0"/>
      <p:bldP spid="72" grpId="0"/>
      <p:bldP spid="7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4341008" y="2721114"/>
            <a:ext cx="3456845" cy="707886"/>
          </a:xfrm>
          <a:prstGeom prst="rect">
            <a:avLst/>
          </a:prstGeom>
          <a:noFill/>
        </p:spPr>
        <p:txBody>
          <a:bodyPr wrap="square" rtlCol="0">
            <a:spAutoFit/>
          </a:bodyPr>
          <a:lstStyle/>
          <a:p>
            <a:pPr algn="dist"/>
            <a:r>
              <a:rPr lang="en-US" altLang="zh-CN" sz="4000" dirty="0">
                <a:solidFill>
                  <a:srgbClr val="FEFDA9"/>
                </a:solidFill>
                <a:latin typeface="汉仪大宋简" panose="02010609000101010101" charset="-122"/>
                <a:ea typeface="汉仪大宋简" panose="02010609000101010101" charset="-122"/>
                <a:cs typeface="微软雅黑" panose="020B0503020204020204" pitchFamily="34" charset="-122"/>
              </a:rPr>
              <a:t>HEADLINE</a:t>
            </a:r>
            <a:endParaRPr lang="zh-CN" altLang="en-US" sz="4000" dirty="0">
              <a:solidFill>
                <a:srgbClr val="FEFDA9"/>
              </a:solidFill>
              <a:latin typeface="汉仪大宋简" panose="02010609000101010101" charset="-122"/>
              <a:ea typeface="汉仪大宋简" panose="02010609000101010101" charset="-122"/>
              <a:cs typeface="微软雅黑" panose="020B0503020204020204" pitchFamily="34" charset="-122"/>
            </a:endParaRPr>
          </a:p>
        </p:txBody>
      </p:sp>
      <p:sp>
        <p:nvSpPr>
          <p:cNvPr id="4" name="文本框 3"/>
          <p:cNvSpPr txBox="1"/>
          <p:nvPr/>
        </p:nvSpPr>
        <p:spPr>
          <a:xfrm>
            <a:off x="2200566" y="3443687"/>
            <a:ext cx="7483227" cy="569387"/>
          </a:xfrm>
          <a:prstGeom prst="rect">
            <a:avLst/>
          </a:prstGeom>
          <a:noFill/>
        </p:spPr>
        <p:txBody>
          <a:bodyPr wrap="square">
            <a:spAutoFit/>
          </a:bodyPr>
          <a:lstStyle/>
          <a:p>
            <a:pPr algn="ctr">
              <a:lnSpc>
                <a:spcPts val="2000"/>
              </a:lnSpc>
            </a:pPr>
            <a:r>
              <a:rPr lang="zh-CN" altLang="en-US" sz="1000" spc="100" dirty="0">
                <a:solidFill>
                  <a:schemeClr val="bg1"/>
                </a:solidFill>
                <a:latin typeface="微软雅黑" panose="020B0503020204020204" pitchFamily="34" charset="-122"/>
                <a:ea typeface="微软雅黑" panose="020B0503020204020204" pitchFamily="34" charset="-122"/>
              </a:rPr>
              <a:t>Work report refers to a comprehensive and systematic general inspection and evaluation of the work that has been done in a certain period of time</a:t>
            </a:r>
          </a:p>
        </p:txBody>
      </p:sp>
      <p:sp>
        <p:nvSpPr>
          <p:cNvPr id="5" name="文本框 4"/>
          <p:cNvSpPr txBox="1"/>
          <p:nvPr/>
        </p:nvSpPr>
        <p:spPr>
          <a:xfrm>
            <a:off x="3751439" y="1135603"/>
            <a:ext cx="4381483" cy="923330"/>
          </a:xfrm>
          <a:prstGeom prst="rect">
            <a:avLst/>
          </a:prstGeom>
          <a:noFill/>
        </p:spPr>
        <p:txBody>
          <a:bodyPr vert="horz" wrap="square" rtlCol="0">
            <a:spAutoFit/>
          </a:bodyPr>
          <a:lstStyle/>
          <a:p>
            <a:pPr algn="dist"/>
            <a:r>
              <a:rPr lang="en-US" altLang="zh-CN" sz="5400" dirty="0">
                <a:gradFill>
                  <a:gsLst>
                    <a:gs pos="0">
                      <a:srgbClr val="FBF3EC"/>
                    </a:gs>
                    <a:gs pos="100000">
                      <a:srgbClr val="FEFDA9"/>
                    </a:gs>
                  </a:gsLst>
                  <a:lin ang="5400000" scaled="1"/>
                </a:gradFill>
                <a:latin typeface="汉仪大宋简" panose="02010609000101010101" charset="-122"/>
                <a:ea typeface="汉仪大宋简" panose="02010609000101010101" charset="-122"/>
                <a:cs typeface="微软雅黑" panose="020B0503020204020204" pitchFamily="34" charset="-122"/>
              </a:rPr>
              <a:t>PART TWO</a:t>
            </a:r>
            <a:endParaRPr lang="zh-CN" altLang="en-US" sz="5400" dirty="0">
              <a:gradFill>
                <a:gsLst>
                  <a:gs pos="0">
                    <a:srgbClr val="FBF3EC"/>
                  </a:gs>
                  <a:gs pos="100000">
                    <a:srgbClr val="FEFDA9"/>
                  </a:gs>
                </a:gsLst>
                <a:lin ang="5400000" scaled="1"/>
              </a:gradFill>
              <a:latin typeface="汉仪大宋简" panose="02010609000101010101" charset="-122"/>
              <a:ea typeface="汉仪大宋简" panose="02010609000101010101" charset="-122"/>
              <a:cs typeface="微软雅黑" panose="020B0503020204020204" pitchFamily="34" charset="-122"/>
            </a:endParaRPr>
          </a:p>
        </p:txBody>
      </p:sp>
      <p:grpSp>
        <p:nvGrpSpPr>
          <p:cNvPr id="15" name="组合 14"/>
          <p:cNvGrpSpPr/>
          <p:nvPr/>
        </p:nvGrpSpPr>
        <p:grpSpPr>
          <a:xfrm>
            <a:off x="5507419" y="4586432"/>
            <a:ext cx="1177162" cy="261610"/>
            <a:chOff x="7825724" y="803894"/>
            <a:chExt cx="1177162" cy="261610"/>
          </a:xfrm>
        </p:grpSpPr>
        <p:sp>
          <p:nvSpPr>
            <p:cNvPr id="16" name="矩形: 圆角 15"/>
            <p:cNvSpPr/>
            <p:nvPr/>
          </p:nvSpPr>
          <p:spPr>
            <a:xfrm>
              <a:off x="7825724" y="814612"/>
              <a:ext cx="1177162" cy="250892"/>
            </a:xfrm>
            <a:prstGeom prst="roundRect">
              <a:avLst>
                <a:gd name="adj" fmla="val 50000"/>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spc="100" dirty="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7954885" y="803894"/>
              <a:ext cx="918841" cy="253916"/>
            </a:xfrm>
            <a:prstGeom prst="rect">
              <a:avLst/>
            </a:prstGeom>
            <a:noFill/>
            <a:ln>
              <a:noFill/>
            </a:ln>
          </p:spPr>
          <p:txBody>
            <a:bodyPr wrap="none" rtlCol="0">
              <a:spAutoFit/>
            </a:bodyPr>
            <a:lstStyle/>
            <a:p>
              <a:pPr algn="ctr"/>
              <a:r>
                <a:rPr lang="en-US" altLang="zh-CN" sz="1050" spc="100" dirty="0">
                  <a:solidFill>
                    <a:schemeClr val="bg1"/>
                  </a:solidFill>
                  <a:latin typeface="微软雅黑" panose="020B0503020204020204" pitchFamily="34" charset="-122"/>
                  <a:ea typeface="微软雅黑" panose="020B0503020204020204" pitchFamily="34" charset="-122"/>
                </a:rPr>
                <a:t>ABOUTUS</a:t>
              </a:r>
              <a:endParaRPr lang="zh-CN" altLang="en-US" sz="1050" spc="100" dirty="0">
                <a:solidFill>
                  <a:schemeClr val="bg1"/>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4032510" y="4586432"/>
            <a:ext cx="1177162" cy="261610"/>
            <a:chOff x="6350815" y="803894"/>
            <a:chExt cx="1177162" cy="261610"/>
          </a:xfrm>
        </p:grpSpPr>
        <p:sp>
          <p:nvSpPr>
            <p:cNvPr id="19" name="矩形: 圆角 18"/>
            <p:cNvSpPr/>
            <p:nvPr/>
          </p:nvSpPr>
          <p:spPr>
            <a:xfrm>
              <a:off x="6350815" y="814612"/>
              <a:ext cx="1177162" cy="250892"/>
            </a:xfrm>
            <a:prstGeom prst="roundRect">
              <a:avLst>
                <a:gd name="adj" fmla="val 50000"/>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spc="100" dirty="0">
                <a:solidFill>
                  <a:schemeClr val="bg1"/>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6435092" y="803894"/>
              <a:ext cx="1008609" cy="253916"/>
            </a:xfrm>
            <a:prstGeom prst="rect">
              <a:avLst/>
            </a:prstGeom>
            <a:noFill/>
            <a:ln>
              <a:noFill/>
            </a:ln>
          </p:spPr>
          <p:txBody>
            <a:bodyPr wrap="none" rtlCol="0">
              <a:spAutoFit/>
            </a:bodyPr>
            <a:lstStyle/>
            <a:p>
              <a:pPr algn="ctr"/>
              <a:r>
                <a:rPr lang="en-US" altLang="zh-CN" sz="1050" spc="100" dirty="0">
                  <a:solidFill>
                    <a:schemeClr val="bg1"/>
                  </a:solidFill>
                  <a:latin typeface="微软雅黑" panose="020B0503020204020204" pitchFamily="34" charset="-122"/>
                  <a:ea typeface="微软雅黑" panose="020B0503020204020204" pitchFamily="34" charset="-122"/>
                </a:rPr>
                <a:t>CONTENTS</a:t>
              </a:r>
              <a:endParaRPr lang="zh-CN" altLang="en-US" sz="1050" spc="100" dirty="0">
                <a:solidFill>
                  <a:schemeClr val="bg1"/>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6982329" y="4586432"/>
            <a:ext cx="1177162" cy="261610"/>
            <a:chOff x="9300634" y="803894"/>
            <a:chExt cx="1177162" cy="261610"/>
          </a:xfrm>
        </p:grpSpPr>
        <p:sp>
          <p:nvSpPr>
            <p:cNvPr id="22" name="矩形: 圆角 21"/>
            <p:cNvSpPr/>
            <p:nvPr/>
          </p:nvSpPr>
          <p:spPr>
            <a:xfrm>
              <a:off x="9300634" y="814612"/>
              <a:ext cx="1177162" cy="250892"/>
            </a:xfrm>
            <a:prstGeom prst="roundRect">
              <a:avLst>
                <a:gd name="adj" fmla="val 50000"/>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spc="100"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9411360" y="803894"/>
              <a:ext cx="955711" cy="261610"/>
            </a:xfrm>
            <a:prstGeom prst="rect">
              <a:avLst/>
            </a:prstGeom>
            <a:noFill/>
            <a:ln>
              <a:noFill/>
            </a:ln>
          </p:spPr>
          <p:txBody>
            <a:bodyPr wrap="none" rtlCol="0">
              <a:spAutoFit/>
            </a:bodyPr>
            <a:lstStyle/>
            <a:p>
              <a:pPr algn="ctr"/>
              <a:r>
                <a:rPr lang="en-US" altLang="zh-CN" sz="1050" spc="100" dirty="0">
                  <a:solidFill>
                    <a:schemeClr val="bg1"/>
                  </a:solidFill>
                  <a:latin typeface="微软雅黑" panose="020B0503020204020204" pitchFamily="34" charset="-122"/>
                  <a:ea typeface="微软雅黑" panose="020B0503020204020204" pitchFamily="34" charset="-122"/>
                </a:rPr>
                <a:t>BUSINESS</a:t>
              </a:r>
              <a:endParaRPr lang="zh-CN" altLang="en-US" sz="1050" spc="1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0-#ppt_w/2"/>
                                          </p:val>
                                        </p:tav>
                                        <p:tav tm="100000">
                                          <p:val>
                                            <p:strVal val="#ppt_x"/>
                                          </p:val>
                                        </p:tav>
                                      </p:tavLst>
                                    </p:anim>
                                    <p:anim calcmode="lin" valueType="num">
                                      <p:cBhvr additive="base">
                                        <p:cTn id="16" dur="10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0-#ppt_w/2"/>
                                          </p:val>
                                        </p:tav>
                                        <p:tav tm="100000">
                                          <p:val>
                                            <p:strVal val="#ppt_x"/>
                                          </p:val>
                                        </p:tav>
                                      </p:tavLst>
                                    </p:anim>
                                    <p:anim calcmode="lin" valueType="num">
                                      <p:cBhvr additive="base">
                                        <p:cTn id="20" dur="10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1000" fill="hold"/>
                                        <p:tgtEl>
                                          <p:spTgt spid="18"/>
                                        </p:tgtEl>
                                        <p:attrNameLst>
                                          <p:attrName>ppt_x</p:attrName>
                                        </p:attrNameLst>
                                      </p:cBhvr>
                                      <p:tavLst>
                                        <p:tav tm="0">
                                          <p:val>
                                            <p:strVal val="1+#ppt_w/2"/>
                                          </p:val>
                                        </p:tav>
                                        <p:tav tm="100000">
                                          <p:val>
                                            <p:strVal val="#ppt_x"/>
                                          </p:val>
                                        </p:tav>
                                      </p:tavLst>
                                    </p:anim>
                                    <p:anim calcmode="lin" valueType="num">
                                      <p:cBhvr additive="base">
                                        <p:cTn id="24" dur="10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8" decel="10000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1000" fill="hold"/>
                                        <p:tgtEl>
                                          <p:spTgt spid="21"/>
                                        </p:tgtEl>
                                        <p:attrNameLst>
                                          <p:attrName>ppt_x</p:attrName>
                                        </p:attrNameLst>
                                      </p:cBhvr>
                                      <p:tavLst>
                                        <p:tav tm="0">
                                          <p:val>
                                            <p:strVal val="0-#ppt_w/2"/>
                                          </p:val>
                                        </p:tav>
                                        <p:tav tm="100000">
                                          <p:val>
                                            <p:strVal val="#ppt_x"/>
                                          </p:val>
                                        </p:tav>
                                      </p:tavLst>
                                    </p:anim>
                                    <p:anim calcmode="lin" valueType="num">
                                      <p:cBhvr additive="base">
                                        <p:cTn id="28"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5050564" y="437497"/>
            <a:ext cx="2090872" cy="461665"/>
          </a:xfrm>
          <a:prstGeom prst="rect">
            <a:avLst/>
          </a:prstGeom>
          <a:noFill/>
        </p:spPr>
        <p:txBody>
          <a:bodyPr wrap="square" rtlCol="0">
            <a:spAutoFit/>
          </a:bodyPr>
          <a:lstStyle/>
          <a:p>
            <a:pPr algn="dist"/>
            <a:r>
              <a:rPr lang="en-US" altLang="zh-CN" sz="2400" dirty="0">
                <a:gradFill>
                  <a:gsLst>
                    <a:gs pos="0">
                      <a:srgbClr val="FBF3EC"/>
                    </a:gs>
                    <a:gs pos="100000">
                      <a:srgbClr val="FEFDA9"/>
                    </a:gs>
                  </a:gsLst>
                  <a:lin ang="5400000" scaled="1"/>
                </a:gradFill>
                <a:latin typeface="汉仪大宋简" panose="02010609000101010101" charset="-122"/>
                <a:ea typeface="汉仪大宋简" panose="02010609000101010101" charset="-122"/>
                <a:cs typeface="微软雅黑" panose="020B0503020204020204" pitchFamily="34" charset="-122"/>
              </a:rPr>
              <a:t>HEADLINE</a:t>
            </a:r>
            <a:endParaRPr lang="zh-CN" altLang="en-US" sz="2400" dirty="0">
              <a:gradFill>
                <a:gsLst>
                  <a:gs pos="0">
                    <a:srgbClr val="FBF3EC"/>
                  </a:gs>
                  <a:gs pos="100000">
                    <a:srgbClr val="FEFDA9"/>
                  </a:gs>
                </a:gsLst>
                <a:lin ang="5400000" scaled="1"/>
              </a:gradFill>
              <a:latin typeface="汉仪大宋简" panose="02010609000101010101" charset="-122"/>
              <a:ea typeface="汉仪大宋简" panose="02010609000101010101" charset="-122"/>
              <a:cs typeface="微软雅黑" panose="020B0503020204020204" pitchFamily="34" charset="-122"/>
            </a:endParaRPr>
          </a:p>
        </p:txBody>
      </p:sp>
      <p:sp>
        <p:nvSpPr>
          <p:cNvPr id="3" name="文本框 2"/>
          <p:cNvSpPr txBox="1"/>
          <p:nvPr/>
        </p:nvSpPr>
        <p:spPr>
          <a:xfrm>
            <a:off x="4188753" y="837607"/>
            <a:ext cx="3814493" cy="462434"/>
          </a:xfrm>
          <a:prstGeom prst="rect">
            <a:avLst/>
          </a:prstGeom>
          <a:noFill/>
        </p:spPr>
        <p:txBody>
          <a:bodyPr wrap="square" rtlCol="0">
            <a:spAutoFit/>
          </a:bodyPr>
          <a:lstStyle/>
          <a:p>
            <a:pPr algn="ctr">
              <a:lnSpc>
                <a:spcPts val="1500"/>
              </a:lnSpc>
            </a:pPr>
            <a:r>
              <a:rPr lang="en-US" altLang="zh-CN"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 </a:t>
            </a:r>
            <a:endParaRPr lang="zh-CN" altLang="en-US" sz="10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60" name="组合 59"/>
          <p:cNvGrpSpPr/>
          <p:nvPr/>
        </p:nvGrpSpPr>
        <p:grpSpPr>
          <a:xfrm>
            <a:off x="2770928" y="2237098"/>
            <a:ext cx="6587808" cy="749632"/>
            <a:chOff x="2770928" y="2237098"/>
            <a:chExt cx="6587808" cy="749632"/>
          </a:xfrm>
        </p:grpSpPr>
        <p:sp>
          <p:nvSpPr>
            <p:cNvPr id="5" name="椭圆 4"/>
            <p:cNvSpPr/>
            <p:nvPr/>
          </p:nvSpPr>
          <p:spPr>
            <a:xfrm>
              <a:off x="2770928" y="2237098"/>
              <a:ext cx="749632" cy="749632"/>
            </a:xfrm>
            <a:prstGeom prst="ellipse">
              <a:avLst/>
            </a:prstGeom>
            <a:noFill/>
            <a:ln>
              <a:gradFill>
                <a:gsLst>
                  <a:gs pos="0">
                    <a:srgbClr val="FEFDA9"/>
                  </a:gs>
                  <a:gs pos="100000">
                    <a:srgbClr val="FBF3EC"/>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6" name="Google Shape;1002;p32"/>
            <p:cNvGrpSpPr/>
            <p:nvPr/>
          </p:nvGrpSpPr>
          <p:grpSpPr>
            <a:xfrm>
              <a:off x="3060222" y="2472634"/>
              <a:ext cx="231982" cy="271210"/>
              <a:chOff x="-48237000" y="2342650"/>
              <a:chExt cx="256800" cy="300225"/>
            </a:xfrm>
            <a:gradFill>
              <a:gsLst>
                <a:gs pos="0">
                  <a:srgbClr val="FEFDA9"/>
                </a:gs>
                <a:gs pos="100000">
                  <a:srgbClr val="FBF3EC"/>
                </a:gs>
              </a:gsLst>
              <a:lin ang="16200000" scaled="1"/>
            </a:gradFill>
          </p:grpSpPr>
          <p:sp>
            <p:nvSpPr>
              <p:cNvPr id="7" name="Google Shape;1003;p32"/>
              <p:cNvSpPr/>
              <p:nvPr/>
            </p:nvSpPr>
            <p:spPr>
              <a:xfrm>
                <a:off x="-48237000" y="2342650"/>
                <a:ext cx="256800" cy="300225"/>
              </a:xfrm>
              <a:custGeom>
                <a:avLst/>
                <a:gdLst/>
                <a:ahLst/>
                <a:cxnLst/>
                <a:rect l="l" t="t" r="r" b="b"/>
                <a:pathLst>
                  <a:path w="10272" h="12009" extrusionOk="0">
                    <a:moveTo>
                      <a:pt x="4507" y="679"/>
                    </a:moveTo>
                    <a:cubicBezTo>
                      <a:pt x="4774" y="679"/>
                      <a:pt x="5048" y="706"/>
                      <a:pt x="5325" y="762"/>
                    </a:cubicBezTo>
                    <a:cubicBezTo>
                      <a:pt x="6774" y="1077"/>
                      <a:pt x="7940" y="2274"/>
                      <a:pt x="8255" y="3723"/>
                    </a:cubicBezTo>
                    <a:cubicBezTo>
                      <a:pt x="8381" y="4227"/>
                      <a:pt x="8381" y="4763"/>
                      <a:pt x="8318" y="5267"/>
                    </a:cubicBezTo>
                    <a:cubicBezTo>
                      <a:pt x="8318" y="5330"/>
                      <a:pt x="8318" y="5424"/>
                      <a:pt x="8350" y="5487"/>
                    </a:cubicBezTo>
                    <a:lnTo>
                      <a:pt x="9263" y="7220"/>
                    </a:lnTo>
                    <a:cubicBezTo>
                      <a:pt x="9389" y="7441"/>
                      <a:pt x="9232" y="7756"/>
                      <a:pt x="8980" y="7756"/>
                    </a:cubicBezTo>
                    <a:lnTo>
                      <a:pt x="8034" y="7756"/>
                    </a:lnTo>
                    <a:cubicBezTo>
                      <a:pt x="7845" y="7756"/>
                      <a:pt x="7688" y="7913"/>
                      <a:pt x="7688" y="8102"/>
                    </a:cubicBezTo>
                    <a:lnTo>
                      <a:pt x="7688" y="9867"/>
                    </a:lnTo>
                    <a:lnTo>
                      <a:pt x="5892" y="9867"/>
                    </a:lnTo>
                    <a:cubicBezTo>
                      <a:pt x="5703" y="9867"/>
                      <a:pt x="5546" y="10024"/>
                      <a:pt x="5546" y="10213"/>
                    </a:cubicBezTo>
                    <a:lnTo>
                      <a:pt x="5546" y="11284"/>
                    </a:lnTo>
                    <a:lnTo>
                      <a:pt x="2049" y="11284"/>
                    </a:lnTo>
                    <a:lnTo>
                      <a:pt x="2049" y="7693"/>
                    </a:lnTo>
                    <a:cubicBezTo>
                      <a:pt x="2049" y="7598"/>
                      <a:pt x="2017" y="7504"/>
                      <a:pt x="1923" y="7441"/>
                    </a:cubicBezTo>
                    <a:cubicBezTo>
                      <a:pt x="1103" y="6685"/>
                      <a:pt x="631" y="5645"/>
                      <a:pt x="631" y="4542"/>
                    </a:cubicBezTo>
                    <a:cubicBezTo>
                      <a:pt x="631" y="2387"/>
                      <a:pt x="2372" y="679"/>
                      <a:pt x="4507" y="679"/>
                    </a:cubicBezTo>
                    <a:close/>
                    <a:moveTo>
                      <a:pt x="4570" y="0"/>
                    </a:moveTo>
                    <a:cubicBezTo>
                      <a:pt x="2059" y="0"/>
                      <a:pt x="1" y="1999"/>
                      <a:pt x="1" y="4542"/>
                    </a:cubicBezTo>
                    <a:cubicBezTo>
                      <a:pt x="1" y="5802"/>
                      <a:pt x="505" y="7000"/>
                      <a:pt x="1418" y="7850"/>
                    </a:cubicBezTo>
                    <a:lnTo>
                      <a:pt x="1418" y="11631"/>
                    </a:lnTo>
                    <a:cubicBezTo>
                      <a:pt x="1418" y="11851"/>
                      <a:pt x="1576" y="12009"/>
                      <a:pt x="1765" y="12009"/>
                    </a:cubicBezTo>
                    <a:lnTo>
                      <a:pt x="5987" y="12009"/>
                    </a:lnTo>
                    <a:cubicBezTo>
                      <a:pt x="6176" y="12009"/>
                      <a:pt x="6333" y="11851"/>
                      <a:pt x="6333" y="11631"/>
                    </a:cubicBezTo>
                    <a:lnTo>
                      <a:pt x="6333" y="10591"/>
                    </a:lnTo>
                    <a:lnTo>
                      <a:pt x="8097" y="10591"/>
                    </a:lnTo>
                    <a:cubicBezTo>
                      <a:pt x="8287" y="10591"/>
                      <a:pt x="8444" y="10434"/>
                      <a:pt x="8444" y="10213"/>
                    </a:cubicBezTo>
                    <a:lnTo>
                      <a:pt x="8444" y="8449"/>
                    </a:lnTo>
                    <a:lnTo>
                      <a:pt x="9043" y="8449"/>
                    </a:lnTo>
                    <a:cubicBezTo>
                      <a:pt x="9799" y="8417"/>
                      <a:pt x="10271" y="7598"/>
                      <a:pt x="9925" y="6874"/>
                    </a:cubicBezTo>
                    <a:lnTo>
                      <a:pt x="9043" y="5267"/>
                    </a:lnTo>
                    <a:cubicBezTo>
                      <a:pt x="9137" y="4700"/>
                      <a:pt x="9137" y="4164"/>
                      <a:pt x="9011" y="3597"/>
                    </a:cubicBezTo>
                    <a:cubicBezTo>
                      <a:pt x="8665" y="1864"/>
                      <a:pt x="7247" y="510"/>
                      <a:pt x="5546" y="100"/>
                    </a:cubicBezTo>
                    <a:cubicBezTo>
                      <a:pt x="5215" y="33"/>
                      <a:pt x="4889" y="0"/>
                      <a:pt x="4570"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8" name="Google Shape;1004;p32"/>
              <p:cNvSpPr/>
              <p:nvPr/>
            </p:nvSpPr>
            <p:spPr>
              <a:xfrm>
                <a:off x="-48195250" y="2377425"/>
                <a:ext cx="144150" cy="140225"/>
              </a:xfrm>
              <a:custGeom>
                <a:avLst/>
                <a:gdLst/>
                <a:ahLst/>
                <a:cxnLst/>
                <a:rect l="l" t="t" r="r" b="b"/>
                <a:pathLst>
                  <a:path w="5766" h="5609" extrusionOk="0">
                    <a:moveTo>
                      <a:pt x="3214" y="757"/>
                    </a:moveTo>
                    <a:lnTo>
                      <a:pt x="3214" y="883"/>
                    </a:lnTo>
                    <a:cubicBezTo>
                      <a:pt x="3214" y="1040"/>
                      <a:pt x="3277" y="1135"/>
                      <a:pt x="3435" y="1198"/>
                    </a:cubicBezTo>
                    <a:cubicBezTo>
                      <a:pt x="3624" y="1261"/>
                      <a:pt x="3844" y="1387"/>
                      <a:pt x="4002" y="1513"/>
                    </a:cubicBezTo>
                    <a:cubicBezTo>
                      <a:pt x="4061" y="1553"/>
                      <a:pt x="4146" y="1593"/>
                      <a:pt x="4233" y="1593"/>
                    </a:cubicBezTo>
                    <a:cubicBezTo>
                      <a:pt x="4283" y="1593"/>
                      <a:pt x="4333" y="1579"/>
                      <a:pt x="4380" y="1545"/>
                    </a:cubicBezTo>
                    <a:lnTo>
                      <a:pt x="4506" y="1482"/>
                    </a:lnTo>
                    <a:lnTo>
                      <a:pt x="4852" y="2049"/>
                    </a:lnTo>
                    <a:lnTo>
                      <a:pt x="4726" y="2143"/>
                    </a:lnTo>
                    <a:cubicBezTo>
                      <a:pt x="4632" y="2206"/>
                      <a:pt x="4537" y="2364"/>
                      <a:pt x="4569" y="2490"/>
                    </a:cubicBezTo>
                    <a:cubicBezTo>
                      <a:pt x="4632" y="2710"/>
                      <a:pt x="4632" y="2899"/>
                      <a:pt x="4569" y="3120"/>
                    </a:cubicBezTo>
                    <a:cubicBezTo>
                      <a:pt x="4537" y="3277"/>
                      <a:pt x="4632" y="3403"/>
                      <a:pt x="4726" y="3466"/>
                    </a:cubicBezTo>
                    <a:lnTo>
                      <a:pt x="4852" y="3561"/>
                    </a:lnTo>
                    <a:lnTo>
                      <a:pt x="4506" y="4159"/>
                    </a:lnTo>
                    <a:lnTo>
                      <a:pt x="4380" y="4065"/>
                    </a:lnTo>
                    <a:cubicBezTo>
                      <a:pt x="4323" y="4037"/>
                      <a:pt x="4260" y="4021"/>
                      <a:pt x="4199" y="4021"/>
                    </a:cubicBezTo>
                    <a:cubicBezTo>
                      <a:pt x="4125" y="4021"/>
                      <a:pt x="4054" y="4044"/>
                      <a:pt x="4002" y="4096"/>
                    </a:cubicBezTo>
                    <a:cubicBezTo>
                      <a:pt x="3844" y="4254"/>
                      <a:pt x="3624" y="4348"/>
                      <a:pt x="3435" y="4411"/>
                    </a:cubicBezTo>
                    <a:cubicBezTo>
                      <a:pt x="3277" y="4475"/>
                      <a:pt x="3214" y="4632"/>
                      <a:pt x="3214" y="4727"/>
                    </a:cubicBezTo>
                    <a:lnTo>
                      <a:pt x="3214" y="4853"/>
                    </a:lnTo>
                    <a:lnTo>
                      <a:pt x="2489" y="4853"/>
                    </a:lnTo>
                    <a:lnTo>
                      <a:pt x="2489" y="4727"/>
                    </a:lnTo>
                    <a:cubicBezTo>
                      <a:pt x="2489" y="4569"/>
                      <a:pt x="2426" y="4475"/>
                      <a:pt x="2269" y="4411"/>
                    </a:cubicBezTo>
                    <a:cubicBezTo>
                      <a:pt x="2048" y="4348"/>
                      <a:pt x="1859" y="4222"/>
                      <a:pt x="1702" y="4096"/>
                    </a:cubicBezTo>
                    <a:cubicBezTo>
                      <a:pt x="1622" y="4057"/>
                      <a:pt x="1530" y="4017"/>
                      <a:pt x="1449" y="4017"/>
                    </a:cubicBezTo>
                    <a:cubicBezTo>
                      <a:pt x="1402" y="4017"/>
                      <a:pt x="1358" y="4030"/>
                      <a:pt x="1324" y="4065"/>
                    </a:cubicBezTo>
                    <a:lnTo>
                      <a:pt x="1198" y="4159"/>
                    </a:lnTo>
                    <a:lnTo>
                      <a:pt x="851" y="3561"/>
                    </a:lnTo>
                    <a:lnTo>
                      <a:pt x="946" y="3466"/>
                    </a:lnTo>
                    <a:cubicBezTo>
                      <a:pt x="1072" y="3403"/>
                      <a:pt x="1166" y="3246"/>
                      <a:pt x="1103" y="3120"/>
                    </a:cubicBezTo>
                    <a:cubicBezTo>
                      <a:pt x="1072" y="2899"/>
                      <a:pt x="1072" y="2710"/>
                      <a:pt x="1103" y="2490"/>
                    </a:cubicBezTo>
                    <a:cubicBezTo>
                      <a:pt x="1166" y="2332"/>
                      <a:pt x="1072" y="2206"/>
                      <a:pt x="946" y="2143"/>
                    </a:cubicBezTo>
                    <a:lnTo>
                      <a:pt x="851" y="2049"/>
                    </a:lnTo>
                    <a:lnTo>
                      <a:pt x="1198" y="1482"/>
                    </a:lnTo>
                    <a:lnTo>
                      <a:pt x="1324" y="1545"/>
                    </a:lnTo>
                    <a:cubicBezTo>
                      <a:pt x="1366" y="1573"/>
                      <a:pt x="1421" y="1588"/>
                      <a:pt x="1481" y="1588"/>
                    </a:cubicBezTo>
                    <a:cubicBezTo>
                      <a:pt x="1553" y="1588"/>
                      <a:pt x="1632" y="1565"/>
                      <a:pt x="1702" y="1513"/>
                    </a:cubicBezTo>
                    <a:cubicBezTo>
                      <a:pt x="1859" y="1356"/>
                      <a:pt x="2048" y="1261"/>
                      <a:pt x="2269" y="1198"/>
                    </a:cubicBezTo>
                    <a:cubicBezTo>
                      <a:pt x="2426" y="1135"/>
                      <a:pt x="2489" y="977"/>
                      <a:pt x="2489" y="883"/>
                    </a:cubicBezTo>
                    <a:lnTo>
                      <a:pt x="2489" y="757"/>
                    </a:lnTo>
                    <a:close/>
                    <a:moveTo>
                      <a:pt x="2174" y="1"/>
                    </a:moveTo>
                    <a:cubicBezTo>
                      <a:pt x="1985" y="1"/>
                      <a:pt x="1828" y="158"/>
                      <a:pt x="1828" y="379"/>
                    </a:cubicBezTo>
                    <a:lnTo>
                      <a:pt x="1828" y="599"/>
                    </a:lnTo>
                    <a:cubicBezTo>
                      <a:pt x="1702" y="631"/>
                      <a:pt x="1576" y="725"/>
                      <a:pt x="1513" y="788"/>
                    </a:cubicBezTo>
                    <a:lnTo>
                      <a:pt x="1324" y="694"/>
                    </a:lnTo>
                    <a:cubicBezTo>
                      <a:pt x="1265" y="658"/>
                      <a:pt x="1192" y="641"/>
                      <a:pt x="1122" y="641"/>
                    </a:cubicBezTo>
                    <a:cubicBezTo>
                      <a:pt x="1004" y="641"/>
                      <a:pt x="890" y="690"/>
                      <a:pt x="851" y="788"/>
                    </a:cubicBezTo>
                    <a:lnTo>
                      <a:pt x="126" y="2017"/>
                    </a:lnTo>
                    <a:cubicBezTo>
                      <a:pt x="63" y="2175"/>
                      <a:pt x="95" y="2427"/>
                      <a:pt x="253" y="2490"/>
                    </a:cubicBezTo>
                    <a:lnTo>
                      <a:pt x="442" y="2616"/>
                    </a:lnTo>
                    <a:lnTo>
                      <a:pt x="442" y="2994"/>
                    </a:lnTo>
                    <a:lnTo>
                      <a:pt x="253" y="3120"/>
                    </a:lnTo>
                    <a:cubicBezTo>
                      <a:pt x="95" y="3214"/>
                      <a:pt x="0" y="3435"/>
                      <a:pt x="126" y="3592"/>
                    </a:cubicBezTo>
                    <a:lnTo>
                      <a:pt x="851" y="4821"/>
                    </a:lnTo>
                    <a:cubicBezTo>
                      <a:pt x="894" y="4928"/>
                      <a:pt x="1024" y="4991"/>
                      <a:pt x="1152" y="4991"/>
                    </a:cubicBezTo>
                    <a:cubicBezTo>
                      <a:pt x="1213" y="4991"/>
                      <a:pt x="1273" y="4977"/>
                      <a:pt x="1324" y="4947"/>
                    </a:cubicBezTo>
                    <a:lnTo>
                      <a:pt x="1513" y="4821"/>
                    </a:lnTo>
                    <a:cubicBezTo>
                      <a:pt x="1639" y="4884"/>
                      <a:pt x="1733" y="4979"/>
                      <a:pt x="1828" y="5010"/>
                    </a:cubicBezTo>
                    <a:lnTo>
                      <a:pt x="1828" y="5262"/>
                    </a:lnTo>
                    <a:cubicBezTo>
                      <a:pt x="1828" y="5451"/>
                      <a:pt x="1985" y="5609"/>
                      <a:pt x="2174" y="5609"/>
                    </a:cubicBezTo>
                    <a:lnTo>
                      <a:pt x="3592" y="5609"/>
                    </a:lnTo>
                    <a:cubicBezTo>
                      <a:pt x="3781" y="5609"/>
                      <a:pt x="3939" y="5451"/>
                      <a:pt x="3939" y="5262"/>
                    </a:cubicBezTo>
                    <a:lnTo>
                      <a:pt x="3939" y="5010"/>
                    </a:lnTo>
                    <a:cubicBezTo>
                      <a:pt x="4065" y="4979"/>
                      <a:pt x="4191" y="4884"/>
                      <a:pt x="4254" y="4821"/>
                    </a:cubicBezTo>
                    <a:lnTo>
                      <a:pt x="4474" y="4947"/>
                    </a:lnTo>
                    <a:cubicBezTo>
                      <a:pt x="4524" y="4967"/>
                      <a:pt x="4580" y="4978"/>
                      <a:pt x="4637" y="4978"/>
                    </a:cubicBezTo>
                    <a:cubicBezTo>
                      <a:pt x="4759" y="4978"/>
                      <a:pt x="4882" y="4929"/>
                      <a:pt x="4947" y="4821"/>
                    </a:cubicBezTo>
                    <a:lnTo>
                      <a:pt x="5640" y="3592"/>
                    </a:lnTo>
                    <a:cubicBezTo>
                      <a:pt x="5734" y="3435"/>
                      <a:pt x="5671" y="3214"/>
                      <a:pt x="5514" y="3120"/>
                    </a:cubicBezTo>
                    <a:lnTo>
                      <a:pt x="5325" y="2994"/>
                    </a:lnTo>
                    <a:lnTo>
                      <a:pt x="5325" y="2616"/>
                    </a:lnTo>
                    <a:lnTo>
                      <a:pt x="5514" y="2490"/>
                    </a:lnTo>
                    <a:cubicBezTo>
                      <a:pt x="5671" y="2427"/>
                      <a:pt x="5766" y="2206"/>
                      <a:pt x="5640" y="2017"/>
                    </a:cubicBezTo>
                    <a:lnTo>
                      <a:pt x="4947" y="788"/>
                    </a:lnTo>
                    <a:cubicBezTo>
                      <a:pt x="4887" y="689"/>
                      <a:pt x="4777" y="627"/>
                      <a:pt x="4664" y="627"/>
                    </a:cubicBezTo>
                    <a:cubicBezTo>
                      <a:pt x="4598" y="627"/>
                      <a:pt x="4532" y="648"/>
                      <a:pt x="4474" y="694"/>
                    </a:cubicBezTo>
                    <a:lnTo>
                      <a:pt x="4254" y="788"/>
                    </a:lnTo>
                    <a:cubicBezTo>
                      <a:pt x="4159" y="725"/>
                      <a:pt x="4033" y="631"/>
                      <a:pt x="3939" y="599"/>
                    </a:cubicBezTo>
                    <a:lnTo>
                      <a:pt x="3939" y="379"/>
                    </a:lnTo>
                    <a:cubicBezTo>
                      <a:pt x="3939" y="158"/>
                      <a:pt x="3781" y="1"/>
                      <a:pt x="3592"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9" name="Google Shape;1005;p32"/>
              <p:cNvSpPr/>
              <p:nvPr/>
            </p:nvSpPr>
            <p:spPr>
              <a:xfrm>
                <a:off x="-48150350" y="2422325"/>
                <a:ext cx="52775" cy="52800"/>
              </a:xfrm>
              <a:custGeom>
                <a:avLst/>
                <a:gdLst/>
                <a:ahLst/>
                <a:cxnLst/>
                <a:rect l="l" t="t" r="r" b="b"/>
                <a:pathLst>
                  <a:path w="2111" h="2112" extrusionOk="0">
                    <a:moveTo>
                      <a:pt x="1040" y="662"/>
                    </a:moveTo>
                    <a:cubicBezTo>
                      <a:pt x="1260" y="662"/>
                      <a:pt x="1418" y="820"/>
                      <a:pt x="1418" y="1009"/>
                    </a:cubicBezTo>
                    <a:cubicBezTo>
                      <a:pt x="1418" y="1198"/>
                      <a:pt x="1260" y="1355"/>
                      <a:pt x="1040" y="1355"/>
                    </a:cubicBezTo>
                    <a:cubicBezTo>
                      <a:pt x="851" y="1355"/>
                      <a:pt x="693" y="1198"/>
                      <a:pt x="693" y="1009"/>
                    </a:cubicBezTo>
                    <a:cubicBezTo>
                      <a:pt x="693" y="820"/>
                      <a:pt x="851" y="662"/>
                      <a:pt x="1040" y="662"/>
                    </a:cubicBezTo>
                    <a:close/>
                    <a:moveTo>
                      <a:pt x="1040" y="1"/>
                    </a:moveTo>
                    <a:cubicBezTo>
                      <a:pt x="473" y="1"/>
                      <a:pt x="0" y="473"/>
                      <a:pt x="0" y="1040"/>
                    </a:cubicBezTo>
                    <a:cubicBezTo>
                      <a:pt x="0" y="1639"/>
                      <a:pt x="473" y="2111"/>
                      <a:pt x="1040" y="2111"/>
                    </a:cubicBezTo>
                    <a:cubicBezTo>
                      <a:pt x="1639" y="2111"/>
                      <a:pt x="2111" y="1639"/>
                      <a:pt x="2111" y="1040"/>
                    </a:cubicBezTo>
                    <a:cubicBezTo>
                      <a:pt x="2111" y="473"/>
                      <a:pt x="1639" y="1"/>
                      <a:pt x="1040"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grpSp>
        <p:sp>
          <p:nvSpPr>
            <p:cNvPr id="11" name="椭圆 10"/>
            <p:cNvSpPr/>
            <p:nvPr/>
          </p:nvSpPr>
          <p:spPr>
            <a:xfrm>
              <a:off x="4230472" y="2237098"/>
              <a:ext cx="749632" cy="749632"/>
            </a:xfrm>
            <a:prstGeom prst="ellipse">
              <a:avLst/>
            </a:prstGeom>
            <a:noFill/>
            <a:ln>
              <a:gradFill>
                <a:gsLst>
                  <a:gs pos="0">
                    <a:srgbClr val="FEFDA9"/>
                  </a:gs>
                  <a:gs pos="100000">
                    <a:srgbClr val="FBF3EC"/>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 name="Google Shape;973;p32"/>
            <p:cNvSpPr/>
            <p:nvPr/>
          </p:nvSpPr>
          <p:spPr>
            <a:xfrm>
              <a:off x="4518597" y="2487046"/>
              <a:ext cx="265865" cy="264481"/>
            </a:xfrm>
            <a:custGeom>
              <a:avLst/>
              <a:gdLst/>
              <a:ahLst/>
              <a:cxnLst/>
              <a:rect l="l" t="t" r="r" b="b"/>
              <a:pathLst>
                <a:path w="11909" h="11847" extrusionOk="0">
                  <a:moveTo>
                    <a:pt x="3560" y="2647"/>
                  </a:moveTo>
                  <a:lnTo>
                    <a:pt x="3560" y="3561"/>
                  </a:lnTo>
                  <a:lnTo>
                    <a:pt x="2615" y="3561"/>
                  </a:lnTo>
                  <a:lnTo>
                    <a:pt x="3560" y="2647"/>
                  </a:lnTo>
                  <a:close/>
                  <a:moveTo>
                    <a:pt x="6616" y="4222"/>
                  </a:moveTo>
                  <a:cubicBezTo>
                    <a:pt x="7971" y="4285"/>
                    <a:pt x="9074" y="5325"/>
                    <a:pt x="9074" y="6680"/>
                  </a:cubicBezTo>
                  <a:cubicBezTo>
                    <a:pt x="9074" y="8003"/>
                    <a:pt x="7971" y="9106"/>
                    <a:pt x="6616" y="9106"/>
                  </a:cubicBezTo>
                  <a:cubicBezTo>
                    <a:pt x="5293" y="9106"/>
                    <a:pt x="4190" y="8003"/>
                    <a:pt x="4190" y="6680"/>
                  </a:cubicBezTo>
                  <a:cubicBezTo>
                    <a:pt x="4190" y="5325"/>
                    <a:pt x="5293" y="4222"/>
                    <a:pt x="6616" y="4222"/>
                  </a:cubicBezTo>
                  <a:close/>
                  <a:moveTo>
                    <a:pt x="7687" y="757"/>
                  </a:moveTo>
                  <a:lnTo>
                    <a:pt x="7687" y="1513"/>
                  </a:lnTo>
                  <a:lnTo>
                    <a:pt x="3875" y="1513"/>
                  </a:lnTo>
                  <a:cubicBezTo>
                    <a:pt x="3781" y="1513"/>
                    <a:pt x="3655" y="1544"/>
                    <a:pt x="3623" y="1639"/>
                  </a:cubicBezTo>
                  <a:lnTo>
                    <a:pt x="1512" y="3718"/>
                  </a:lnTo>
                  <a:cubicBezTo>
                    <a:pt x="1418" y="3813"/>
                    <a:pt x="1386" y="3876"/>
                    <a:pt x="1386" y="3939"/>
                  </a:cubicBezTo>
                  <a:lnTo>
                    <a:pt x="1386" y="9862"/>
                  </a:lnTo>
                  <a:lnTo>
                    <a:pt x="662" y="9862"/>
                  </a:lnTo>
                  <a:lnTo>
                    <a:pt x="662" y="757"/>
                  </a:lnTo>
                  <a:close/>
                  <a:moveTo>
                    <a:pt x="8380" y="2175"/>
                  </a:moveTo>
                  <a:lnTo>
                    <a:pt x="8380" y="4128"/>
                  </a:lnTo>
                  <a:cubicBezTo>
                    <a:pt x="7876" y="3813"/>
                    <a:pt x="7278" y="3592"/>
                    <a:pt x="6648" y="3592"/>
                  </a:cubicBezTo>
                  <a:cubicBezTo>
                    <a:pt x="4915" y="3592"/>
                    <a:pt x="3560" y="5010"/>
                    <a:pt x="3560" y="6711"/>
                  </a:cubicBezTo>
                  <a:cubicBezTo>
                    <a:pt x="3560" y="8444"/>
                    <a:pt x="4946" y="9830"/>
                    <a:pt x="6648" y="9830"/>
                  </a:cubicBezTo>
                  <a:cubicBezTo>
                    <a:pt x="7120" y="9830"/>
                    <a:pt x="7593" y="9704"/>
                    <a:pt x="8002" y="9515"/>
                  </a:cubicBezTo>
                  <a:lnTo>
                    <a:pt x="8380" y="9893"/>
                  </a:lnTo>
                  <a:lnTo>
                    <a:pt x="8380" y="10492"/>
                  </a:lnTo>
                  <a:lnTo>
                    <a:pt x="2079" y="10492"/>
                  </a:lnTo>
                  <a:lnTo>
                    <a:pt x="2079" y="4285"/>
                  </a:lnTo>
                  <a:lnTo>
                    <a:pt x="3875" y="4285"/>
                  </a:lnTo>
                  <a:cubicBezTo>
                    <a:pt x="4064" y="4285"/>
                    <a:pt x="4222" y="4128"/>
                    <a:pt x="4222" y="3907"/>
                  </a:cubicBezTo>
                  <a:lnTo>
                    <a:pt x="4222" y="2175"/>
                  </a:lnTo>
                  <a:close/>
                  <a:moveTo>
                    <a:pt x="9074" y="8633"/>
                  </a:moveTo>
                  <a:lnTo>
                    <a:pt x="11027" y="10618"/>
                  </a:lnTo>
                  <a:cubicBezTo>
                    <a:pt x="11153" y="10744"/>
                    <a:pt x="11153" y="10964"/>
                    <a:pt x="11027" y="11090"/>
                  </a:cubicBezTo>
                  <a:cubicBezTo>
                    <a:pt x="10964" y="11153"/>
                    <a:pt x="10877" y="11185"/>
                    <a:pt x="10791" y="11185"/>
                  </a:cubicBezTo>
                  <a:cubicBezTo>
                    <a:pt x="10704" y="11185"/>
                    <a:pt x="10617" y="11153"/>
                    <a:pt x="10554" y="11090"/>
                  </a:cubicBezTo>
                  <a:lnTo>
                    <a:pt x="8601" y="9106"/>
                  </a:lnTo>
                  <a:cubicBezTo>
                    <a:pt x="8790" y="9011"/>
                    <a:pt x="8948" y="8791"/>
                    <a:pt x="9074" y="8633"/>
                  </a:cubicBezTo>
                  <a:close/>
                  <a:moveTo>
                    <a:pt x="347" y="1"/>
                  </a:moveTo>
                  <a:cubicBezTo>
                    <a:pt x="158" y="1"/>
                    <a:pt x="0" y="190"/>
                    <a:pt x="0" y="379"/>
                  </a:cubicBezTo>
                  <a:lnTo>
                    <a:pt x="0" y="10145"/>
                  </a:lnTo>
                  <a:cubicBezTo>
                    <a:pt x="0" y="10334"/>
                    <a:pt x="158" y="10492"/>
                    <a:pt x="347" y="10492"/>
                  </a:cubicBezTo>
                  <a:lnTo>
                    <a:pt x="1386" y="10492"/>
                  </a:lnTo>
                  <a:lnTo>
                    <a:pt x="1386" y="10838"/>
                  </a:lnTo>
                  <a:cubicBezTo>
                    <a:pt x="1386" y="11059"/>
                    <a:pt x="1544" y="11216"/>
                    <a:pt x="1733" y="11216"/>
                  </a:cubicBezTo>
                  <a:lnTo>
                    <a:pt x="8695" y="11216"/>
                  </a:lnTo>
                  <a:cubicBezTo>
                    <a:pt x="8916" y="11216"/>
                    <a:pt x="9074" y="11059"/>
                    <a:pt x="9074" y="10838"/>
                  </a:cubicBezTo>
                  <a:lnTo>
                    <a:pt x="9074" y="10586"/>
                  </a:lnTo>
                  <a:lnTo>
                    <a:pt x="10050" y="11563"/>
                  </a:lnTo>
                  <a:cubicBezTo>
                    <a:pt x="10239" y="11752"/>
                    <a:pt x="10507" y="11847"/>
                    <a:pt x="10775" y="11847"/>
                  </a:cubicBezTo>
                  <a:cubicBezTo>
                    <a:pt x="11043" y="11847"/>
                    <a:pt x="11310" y="11752"/>
                    <a:pt x="11499" y="11563"/>
                  </a:cubicBezTo>
                  <a:cubicBezTo>
                    <a:pt x="11909" y="11153"/>
                    <a:pt x="11909" y="10492"/>
                    <a:pt x="11499" y="10114"/>
                  </a:cubicBezTo>
                  <a:lnTo>
                    <a:pt x="9420" y="8003"/>
                  </a:lnTo>
                  <a:cubicBezTo>
                    <a:pt x="9609" y="7625"/>
                    <a:pt x="9735" y="7152"/>
                    <a:pt x="9735" y="6680"/>
                  </a:cubicBezTo>
                  <a:cubicBezTo>
                    <a:pt x="9735" y="5924"/>
                    <a:pt x="9452" y="5262"/>
                    <a:pt x="9011" y="4695"/>
                  </a:cubicBezTo>
                  <a:lnTo>
                    <a:pt x="9011" y="1828"/>
                  </a:lnTo>
                  <a:cubicBezTo>
                    <a:pt x="9011" y="1639"/>
                    <a:pt x="8853" y="1481"/>
                    <a:pt x="8664" y="1481"/>
                  </a:cubicBezTo>
                  <a:lnTo>
                    <a:pt x="8317" y="1481"/>
                  </a:lnTo>
                  <a:lnTo>
                    <a:pt x="8317" y="379"/>
                  </a:lnTo>
                  <a:cubicBezTo>
                    <a:pt x="8317" y="190"/>
                    <a:pt x="8160" y="1"/>
                    <a:pt x="7971" y="1"/>
                  </a:cubicBezTo>
                  <a:close/>
                </a:path>
              </a:pathLst>
            </a:custGeom>
            <a:gradFill>
              <a:gsLst>
                <a:gs pos="0">
                  <a:srgbClr val="FEFDA9"/>
                </a:gs>
                <a:gs pos="100000">
                  <a:srgbClr val="FBF3EC"/>
                </a:gs>
              </a:gsLst>
              <a:lin ang="16200000" scaled="1"/>
            </a:gra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14" name="椭圆 13"/>
            <p:cNvSpPr/>
            <p:nvPr/>
          </p:nvSpPr>
          <p:spPr>
            <a:xfrm>
              <a:off x="7149560" y="2237098"/>
              <a:ext cx="749632" cy="749632"/>
            </a:xfrm>
            <a:prstGeom prst="ellipse">
              <a:avLst/>
            </a:prstGeom>
            <a:noFill/>
            <a:ln>
              <a:gradFill>
                <a:gsLst>
                  <a:gs pos="0">
                    <a:srgbClr val="FEFDA9"/>
                  </a:gs>
                  <a:gs pos="100000">
                    <a:srgbClr val="FBF3EC"/>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15" name="Google Shape;1014;p32"/>
            <p:cNvGrpSpPr/>
            <p:nvPr/>
          </p:nvGrpSpPr>
          <p:grpSpPr>
            <a:xfrm>
              <a:off x="7405968" y="2481373"/>
              <a:ext cx="261189" cy="261883"/>
              <a:chOff x="-1700225" y="2768875"/>
              <a:chExt cx="291450" cy="292225"/>
            </a:xfrm>
            <a:gradFill>
              <a:gsLst>
                <a:gs pos="0">
                  <a:srgbClr val="FEFDA9"/>
                </a:gs>
                <a:gs pos="100000">
                  <a:srgbClr val="FBF3EC"/>
                </a:gs>
              </a:gsLst>
              <a:lin ang="16200000" scaled="1"/>
            </a:gradFill>
          </p:grpSpPr>
          <p:sp>
            <p:nvSpPr>
              <p:cNvPr id="16" name="Google Shape;1015;p32"/>
              <p:cNvSpPr/>
              <p:nvPr/>
            </p:nvSpPr>
            <p:spPr>
              <a:xfrm>
                <a:off x="-1700225" y="2768875"/>
                <a:ext cx="291450" cy="292225"/>
              </a:xfrm>
              <a:custGeom>
                <a:avLst/>
                <a:gdLst/>
                <a:ahLst/>
                <a:cxnLst/>
                <a:rect l="l" t="t" r="r" b="b"/>
                <a:pathLst>
                  <a:path w="11658" h="11689" extrusionOk="0">
                    <a:moveTo>
                      <a:pt x="10617" y="662"/>
                    </a:moveTo>
                    <a:cubicBezTo>
                      <a:pt x="10806" y="662"/>
                      <a:pt x="10964" y="820"/>
                      <a:pt x="10964" y="1009"/>
                    </a:cubicBezTo>
                    <a:lnTo>
                      <a:pt x="10964" y="2710"/>
                    </a:lnTo>
                    <a:lnTo>
                      <a:pt x="662" y="2710"/>
                    </a:lnTo>
                    <a:lnTo>
                      <a:pt x="662" y="1009"/>
                    </a:lnTo>
                    <a:cubicBezTo>
                      <a:pt x="662" y="820"/>
                      <a:pt x="819" y="662"/>
                      <a:pt x="1008" y="662"/>
                    </a:cubicBezTo>
                    <a:close/>
                    <a:moveTo>
                      <a:pt x="10933" y="3372"/>
                    </a:moveTo>
                    <a:lnTo>
                      <a:pt x="10933" y="9232"/>
                    </a:lnTo>
                    <a:cubicBezTo>
                      <a:pt x="10964" y="9484"/>
                      <a:pt x="10806" y="9610"/>
                      <a:pt x="10617" y="9610"/>
                    </a:cubicBezTo>
                    <a:lnTo>
                      <a:pt x="8916" y="9610"/>
                    </a:lnTo>
                    <a:lnTo>
                      <a:pt x="8570" y="9232"/>
                    </a:lnTo>
                    <a:cubicBezTo>
                      <a:pt x="8601" y="9169"/>
                      <a:pt x="8664" y="9043"/>
                      <a:pt x="8696" y="8917"/>
                    </a:cubicBezTo>
                    <a:lnTo>
                      <a:pt x="9200" y="8917"/>
                    </a:lnTo>
                    <a:cubicBezTo>
                      <a:pt x="9389" y="8917"/>
                      <a:pt x="9546" y="8759"/>
                      <a:pt x="9546" y="8570"/>
                    </a:cubicBezTo>
                    <a:lnTo>
                      <a:pt x="9546" y="7184"/>
                    </a:lnTo>
                    <a:cubicBezTo>
                      <a:pt x="9546" y="6995"/>
                      <a:pt x="9389" y="6837"/>
                      <a:pt x="9200" y="6837"/>
                    </a:cubicBezTo>
                    <a:lnTo>
                      <a:pt x="8696" y="6837"/>
                    </a:lnTo>
                    <a:cubicBezTo>
                      <a:pt x="8664" y="6711"/>
                      <a:pt x="8601" y="6648"/>
                      <a:pt x="8570" y="6522"/>
                    </a:cubicBezTo>
                    <a:lnTo>
                      <a:pt x="8916" y="6176"/>
                    </a:lnTo>
                    <a:cubicBezTo>
                      <a:pt x="9042" y="6050"/>
                      <a:pt x="9042" y="5798"/>
                      <a:pt x="8916" y="5703"/>
                    </a:cubicBezTo>
                    <a:lnTo>
                      <a:pt x="7940" y="4695"/>
                    </a:lnTo>
                    <a:cubicBezTo>
                      <a:pt x="7877" y="4648"/>
                      <a:pt x="7790" y="4624"/>
                      <a:pt x="7703" y="4624"/>
                    </a:cubicBezTo>
                    <a:cubicBezTo>
                      <a:pt x="7617" y="4624"/>
                      <a:pt x="7530" y="4648"/>
                      <a:pt x="7467" y="4695"/>
                    </a:cubicBezTo>
                    <a:lnTo>
                      <a:pt x="7120" y="5073"/>
                    </a:lnTo>
                    <a:cubicBezTo>
                      <a:pt x="7026" y="5041"/>
                      <a:pt x="6931" y="4978"/>
                      <a:pt x="6805" y="4947"/>
                    </a:cubicBezTo>
                    <a:lnTo>
                      <a:pt x="6805" y="4443"/>
                    </a:lnTo>
                    <a:cubicBezTo>
                      <a:pt x="6805" y="4222"/>
                      <a:pt x="6648" y="4065"/>
                      <a:pt x="6459" y="4065"/>
                    </a:cubicBezTo>
                    <a:lnTo>
                      <a:pt x="5073" y="4065"/>
                    </a:lnTo>
                    <a:cubicBezTo>
                      <a:pt x="4884" y="4065"/>
                      <a:pt x="4726" y="4222"/>
                      <a:pt x="4726" y="4443"/>
                    </a:cubicBezTo>
                    <a:lnTo>
                      <a:pt x="4726" y="4947"/>
                    </a:lnTo>
                    <a:cubicBezTo>
                      <a:pt x="4600" y="4978"/>
                      <a:pt x="4506" y="5010"/>
                      <a:pt x="4411" y="5073"/>
                    </a:cubicBezTo>
                    <a:lnTo>
                      <a:pt x="4033" y="4695"/>
                    </a:lnTo>
                    <a:cubicBezTo>
                      <a:pt x="3986" y="4648"/>
                      <a:pt x="3899" y="4624"/>
                      <a:pt x="3808" y="4624"/>
                    </a:cubicBezTo>
                    <a:cubicBezTo>
                      <a:pt x="3718" y="4624"/>
                      <a:pt x="3623" y="4648"/>
                      <a:pt x="3560" y="4695"/>
                    </a:cubicBezTo>
                    <a:lnTo>
                      <a:pt x="2584" y="5703"/>
                    </a:lnTo>
                    <a:cubicBezTo>
                      <a:pt x="2458" y="5829"/>
                      <a:pt x="2458" y="6050"/>
                      <a:pt x="2584" y="6176"/>
                    </a:cubicBezTo>
                    <a:lnTo>
                      <a:pt x="2930" y="6522"/>
                    </a:lnTo>
                    <a:cubicBezTo>
                      <a:pt x="2899" y="6585"/>
                      <a:pt x="2867" y="6711"/>
                      <a:pt x="2836" y="6837"/>
                    </a:cubicBezTo>
                    <a:lnTo>
                      <a:pt x="2300" y="6837"/>
                    </a:lnTo>
                    <a:cubicBezTo>
                      <a:pt x="2111" y="6837"/>
                      <a:pt x="1954" y="6995"/>
                      <a:pt x="1954" y="7184"/>
                    </a:cubicBezTo>
                    <a:lnTo>
                      <a:pt x="1954" y="8570"/>
                    </a:lnTo>
                    <a:cubicBezTo>
                      <a:pt x="1954" y="8759"/>
                      <a:pt x="2111" y="8917"/>
                      <a:pt x="2300" y="8917"/>
                    </a:cubicBezTo>
                    <a:lnTo>
                      <a:pt x="2836" y="8917"/>
                    </a:lnTo>
                    <a:cubicBezTo>
                      <a:pt x="2867" y="9043"/>
                      <a:pt x="2899" y="9137"/>
                      <a:pt x="2930" y="9232"/>
                    </a:cubicBezTo>
                    <a:lnTo>
                      <a:pt x="2584" y="9610"/>
                    </a:lnTo>
                    <a:lnTo>
                      <a:pt x="977" y="9610"/>
                    </a:lnTo>
                    <a:cubicBezTo>
                      <a:pt x="788" y="9610"/>
                      <a:pt x="630" y="9452"/>
                      <a:pt x="630" y="9232"/>
                    </a:cubicBezTo>
                    <a:lnTo>
                      <a:pt x="630" y="3372"/>
                    </a:lnTo>
                    <a:close/>
                    <a:moveTo>
                      <a:pt x="6112" y="4726"/>
                    </a:moveTo>
                    <a:lnTo>
                      <a:pt x="6112" y="5136"/>
                    </a:lnTo>
                    <a:cubicBezTo>
                      <a:pt x="6112" y="5294"/>
                      <a:pt x="6207" y="5420"/>
                      <a:pt x="6364" y="5451"/>
                    </a:cubicBezTo>
                    <a:cubicBezTo>
                      <a:pt x="6553" y="5514"/>
                      <a:pt x="6805" y="5609"/>
                      <a:pt x="6994" y="5735"/>
                    </a:cubicBezTo>
                    <a:cubicBezTo>
                      <a:pt x="7041" y="5769"/>
                      <a:pt x="7096" y="5783"/>
                      <a:pt x="7153" y="5783"/>
                    </a:cubicBezTo>
                    <a:cubicBezTo>
                      <a:pt x="7251" y="5783"/>
                      <a:pt x="7356" y="5743"/>
                      <a:pt x="7435" y="5703"/>
                    </a:cubicBezTo>
                    <a:lnTo>
                      <a:pt x="7751" y="5388"/>
                    </a:lnTo>
                    <a:lnTo>
                      <a:pt x="8223" y="5861"/>
                    </a:lnTo>
                    <a:lnTo>
                      <a:pt x="7908" y="6176"/>
                    </a:lnTo>
                    <a:cubicBezTo>
                      <a:pt x="7782" y="6302"/>
                      <a:pt x="7782" y="6459"/>
                      <a:pt x="7877" y="6617"/>
                    </a:cubicBezTo>
                    <a:cubicBezTo>
                      <a:pt x="7971" y="6806"/>
                      <a:pt x="8066" y="6995"/>
                      <a:pt x="8129" y="7247"/>
                    </a:cubicBezTo>
                    <a:cubicBezTo>
                      <a:pt x="8192" y="7404"/>
                      <a:pt x="8286" y="7499"/>
                      <a:pt x="8444" y="7499"/>
                    </a:cubicBezTo>
                    <a:lnTo>
                      <a:pt x="8885" y="7499"/>
                    </a:lnTo>
                    <a:lnTo>
                      <a:pt x="8885" y="8192"/>
                    </a:lnTo>
                    <a:lnTo>
                      <a:pt x="8444" y="8192"/>
                    </a:lnTo>
                    <a:cubicBezTo>
                      <a:pt x="8286" y="8192"/>
                      <a:pt x="8192" y="8286"/>
                      <a:pt x="8129" y="8444"/>
                    </a:cubicBezTo>
                    <a:cubicBezTo>
                      <a:pt x="8097" y="8665"/>
                      <a:pt x="7971" y="8885"/>
                      <a:pt x="7877" y="9074"/>
                    </a:cubicBezTo>
                    <a:cubicBezTo>
                      <a:pt x="7782" y="9200"/>
                      <a:pt x="7814" y="9389"/>
                      <a:pt x="7908" y="9515"/>
                    </a:cubicBezTo>
                    <a:lnTo>
                      <a:pt x="8223" y="9830"/>
                    </a:lnTo>
                    <a:lnTo>
                      <a:pt x="7751" y="10303"/>
                    </a:lnTo>
                    <a:lnTo>
                      <a:pt x="7435" y="9988"/>
                    </a:lnTo>
                    <a:cubicBezTo>
                      <a:pt x="7368" y="9920"/>
                      <a:pt x="7291" y="9889"/>
                      <a:pt x="7211" y="9889"/>
                    </a:cubicBezTo>
                    <a:cubicBezTo>
                      <a:pt x="7141" y="9889"/>
                      <a:pt x="7068" y="9912"/>
                      <a:pt x="6994" y="9956"/>
                    </a:cubicBezTo>
                    <a:cubicBezTo>
                      <a:pt x="6805" y="10082"/>
                      <a:pt x="6616" y="10145"/>
                      <a:pt x="6364" y="10208"/>
                    </a:cubicBezTo>
                    <a:cubicBezTo>
                      <a:pt x="6207" y="10271"/>
                      <a:pt x="6112" y="10366"/>
                      <a:pt x="6112" y="10555"/>
                    </a:cubicBezTo>
                    <a:lnTo>
                      <a:pt x="6112" y="10964"/>
                    </a:lnTo>
                    <a:lnTo>
                      <a:pt x="5419" y="10964"/>
                    </a:lnTo>
                    <a:lnTo>
                      <a:pt x="5419" y="10555"/>
                    </a:lnTo>
                    <a:cubicBezTo>
                      <a:pt x="5419" y="10366"/>
                      <a:pt x="5325" y="10271"/>
                      <a:pt x="5167" y="10208"/>
                    </a:cubicBezTo>
                    <a:cubicBezTo>
                      <a:pt x="4947" y="10177"/>
                      <a:pt x="4726" y="10051"/>
                      <a:pt x="4537" y="9956"/>
                    </a:cubicBezTo>
                    <a:cubicBezTo>
                      <a:pt x="4491" y="9921"/>
                      <a:pt x="4436" y="9908"/>
                      <a:pt x="4379" y="9908"/>
                    </a:cubicBezTo>
                    <a:cubicBezTo>
                      <a:pt x="4281" y="9908"/>
                      <a:pt x="4176" y="9948"/>
                      <a:pt x="4096" y="9988"/>
                    </a:cubicBezTo>
                    <a:lnTo>
                      <a:pt x="3781" y="10303"/>
                    </a:lnTo>
                    <a:lnTo>
                      <a:pt x="3308" y="9830"/>
                    </a:lnTo>
                    <a:lnTo>
                      <a:pt x="3623" y="9515"/>
                    </a:lnTo>
                    <a:cubicBezTo>
                      <a:pt x="3749" y="9389"/>
                      <a:pt x="3749" y="9232"/>
                      <a:pt x="3655" y="9074"/>
                    </a:cubicBezTo>
                    <a:cubicBezTo>
                      <a:pt x="3529" y="8885"/>
                      <a:pt x="3466" y="8696"/>
                      <a:pt x="3371" y="8444"/>
                    </a:cubicBezTo>
                    <a:cubicBezTo>
                      <a:pt x="3340" y="8286"/>
                      <a:pt x="3214" y="8192"/>
                      <a:pt x="3056" y="8192"/>
                    </a:cubicBezTo>
                    <a:lnTo>
                      <a:pt x="2647" y="8192"/>
                    </a:lnTo>
                    <a:lnTo>
                      <a:pt x="2647" y="7499"/>
                    </a:lnTo>
                    <a:lnTo>
                      <a:pt x="3056" y="7499"/>
                    </a:lnTo>
                    <a:cubicBezTo>
                      <a:pt x="3214" y="7499"/>
                      <a:pt x="3340" y="7404"/>
                      <a:pt x="3371" y="7247"/>
                    </a:cubicBezTo>
                    <a:cubicBezTo>
                      <a:pt x="3434" y="7026"/>
                      <a:pt x="3529" y="6806"/>
                      <a:pt x="3655" y="6617"/>
                    </a:cubicBezTo>
                    <a:cubicBezTo>
                      <a:pt x="3749" y="6491"/>
                      <a:pt x="3686" y="6302"/>
                      <a:pt x="3623" y="6176"/>
                    </a:cubicBezTo>
                    <a:lnTo>
                      <a:pt x="3308" y="5861"/>
                    </a:lnTo>
                    <a:lnTo>
                      <a:pt x="3781" y="5388"/>
                    </a:lnTo>
                    <a:lnTo>
                      <a:pt x="4096" y="5703"/>
                    </a:lnTo>
                    <a:cubicBezTo>
                      <a:pt x="4163" y="5771"/>
                      <a:pt x="4240" y="5802"/>
                      <a:pt x="4321" y="5802"/>
                    </a:cubicBezTo>
                    <a:cubicBezTo>
                      <a:pt x="4391" y="5802"/>
                      <a:pt x="4464" y="5778"/>
                      <a:pt x="4537" y="5735"/>
                    </a:cubicBezTo>
                    <a:cubicBezTo>
                      <a:pt x="4726" y="5609"/>
                      <a:pt x="4915" y="5546"/>
                      <a:pt x="5167" y="5451"/>
                    </a:cubicBezTo>
                    <a:cubicBezTo>
                      <a:pt x="5325" y="5420"/>
                      <a:pt x="5419" y="5294"/>
                      <a:pt x="5419" y="5136"/>
                    </a:cubicBezTo>
                    <a:lnTo>
                      <a:pt x="5419" y="4726"/>
                    </a:lnTo>
                    <a:close/>
                    <a:moveTo>
                      <a:pt x="1008" y="1"/>
                    </a:moveTo>
                    <a:cubicBezTo>
                      <a:pt x="473" y="1"/>
                      <a:pt x="0" y="473"/>
                      <a:pt x="0" y="1009"/>
                    </a:cubicBezTo>
                    <a:lnTo>
                      <a:pt x="0" y="9295"/>
                    </a:lnTo>
                    <a:cubicBezTo>
                      <a:pt x="0" y="9830"/>
                      <a:pt x="473" y="10303"/>
                      <a:pt x="1008" y="10303"/>
                    </a:cubicBezTo>
                    <a:lnTo>
                      <a:pt x="2867" y="10303"/>
                    </a:lnTo>
                    <a:lnTo>
                      <a:pt x="3623" y="11059"/>
                    </a:lnTo>
                    <a:cubicBezTo>
                      <a:pt x="3671" y="11122"/>
                      <a:pt x="3757" y="11153"/>
                      <a:pt x="3848" y="11153"/>
                    </a:cubicBezTo>
                    <a:cubicBezTo>
                      <a:pt x="3938" y="11153"/>
                      <a:pt x="4033" y="11122"/>
                      <a:pt x="4096" y="11059"/>
                    </a:cubicBezTo>
                    <a:lnTo>
                      <a:pt x="4442" y="10712"/>
                    </a:lnTo>
                    <a:cubicBezTo>
                      <a:pt x="4506" y="10744"/>
                      <a:pt x="4632" y="10775"/>
                      <a:pt x="4758" y="10807"/>
                    </a:cubicBezTo>
                    <a:lnTo>
                      <a:pt x="4758" y="11342"/>
                    </a:lnTo>
                    <a:cubicBezTo>
                      <a:pt x="4758" y="11531"/>
                      <a:pt x="4915" y="11689"/>
                      <a:pt x="5104" y="11689"/>
                    </a:cubicBezTo>
                    <a:lnTo>
                      <a:pt x="6490" y="11689"/>
                    </a:lnTo>
                    <a:cubicBezTo>
                      <a:pt x="6679" y="11689"/>
                      <a:pt x="6837" y="11531"/>
                      <a:pt x="6837" y="11342"/>
                    </a:cubicBezTo>
                    <a:lnTo>
                      <a:pt x="6837" y="10807"/>
                    </a:lnTo>
                    <a:cubicBezTo>
                      <a:pt x="6963" y="10775"/>
                      <a:pt x="7026" y="10744"/>
                      <a:pt x="7152" y="10712"/>
                    </a:cubicBezTo>
                    <a:lnTo>
                      <a:pt x="7498" y="11059"/>
                    </a:lnTo>
                    <a:cubicBezTo>
                      <a:pt x="7561" y="11122"/>
                      <a:pt x="7656" y="11153"/>
                      <a:pt x="7747" y="11153"/>
                    </a:cubicBezTo>
                    <a:cubicBezTo>
                      <a:pt x="7837" y="11153"/>
                      <a:pt x="7924" y="11122"/>
                      <a:pt x="7971" y="11059"/>
                    </a:cubicBezTo>
                    <a:lnTo>
                      <a:pt x="8727" y="10303"/>
                    </a:lnTo>
                    <a:lnTo>
                      <a:pt x="10617" y="10303"/>
                    </a:lnTo>
                    <a:cubicBezTo>
                      <a:pt x="11185" y="10303"/>
                      <a:pt x="11657" y="9830"/>
                      <a:pt x="11657" y="9295"/>
                    </a:cubicBezTo>
                    <a:lnTo>
                      <a:pt x="11657" y="1009"/>
                    </a:lnTo>
                    <a:cubicBezTo>
                      <a:pt x="11657" y="473"/>
                      <a:pt x="11216" y="1"/>
                      <a:pt x="10617"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17" name="Google Shape;1016;p32"/>
              <p:cNvSpPr/>
              <p:nvPr/>
            </p:nvSpPr>
            <p:spPr>
              <a:xfrm>
                <a:off x="-1667150" y="2801950"/>
                <a:ext cx="18150" cy="18150"/>
              </a:xfrm>
              <a:custGeom>
                <a:avLst/>
                <a:gdLst/>
                <a:ahLst/>
                <a:cxnLst/>
                <a:rect l="l" t="t" r="r" b="b"/>
                <a:pathLst>
                  <a:path w="726" h="726" extrusionOk="0">
                    <a:moveTo>
                      <a:pt x="347" y="1"/>
                    </a:moveTo>
                    <a:cubicBezTo>
                      <a:pt x="158" y="1"/>
                      <a:pt x="1" y="158"/>
                      <a:pt x="1" y="347"/>
                    </a:cubicBezTo>
                    <a:cubicBezTo>
                      <a:pt x="1" y="536"/>
                      <a:pt x="158" y="726"/>
                      <a:pt x="347" y="726"/>
                    </a:cubicBezTo>
                    <a:cubicBezTo>
                      <a:pt x="568" y="726"/>
                      <a:pt x="725" y="536"/>
                      <a:pt x="725" y="347"/>
                    </a:cubicBezTo>
                    <a:cubicBezTo>
                      <a:pt x="725" y="158"/>
                      <a:pt x="568" y="1"/>
                      <a:pt x="347"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18" name="Google Shape;1017;p32"/>
              <p:cNvSpPr/>
              <p:nvPr/>
            </p:nvSpPr>
            <p:spPr>
              <a:xfrm>
                <a:off x="-1632500" y="2801950"/>
                <a:ext cx="17350" cy="18150"/>
              </a:xfrm>
              <a:custGeom>
                <a:avLst/>
                <a:gdLst/>
                <a:ahLst/>
                <a:cxnLst/>
                <a:rect l="l" t="t" r="r" b="b"/>
                <a:pathLst>
                  <a:path w="694" h="726" extrusionOk="0">
                    <a:moveTo>
                      <a:pt x="347" y="1"/>
                    </a:moveTo>
                    <a:cubicBezTo>
                      <a:pt x="158" y="1"/>
                      <a:pt x="1" y="158"/>
                      <a:pt x="1" y="347"/>
                    </a:cubicBezTo>
                    <a:cubicBezTo>
                      <a:pt x="1" y="568"/>
                      <a:pt x="158" y="726"/>
                      <a:pt x="347" y="726"/>
                    </a:cubicBezTo>
                    <a:cubicBezTo>
                      <a:pt x="536" y="726"/>
                      <a:pt x="694" y="568"/>
                      <a:pt x="694" y="347"/>
                    </a:cubicBezTo>
                    <a:cubicBezTo>
                      <a:pt x="694" y="158"/>
                      <a:pt x="536" y="1"/>
                      <a:pt x="347"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19" name="Google Shape;1018;p32"/>
              <p:cNvSpPr/>
              <p:nvPr/>
            </p:nvSpPr>
            <p:spPr>
              <a:xfrm>
                <a:off x="-1597850" y="2801950"/>
                <a:ext cx="17375" cy="18150"/>
              </a:xfrm>
              <a:custGeom>
                <a:avLst/>
                <a:gdLst/>
                <a:ahLst/>
                <a:cxnLst/>
                <a:rect l="l" t="t" r="r" b="b"/>
                <a:pathLst>
                  <a:path w="695" h="726" extrusionOk="0">
                    <a:moveTo>
                      <a:pt x="347" y="1"/>
                    </a:moveTo>
                    <a:cubicBezTo>
                      <a:pt x="158" y="1"/>
                      <a:pt x="1" y="158"/>
                      <a:pt x="1" y="347"/>
                    </a:cubicBezTo>
                    <a:cubicBezTo>
                      <a:pt x="1" y="568"/>
                      <a:pt x="158" y="726"/>
                      <a:pt x="347" y="726"/>
                    </a:cubicBezTo>
                    <a:cubicBezTo>
                      <a:pt x="537" y="726"/>
                      <a:pt x="694" y="568"/>
                      <a:pt x="694" y="347"/>
                    </a:cubicBezTo>
                    <a:cubicBezTo>
                      <a:pt x="694" y="158"/>
                      <a:pt x="537" y="1"/>
                      <a:pt x="347"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20" name="Google Shape;1019;p32"/>
              <p:cNvSpPr/>
              <p:nvPr/>
            </p:nvSpPr>
            <p:spPr>
              <a:xfrm>
                <a:off x="-1564750" y="2801950"/>
                <a:ext cx="120525" cy="18150"/>
              </a:xfrm>
              <a:custGeom>
                <a:avLst/>
                <a:gdLst/>
                <a:ahLst/>
                <a:cxnLst/>
                <a:rect l="l" t="t" r="r" b="b"/>
                <a:pathLst>
                  <a:path w="4821" h="726" extrusionOk="0">
                    <a:moveTo>
                      <a:pt x="347" y="1"/>
                    </a:moveTo>
                    <a:cubicBezTo>
                      <a:pt x="158" y="1"/>
                      <a:pt x="0" y="158"/>
                      <a:pt x="0" y="347"/>
                    </a:cubicBezTo>
                    <a:cubicBezTo>
                      <a:pt x="32" y="568"/>
                      <a:pt x="189" y="726"/>
                      <a:pt x="347" y="726"/>
                    </a:cubicBezTo>
                    <a:lnTo>
                      <a:pt x="4442" y="726"/>
                    </a:lnTo>
                    <a:cubicBezTo>
                      <a:pt x="4663" y="726"/>
                      <a:pt x="4820" y="568"/>
                      <a:pt x="4820" y="347"/>
                    </a:cubicBezTo>
                    <a:cubicBezTo>
                      <a:pt x="4820" y="158"/>
                      <a:pt x="4663" y="1"/>
                      <a:pt x="4442"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21" name="Google Shape;1020;p32"/>
              <p:cNvSpPr/>
              <p:nvPr/>
            </p:nvSpPr>
            <p:spPr>
              <a:xfrm>
                <a:off x="-1597850" y="2924050"/>
                <a:ext cx="85100" cy="85075"/>
              </a:xfrm>
              <a:custGeom>
                <a:avLst/>
                <a:gdLst/>
                <a:ahLst/>
                <a:cxnLst/>
                <a:rect l="l" t="t" r="r" b="b"/>
                <a:pathLst>
                  <a:path w="3404" h="3403" extrusionOk="0">
                    <a:moveTo>
                      <a:pt x="1671" y="662"/>
                    </a:moveTo>
                    <a:cubicBezTo>
                      <a:pt x="2238" y="662"/>
                      <a:pt x="2710" y="1134"/>
                      <a:pt x="2710" y="1701"/>
                    </a:cubicBezTo>
                    <a:cubicBezTo>
                      <a:pt x="2710" y="2237"/>
                      <a:pt x="2269" y="2710"/>
                      <a:pt x="1671" y="2710"/>
                    </a:cubicBezTo>
                    <a:cubicBezTo>
                      <a:pt x="1135" y="2710"/>
                      <a:pt x="663" y="2237"/>
                      <a:pt x="663" y="1701"/>
                    </a:cubicBezTo>
                    <a:cubicBezTo>
                      <a:pt x="663" y="1134"/>
                      <a:pt x="1135" y="662"/>
                      <a:pt x="1671" y="662"/>
                    </a:cubicBezTo>
                    <a:close/>
                    <a:moveTo>
                      <a:pt x="1671" y="0"/>
                    </a:moveTo>
                    <a:cubicBezTo>
                      <a:pt x="726" y="0"/>
                      <a:pt x="1" y="756"/>
                      <a:pt x="1" y="1701"/>
                    </a:cubicBezTo>
                    <a:cubicBezTo>
                      <a:pt x="1" y="2647"/>
                      <a:pt x="726" y="3403"/>
                      <a:pt x="1671" y="3403"/>
                    </a:cubicBezTo>
                    <a:cubicBezTo>
                      <a:pt x="2616" y="3403"/>
                      <a:pt x="3372" y="2647"/>
                      <a:pt x="3372" y="1701"/>
                    </a:cubicBezTo>
                    <a:cubicBezTo>
                      <a:pt x="3403" y="756"/>
                      <a:pt x="2616" y="0"/>
                      <a:pt x="1671"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grpSp>
        <p:sp>
          <p:nvSpPr>
            <p:cNvPr id="23" name="椭圆 22"/>
            <p:cNvSpPr/>
            <p:nvPr/>
          </p:nvSpPr>
          <p:spPr>
            <a:xfrm>
              <a:off x="5690016" y="2237098"/>
              <a:ext cx="749632" cy="749632"/>
            </a:xfrm>
            <a:prstGeom prst="ellipse">
              <a:avLst/>
            </a:prstGeom>
            <a:noFill/>
            <a:ln>
              <a:gradFill>
                <a:gsLst>
                  <a:gs pos="0">
                    <a:srgbClr val="FEFDA9"/>
                  </a:gs>
                  <a:gs pos="100000">
                    <a:srgbClr val="FBF3EC"/>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24" name="Google Shape;982;p32"/>
            <p:cNvGrpSpPr/>
            <p:nvPr/>
          </p:nvGrpSpPr>
          <p:grpSpPr>
            <a:xfrm>
              <a:off x="5949104" y="2477336"/>
              <a:ext cx="269764" cy="267584"/>
              <a:chOff x="-31166825" y="1939525"/>
              <a:chExt cx="293800" cy="291425"/>
            </a:xfrm>
            <a:gradFill>
              <a:gsLst>
                <a:gs pos="0">
                  <a:srgbClr val="FEFDA9"/>
                </a:gs>
                <a:gs pos="100000">
                  <a:srgbClr val="FBF3EC"/>
                </a:gs>
              </a:gsLst>
              <a:lin ang="16200000" scaled="1"/>
            </a:gradFill>
          </p:grpSpPr>
          <p:sp>
            <p:nvSpPr>
              <p:cNvPr id="25" name="Google Shape;983;p32"/>
              <p:cNvSpPr/>
              <p:nvPr/>
            </p:nvSpPr>
            <p:spPr>
              <a:xfrm>
                <a:off x="-31166825" y="1939525"/>
                <a:ext cx="224500" cy="291425"/>
              </a:xfrm>
              <a:custGeom>
                <a:avLst/>
                <a:gdLst/>
                <a:ahLst/>
                <a:cxnLst/>
                <a:rect l="l" t="t" r="r" b="b"/>
                <a:pathLst>
                  <a:path w="8980" h="11657" extrusionOk="0">
                    <a:moveTo>
                      <a:pt x="5892" y="662"/>
                    </a:moveTo>
                    <a:cubicBezTo>
                      <a:pt x="6081" y="662"/>
                      <a:pt x="6239" y="819"/>
                      <a:pt x="6239" y="1040"/>
                    </a:cubicBezTo>
                    <a:lnTo>
                      <a:pt x="6239" y="1386"/>
                    </a:lnTo>
                    <a:lnTo>
                      <a:pt x="2805" y="1386"/>
                    </a:lnTo>
                    <a:lnTo>
                      <a:pt x="2805" y="1040"/>
                    </a:lnTo>
                    <a:cubicBezTo>
                      <a:pt x="2805" y="819"/>
                      <a:pt x="2962" y="662"/>
                      <a:pt x="3120" y="662"/>
                    </a:cubicBezTo>
                    <a:close/>
                    <a:moveTo>
                      <a:pt x="8035" y="1323"/>
                    </a:moveTo>
                    <a:cubicBezTo>
                      <a:pt x="8255" y="1323"/>
                      <a:pt x="8413" y="1512"/>
                      <a:pt x="8413" y="1701"/>
                    </a:cubicBezTo>
                    <a:lnTo>
                      <a:pt x="8413" y="10617"/>
                    </a:lnTo>
                    <a:cubicBezTo>
                      <a:pt x="8413" y="10838"/>
                      <a:pt x="8255" y="10995"/>
                      <a:pt x="8035" y="10995"/>
                    </a:cubicBezTo>
                    <a:lnTo>
                      <a:pt x="1166" y="10995"/>
                    </a:lnTo>
                    <a:cubicBezTo>
                      <a:pt x="946" y="10995"/>
                      <a:pt x="788" y="10838"/>
                      <a:pt x="788" y="10617"/>
                    </a:cubicBezTo>
                    <a:lnTo>
                      <a:pt x="788" y="1701"/>
                    </a:lnTo>
                    <a:lnTo>
                      <a:pt x="757" y="1701"/>
                    </a:lnTo>
                    <a:cubicBezTo>
                      <a:pt x="757" y="1512"/>
                      <a:pt x="914" y="1323"/>
                      <a:pt x="1103" y="1323"/>
                    </a:cubicBezTo>
                    <a:lnTo>
                      <a:pt x="2143" y="1323"/>
                    </a:lnTo>
                    <a:lnTo>
                      <a:pt x="2143" y="1701"/>
                    </a:lnTo>
                    <a:cubicBezTo>
                      <a:pt x="2143" y="1890"/>
                      <a:pt x="2301" y="2048"/>
                      <a:pt x="2490" y="2048"/>
                    </a:cubicBezTo>
                    <a:lnTo>
                      <a:pt x="6617" y="2048"/>
                    </a:lnTo>
                    <a:cubicBezTo>
                      <a:pt x="6837" y="2048"/>
                      <a:pt x="6995" y="1890"/>
                      <a:pt x="6995" y="1701"/>
                    </a:cubicBezTo>
                    <a:lnTo>
                      <a:pt x="6995" y="1323"/>
                    </a:lnTo>
                    <a:close/>
                    <a:moveTo>
                      <a:pt x="3120" y="0"/>
                    </a:moveTo>
                    <a:cubicBezTo>
                      <a:pt x="2679" y="0"/>
                      <a:pt x="2301" y="284"/>
                      <a:pt x="2143" y="662"/>
                    </a:cubicBezTo>
                    <a:lnTo>
                      <a:pt x="1040" y="662"/>
                    </a:lnTo>
                    <a:cubicBezTo>
                      <a:pt x="473" y="662"/>
                      <a:pt x="1" y="1134"/>
                      <a:pt x="1" y="1701"/>
                    </a:cubicBezTo>
                    <a:lnTo>
                      <a:pt x="1" y="10649"/>
                    </a:lnTo>
                    <a:cubicBezTo>
                      <a:pt x="64" y="11216"/>
                      <a:pt x="536" y="11657"/>
                      <a:pt x="1072" y="11657"/>
                    </a:cubicBezTo>
                    <a:lnTo>
                      <a:pt x="7971" y="11657"/>
                    </a:lnTo>
                    <a:cubicBezTo>
                      <a:pt x="8507" y="11657"/>
                      <a:pt x="8980" y="11184"/>
                      <a:pt x="8980" y="10649"/>
                    </a:cubicBezTo>
                    <a:lnTo>
                      <a:pt x="8980" y="1701"/>
                    </a:lnTo>
                    <a:cubicBezTo>
                      <a:pt x="8980" y="1134"/>
                      <a:pt x="8507" y="662"/>
                      <a:pt x="7971" y="662"/>
                    </a:cubicBezTo>
                    <a:lnTo>
                      <a:pt x="6869" y="662"/>
                    </a:lnTo>
                    <a:cubicBezTo>
                      <a:pt x="6711" y="284"/>
                      <a:pt x="6365" y="0"/>
                      <a:pt x="5892"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26" name="Google Shape;984;p32"/>
              <p:cNvSpPr/>
              <p:nvPr/>
            </p:nvSpPr>
            <p:spPr>
              <a:xfrm>
                <a:off x="-31131375" y="2145075"/>
                <a:ext cx="52800" cy="52800"/>
              </a:xfrm>
              <a:custGeom>
                <a:avLst/>
                <a:gdLst/>
                <a:ahLst/>
                <a:cxnLst/>
                <a:rect l="l" t="t" r="r" b="b"/>
                <a:pathLst>
                  <a:path w="2112" h="2112" extrusionOk="0">
                    <a:moveTo>
                      <a:pt x="1355" y="726"/>
                    </a:moveTo>
                    <a:lnTo>
                      <a:pt x="1355" y="1387"/>
                    </a:lnTo>
                    <a:lnTo>
                      <a:pt x="694" y="1387"/>
                    </a:lnTo>
                    <a:lnTo>
                      <a:pt x="694" y="726"/>
                    </a:lnTo>
                    <a:close/>
                    <a:moveTo>
                      <a:pt x="379" y="1"/>
                    </a:moveTo>
                    <a:cubicBezTo>
                      <a:pt x="158" y="1"/>
                      <a:pt x="0" y="158"/>
                      <a:pt x="0" y="379"/>
                    </a:cubicBezTo>
                    <a:lnTo>
                      <a:pt x="0" y="1734"/>
                    </a:lnTo>
                    <a:cubicBezTo>
                      <a:pt x="0" y="1954"/>
                      <a:pt x="158" y="2112"/>
                      <a:pt x="379" y="2112"/>
                    </a:cubicBezTo>
                    <a:lnTo>
                      <a:pt x="1733" y="2112"/>
                    </a:lnTo>
                    <a:cubicBezTo>
                      <a:pt x="1954" y="2112"/>
                      <a:pt x="2111" y="1954"/>
                      <a:pt x="2111" y="1734"/>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27" name="Google Shape;985;p32"/>
              <p:cNvSpPr/>
              <p:nvPr/>
            </p:nvSpPr>
            <p:spPr>
              <a:xfrm>
                <a:off x="-31131375" y="2076550"/>
                <a:ext cx="52800" cy="52025"/>
              </a:xfrm>
              <a:custGeom>
                <a:avLst/>
                <a:gdLst/>
                <a:ahLst/>
                <a:cxnLst/>
                <a:rect l="l" t="t" r="r" b="b"/>
                <a:pathLst>
                  <a:path w="2112" h="2081" extrusionOk="0">
                    <a:moveTo>
                      <a:pt x="1355" y="694"/>
                    </a:moveTo>
                    <a:lnTo>
                      <a:pt x="1355" y="1356"/>
                    </a:lnTo>
                    <a:lnTo>
                      <a:pt x="694" y="1356"/>
                    </a:lnTo>
                    <a:lnTo>
                      <a:pt x="694" y="694"/>
                    </a:lnTo>
                    <a:close/>
                    <a:moveTo>
                      <a:pt x="379" y="1"/>
                    </a:moveTo>
                    <a:cubicBezTo>
                      <a:pt x="158" y="1"/>
                      <a:pt x="0" y="159"/>
                      <a:pt x="0" y="348"/>
                    </a:cubicBezTo>
                    <a:lnTo>
                      <a:pt x="0" y="1734"/>
                    </a:lnTo>
                    <a:cubicBezTo>
                      <a:pt x="0" y="1923"/>
                      <a:pt x="158" y="2080"/>
                      <a:pt x="379" y="2080"/>
                    </a:cubicBezTo>
                    <a:lnTo>
                      <a:pt x="1733" y="2080"/>
                    </a:lnTo>
                    <a:cubicBezTo>
                      <a:pt x="1954" y="2080"/>
                      <a:pt x="2111" y="1923"/>
                      <a:pt x="2111" y="1734"/>
                    </a:cubicBezTo>
                    <a:lnTo>
                      <a:pt x="2111" y="348"/>
                    </a:lnTo>
                    <a:cubicBezTo>
                      <a:pt x="2111" y="159"/>
                      <a:pt x="1954" y="1"/>
                      <a:pt x="1733"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28" name="Google Shape;986;p32"/>
              <p:cNvSpPr/>
              <p:nvPr/>
            </p:nvSpPr>
            <p:spPr>
              <a:xfrm>
                <a:off x="-31131375" y="2007250"/>
                <a:ext cx="52800" cy="52800"/>
              </a:xfrm>
              <a:custGeom>
                <a:avLst/>
                <a:gdLst/>
                <a:ahLst/>
                <a:cxnLst/>
                <a:rect l="l" t="t" r="r" b="b"/>
                <a:pathLst>
                  <a:path w="2112" h="2112" extrusionOk="0">
                    <a:moveTo>
                      <a:pt x="1355" y="725"/>
                    </a:moveTo>
                    <a:lnTo>
                      <a:pt x="1355" y="1387"/>
                    </a:lnTo>
                    <a:lnTo>
                      <a:pt x="694" y="1387"/>
                    </a:lnTo>
                    <a:lnTo>
                      <a:pt x="694" y="725"/>
                    </a:lnTo>
                    <a:close/>
                    <a:moveTo>
                      <a:pt x="379" y="1"/>
                    </a:moveTo>
                    <a:cubicBezTo>
                      <a:pt x="158" y="1"/>
                      <a:pt x="0" y="158"/>
                      <a:pt x="0" y="379"/>
                    </a:cubicBezTo>
                    <a:lnTo>
                      <a:pt x="0" y="1733"/>
                    </a:lnTo>
                    <a:cubicBezTo>
                      <a:pt x="0" y="1954"/>
                      <a:pt x="158" y="2111"/>
                      <a:pt x="379" y="2111"/>
                    </a:cubicBezTo>
                    <a:lnTo>
                      <a:pt x="1733" y="2111"/>
                    </a:lnTo>
                    <a:cubicBezTo>
                      <a:pt x="1954" y="2111"/>
                      <a:pt x="2111" y="1954"/>
                      <a:pt x="2111" y="1733"/>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29" name="Google Shape;987;p32"/>
              <p:cNvSpPr/>
              <p:nvPr/>
            </p:nvSpPr>
            <p:spPr>
              <a:xfrm>
                <a:off x="-31062075" y="2007250"/>
                <a:ext cx="85875" cy="18150"/>
              </a:xfrm>
              <a:custGeom>
                <a:avLst/>
                <a:gdLst/>
                <a:ahLst/>
                <a:cxnLst/>
                <a:rect l="l" t="t" r="r" b="b"/>
                <a:pathLst>
                  <a:path w="3435" h="726" extrusionOk="0">
                    <a:moveTo>
                      <a:pt x="347" y="1"/>
                    </a:moveTo>
                    <a:cubicBezTo>
                      <a:pt x="158" y="1"/>
                      <a:pt x="1" y="158"/>
                      <a:pt x="1" y="379"/>
                    </a:cubicBezTo>
                    <a:cubicBezTo>
                      <a:pt x="1" y="568"/>
                      <a:pt x="158" y="725"/>
                      <a:pt x="347" y="725"/>
                    </a:cubicBezTo>
                    <a:lnTo>
                      <a:pt x="3057" y="725"/>
                    </a:lnTo>
                    <a:cubicBezTo>
                      <a:pt x="3277" y="725"/>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30" name="Google Shape;988;p32"/>
              <p:cNvSpPr/>
              <p:nvPr/>
            </p:nvSpPr>
            <p:spPr>
              <a:xfrm>
                <a:off x="-31062075" y="2041900"/>
                <a:ext cx="52025" cy="18150"/>
              </a:xfrm>
              <a:custGeom>
                <a:avLst/>
                <a:gdLst/>
                <a:ahLst/>
                <a:cxnLst/>
                <a:rect l="l" t="t" r="r" b="b"/>
                <a:pathLst>
                  <a:path w="2081" h="726" extrusionOk="0">
                    <a:moveTo>
                      <a:pt x="347" y="1"/>
                    </a:moveTo>
                    <a:cubicBezTo>
                      <a:pt x="158" y="1"/>
                      <a:pt x="1" y="158"/>
                      <a:pt x="1" y="347"/>
                    </a:cubicBezTo>
                    <a:cubicBezTo>
                      <a:pt x="1" y="568"/>
                      <a:pt x="158" y="725"/>
                      <a:pt x="347" y="725"/>
                    </a:cubicBezTo>
                    <a:lnTo>
                      <a:pt x="1734" y="725"/>
                    </a:lnTo>
                    <a:cubicBezTo>
                      <a:pt x="1923" y="725"/>
                      <a:pt x="2080" y="568"/>
                      <a:pt x="2080" y="347"/>
                    </a:cubicBezTo>
                    <a:cubicBezTo>
                      <a:pt x="2080" y="158"/>
                      <a:pt x="1923" y="1"/>
                      <a:pt x="1734"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31" name="Google Shape;989;p32"/>
              <p:cNvSpPr/>
              <p:nvPr/>
            </p:nvSpPr>
            <p:spPr>
              <a:xfrm>
                <a:off x="-31062075" y="2076550"/>
                <a:ext cx="85875" cy="17375"/>
              </a:xfrm>
              <a:custGeom>
                <a:avLst/>
                <a:gdLst/>
                <a:ahLst/>
                <a:cxnLst/>
                <a:rect l="l" t="t" r="r" b="b"/>
                <a:pathLst>
                  <a:path w="3435" h="695" extrusionOk="0">
                    <a:moveTo>
                      <a:pt x="347" y="1"/>
                    </a:moveTo>
                    <a:cubicBezTo>
                      <a:pt x="158" y="1"/>
                      <a:pt x="1" y="159"/>
                      <a:pt x="1" y="348"/>
                    </a:cubicBezTo>
                    <a:cubicBezTo>
                      <a:pt x="1" y="537"/>
                      <a:pt x="158" y="694"/>
                      <a:pt x="347" y="694"/>
                    </a:cubicBezTo>
                    <a:lnTo>
                      <a:pt x="3057" y="694"/>
                    </a:lnTo>
                    <a:cubicBezTo>
                      <a:pt x="3277" y="694"/>
                      <a:pt x="3435" y="537"/>
                      <a:pt x="3435" y="348"/>
                    </a:cubicBezTo>
                    <a:cubicBezTo>
                      <a:pt x="3435" y="159"/>
                      <a:pt x="3277" y="1"/>
                      <a:pt x="3057"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32" name="Google Shape;990;p32"/>
              <p:cNvSpPr/>
              <p:nvPr/>
            </p:nvSpPr>
            <p:spPr>
              <a:xfrm>
                <a:off x="-31062075" y="2110425"/>
                <a:ext cx="52025" cy="18150"/>
              </a:xfrm>
              <a:custGeom>
                <a:avLst/>
                <a:gdLst/>
                <a:ahLst/>
                <a:cxnLst/>
                <a:rect l="l" t="t" r="r" b="b"/>
                <a:pathLst>
                  <a:path w="2081" h="726" extrusionOk="0">
                    <a:moveTo>
                      <a:pt x="347" y="1"/>
                    </a:moveTo>
                    <a:cubicBezTo>
                      <a:pt x="158" y="1"/>
                      <a:pt x="1" y="190"/>
                      <a:pt x="1" y="379"/>
                    </a:cubicBezTo>
                    <a:cubicBezTo>
                      <a:pt x="1" y="568"/>
                      <a:pt x="158" y="725"/>
                      <a:pt x="347" y="725"/>
                    </a:cubicBezTo>
                    <a:lnTo>
                      <a:pt x="1734" y="725"/>
                    </a:lnTo>
                    <a:cubicBezTo>
                      <a:pt x="1923" y="725"/>
                      <a:pt x="2080" y="568"/>
                      <a:pt x="2080" y="379"/>
                    </a:cubicBezTo>
                    <a:cubicBezTo>
                      <a:pt x="2080" y="190"/>
                      <a:pt x="1923" y="1"/>
                      <a:pt x="1734"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33" name="Google Shape;991;p32"/>
              <p:cNvSpPr/>
              <p:nvPr/>
            </p:nvSpPr>
            <p:spPr>
              <a:xfrm>
                <a:off x="-31062075" y="2145075"/>
                <a:ext cx="85875" cy="18150"/>
              </a:xfrm>
              <a:custGeom>
                <a:avLst/>
                <a:gdLst/>
                <a:ahLst/>
                <a:cxnLst/>
                <a:rect l="l" t="t" r="r" b="b"/>
                <a:pathLst>
                  <a:path w="3435" h="726" extrusionOk="0">
                    <a:moveTo>
                      <a:pt x="347" y="1"/>
                    </a:moveTo>
                    <a:cubicBezTo>
                      <a:pt x="158" y="1"/>
                      <a:pt x="1" y="158"/>
                      <a:pt x="1" y="379"/>
                    </a:cubicBezTo>
                    <a:cubicBezTo>
                      <a:pt x="1" y="568"/>
                      <a:pt x="158" y="726"/>
                      <a:pt x="347" y="726"/>
                    </a:cubicBezTo>
                    <a:lnTo>
                      <a:pt x="3057" y="726"/>
                    </a:lnTo>
                    <a:cubicBezTo>
                      <a:pt x="3277" y="726"/>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34" name="Google Shape;992;p32"/>
              <p:cNvSpPr/>
              <p:nvPr/>
            </p:nvSpPr>
            <p:spPr>
              <a:xfrm>
                <a:off x="-31062075" y="2179750"/>
                <a:ext cx="52025" cy="18125"/>
              </a:xfrm>
              <a:custGeom>
                <a:avLst/>
                <a:gdLst/>
                <a:ahLst/>
                <a:cxnLst/>
                <a:rect l="l" t="t" r="r" b="b"/>
                <a:pathLst>
                  <a:path w="2081" h="725" extrusionOk="0">
                    <a:moveTo>
                      <a:pt x="347" y="0"/>
                    </a:moveTo>
                    <a:cubicBezTo>
                      <a:pt x="158" y="0"/>
                      <a:pt x="1" y="158"/>
                      <a:pt x="1" y="347"/>
                    </a:cubicBezTo>
                    <a:cubicBezTo>
                      <a:pt x="1" y="567"/>
                      <a:pt x="158" y="725"/>
                      <a:pt x="347" y="725"/>
                    </a:cubicBezTo>
                    <a:lnTo>
                      <a:pt x="1734" y="725"/>
                    </a:lnTo>
                    <a:cubicBezTo>
                      <a:pt x="1923" y="725"/>
                      <a:pt x="2080" y="567"/>
                      <a:pt x="2080" y="347"/>
                    </a:cubicBezTo>
                    <a:cubicBezTo>
                      <a:pt x="2080" y="158"/>
                      <a:pt x="1923" y="0"/>
                      <a:pt x="1734"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35" name="Google Shape;993;p32"/>
              <p:cNvSpPr/>
              <p:nvPr/>
            </p:nvSpPr>
            <p:spPr>
              <a:xfrm>
                <a:off x="-30924225" y="1974175"/>
                <a:ext cx="51200" cy="240250"/>
              </a:xfrm>
              <a:custGeom>
                <a:avLst/>
                <a:gdLst/>
                <a:ahLst/>
                <a:cxnLst/>
                <a:rect l="l" t="t" r="r" b="b"/>
                <a:pathLst>
                  <a:path w="2048" h="9610" extrusionOk="0">
                    <a:moveTo>
                      <a:pt x="1008" y="662"/>
                    </a:moveTo>
                    <a:cubicBezTo>
                      <a:pt x="1229" y="662"/>
                      <a:pt x="1386" y="819"/>
                      <a:pt x="1386" y="1009"/>
                    </a:cubicBezTo>
                    <a:lnTo>
                      <a:pt x="1386" y="2080"/>
                    </a:lnTo>
                    <a:lnTo>
                      <a:pt x="725" y="2080"/>
                    </a:lnTo>
                    <a:lnTo>
                      <a:pt x="725" y="1009"/>
                    </a:lnTo>
                    <a:lnTo>
                      <a:pt x="662" y="1009"/>
                    </a:lnTo>
                    <a:cubicBezTo>
                      <a:pt x="662" y="819"/>
                      <a:pt x="819" y="662"/>
                      <a:pt x="1008" y="662"/>
                    </a:cubicBezTo>
                    <a:close/>
                    <a:moveTo>
                      <a:pt x="1323" y="2741"/>
                    </a:moveTo>
                    <a:lnTo>
                      <a:pt x="1323" y="6900"/>
                    </a:lnTo>
                    <a:lnTo>
                      <a:pt x="662" y="6900"/>
                    </a:lnTo>
                    <a:lnTo>
                      <a:pt x="662" y="2741"/>
                    </a:lnTo>
                    <a:close/>
                    <a:moveTo>
                      <a:pt x="1260" y="7562"/>
                    </a:moveTo>
                    <a:lnTo>
                      <a:pt x="1008" y="8192"/>
                    </a:lnTo>
                    <a:lnTo>
                      <a:pt x="819" y="7562"/>
                    </a:lnTo>
                    <a:close/>
                    <a:moveTo>
                      <a:pt x="1008" y="0"/>
                    </a:moveTo>
                    <a:cubicBezTo>
                      <a:pt x="473" y="0"/>
                      <a:pt x="0" y="473"/>
                      <a:pt x="0" y="1009"/>
                    </a:cubicBezTo>
                    <a:lnTo>
                      <a:pt x="0" y="7215"/>
                    </a:lnTo>
                    <a:lnTo>
                      <a:pt x="0" y="7309"/>
                    </a:lnTo>
                    <a:lnTo>
                      <a:pt x="662" y="9357"/>
                    </a:lnTo>
                    <a:cubicBezTo>
                      <a:pt x="693" y="9515"/>
                      <a:pt x="819" y="9609"/>
                      <a:pt x="977" y="9609"/>
                    </a:cubicBezTo>
                    <a:cubicBezTo>
                      <a:pt x="1134" y="9609"/>
                      <a:pt x="1260" y="9515"/>
                      <a:pt x="1292" y="9357"/>
                    </a:cubicBezTo>
                    <a:lnTo>
                      <a:pt x="1954" y="7309"/>
                    </a:lnTo>
                    <a:lnTo>
                      <a:pt x="1954" y="7215"/>
                    </a:lnTo>
                    <a:lnTo>
                      <a:pt x="1954" y="1009"/>
                    </a:lnTo>
                    <a:cubicBezTo>
                      <a:pt x="2048" y="441"/>
                      <a:pt x="1576" y="0"/>
                      <a:pt x="1008"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grpSp>
        <p:sp>
          <p:nvSpPr>
            <p:cNvPr id="37" name="椭圆 36"/>
            <p:cNvSpPr/>
            <p:nvPr/>
          </p:nvSpPr>
          <p:spPr>
            <a:xfrm>
              <a:off x="8609104" y="2237098"/>
              <a:ext cx="749632" cy="749632"/>
            </a:xfrm>
            <a:prstGeom prst="ellipse">
              <a:avLst/>
            </a:prstGeom>
            <a:noFill/>
            <a:ln>
              <a:gradFill>
                <a:gsLst>
                  <a:gs pos="0">
                    <a:srgbClr val="FEFDA9"/>
                  </a:gs>
                  <a:gs pos="100000">
                    <a:srgbClr val="FBF3EC"/>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38" name="Google Shape;1014;p32"/>
            <p:cNvGrpSpPr/>
            <p:nvPr/>
          </p:nvGrpSpPr>
          <p:grpSpPr>
            <a:xfrm>
              <a:off x="8865512" y="2481373"/>
              <a:ext cx="261189" cy="261883"/>
              <a:chOff x="-1700225" y="2768875"/>
              <a:chExt cx="291450" cy="292225"/>
            </a:xfrm>
            <a:gradFill>
              <a:gsLst>
                <a:gs pos="0">
                  <a:srgbClr val="FEFDA9"/>
                </a:gs>
                <a:gs pos="100000">
                  <a:srgbClr val="FBF3EC"/>
                </a:gs>
              </a:gsLst>
              <a:lin ang="16200000" scaled="1"/>
            </a:gradFill>
          </p:grpSpPr>
          <p:sp>
            <p:nvSpPr>
              <p:cNvPr id="39" name="Google Shape;1015;p32"/>
              <p:cNvSpPr/>
              <p:nvPr/>
            </p:nvSpPr>
            <p:spPr>
              <a:xfrm>
                <a:off x="-1700225" y="2768875"/>
                <a:ext cx="291450" cy="292225"/>
              </a:xfrm>
              <a:custGeom>
                <a:avLst/>
                <a:gdLst/>
                <a:ahLst/>
                <a:cxnLst/>
                <a:rect l="l" t="t" r="r" b="b"/>
                <a:pathLst>
                  <a:path w="11658" h="11689" extrusionOk="0">
                    <a:moveTo>
                      <a:pt x="10617" y="662"/>
                    </a:moveTo>
                    <a:cubicBezTo>
                      <a:pt x="10806" y="662"/>
                      <a:pt x="10964" y="820"/>
                      <a:pt x="10964" y="1009"/>
                    </a:cubicBezTo>
                    <a:lnTo>
                      <a:pt x="10964" y="2710"/>
                    </a:lnTo>
                    <a:lnTo>
                      <a:pt x="662" y="2710"/>
                    </a:lnTo>
                    <a:lnTo>
                      <a:pt x="662" y="1009"/>
                    </a:lnTo>
                    <a:cubicBezTo>
                      <a:pt x="662" y="820"/>
                      <a:pt x="819" y="662"/>
                      <a:pt x="1008" y="662"/>
                    </a:cubicBezTo>
                    <a:close/>
                    <a:moveTo>
                      <a:pt x="10933" y="3372"/>
                    </a:moveTo>
                    <a:lnTo>
                      <a:pt x="10933" y="9232"/>
                    </a:lnTo>
                    <a:cubicBezTo>
                      <a:pt x="10964" y="9484"/>
                      <a:pt x="10806" y="9610"/>
                      <a:pt x="10617" y="9610"/>
                    </a:cubicBezTo>
                    <a:lnTo>
                      <a:pt x="8916" y="9610"/>
                    </a:lnTo>
                    <a:lnTo>
                      <a:pt x="8570" y="9232"/>
                    </a:lnTo>
                    <a:cubicBezTo>
                      <a:pt x="8601" y="9169"/>
                      <a:pt x="8664" y="9043"/>
                      <a:pt x="8696" y="8917"/>
                    </a:cubicBezTo>
                    <a:lnTo>
                      <a:pt x="9200" y="8917"/>
                    </a:lnTo>
                    <a:cubicBezTo>
                      <a:pt x="9389" y="8917"/>
                      <a:pt x="9546" y="8759"/>
                      <a:pt x="9546" y="8570"/>
                    </a:cubicBezTo>
                    <a:lnTo>
                      <a:pt x="9546" y="7184"/>
                    </a:lnTo>
                    <a:cubicBezTo>
                      <a:pt x="9546" y="6995"/>
                      <a:pt x="9389" y="6837"/>
                      <a:pt x="9200" y="6837"/>
                    </a:cubicBezTo>
                    <a:lnTo>
                      <a:pt x="8696" y="6837"/>
                    </a:lnTo>
                    <a:cubicBezTo>
                      <a:pt x="8664" y="6711"/>
                      <a:pt x="8601" y="6648"/>
                      <a:pt x="8570" y="6522"/>
                    </a:cubicBezTo>
                    <a:lnTo>
                      <a:pt x="8916" y="6176"/>
                    </a:lnTo>
                    <a:cubicBezTo>
                      <a:pt x="9042" y="6050"/>
                      <a:pt x="9042" y="5798"/>
                      <a:pt x="8916" y="5703"/>
                    </a:cubicBezTo>
                    <a:lnTo>
                      <a:pt x="7940" y="4695"/>
                    </a:lnTo>
                    <a:cubicBezTo>
                      <a:pt x="7877" y="4648"/>
                      <a:pt x="7790" y="4624"/>
                      <a:pt x="7703" y="4624"/>
                    </a:cubicBezTo>
                    <a:cubicBezTo>
                      <a:pt x="7617" y="4624"/>
                      <a:pt x="7530" y="4648"/>
                      <a:pt x="7467" y="4695"/>
                    </a:cubicBezTo>
                    <a:lnTo>
                      <a:pt x="7120" y="5073"/>
                    </a:lnTo>
                    <a:cubicBezTo>
                      <a:pt x="7026" y="5041"/>
                      <a:pt x="6931" y="4978"/>
                      <a:pt x="6805" y="4947"/>
                    </a:cubicBezTo>
                    <a:lnTo>
                      <a:pt x="6805" y="4443"/>
                    </a:lnTo>
                    <a:cubicBezTo>
                      <a:pt x="6805" y="4222"/>
                      <a:pt x="6648" y="4065"/>
                      <a:pt x="6459" y="4065"/>
                    </a:cubicBezTo>
                    <a:lnTo>
                      <a:pt x="5073" y="4065"/>
                    </a:lnTo>
                    <a:cubicBezTo>
                      <a:pt x="4884" y="4065"/>
                      <a:pt x="4726" y="4222"/>
                      <a:pt x="4726" y="4443"/>
                    </a:cubicBezTo>
                    <a:lnTo>
                      <a:pt x="4726" y="4947"/>
                    </a:lnTo>
                    <a:cubicBezTo>
                      <a:pt x="4600" y="4978"/>
                      <a:pt x="4506" y="5010"/>
                      <a:pt x="4411" y="5073"/>
                    </a:cubicBezTo>
                    <a:lnTo>
                      <a:pt x="4033" y="4695"/>
                    </a:lnTo>
                    <a:cubicBezTo>
                      <a:pt x="3986" y="4648"/>
                      <a:pt x="3899" y="4624"/>
                      <a:pt x="3808" y="4624"/>
                    </a:cubicBezTo>
                    <a:cubicBezTo>
                      <a:pt x="3718" y="4624"/>
                      <a:pt x="3623" y="4648"/>
                      <a:pt x="3560" y="4695"/>
                    </a:cubicBezTo>
                    <a:lnTo>
                      <a:pt x="2584" y="5703"/>
                    </a:lnTo>
                    <a:cubicBezTo>
                      <a:pt x="2458" y="5829"/>
                      <a:pt x="2458" y="6050"/>
                      <a:pt x="2584" y="6176"/>
                    </a:cubicBezTo>
                    <a:lnTo>
                      <a:pt x="2930" y="6522"/>
                    </a:lnTo>
                    <a:cubicBezTo>
                      <a:pt x="2899" y="6585"/>
                      <a:pt x="2867" y="6711"/>
                      <a:pt x="2836" y="6837"/>
                    </a:cubicBezTo>
                    <a:lnTo>
                      <a:pt x="2300" y="6837"/>
                    </a:lnTo>
                    <a:cubicBezTo>
                      <a:pt x="2111" y="6837"/>
                      <a:pt x="1954" y="6995"/>
                      <a:pt x="1954" y="7184"/>
                    </a:cubicBezTo>
                    <a:lnTo>
                      <a:pt x="1954" y="8570"/>
                    </a:lnTo>
                    <a:cubicBezTo>
                      <a:pt x="1954" y="8759"/>
                      <a:pt x="2111" y="8917"/>
                      <a:pt x="2300" y="8917"/>
                    </a:cubicBezTo>
                    <a:lnTo>
                      <a:pt x="2836" y="8917"/>
                    </a:lnTo>
                    <a:cubicBezTo>
                      <a:pt x="2867" y="9043"/>
                      <a:pt x="2899" y="9137"/>
                      <a:pt x="2930" y="9232"/>
                    </a:cubicBezTo>
                    <a:lnTo>
                      <a:pt x="2584" y="9610"/>
                    </a:lnTo>
                    <a:lnTo>
                      <a:pt x="977" y="9610"/>
                    </a:lnTo>
                    <a:cubicBezTo>
                      <a:pt x="788" y="9610"/>
                      <a:pt x="630" y="9452"/>
                      <a:pt x="630" y="9232"/>
                    </a:cubicBezTo>
                    <a:lnTo>
                      <a:pt x="630" y="3372"/>
                    </a:lnTo>
                    <a:close/>
                    <a:moveTo>
                      <a:pt x="6112" y="4726"/>
                    </a:moveTo>
                    <a:lnTo>
                      <a:pt x="6112" y="5136"/>
                    </a:lnTo>
                    <a:cubicBezTo>
                      <a:pt x="6112" y="5294"/>
                      <a:pt x="6207" y="5420"/>
                      <a:pt x="6364" y="5451"/>
                    </a:cubicBezTo>
                    <a:cubicBezTo>
                      <a:pt x="6553" y="5514"/>
                      <a:pt x="6805" y="5609"/>
                      <a:pt x="6994" y="5735"/>
                    </a:cubicBezTo>
                    <a:cubicBezTo>
                      <a:pt x="7041" y="5769"/>
                      <a:pt x="7096" y="5783"/>
                      <a:pt x="7153" y="5783"/>
                    </a:cubicBezTo>
                    <a:cubicBezTo>
                      <a:pt x="7251" y="5783"/>
                      <a:pt x="7356" y="5743"/>
                      <a:pt x="7435" y="5703"/>
                    </a:cubicBezTo>
                    <a:lnTo>
                      <a:pt x="7751" y="5388"/>
                    </a:lnTo>
                    <a:lnTo>
                      <a:pt x="8223" y="5861"/>
                    </a:lnTo>
                    <a:lnTo>
                      <a:pt x="7908" y="6176"/>
                    </a:lnTo>
                    <a:cubicBezTo>
                      <a:pt x="7782" y="6302"/>
                      <a:pt x="7782" y="6459"/>
                      <a:pt x="7877" y="6617"/>
                    </a:cubicBezTo>
                    <a:cubicBezTo>
                      <a:pt x="7971" y="6806"/>
                      <a:pt x="8066" y="6995"/>
                      <a:pt x="8129" y="7247"/>
                    </a:cubicBezTo>
                    <a:cubicBezTo>
                      <a:pt x="8192" y="7404"/>
                      <a:pt x="8286" y="7499"/>
                      <a:pt x="8444" y="7499"/>
                    </a:cubicBezTo>
                    <a:lnTo>
                      <a:pt x="8885" y="7499"/>
                    </a:lnTo>
                    <a:lnTo>
                      <a:pt x="8885" y="8192"/>
                    </a:lnTo>
                    <a:lnTo>
                      <a:pt x="8444" y="8192"/>
                    </a:lnTo>
                    <a:cubicBezTo>
                      <a:pt x="8286" y="8192"/>
                      <a:pt x="8192" y="8286"/>
                      <a:pt x="8129" y="8444"/>
                    </a:cubicBezTo>
                    <a:cubicBezTo>
                      <a:pt x="8097" y="8665"/>
                      <a:pt x="7971" y="8885"/>
                      <a:pt x="7877" y="9074"/>
                    </a:cubicBezTo>
                    <a:cubicBezTo>
                      <a:pt x="7782" y="9200"/>
                      <a:pt x="7814" y="9389"/>
                      <a:pt x="7908" y="9515"/>
                    </a:cubicBezTo>
                    <a:lnTo>
                      <a:pt x="8223" y="9830"/>
                    </a:lnTo>
                    <a:lnTo>
                      <a:pt x="7751" y="10303"/>
                    </a:lnTo>
                    <a:lnTo>
                      <a:pt x="7435" y="9988"/>
                    </a:lnTo>
                    <a:cubicBezTo>
                      <a:pt x="7368" y="9920"/>
                      <a:pt x="7291" y="9889"/>
                      <a:pt x="7211" y="9889"/>
                    </a:cubicBezTo>
                    <a:cubicBezTo>
                      <a:pt x="7141" y="9889"/>
                      <a:pt x="7068" y="9912"/>
                      <a:pt x="6994" y="9956"/>
                    </a:cubicBezTo>
                    <a:cubicBezTo>
                      <a:pt x="6805" y="10082"/>
                      <a:pt x="6616" y="10145"/>
                      <a:pt x="6364" y="10208"/>
                    </a:cubicBezTo>
                    <a:cubicBezTo>
                      <a:pt x="6207" y="10271"/>
                      <a:pt x="6112" y="10366"/>
                      <a:pt x="6112" y="10555"/>
                    </a:cubicBezTo>
                    <a:lnTo>
                      <a:pt x="6112" y="10964"/>
                    </a:lnTo>
                    <a:lnTo>
                      <a:pt x="5419" y="10964"/>
                    </a:lnTo>
                    <a:lnTo>
                      <a:pt x="5419" y="10555"/>
                    </a:lnTo>
                    <a:cubicBezTo>
                      <a:pt x="5419" y="10366"/>
                      <a:pt x="5325" y="10271"/>
                      <a:pt x="5167" y="10208"/>
                    </a:cubicBezTo>
                    <a:cubicBezTo>
                      <a:pt x="4947" y="10177"/>
                      <a:pt x="4726" y="10051"/>
                      <a:pt x="4537" y="9956"/>
                    </a:cubicBezTo>
                    <a:cubicBezTo>
                      <a:pt x="4491" y="9921"/>
                      <a:pt x="4436" y="9908"/>
                      <a:pt x="4379" y="9908"/>
                    </a:cubicBezTo>
                    <a:cubicBezTo>
                      <a:pt x="4281" y="9908"/>
                      <a:pt x="4176" y="9948"/>
                      <a:pt x="4096" y="9988"/>
                    </a:cubicBezTo>
                    <a:lnTo>
                      <a:pt x="3781" y="10303"/>
                    </a:lnTo>
                    <a:lnTo>
                      <a:pt x="3308" y="9830"/>
                    </a:lnTo>
                    <a:lnTo>
                      <a:pt x="3623" y="9515"/>
                    </a:lnTo>
                    <a:cubicBezTo>
                      <a:pt x="3749" y="9389"/>
                      <a:pt x="3749" y="9232"/>
                      <a:pt x="3655" y="9074"/>
                    </a:cubicBezTo>
                    <a:cubicBezTo>
                      <a:pt x="3529" y="8885"/>
                      <a:pt x="3466" y="8696"/>
                      <a:pt x="3371" y="8444"/>
                    </a:cubicBezTo>
                    <a:cubicBezTo>
                      <a:pt x="3340" y="8286"/>
                      <a:pt x="3214" y="8192"/>
                      <a:pt x="3056" y="8192"/>
                    </a:cubicBezTo>
                    <a:lnTo>
                      <a:pt x="2647" y="8192"/>
                    </a:lnTo>
                    <a:lnTo>
                      <a:pt x="2647" y="7499"/>
                    </a:lnTo>
                    <a:lnTo>
                      <a:pt x="3056" y="7499"/>
                    </a:lnTo>
                    <a:cubicBezTo>
                      <a:pt x="3214" y="7499"/>
                      <a:pt x="3340" y="7404"/>
                      <a:pt x="3371" y="7247"/>
                    </a:cubicBezTo>
                    <a:cubicBezTo>
                      <a:pt x="3434" y="7026"/>
                      <a:pt x="3529" y="6806"/>
                      <a:pt x="3655" y="6617"/>
                    </a:cubicBezTo>
                    <a:cubicBezTo>
                      <a:pt x="3749" y="6491"/>
                      <a:pt x="3686" y="6302"/>
                      <a:pt x="3623" y="6176"/>
                    </a:cubicBezTo>
                    <a:lnTo>
                      <a:pt x="3308" y="5861"/>
                    </a:lnTo>
                    <a:lnTo>
                      <a:pt x="3781" y="5388"/>
                    </a:lnTo>
                    <a:lnTo>
                      <a:pt x="4096" y="5703"/>
                    </a:lnTo>
                    <a:cubicBezTo>
                      <a:pt x="4163" y="5771"/>
                      <a:pt x="4240" y="5802"/>
                      <a:pt x="4321" y="5802"/>
                    </a:cubicBezTo>
                    <a:cubicBezTo>
                      <a:pt x="4391" y="5802"/>
                      <a:pt x="4464" y="5778"/>
                      <a:pt x="4537" y="5735"/>
                    </a:cubicBezTo>
                    <a:cubicBezTo>
                      <a:pt x="4726" y="5609"/>
                      <a:pt x="4915" y="5546"/>
                      <a:pt x="5167" y="5451"/>
                    </a:cubicBezTo>
                    <a:cubicBezTo>
                      <a:pt x="5325" y="5420"/>
                      <a:pt x="5419" y="5294"/>
                      <a:pt x="5419" y="5136"/>
                    </a:cubicBezTo>
                    <a:lnTo>
                      <a:pt x="5419" y="4726"/>
                    </a:lnTo>
                    <a:close/>
                    <a:moveTo>
                      <a:pt x="1008" y="1"/>
                    </a:moveTo>
                    <a:cubicBezTo>
                      <a:pt x="473" y="1"/>
                      <a:pt x="0" y="473"/>
                      <a:pt x="0" y="1009"/>
                    </a:cubicBezTo>
                    <a:lnTo>
                      <a:pt x="0" y="9295"/>
                    </a:lnTo>
                    <a:cubicBezTo>
                      <a:pt x="0" y="9830"/>
                      <a:pt x="473" y="10303"/>
                      <a:pt x="1008" y="10303"/>
                    </a:cubicBezTo>
                    <a:lnTo>
                      <a:pt x="2867" y="10303"/>
                    </a:lnTo>
                    <a:lnTo>
                      <a:pt x="3623" y="11059"/>
                    </a:lnTo>
                    <a:cubicBezTo>
                      <a:pt x="3671" y="11122"/>
                      <a:pt x="3757" y="11153"/>
                      <a:pt x="3848" y="11153"/>
                    </a:cubicBezTo>
                    <a:cubicBezTo>
                      <a:pt x="3938" y="11153"/>
                      <a:pt x="4033" y="11122"/>
                      <a:pt x="4096" y="11059"/>
                    </a:cubicBezTo>
                    <a:lnTo>
                      <a:pt x="4442" y="10712"/>
                    </a:lnTo>
                    <a:cubicBezTo>
                      <a:pt x="4506" y="10744"/>
                      <a:pt x="4632" y="10775"/>
                      <a:pt x="4758" y="10807"/>
                    </a:cubicBezTo>
                    <a:lnTo>
                      <a:pt x="4758" y="11342"/>
                    </a:lnTo>
                    <a:cubicBezTo>
                      <a:pt x="4758" y="11531"/>
                      <a:pt x="4915" y="11689"/>
                      <a:pt x="5104" y="11689"/>
                    </a:cubicBezTo>
                    <a:lnTo>
                      <a:pt x="6490" y="11689"/>
                    </a:lnTo>
                    <a:cubicBezTo>
                      <a:pt x="6679" y="11689"/>
                      <a:pt x="6837" y="11531"/>
                      <a:pt x="6837" y="11342"/>
                    </a:cubicBezTo>
                    <a:lnTo>
                      <a:pt x="6837" y="10807"/>
                    </a:lnTo>
                    <a:cubicBezTo>
                      <a:pt x="6963" y="10775"/>
                      <a:pt x="7026" y="10744"/>
                      <a:pt x="7152" y="10712"/>
                    </a:cubicBezTo>
                    <a:lnTo>
                      <a:pt x="7498" y="11059"/>
                    </a:lnTo>
                    <a:cubicBezTo>
                      <a:pt x="7561" y="11122"/>
                      <a:pt x="7656" y="11153"/>
                      <a:pt x="7747" y="11153"/>
                    </a:cubicBezTo>
                    <a:cubicBezTo>
                      <a:pt x="7837" y="11153"/>
                      <a:pt x="7924" y="11122"/>
                      <a:pt x="7971" y="11059"/>
                    </a:cubicBezTo>
                    <a:lnTo>
                      <a:pt x="8727" y="10303"/>
                    </a:lnTo>
                    <a:lnTo>
                      <a:pt x="10617" y="10303"/>
                    </a:lnTo>
                    <a:cubicBezTo>
                      <a:pt x="11185" y="10303"/>
                      <a:pt x="11657" y="9830"/>
                      <a:pt x="11657" y="9295"/>
                    </a:cubicBezTo>
                    <a:lnTo>
                      <a:pt x="11657" y="1009"/>
                    </a:lnTo>
                    <a:cubicBezTo>
                      <a:pt x="11657" y="473"/>
                      <a:pt x="11216" y="1"/>
                      <a:pt x="10617"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40" name="Google Shape;1016;p32"/>
              <p:cNvSpPr/>
              <p:nvPr/>
            </p:nvSpPr>
            <p:spPr>
              <a:xfrm>
                <a:off x="-1667150" y="2801950"/>
                <a:ext cx="18150" cy="18150"/>
              </a:xfrm>
              <a:custGeom>
                <a:avLst/>
                <a:gdLst/>
                <a:ahLst/>
                <a:cxnLst/>
                <a:rect l="l" t="t" r="r" b="b"/>
                <a:pathLst>
                  <a:path w="726" h="726" extrusionOk="0">
                    <a:moveTo>
                      <a:pt x="347" y="1"/>
                    </a:moveTo>
                    <a:cubicBezTo>
                      <a:pt x="158" y="1"/>
                      <a:pt x="1" y="158"/>
                      <a:pt x="1" y="347"/>
                    </a:cubicBezTo>
                    <a:cubicBezTo>
                      <a:pt x="1" y="536"/>
                      <a:pt x="158" y="726"/>
                      <a:pt x="347" y="726"/>
                    </a:cubicBezTo>
                    <a:cubicBezTo>
                      <a:pt x="568" y="726"/>
                      <a:pt x="725" y="536"/>
                      <a:pt x="725" y="347"/>
                    </a:cubicBezTo>
                    <a:cubicBezTo>
                      <a:pt x="725" y="158"/>
                      <a:pt x="568" y="1"/>
                      <a:pt x="347"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41" name="Google Shape;1017;p32"/>
              <p:cNvSpPr/>
              <p:nvPr/>
            </p:nvSpPr>
            <p:spPr>
              <a:xfrm>
                <a:off x="-1632500" y="2801950"/>
                <a:ext cx="17350" cy="18150"/>
              </a:xfrm>
              <a:custGeom>
                <a:avLst/>
                <a:gdLst/>
                <a:ahLst/>
                <a:cxnLst/>
                <a:rect l="l" t="t" r="r" b="b"/>
                <a:pathLst>
                  <a:path w="694" h="726" extrusionOk="0">
                    <a:moveTo>
                      <a:pt x="347" y="1"/>
                    </a:moveTo>
                    <a:cubicBezTo>
                      <a:pt x="158" y="1"/>
                      <a:pt x="1" y="158"/>
                      <a:pt x="1" y="347"/>
                    </a:cubicBezTo>
                    <a:cubicBezTo>
                      <a:pt x="1" y="568"/>
                      <a:pt x="158" y="726"/>
                      <a:pt x="347" y="726"/>
                    </a:cubicBezTo>
                    <a:cubicBezTo>
                      <a:pt x="536" y="726"/>
                      <a:pt x="694" y="568"/>
                      <a:pt x="694" y="347"/>
                    </a:cubicBezTo>
                    <a:cubicBezTo>
                      <a:pt x="694" y="158"/>
                      <a:pt x="536" y="1"/>
                      <a:pt x="347"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42" name="Google Shape;1018;p32"/>
              <p:cNvSpPr/>
              <p:nvPr/>
            </p:nvSpPr>
            <p:spPr>
              <a:xfrm>
                <a:off x="-1597850" y="2801950"/>
                <a:ext cx="17375" cy="18150"/>
              </a:xfrm>
              <a:custGeom>
                <a:avLst/>
                <a:gdLst/>
                <a:ahLst/>
                <a:cxnLst/>
                <a:rect l="l" t="t" r="r" b="b"/>
                <a:pathLst>
                  <a:path w="695" h="726" extrusionOk="0">
                    <a:moveTo>
                      <a:pt x="347" y="1"/>
                    </a:moveTo>
                    <a:cubicBezTo>
                      <a:pt x="158" y="1"/>
                      <a:pt x="1" y="158"/>
                      <a:pt x="1" y="347"/>
                    </a:cubicBezTo>
                    <a:cubicBezTo>
                      <a:pt x="1" y="568"/>
                      <a:pt x="158" y="726"/>
                      <a:pt x="347" y="726"/>
                    </a:cubicBezTo>
                    <a:cubicBezTo>
                      <a:pt x="537" y="726"/>
                      <a:pt x="694" y="568"/>
                      <a:pt x="694" y="347"/>
                    </a:cubicBezTo>
                    <a:cubicBezTo>
                      <a:pt x="694" y="158"/>
                      <a:pt x="537" y="1"/>
                      <a:pt x="347"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43" name="Google Shape;1019;p32"/>
              <p:cNvSpPr/>
              <p:nvPr/>
            </p:nvSpPr>
            <p:spPr>
              <a:xfrm>
                <a:off x="-1564750" y="2801950"/>
                <a:ext cx="120525" cy="18150"/>
              </a:xfrm>
              <a:custGeom>
                <a:avLst/>
                <a:gdLst/>
                <a:ahLst/>
                <a:cxnLst/>
                <a:rect l="l" t="t" r="r" b="b"/>
                <a:pathLst>
                  <a:path w="4821" h="726" extrusionOk="0">
                    <a:moveTo>
                      <a:pt x="347" y="1"/>
                    </a:moveTo>
                    <a:cubicBezTo>
                      <a:pt x="158" y="1"/>
                      <a:pt x="0" y="158"/>
                      <a:pt x="0" y="347"/>
                    </a:cubicBezTo>
                    <a:cubicBezTo>
                      <a:pt x="32" y="568"/>
                      <a:pt x="189" y="726"/>
                      <a:pt x="347" y="726"/>
                    </a:cubicBezTo>
                    <a:lnTo>
                      <a:pt x="4442" y="726"/>
                    </a:lnTo>
                    <a:cubicBezTo>
                      <a:pt x="4663" y="726"/>
                      <a:pt x="4820" y="568"/>
                      <a:pt x="4820" y="347"/>
                    </a:cubicBezTo>
                    <a:cubicBezTo>
                      <a:pt x="4820" y="158"/>
                      <a:pt x="4663" y="1"/>
                      <a:pt x="4442"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sp>
            <p:nvSpPr>
              <p:cNvPr id="44" name="Google Shape;1020;p32"/>
              <p:cNvSpPr/>
              <p:nvPr/>
            </p:nvSpPr>
            <p:spPr>
              <a:xfrm>
                <a:off x="-1597850" y="2924050"/>
                <a:ext cx="85100" cy="85075"/>
              </a:xfrm>
              <a:custGeom>
                <a:avLst/>
                <a:gdLst/>
                <a:ahLst/>
                <a:cxnLst/>
                <a:rect l="l" t="t" r="r" b="b"/>
                <a:pathLst>
                  <a:path w="3404" h="3403" extrusionOk="0">
                    <a:moveTo>
                      <a:pt x="1671" y="662"/>
                    </a:moveTo>
                    <a:cubicBezTo>
                      <a:pt x="2238" y="662"/>
                      <a:pt x="2710" y="1134"/>
                      <a:pt x="2710" y="1701"/>
                    </a:cubicBezTo>
                    <a:cubicBezTo>
                      <a:pt x="2710" y="2237"/>
                      <a:pt x="2269" y="2710"/>
                      <a:pt x="1671" y="2710"/>
                    </a:cubicBezTo>
                    <a:cubicBezTo>
                      <a:pt x="1135" y="2710"/>
                      <a:pt x="663" y="2237"/>
                      <a:pt x="663" y="1701"/>
                    </a:cubicBezTo>
                    <a:cubicBezTo>
                      <a:pt x="663" y="1134"/>
                      <a:pt x="1135" y="662"/>
                      <a:pt x="1671" y="662"/>
                    </a:cubicBezTo>
                    <a:close/>
                    <a:moveTo>
                      <a:pt x="1671" y="0"/>
                    </a:moveTo>
                    <a:cubicBezTo>
                      <a:pt x="726" y="0"/>
                      <a:pt x="1" y="756"/>
                      <a:pt x="1" y="1701"/>
                    </a:cubicBezTo>
                    <a:cubicBezTo>
                      <a:pt x="1" y="2647"/>
                      <a:pt x="726" y="3403"/>
                      <a:pt x="1671" y="3403"/>
                    </a:cubicBezTo>
                    <a:cubicBezTo>
                      <a:pt x="2616" y="3403"/>
                      <a:pt x="3372" y="2647"/>
                      <a:pt x="3372" y="1701"/>
                    </a:cubicBezTo>
                    <a:cubicBezTo>
                      <a:pt x="3403" y="756"/>
                      <a:pt x="2616" y="0"/>
                      <a:pt x="1671"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latin typeface="Arial" panose="020B0604020202020204"/>
                  <a:cs typeface="Arial" panose="020B0604020202020204"/>
                  <a:sym typeface="Arial" panose="020B0604020202020204"/>
                </a:endParaRPr>
              </a:p>
            </p:txBody>
          </p:sp>
        </p:grpSp>
      </p:grpSp>
      <p:sp>
        <p:nvSpPr>
          <p:cNvPr id="45" name="文本框 44"/>
          <p:cNvSpPr txBox="1"/>
          <p:nvPr/>
        </p:nvSpPr>
        <p:spPr>
          <a:xfrm>
            <a:off x="2401165" y="3119418"/>
            <a:ext cx="1474666" cy="338554"/>
          </a:xfrm>
          <a:prstGeom prst="rect">
            <a:avLst/>
          </a:prstGeom>
          <a:noFill/>
        </p:spPr>
        <p:txBody>
          <a:bodyPr wrap="square" rtlCol="0">
            <a:spAutoFit/>
          </a:bodyPr>
          <a:lstStyle/>
          <a:p>
            <a:pPr algn="ctr"/>
            <a:r>
              <a:rPr lang="en-US" altLang="zh-CN" sz="1600" dirty="0">
                <a:solidFill>
                  <a:schemeClr val="bg1"/>
                </a:solidFill>
                <a:latin typeface="汉仪大宋简" panose="02010609000101010101" charset="-122"/>
                <a:ea typeface="汉仪大宋简" panose="02010609000101010101" charset="-122"/>
                <a:cs typeface="微软雅黑" panose="020B0503020204020204" pitchFamily="34" charset="-122"/>
              </a:rPr>
              <a:t>HEADLINE</a:t>
            </a:r>
            <a:endParaRPr lang="zh-CN" altLang="en-US" sz="1600" dirty="0">
              <a:solidFill>
                <a:schemeClr val="bg1"/>
              </a:solidFill>
              <a:latin typeface="汉仪大宋简" panose="02010609000101010101" charset="-122"/>
              <a:ea typeface="汉仪大宋简" panose="02010609000101010101" charset="-122"/>
              <a:cs typeface="微软雅黑" panose="020B0503020204020204" pitchFamily="34" charset="-122"/>
            </a:endParaRPr>
          </a:p>
        </p:txBody>
      </p:sp>
      <p:sp>
        <p:nvSpPr>
          <p:cNvPr id="46" name="文本框 45"/>
          <p:cNvSpPr txBox="1"/>
          <p:nvPr/>
        </p:nvSpPr>
        <p:spPr>
          <a:xfrm>
            <a:off x="3870716" y="3119418"/>
            <a:ext cx="1474666" cy="338554"/>
          </a:xfrm>
          <a:prstGeom prst="rect">
            <a:avLst/>
          </a:prstGeom>
          <a:noFill/>
        </p:spPr>
        <p:txBody>
          <a:bodyPr wrap="square" rtlCol="0">
            <a:spAutoFit/>
          </a:bodyPr>
          <a:lstStyle/>
          <a:p>
            <a:pPr algn="ctr"/>
            <a:r>
              <a:rPr lang="en-US" altLang="zh-CN" sz="1600" dirty="0">
                <a:solidFill>
                  <a:schemeClr val="bg1"/>
                </a:solidFill>
                <a:latin typeface="汉仪大宋简" panose="02010609000101010101" charset="-122"/>
                <a:ea typeface="汉仪大宋简" panose="02010609000101010101" charset="-122"/>
                <a:cs typeface="微软雅黑" panose="020B0503020204020204" pitchFamily="34" charset="-122"/>
              </a:rPr>
              <a:t>HEADLINE</a:t>
            </a:r>
            <a:endParaRPr lang="zh-CN" altLang="en-US" sz="1600" dirty="0">
              <a:solidFill>
                <a:schemeClr val="bg1"/>
              </a:solidFill>
              <a:latin typeface="汉仪大宋简" panose="02010609000101010101" charset="-122"/>
              <a:ea typeface="汉仪大宋简" panose="02010609000101010101" charset="-122"/>
              <a:cs typeface="微软雅黑" panose="020B0503020204020204" pitchFamily="34" charset="-122"/>
            </a:endParaRPr>
          </a:p>
        </p:txBody>
      </p:sp>
      <p:sp>
        <p:nvSpPr>
          <p:cNvPr id="47" name="文本框 46"/>
          <p:cNvSpPr txBox="1"/>
          <p:nvPr/>
        </p:nvSpPr>
        <p:spPr>
          <a:xfrm>
            <a:off x="5322993" y="3119418"/>
            <a:ext cx="1474666" cy="338554"/>
          </a:xfrm>
          <a:prstGeom prst="rect">
            <a:avLst/>
          </a:prstGeom>
          <a:noFill/>
        </p:spPr>
        <p:txBody>
          <a:bodyPr wrap="square" rtlCol="0">
            <a:spAutoFit/>
          </a:bodyPr>
          <a:lstStyle/>
          <a:p>
            <a:pPr algn="ctr"/>
            <a:r>
              <a:rPr lang="en-US" altLang="zh-CN" sz="1600" dirty="0">
                <a:solidFill>
                  <a:schemeClr val="bg1"/>
                </a:solidFill>
                <a:latin typeface="汉仪大宋简" panose="02010609000101010101" charset="-122"/>
                <a:ea typeface="汉仪大宋简" panose="02010609000101010101" charset="-122"/>
                <a:cs typeface="微软雅黑" panose="020B0503020204020204" pitchFamily="34" charset="-122"/>
              </a:rPr>
              <a:t>HEADLINE</a:t>
            </a:r>
            <a:endParaRPr lang="zh-CN" altLang="en-US" sz="1600" dirty="0">
              <a:solidFill>
                <a:schemeClr val="bg1"/>
              </a:solidFill>
              <a:latin typeface="汉仪大宋简" panose="02010609000101010101" charset="-122"/>
              <a:ea typeface="汉仪大宋简" panose="02010609000101010101" charset="-122"/>
              <a:cs typeface="微软雅黑" panose="020B0503020204020204" pitchFamily="34" charset="-122"/>
            </a:endParaRPr>
          </a:p>
        </p:txBody>
      </p:sp>
      <p:sp>
        <p:nvSpPr>
          <p:cNvPr id="48" name="文本框 47"/>
          <p:cNvSpPr txBox="1"/>
          <p:nvPr/>
        </p:nvSpPr>
        <p:spPr>
          <a:xfrm>
            <a:off x="6774675" y="3119418"/>
            <a:ext cx="1474666" cy="338554"/>
          </a:xfrm>
          <a:prstGeom prst="rect">
            <a:avLst/>
          </a:prstGeom>
          <a:noFill/>
        </p:spPr>
        <p:txBody>
          <a:bodyPr wrap="square" rtlCol="0">
            <a:spAutoFit/>
          </a:bodyPr>
          <a:lstStyle/>
          <a:p>
            <a:pPr algn="ctr"/>
            <a:r>
              <a:rPr lang="en-US" altLang="zh-CN" sz="1600" dirty="0">
                <a:solidFill>
                  <a:schemeClr val="bg1"/>
                </a:solidFill>
                <a:latin typeface="汉仪大宋简" panose="02010609000101010101" charset="-122"/>
                <a:ea typeface="汉仪大宋简" panose="02010609000101010101" charset="-122"/>
                <a:cs typeface="微软雅黑" panose="020B0503020204020204" pitchFamily="34" charset="-122"/>
              </a:rPr>
              <a:t>HEADLINE</a:t>
            </a:r>
            <a:endParaRPr lang="zh-CN" altLang="en-US" sz="1600" dirty="0">
              <a:solidFill>
                <a:schemeClr val="bg1"/>
              </a:solidFill>
              <a:latin typeface="汉仪大宋简" panose="02010609000101010101" charset="-122"/>
              <a:ea typeface="汉仪大宋简" panose="02010609000101010101" charset="-122"/>
              <a:cs typeface="微软雅黑" panose="020B0503020204020204" pitchFamily="34" charset="-122"/>
            </a:endParaRPr>
          </a:p>
        </p:txBody>
      </p:sp>
      <p:sp>
        <p:nvSpPr>
          <p:cNvPr id="49" name="文本框 48"/>
          <p:cNvSpPr txBox="1"/>
          <p:nvPr/>
        </p:nvSpPr>
        <p:spPr>
          <a:xfrm>
            <a:off x="8234219" y="3119418"/>
            <a:ext cx="1474666" cy="338554"/>
          </a:xfrm>
          <a:prstGeom prst="rect">
            <a:avLst/>
          </a:prstGeom>
          <a:noFill/>
        </p:spPr>
        <p:txBody>
          <a:bodyPr wrap="square" rtlCol="0">
            <a:spAutoFit/>
          </a:bodyPr>
          <a:lstStyle/>
          <a:p>
            <a:pPr algn="ctr"/>
            <a:r>
              <a:rPr lang="en-US" altLang="zh-CN" sz="1600" dirty="0">
                <a:solidFill>
                  <a:schemeClr val="bg1"/>
                </a:solidFill>
                <a:latin typeface="汉仪大宋简" panose="02010609000101010101" charset="-122"/>
                <a:ea typeface="汉仪大宋简" panose="02010609000101010101" charset="-122"/>
                <a:cs typeface="微软雅黑" panose="020B0503020204020204" pitchFamily="34" charset="-122"/>
              </a:rPr>
              <a:t>HEADLINE</a:t>
            </a:r>
            <a:endParaRPr lang="zh-CN" altLang="en-US" sz="1600" dirty="0">
              <a:solidFill>
                <a:schemeClr val="bg1"/>
              </a:solidFill>
              <a:latin typeface="汉仪大宋简" panose="02010609000101010101" charset="-122"/>
              <a:ea typeface="汉仪大宋简" panose="02010609000101010101" charset="-122"/>
              <a:cs typeface="微软雅黑" panose="020B0503020204020204" pitchFamily="34" charset="-122"/>
            </a:endParaRPr>
          </a:p>
        </p:txBody>
      </p:sp>
      <p:sp>
        <p:nvSpPr>
          <p:cNvPr id="50" name="文本框 49"/>
          <p:cNvSpPr txBox="1"/>
          <p:nvPr/>
        </p:nvSpPr>
        <p:spPr>
          <a:xfrm>
            <a:off x="2182540" y="3724471"/>
            <a:ext cx="7821026" cy="834459"/>
          </a:xfrm>
          <a:prstGeom prst="rect">
            <a:avLst/>
          </a:prstGeom>
          <a:noFill/>
        </p:spPr>
        <p:txBody>
          <a:bodyPr wrap="square" rtlCol="0">
            <a:spAutoFit/>
          </a:bodyPr>
          <a:lstStyle/>
          <a:p>
            <a:pPr algn="ctr">
              <a:lnSpc>
                <a:spcPts val="2000"/>
              </a:lnSpc>
            </a:pPr>
            <a:r>
              <a:rPr lang="en-US" altLang="zh-CN" sz="11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Please enter the font and title you think is appropriate in the box, and change your color, Please enter the font and title you think is appropriate in the box, and change your color</a:t>
            </a:r>
            <a:endParaRPr lang="zh-CN" altLang="en-US" sz="11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ts val="2000"/>
              </a:lnSpc>
            </a:pPr>
            <a:endParaRPr lang="zh-CN" altLang="en-US" sz="1100" spc="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51" name="组合 50"/>
          <p:cNvGrpSpPr/>
          <p:nvPr/>
        </p:nvGrpSpPr>
        <p:grpSpPr>
          <a:xfrm>
            <a:off x="5358805" y="4818935"/>
            <a:ext cx="1492258" cy="342900"/>
            <a:chOff x="2969119" y="5050005"/>
            <a:chExt cx="1492258" cy="342900"/>
          </a:xfrm>
        </p:grpSpPr>
        <p:sp>
          <p:nvSpPr>
            <p:cNvPr id="52" name="矩形: 圆角 51"/>
            <p:cNvSpPr/>
            <p:nvPr/>
          </p:nvSpPr>
          <p:spPr>
            <a:xfrm>
              <a:off x="2969119" y="5050005"/>
              <a:ext cx="1492258" cy="342900"/>
            </a:xfrm>
            <a:prstGeom prst="roundRect">
              <a:avLst>
                <a:gd name="adj" fmla="val 50000"/>
              </a:avLst>
            </a:prstGeom>
            <a:gradFill>
              <a:gsLst>
                <a:gs pos="0">
                  <a:srgbClr val="FEFDA9"/>
                </a:gs>
                <a:gs pos="100000">
                  <a:srgbClr val="FBF3EC"/>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53" name="文本框 52"/>
            <p:cNvSpPr txBox="1"/>
            <p:nvPr/>
          </p:nvSpPr>
          <p:spPr>
            <a:xfrm>
              <a:off x="3062018" y="5050005"/>
              <a:ext cx="1300356" cy="338554"/>
            </a:xfrm>
            <a:prstGeom prst="rect">
              <a:avLst/>
            </a:prstGeom>
            <a:noFill/>
          </p:spPr>
          <p:txBody>
            <a:bodyPr wrap="square" rtlCol="0">
              <a:spAutoFit/>
            </a:bodyPr>
            <a:lstStyle/>
            <a:p>
              <a:pPr algn="ctr"/>
              <a:r>
                <a:rPr lang="en-US" altLang="zh-CN" sz="16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HEADLINE</a:t>
              </a:r>
              <a:endParaRPr lang="zh-CN" altLang="en-US" sz="16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54" name="组合 53"/>
          <p:cNvGrpSpPr/>
          <p:nvPr/>
        </p:nvGrpSpPr>
        <p:grpSpPr>
          <a:xfrm>
            <a:off x="3186720" y="4818935"/>
            <a:ext cx="1492258" cy="342900"/>
            <a:chOff x="2969119" y="5050005"/>
            <a:chExt cx="1492258" cy="342900"/>
          </a:xfrm>
        </p:grpSpPr>
        <p:sp>
          <p:nvSpPr>
            <p:cNvPr id="55" name="矩形: 圆角 54"/>
            <p:cNvSpPr/>
            <p:nvPr/>
          </p:nvSpPr>
          <p:spPr>
            <a:xfrm>
              <a:off x="2969119" y="5050005"/>
              <a:ext cx="1492258" cy="342900"/>
            </a:xfrm>
            <a:prstGeom prst="roundRect">
              <a:avLst>
                <a:gd name="adj" fmla="val 50000"/>
              </a:avLst>
            </a:prstGeom>
            <a:gradFill flip="none" rotWithShape="1">
              <a:gsLst>
                <a:gs pos="0">
                  <a:srgbClr val="FEFDA9"/>
                </a:gs>
                <a:gs pos="100000">
                  <a:srgbClr val="FBF3EC"/>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56" name="文本框 55"/>
            <p:cNvSpPr txBox="1"/>
            <p:nvPr/>
          </p:nvSpPr>
          <p:spPr>
            <a:xfrm>
              <a:off x="3062018" y="5050005"/>
              <a:ext cx="1300356" cy="338554"/>
            </a:xfrm>
            <a:prstGeom prst="rect">
              <a:avLst/>
            </a:prstGeom>
            <a:noFill/>
          </p:spPr>
          <p:txBody>
            <a:bodyPr wrap="square" rtlCol="0">
              <a:spAutoFit/>
            </a:bodyPr>
            <a:lstStyle/>
            <a:p>
              <a:pPr algn="ctr"/>
              <a:r>
                <a:rPr lang="en-US" altLang="zh-CN" sz="16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HEADLINE</a:t>
              </a:r>
              <a:endParaRPr lang="zh-CN" altLang="en-US" sz="16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57" name="组合 56"/>
          <p:cNvGrpSpPr/>
          <p:nvPr/>
        </p:nvGrpSpPr>
        <p:grpSpPr>
          <a:xfrm>
            <a:off x="7742429" y="4813929"/>
            <a:ext cx="1492258" cy="342900"/>
            <a:chOff x="2969119" y="5050005"/>
            <a:chExt cx="1492258" cy="342900"/>
          </a:xfrm>
        </p:grpSpPr>
        <p:sp>
          <p:nvSpPr>
            <p:cNvPr id="58" name="矩形: 圆角 57"/>
            <p:cNvSpPr/>
            <p:nvPr/>
          </p:nvSpPr>
          <p:spPr>
            <a:xfrm>
              <a:off x="2969119" y="5050005"/>
              <a:ext cx="1492258" cy="342900"/>
            </a:xfrm>
            <a:prstGeom prst="roundRect">
              <a:avLst>
                <a:gd name="adj" fmla="val 50000"/>
              </a:avLst>
            </a:prstGeom>
            <a:gradFill>
              <a:gsLst>
                <a:gs pos="0">
                  <a:srgbClr val="FEFDA9"/>
                </a:gs>
                <a:gs pos="100000">
                  <a:srgbClr val="FBF3EC"/>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ndParaRPr>
            </a:p>
          </p:txBody>
        </p:sp>
        <p:sp>
          <p:nvSpPr>
            <p:cNvPr id="59" name="文本框 58"/>
            <p:cNvSpPr txBox="1"/>
            <p:nvPr/>
          </p:nvSpPr>
          <p:spPr>
            <a:xfrm>
              <a:off x="3062018" y="5050005"/>
              <a:ext cx="1300356" cy="338554"/>
            </a:xfrm>
            <a:prstGeom prst="rect">
              <a:avLst/>
            </a:prstGeom>
            <a:noFill/>
          </p:spPr>
          <p:txBody>
            <a:bodyPr wrap="square" rtlCol="0">
              <a:spAutoFit/>
            </a:bodyPr>
            <a:lstStyle/>
            <a:p>
              <a:pPr algn="ctr"/>
              <a:r>
                <a:rPr lang="en-US" altLang="zh-CN" sz="16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HEADLINE</a:t>
              </a:r>
              <a:endParaRPr lang="zh-CN" altLang="en-US" sz="16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1000"/>
                                        <p:tgtEl>
                                          <p:spTgt spid="46"/>
                                        </p:tgtEl>
                                      </p:cBhvr>
                                    </p:animEffect>
                                    <p:anim calcmode="lin" valueType="num">
                                      <p:cBhvr>
                                        <p:cTn id="13" dur="1000" fill="hold"/>
                                        <p:tgtEl>
                                          <p:spTgt spid="46"/>
                                        </p:tgtEl>
                                        <p:attrNameLst>
                                          <p:attrName>ppt_x</p:attrName>
                                        </p:attrNameLst>
                                      </p:cBhvr>
                                      <p:tavLst>
                                        <p:tav tm="0">
                                          <p:val>
                                            <p:strVal val="#ppt_x"/>
                                          </p:val>
                                        </p:tav>
                                        <p:tav tm="100000">
                                          <p:val>
                                            <p:strVal val="#ppt_x"/>
                                          </p:val>
                                        </p:tav>
                                      </p:tavLst>
                                    </p:anim>
                                    <p:anim calcmode="lin" valueType="num">
                                      <p:cBhvr>
                                        <p:cTn id="14" dur="1000" fill="hold"/>
                                        <p:tgtEl>
                                          <p:spTgt spid="46"/>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1000"/>
                                        <p:tgtEl>
                                          <p:spTgt spid="47"/>
                                        </p:tgtEl>
                                      </p:cBhvr>
                                    </p:animEffect>
                                    <p:anim calcmode="lin" valueType="num">
                                      <p:cBhvr>
                                        <p:cTn id="18" dur="1000" fill="hold"/>
                                        <p:tgtEl>
                                          <p:spTgt spid="47"/>
                                        </p:tgtEl>
                                        <p:attrNameLst>
                                          <p:attrName>ppt_x</p:attrName>
                                        </p:attrNameLst>
                                      </p:cBhvr>
                                      <p:tavLst>
                                        <p:tav tm="0">
                                          <p:val>
                                            <p:strVal val="#ppt_x"/>
                                          </p:val>
                                        </p:tav>
                                        <p:tav tm="100000">
                                          <p:val>
                                            <p:strVal val="#ppt_x"/>
                                          </p:val>
                                        </p:tav>
                                      </p:tavLst>
                                    </p:anim>
                                    <p:anim calcmode="lin" valueType="num">
                                      <p:cBhvr>
                                        <p:cTn id="19" dur="1000" fill="hold"/>
                                        <p:tgtEl>
                                          <p:spTgt spid="4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1000"/>
                                        <p:tgtEl>
                                          <p:spTgt spid="48"/>
                                        </p:tgtEl>
                                      </p:cBhvr>
                                    </p:animEffect>
                                    <p:anim calcmode="lin" valueType="num">
                                      <p:cBhvr>
                                        <p:cTn id="23" dur="1000" fill="hold"/>
                                        <p:tgtEl>
                                          <p:spTgt spid="48"/>
                                        </p:tgtEl>
                                        <p:attrNameLst>
                                          <p:attrName>ppt_x</p:attrName>
                                        </p:attrNameLst>
                                      </p:cBhvr>
                                      <p:tavLst>
                                        <p:tav tm="0">
                                          <p:val>
                                            <p:strVal val="#ppt_x"/>
                                          </p:val>
                                        </p:tav>
                                        <p:tav tm="100000">
                                          <p:val>
                                            <p:strVal val="#ppt_x"/>
                                          </p:val>
                                        </p:tav>
                                      </p:tavLst>
                                    </p:anim>
                                    <p:anim calcmode="lin" valueType="num">
                                      <p:cBhvr>
                                        <p:cTn id="24" dur="1000" fill="hold"/>
                                        <p:tgtEl>
                                          <p:spTgt spid="48"/>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16" presetClass="entr" presetSubtype="37" fill="hold" grpId="0" nodeType="withEffect">
                                  <p:stCondLst>
                                    <p:cond delay="750"/>
                                  </p:stCondLst>
                                  <p:childTnLst>
                                    <p:set>
                                      <p:cBhvr>
                                        <p:cTn id="31" dur="1" fill="hold">
                                          <p:stCondLst>
                                            <p:cond delay="0"/>
                                          </p:stCondLst>
                                        </p:cTn>
                                        <p:tgtEl>
                                          <p:spTgt spid="50"/>
                                        </p:tgtEl>
                                        <p:attrNameLst>
                                          <p:attrName>style.visibility</p:attrName>
                                        </p:attrNameLst>
                                      </p:cBhvr>
                                      <p:to>
                                        <p:strVal val="visible"/>
                                      </p:to>
                                    </p:set>
                                    <p:animEffect transition="in" filter="barn(outVertical)">
                                      <p:cBhvr>
                                        <p:cTn id="32" dur="500"/>
                                        <p:tgtEl>
                                          <p:spTgt spid="50"/>
                                        </p:tgtEl>
                                      </p:cBhvr>
                                    </p:animEffect>
                                  </p:childTnLst>
                                </p:cTn>
                              </p:par>
                              <p:par>
                                <p:cTn id="33" presetID="42" presetClass="entr" presetSubtype="0" fill="hold" nodeType="with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fade">
                                      <p:cBhvr>
                                        <p:cTn id="35" dur="1000"/>
                                        <p:tgtEl>
                                          <p:spTgt spid="51"/>
                                        </p:tgtEl>
                                      </p:cBhvr>
                                    </p:animEffect>
                                    <p:anim calcmode="lin" valueType="num">
                                      <p:cBhvr>
                                        <p:cTn id="36" dur="1000" fill="hold"/>
                                        <p:tgtEl>
                                          <p:spTgt spid="51"/>
                                        </p:tgtEl>
                                        <p:attrNameLst>
                                          <p:attrName>ppt_x</p:attrName>
                                        </p:attrNameLst>
                                      </p:cBhvr>
                                      <p:tavLst>
                                        <p:tav tm="0">
                                          <p:val>
                                            <p:strVal val="#ppt_x"/>
                                          </p:val>
                                        </p:tav>
                                        <p:tav tm="100000">
                                          <p:val>
                                            <p:strVal val="#ppt_x"/>
                                          </p:val>
                                        </p:tav>
                                      </p:tavLst>
                                    </p:anim>
                                    <p:anim calcmode="lin" valueType="num">
                                      <p:cBhvr>
                                        <p:cTn id="37" dur="1000" fill="hold"/>
                                        <p:tgtEl>
                                          <p:spTgt spid="51"/>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fade">
                                      <p:cBhvr>
                                        <p:cTn id="40" dur="1000"/>
                                        <p:tgtEl>
                                          <p:spTgt spid="54"/>
                                        </p:tgtEl>
                                      </p:cBhvr>
                                    </p:animEffect>
                                    <p:anim calcmode="lin" valueType="num">
                                      <p:cBhvr>
                                        <p:cTn id="41" dur="1000" fill="hold"/>
                                        <p:tgtEl>
                                          <p:spTgt spid="54"/>
                                        </p:tgtEl>
                                        <p:attrNameLst>
                                          <p:attrName>ppt_x</p:attrName>
                                        </p:attrNameLst>
                                      </p:cBhvr>
                                      <p:tavLst>
                                        <p:tav tm="0">
                                          <p:val>
                                            <p:strVal val="#ppt_x"/>
                                          </p:val>
                                        </p:tav>
                                        <p:tav tm="100000">
                                          <p:val>
                                            <p:strVal val="#ppt_x"/>
                                          </p:val>
                                        </p:tav>
                                      </p:tavLst>
                                    </p:anim>
                                    <p:anim calcmode="lin" valueType="num">
                                      <p:cBhvr>
                                        <p:cTn id="42" dur="1000" fill="hold"/>
                                        <p:tgtEl>
                                          <p:spTgt spid="54"/>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57"/>
                                        </p:tgtEl>
                                        <p:attrNameLst>
                                          <p:attrName>style.visibility</p:attrName>
                                        </p:attrNameLst>
                                      </p:cBhvr>
                                      <p:to>
                                        <p:strVal val="visible"/>
                                      </p:to>
                                    </p:set>
                                    <p:animEffect transition="in" filter="fade">
                                      <p:cBhvr>
                                        <p:cTn id="45" dur="1000"/>
                                        <p:tgtEl>
                                          <p:spTgt spid="57"/>
                                        </p:tgtEl>
                                      </p:cBhvr>
                                    </p:animEffect>
                                    <p:anim calcmode="lin" valueType="num">
                                      <p:cBhvr>
                                        <p:cTn id="46" dur="1000" fill="hold"/>
                                        <p:tgtEl>
                                          <p:spTgt spid="57"/>
                                        </p:tgtEl>
                                        <p:attrNameLst>
                                          <p:attrName>ppt_x</p:attrName>
                                        </p:attrNameLst>
                                      </p:cBhvr>
                                      <p:tavLst>
                                        <p:tav tm="0">
                                          <p:val>
                                            <p:strVal val="#ppt_x"/>
                                          </p:val>
                                        </p:tav>
                                        <p:tav tm="100000">
                                          <p:val>
                                            <p:strVal val="#ppt_x"/>
                                          </p:val>
                                        </p:tav>
                                      </p:tavLst>
                                    </p:anim>
                                    <p:anim calcmode="lin" valueType="num">
                                      <p:cBhvr>
                                        <p:cTn id="47" dur="1000" fill="hold"/>
                                        <p:tgtEl>
                                          <p:spTgt spid="57"/>
                                        </p:tgtEl>
                                        <p:attrNameLst>
                                          <p:attrName>ppt_y</p:attrName>
                                        </p:attrNameLst>
                                      </p:cBhvr>
                                      <p:tavLst>
                                        <p:tav tm="0">
                                          <p:val>
                                            <p:strVal val="#ppt_y+.1"/>
                                          </p:val>
                                        </p:tav>
                                        <p:tav tm="100000">
                                          <p:val>
                                            <p:strVal val="#ppt_y"/>
                                          </p:val>
                                        </p:tav>
                                      </p:tavLst>
                                    </p:anim>
                                  </p:childTnLst>
                                </p:cTn>
                              </p:par>
                              <p:par>
                                <p:cTn id="48" presetID="2" presetClass="entr" presetSubtype="8" fill="hold" nodeType="with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additive="base">
                                        <p:cTn id="50" dur="500" fill="hold"/>
                                        <p:tgtEl>
                                          <p:spTgt spid="60"/>
                                        </p:tgtEl>
                                        <p:attrNameLst>
                                          <p:attrName>ppt_x</p:attrName>
                                        </p:attrNameLst>
                                      </p:cBhvr>
                                      <p:tavLst>
                                        <p:tav tm="0">
                                          <p:val>
                                            <p:strVal val="0-#ppt_w/2"/>
                                          </p:val>
                                        </p:tav>
                                        <p:tav tm="100000">
                                          <p:val>
                                            <p:strVal val="#ppt_x"/>
                                          </p:val>
                                        </p:tav>
                                      </p:tavLst>
                                    </p:anim>
                                    <p:anim calcmode="lin" valueType="num">
                                      <p:cBhvr additive="base">
                                        <p:cTn id="51"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49" grpId="0"/>
      <p:bldP spid="50"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bc7822ce-c2b8-49e9-9182-8c39e3bcc56f"/>
  <p:tag name="COMMONDATA" val="eyJoZGlkIjoiMmMxNzY4NzliODJmOGYzMWEyZDdkODA0MWI0NTdiODcifQ=="/>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2423</Words>
  <Application>Microsoft Office PowerPoint</Application>
  <PresentationFormat>宽屏</PresentationFormat>
  <Paragraphs>333</Paragraphs>
  <Slides>26</Slides>
  <Notes>5</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26</vt:i4>
      </vt:variant>
    </vt:vector>
  </HeadingPairs>
  <TitlesOfParts>
    <vt:vector size="33" baseType="lpstr">
      <vt:lpstr>汉仪大宋简</vt:lpstr>
      <vt:lpstr>微软雅黑</vt:lpstr>
      <vt:lpstr>Arial</vt:lpstr>
      <vt:lpstr>Calibri</vt:lpstr>
      <vt:lpstr>MS Reference Sans Serif</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商务汇报</dc:title>
  <dc:creator>第一PPT</dc:creator>
  <cp:keywords>www.1ppt.com</cp:keywords>
  <dc:description>www.1ppt.com</dc:description>
  <cp:lastModifiedBy>之灵</cp:lastModifiedBy>
  <cp:revision>24</cp:revision>
  <dcterms:created xsi:type="dcterms:W3CDTF">2020-12-22T13:06:00Z</dcterms:created>
  <dcterms:modified xsi:type="dcterms:W3CDTF">2024-01-27T07:23:12Z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24CAD65C9C1C4913A6E01E26FD64E404_12</vt:lpwstr>
  </property>
  <property fmtid="{D5CDD505-2E9C-101B-9397-08002B2CF9AE}" pid="3" name="KSOProductBuildVer">
    <vt:lpwstr>2052-12.1.0.15712</vt:lpwstr>
  </property>
</Properties>
</file>