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739" r:id="rId2"/>
  </p:sldMasterIdLst>
  <p:notesMasterIdLst>
    <p:notesMasterId r:id="rId40"/>
  </p:notesMasterIdLst>
  <p:handoutMasterIdLst>
    <p:handoutMasterId r:id="rId41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21" r:id="rId39"/>
  </p:sldIdLst>
  <p:sldSz cx="9144000" cy="5143500" type="screen16x9"/>
  <p:notesSz cx="6858000" cy="9144000"/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96CE02B-0774-4D52-915C-3343D451AB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74"/>
  </p:normalViewPr>
  <p:slideViewPr>
    <p:cSldViewPr snapToGrid="0" snapToObjects="1">
      <p:cViewPr varScale="1">
        <p:scale>
          <a:sx n="91" d="100"/>
          <a:sy n="91" d="100"/>
        </p:scale>
        <p:origin x="68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00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634127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1ee1904e4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1ee1904e4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0f1a026c1c_0_1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0f1a026c1c_0_1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0f1a026c1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0f1a026c1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105c2d56d7_0_6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1105c2d56d7_0_6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f1a026c1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f1a026c1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0f1a026c1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0f1a026c1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10f1a026c1c_0_1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10f1a026c1c_0_1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10f1a026c1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10f1a026c1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1105c2d56d7_0_2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1105c2d56d7_0_2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10f1a026c1c_0_1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10f1a026c1c_0_1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105c2d56d7_0_2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1105c2d56d7_0_2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0f1a026c1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10f1a026c1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f1a026c1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10f1a026c1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10f1a026c1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10f1a026c1c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1105c2d56d7_0_2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1105c2d56d7_0_2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10f1a026c1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10f1a026c1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1105c2d56d7_0_2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1105c2d56d7_0_2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10f1a026c1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10f1a026c1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1105c2d56d7_0_2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1105c2d56d7_0_2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10f1a026c1c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10f1a026c1c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1105c2d56d7_0_2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1105c2d56d7_0_2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0f1a026c1c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10f1a026c1c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f1a026c1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0f1a026c1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10f1a026c1c_0_1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10f1a026c1c_0_1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10f1a026c1c_0_1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10f1a026c1c_0_1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10f1a026c1c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10f1a026c1c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10f1a026c1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10f1a026c1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10f1a026c1c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10f1a026c1c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g10f1a026c1c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9" name="Google Shape;2319;g10f1a026c1c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0f1a026c1c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0f1a026c1c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0e838acdd9_0_1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10e838acdd9_0_1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a1242414e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a1242414e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0f1a026c1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10f1a026c1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0f1a026c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0f1a026c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10f1a026c1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10f1a026c1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-608327">
            <a:off x="7647612" y="786687"/>
            <a:ext cx="1161927" cy="132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-1548279">
            <a:off x="379394" y="42906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-2450932">
            <a:off x="615091" y="159086"/>
            <a:ext cx="885246" cy="9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2232865">
            <a:off x="472733" y="3385467"/>
            <a:ext cx="868834" cy="829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 rot="-1547762">
            <a:off x="1114611" y="45569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1547762">
            <a:off x="611736" y="1951968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1162123">
            <a:off x="392975" y="1188027"/>
            <a:ext cx="472046" cy="5270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rot="-1547762">
            <a:off x="6659011" y="450585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1547762">
            <a:off x="8283861" y="45569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1547762">
            <a:off x="8088436" y="3479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1548197">
            <a:off x="6213509" y="45441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1548197">
            <a:off x="1635834" y="4932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1162123">
            <a:off x="7027825" y="4289440"/>
            <a:ext cx="472046" cy="5270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rot="-1547762">
            <a:off x="3682261" y="99205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-1548197">
            <a:off x="3165634" y="4932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584825" y="1460550"/>
            <a:ext cx="4077900" cy="1797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979025" y="3651075"/>
            <a:ext cx="32895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1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-576560" flipH="1">
            <a:off x="7357906" y="144559"/>
            <a:ext cx="1594361" cy="182458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/>
          <p:nvPr/>
        </p:nvSpPr>
        <p:spPr>
          <a:xfrm rot="318218" flipH="1">
            <a:off x="6346698" y="574058"/>
            <a:ext cx="389624" cy="406469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rot="317751" flipH="1">
            <a:off x="5838083" y="397107"/>
            <a:ext cx="280334" cy="28027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rot="1548197" flipH="1">
            <a:off x="2768146" y="6754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 rot="2314637" flipH="1">
            <a:off x="893099" y="2648865"/>
            <a:ext cx="389629" cy="40647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 rot="2313973" flipH="1">
            <a:off x="540812" y="2964679"/>
            <a:ext cx="280305" cy="28025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rot="1548197" flipH="1">
            <a:off x="610971" y="17215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"/>
          <p:cNvSpPr/>
          <p:nvPr/>
        </p:nvSpPr>
        <p:spPr>
          <a:xfrm rot="1547762" flipH="1">
            <a:off x="8454173" y="3209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 rot="1548220" flipH="1">
            <a:off x="1912868" y="341059"/>
            <a:ext cx="510062" cy="53211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4012" y="350103"/>
            <a:ext cx="1117824" cy="106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1"/>
          <p:cNvPicPr preferRelativeResize="0"/>
          <p:nvPr/>
        </p:nvPicPr>
        <p:blipFill>
          <a:blip r:embed="rId4" cstate="screen"/>
          <a:stretch>
            <a:fillRect/>
          </a:stretch>
        </p:blipFill>
        <p:spPr>
          <a:xfrm rot="450888">
            <a:off x="446128" y="3321843"/>
            <a:ext cx="2718017" cy="152886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/>
          <p:nvPr/>
        </p:nvSpPr>
        <p:spPr>
          <a:xfrm rot="1548197" flipH="1">
            <a:off x="3676196" y="43052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 rot="520517" flipH="1">
            <a:off x="6731621" y="3044269"/>
            <a:ext cx="203653" cy="203653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 rot="520194" flipH="1">
            <a:off x="6348296" y="3200891"/>
            <a:ext cx="280301" cy="280248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 rot="1548197" flipH="1">
            <a:off x="8053259" y="24699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 txBox="1">
            <a:spLocks noGrp="1"/>
          </p:cNvSpPr>
          <p:nvPr>
            <p:ph type="title" hasCustomPrompt="1"/>
          </p:nvPr>
        </p:nvSpPr>
        <p:spPr>
          <a:xfrm rot="-2948">
            <a:off x="1247974" y="1280598"/>
            <a:ext cx="6648002" cy="1794300"/>
          </a:xfrm>
          <a:prstGeom prst="rect">
            <a:avLst/>
          </a:prstGeom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77" name="Google Shape;177;p11"/>
          <p:cNvSpPr txBox="1">
            <a:spLocks noGrp="1"/>
          </p:cNvSpPr>
          <p:nvPr>
            <p:ph type="subTitle" idx="1"/>
          </p:nvPr>
        </p:nvSpPr>
        <p:spPr>
          <a:xfrm>
            <a:off x="3013450" y="3241752"/>
            <a:ext cx="31173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0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1801773" flipH="1">
            <a:off x="7343093" y="345726"/>
            <a:ext cx="1366693" cy="12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-1223153" y="3649300"/>
            <a:ext cx="2025029" cy="231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4102031" flipH="1">
            <a:off x="-89706" y="752540"/>
            <a:ext cx="1117436" cy="127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4"/>
          <p:cNvSpPr/>
          <p:nvPr/>
        </p:nvSpPr>
        <p:spPr>
          <a:xfrm rot="1548197" flipH="1">
            <a:off x="7158621" y="15710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1548197" flipH="1">
            <a:off x="563946" y="32393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1547762" flipH="1">
            <a:off x="8601123" y="21587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1548197" flipH="1">
            <a:off x="1019121" y="16070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1548197" flipH="1">
            <a:off x="1291121" y="3594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1548279" flipH="1">
            <a:off x="1495533" y="11018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1548197" flipH="1">
            <a:off x="8520546" y="45952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548279" flipH="1">
            <a:off x="8238883" y="26819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ctrTitle"/>
          </p:nvPr>
        </p:nvSpPr>
        <p:spPr>
          <a:xfrm>
            <a:off x="1868988" y="441450"/>
            <a:ext cx="5406000" cy="13674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5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-1801773">
            <a:off x="497511" y="345726"/>
            <a:ext cx="1366693" cy="12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5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05421" y="3649300"/>
            <a:ext cx="2025029" cy="231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5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4102031">
            <a:off x="8179567" y="752540"/>
            <a:ext cx="1117436" cy="127876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5"/>
          <p:cNvSpPr/>
          <p:nvPr/>
        </p:nvSpPr>
        <p:spPr>
          <a:xfrm rot="-1548197">
            <a:off x="1845019" y="15710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"/>
          <p:cNvSpPr/>
          <p:nvPr/>
        </p:nvSpPr>
        <p:spPr>
          <a:xfrm rot="-1548197">
            <a:off x="8458169" y="29151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"/>
          <p:cNvSpPr/>
          <p:nvPr/>
        </p:nvSpPr>
        <p:spPr>
          <a:xfrm rot="-1547762">
            <a:off x="325871" y="21587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 rot="-1548197">
            <a:off x="7712519" y="3594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"/>
          <p:cNvSpPr/>
          <p:nvPr/>
        </p:nvSpPr>
        <p:spPr>
          <a:xfrm rot="-1548279">
            <a:off x="7322142" y="11018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"/>
          <p:cNvSpPr/>
          <p:nvPr/>
        </p:nvSpPr>
        <p:spPr>
          <a:xfrm rot="-1548197">
            <a:off x="483094" y="45952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"/>
          <p:cNvSpPr/>
          <p:nvPr/>
        </p:nvSpPr>
        <p:spPr>
          <a:xfrm rot="-1548279">
            <a:off x="578792" y="26819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ctrTitle"/>
          </p:nvPr>
        </p:nvSpPr>
        <p:spPr>
          <a:xfrm>
            <a:off x="1868988" y="441450"/>
            <a:ext cx="5406000" cy="13674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8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6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-3126425">
            <a:off x="7216610" y="404273"/>
            <a:ext cx="1516079" cy="173500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6"/>
          <p:cNvSpPr/>
          <p:nvPr/>
        </p:nvSpPr>
        <p:spPr>
          <a:xfrm rot="-1548279">
            <a:off x="1005382" y="4354184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"/>
          <p:cNvSpPr/>
          <p:nvPr/>
        </p:nvSpPr>
        <p:spPr>
          <a:xfrm rot="-1547762">
            <a:off x="4807161" y="37907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"/>
          <p:cNvSpPr/>
          <p:nvPr/>
        </p:nvSpPr>
        <p:spPr>
          <a:xfrm rot="-1547762">
            <a:off x="8208861" y="37907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/>
          <p:nvPr/>
        </p:nvSpPr>
        <p:spPr>
          <a:xfrm rot="-1547762">
            <a:off x="4598323" y="41546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"/>
          <p:cNvSpPr/>
          <p:nvPr/>
        </p:nvSpPr>
        <p:spPr>
          <a:xfrm rot="-1548279">
            <a:off x="6809082" y="44938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16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52774" y="1018579"/>
            <a:ext cx="1117824" cy="10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6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15100" y="1474943"/>
            <a:ext cx="711773" cy="79461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6"/>
          <p:cNvSpPr/>
          <p:nvPr/>
        </p:nvSpPr>
        <p:spPr>
          <a:xfrm rot="-1548279">
            <a:off x="7703157" y="23685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"/>
          <p:cNvSpPr/>
          <p:nvPr/>
        </p:nvSpPr>
        <p:spPr>
          <a:xfrm rot="-1548197">
            <a:off x="8322184" y="26059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"/>
          <p:cNvSpPr/>
          <p:nvPr/>
        </p:nvSpPr>
        <p:spPr>
          <a:xfrm rot="-1548197">
            <a:off x="7028759" y="8289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 rot="-1547762">
            <a:off x="759773" y="37575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 rot="-1548197">
            <a:off x="4324371" y="6744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 rot="-1548197">
            <a:off x="4118384" y="9464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/>
          <p:nvPr/>
        </p:nvSpPr>
        <p:spPr>
          <a:xfrm rot="-1548279">
            <a:off x="1815882" y="4465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16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5134501" y="3763540"/>
            <a:ext cx="1117824" cy="106237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6"/>
          <p:cNvSpPr txBox="1">
            <a:spLocks noGrp="1"/>
          </p:cNvSpPr>
          <p:nvPr>
            <p:ph type="ctrTitle"/>
          </p:nvPr>
        </p:nvSpPr>
        <p:spPr>
          <a:xfrm>
            <a:off x="712750" y="2522550"/>
            <a:ext cx="4663800" cy="9831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subTitle" idx="1"/>
          </p:nvPr>
        </p:nvSpPr>
        <p:spPr>
          <a:xfrm>
            <a:off x="1746850" y="3743683"/>
            <a:ext cx="25956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title" idx="2" hasCustomPrompt="1"/>
          </p:nvPr>
        </p:nvSpPr>
        <p:spPr>
          <a:xfrm rot="-515501">
            <a:off x="2367909" y="1008807"/>
            <a:ext cx="1353489" cy="813974"/>
          </a:xfrm>
          <a:prstGeom prst="rect">
            <a:avLst/>
          </a:prstGeom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9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7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-608326">
            <a:off x="7373177" y="2988702"/>
            <a:ext cx="1518071" cy="173724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7"/>
          <p:cNvSpPr/>
          <p:nvPr/>
        </p:nvSpPr>
        <p:spPr>
          <a:xfrm rot="-1548279">
            <a:off x="3704257" y="596884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"/>
          <p:cNvSpPr/>
          <p:nvPr/>
        </p:nvSpPr>
        <p:spPr>
          <a:xfrm rot="-1547762">
            <a:off x="3588523" y="30422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p17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-1162103">
            <a:off x="400853" y="873169"/>
            <a:ext cx="623894" cy="696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7"/>
          <p:cNvSpPr/>
          <p:nvPr/>
        </p:nvSpPr>
        <p:spPr>
          <a:xfrm rot="-1547762">
            <a:off x="6710723" y="41827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"/>
          <p:cNvSpPr/>
          <p:nvPr/>
        </p:nvSpPr>
        <p:spPr>
          <a:xfrm rot="-1548197">
            <a:off x="6213509" y="45441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"/>
          <p:cNvSpPr/>
          <p:nvPr/>
        </p:nvSpPr>
        <p:spPr>
          <a:xfrm rot="-1547762">
            <a:off x="2526786" y="659993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"/>
          <p:cNvSpPr/>
          <p:nvPr/>
        </p:nvSpPr>
        <p:spPr>
          <a:xfrm rot="-1548197">
            <a:off x="3011184" y="12929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17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1185">
            <a:off x="739653" y="304795"/>
            <a:ext cx="887293" cy="99063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7"/>
          <p:cNvSpPr/>
          <p:nvPr/>
        </p:nvSpPr>
        <p:spPr>
          <a:xfrm rot="-1548197">
            <a:off x="5941509" y="5236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rot="-1548197">
            <a:off x="8572609" y="14731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rot="-1548220">
            <a:off x="6437607" y="616834"/>
            <a:ext cx="510062" cy="53211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17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3099839" flipH="1">
            <a:off x="7952832" y="466722"/>
            <a:ext cx="714468" cy="6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3099836" flipH="1">
            <a:off x="7199681" y="169654"/>
            <a:ext cx="969955" cy="88169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7"/>
          <p:cNvSpPr/>
          <p:nvPr/>
        </p:nvSpPr>
        <p:spPr>
          <a:xfrm rot="-1548279">
            <a:off x="2472107" y="4375009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-1548197">
            <a:off x="610984" y="34759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 txBox="1">
            <a:spLocks noGrp="1"/>
          </p:cNvSpPr>
          <p:nvPr>
            <p:ph type="ctrTitle"/>
          </p:nvPr>
        </p:nvSpPr>
        <p:spPr>
          <a:xfrm>
            <a:off x="3481200" y="1611400"/>
            <a:ext cx="4942800" cy="9831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57" name="Google Shape;257;p17"/>
          <p:cNvSpPr txBox="1">
            <a:spLocks noGrp="1"/>
          </p:cNvSpPr>
          <p:nvPr>
            <p:ph type="subTitle" idx="1"/>
          </p:nvPr>
        </p:nvSpPr>
        <p:spPr>
          <a:xfrm>
            <a:off x="4654800" y="2832520"/>
            <a:ext cx="25956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p17"/>
          <p:cNvSpPr txBox="1">
            <a:spLocks noGrp="1"/>
          </p:cNvSpPr>
          <p:nvPr>
            <p:ph type="title" idx="2" hasCustomPrompt="1"/>
          </p:nvPr>
        </p:nvSpPr>
        <p:spPr>
          <a:xfrm rot="-452467">
            <a:off x="1082940" y="1752304"/>
            <a:ext cx="2100770" cy="1558331"/>
          </a:xfrm>
          <a:prstGeom prst="rect">
            <a:avLst/>
          </a:prstGeom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11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8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995263" y="4191756"/>
            <a:ext cx="1491725" cy="170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-4102031">
            <a:off x="8562357" y="752540"/>
            <a:ext cx="1117436" cy="127876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8"/>
          <p:cNvSpPr/>
          <p:nvPr/>
        </p:nvSpPr>
        <p:spPr>
          <a:xfrm rot="-1548197">
            <a:off x="585434" y="5398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"/>
          <p:cNvSpPr/>
          <p:nvPr/>
        </p:nvSpPr>
        <p:spPr>
          <a:xfrm rot="-1548197">
            <a:off x="8639309" y="36692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"/>
          <p:cNvSpPr/>
          <p:nvPr/>
        </p:nvSpPr>
        <p:spPr>
          <a:xfrm rot="-1548279">
            <a:off x="6615407" y="9101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/>
          <p:nvPr/>
        </p:nvSpPr>
        <p:spPr>
          <a:xfrm rot="-1547762">
            <a:off x="493111" y="24316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"/>
          <p:cNvSpPr/>
          <p:nvPr/>
        </p:nvSpPr>
        <p:spPr>
          <a:xfrm rot="-1548197">
            <a:off x="8322184" y="20150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"/>
          <p:cNvSpPr/>
          <p:nvPr/>
        </p:nvSpPr>
        <p:spPr>
          <a:xfrm rot="-1548197">
            <a:off x="6308559" y="6710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/>
          <p:nvPr/>
        </p:nvSpPr>
        <p:spPr>
          <a:xfrm rot="-1548197">
            <a:off x="7543659" y="4756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"/>
          <p:cNvSpPr/>
          <p:nvPr/>
        </p:nvSpPr>
        <p:spPr>
          <a:xfrm rot="-1548279">
            <a:off x="7862307" y="23799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/>
          <p:nvPr/>
        </p:nvSpPr>
        <p:spPr>
          <a:xfrm rot="-1548279">
            <a:off x="7690807" y="42986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"/>
          <p:cNvSpPr/>
          <p:nvPr/>
        </p:nvSpPr>
        <p:spPr>
          <a:xfrm rot="-1548197">
            <a:off x="746984" y="32393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"/>
          <p:cNvSpPr/>
          <p:nvPr/>
        </p:nvSpPr>
        <p:spPr>
          <a:xfrm rot="-1548279">
            <a:off x="961582" y="26819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"/>
          <p:cNvSpPr txBox="1">
            <a:spLocks noGrp="1"/>
          </p:cNvSpPr>
          <p:nvPr>
            <p:ph type="subTitle" idx="1"/>
          </p:nvPr>
        </p:nvSpPr>
        <p:spPr>
          <a:xfrm>
            <a:off x="1645413" y="2651590"/>
            <a:ext cx="27264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4" name="Google Shape;274;p18"/>
          <p:cNvSpPr txBox="1">
            <a:spLocks noGrp="1"/>
          </p:cNvSpPr>
          <p:nvPr>
            <p:ph type="title" hasCustomPrompt="1"/>
          </p:nvPr>
        </p:nvSpPr>
        <p:spPr>
          <a:xfrm rot="-751047">
            <a:off x="875340" y="1224039"/>
            <a:ext cx="820811" cy="698820"/>
          </a:xfrm>
          <a:prstGeom prst="rect">
            <a:avLst/>
          </a:prstGeom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8"/>
          <p:cNvSpPr txBox="1">
            <a:spLocks noGrp="1"/>
          </p:cNvSpPr>
          <p:nvPr>
            <p:ph type="ctrTitle" idx="2"/>
          </p:nvPr>
        </p:nvSpPr>
        <p:spPr>
          <a:xfrm>
            <a:off x="2173800" y="441450"/>
            <a:ext cx="4796400" cy="13674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76" name="Google Shape;276;p18"/>
          <p:cNvSpPr txBox="1">
            <a:spLocks noGrp="1"/>
          </p:cNvSpPr>
          <p:nvPr>
            <p:ph type="ctrTitle" idx="3"/>
          </p:nvPr>
        </p:nvSpPr>
        <p:spPr>
          <a:xfrm>
            <a:off x="1645463" y="2120465"/>
            <a:ext cx="2726400" cy="6075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77" name="Google Shape;277;p18"/>
          <p:cNvSpPr txBox="1">
            <a:spLocks noGrp="1"/>
          </p:cNvSpPr>
          <p:nvPr>
            <p:ph type="subTitle" idx="4"/>
          </p:nvPr>
        </p:nvSpPr>
        <p:spPr>
          <a:xfrm>
            <a:off x="4772138" y="2651590"/>
            <a:ext cx="27264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8" name="Google Shape;278;p18"/>
          <p:cNvSpPr txBox="1">
            <a:spLocks noGrp="1"/>
          </p:cNvSpPr>
          <p:nvPr>
            <p:ph type="ctrTitle" idx="5"/>
          </p:nvPr>
        </p:nvSpPr>
        <p:spPr>
          <a:xfrm>
            <a:off x="4772188" y="2120465"/>
            <a:ext cx="2726400" cy="6075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79" name="Google Shape;279;p18"/>
          <p:cNvSpPr txBox="1">
            <a:spLocks noGrp="1"/>
          </p:cNvSpPr>
          <p:nvPr>
            <p:ph type="subTitle" idx="6"/>
          </p:nvPr>
        </p:nvSpPr>
        <p:spPr>
          <a:xfrm>
            <a:off x="1645413" y="3998390"/>
            <a:ext cx="27264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0" name="Google Shape;280;p18"/>
          <p:cNvSpPr txBox="1">
            <a:spLocks noGrp="1"/>
          </p:cNvSpPr>
          <p:nvPr>
            <p:ph type="ctrTitle" idx="7"/>
          </p:nvPr>
        </p:nvSpPr>
        <p:spPr>
          <a:xfrm>
            <a:off x="1645463" y="3467265"/>
            <a:ext cx="2726400" cy="6075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81" name="Google Shape;281;p18"/>
          <p:cNvSpPr txBox="1">
            <a:spLocks noGrp="1"/>
          </p:cNvSpPr>
          <p:nvPr>
            <p:ph type="subTitle" idx="8"/>
          </p:nvPr>
        </p:nvSpPr>
        <p:spPr>
          <a:xfrm>
            <a:off x="4772138" y="3998390"/>
            <a:ext cx="27264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2" name="Google Shape;282;p18"/>
          <p:cNvSpPr txBox="1">
            <a:spLocks noGrp="1"/>
          </p:cNvSpPr>
          <p:nvPr>
            <p:ph type="ctrTitle" idx="9"/>
          </p:nvPr>
        </p:nvSpPr>
        <p:spPr>
          <a:xfrm>
            <a:off x="4772188" y="3467265"/>
            <a:ext cx="2726400" cy="6075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83" name="Google Shape;283;p18"/>
          <p:cNvSpPr txBox="1">
            <a:spLocks noGrp="1"/>
          </p:cNvSpPr>
          <p:nvPr>
            <p:ph type="title" idx="13" hasCustomPrompt="1"/>
          </p:nvPr>
        </p:nvSpPr>
        <p:spPr>
          <a:xfrm rot="504329">
            <a:off x="588124" y="3925164"/>
            <a:ext cx="820918" cy="698686"/>
          </a:xfrm>
          <a:prstGeom prst="rect">
            <a:avLst/>
          </a:prstGeom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84" name="Google Shape;284;p18"/>
          <p:cNvSpPr txBox="1">
            <a:spLocks noGrp="1"/>
          </p:cNvSpPr>
          <p:nvPr>
            <p:ph type="title" idx="14" hasCustomPrompt="1"/>
          </p:nvPr>
        </p:nvSpPr>
        <p:spPr>
          <a:xfrm rot="-751047">
            <a:off x="7646728" y="3099452"/>
            <a:ext cx="820811" cy="698820"/>
          </a:xfrm>
          <a:prstGeom prst="rect">
            <a:avLst/>
          </a:prstGeom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85" name="Google Shape;285;p18"/>
          <p:cNvSpPr txBox="1">
            <a:spLocks noGrp="1"/>
          </p:cNvSpPr>
          <p:nvPr>
            <p:ph type="title" idx="15" hasCustomPrompt="1"/>
          </p:nvPr>
        </p:nvSpPr>
        <p:spPr>
          <a:xfrm rot="1180413">
            <a:off x="7235116" y="1163947"/>
            <a:ext cx="820708" cy="698678"/>
          </a:xfrm>
          <a:prstGeom prst="rect">
            <a:avLst/>
          </a:prstGeom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0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9"/>
          <p:cNvGrpSpPr/>
          <p:nvPr/>
        </p:nvGrpSpPr>
        <p:grpSpPr>
          <a:xfrm>
            <a:off x="4364869" y="2944188"/>
            <a:ext cx="414713" cy="70105"/>
            <a:chOff x="4314513" y="3262675"/>
            <a:chExt cx="414713" cy="70105"/>
          </a:xfrm>
        </p:grpSpPr>
        <p:sp>
          <p:nvSpPr>
            <p:cNvPr id="288" name="Google Shape;288;p19"/>
            <p:cNvSpPr/>
            <p:nvPr/>
          </p:nvSpPr>
          <p:spPr>
            <a:xfrm>
              <a:off x="4661425" y="326498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4314513" y="326267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4467113" y="327107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  <p:sp>
        <p:nvSpPr>
          <p:cNvPr id="291" name="Google Shape;291;p19"/>
          <p:cNvSpPr/>
          <p:nvPr/>
        </p:nvSpPr>
        <p:spPr>
          <a:xfrm rot="-1548279">
            <a:off x="936369" y="2247509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 rot="-1547762">
            <a:off x="3083186" y="40348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 rot="-1547762">
            <a:off x="5872911" y="42026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/>
          <p:nvPr/>
        </p:nvSpPr>
        <p:spPr>
          <a:xfrm rot="-1547762">
            <a:off x="3002936" y="3971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"/>
          <p:cNvSpPr/>
          <p:nvPr/>
        </p:nvSpPr>
        <p:spPr>
          <a:xfrm rot="-1548197">
            <a:off x="7436596" y="20952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"/>
          <p:cNvSpPr/>
          <p:nvPr/>
        </p:nvSpPr>
        <p:spPr>
          <a:xfrm rot="-1548279">
            <a:off x="6252419" y="35276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"/>
          <p:cNvSpPr/>
          <p:nvPr/>
        </p:nvSpPr>
        <p:spPr>
          <a:xfrm rot="-1547762">
            <a:off x="572661" y="17670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"/>
          <p:cNvSpPr/>
          <p:nvPr/>
        </p:nvSpPr>
        <p:spPr>
          <a:xfrm rot="-1548197">
            <a:off x="7783609" y="24121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"/>
          <p:cNvSpPr/>
          <p:nvPr/>
        </p:nvSpPr>
        <p:spPr>
          <a:xfrm rot="-1548197">
            <a:off x="2436509" y="2453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9"/>
          <p:cNvSpPr/>
          <p:nvPr/>
        </p:nvSpPr>
        <p:spPr>
          <a:xfrm rot="-1547762">
            <a:off x="1570686" y="24733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9"/>
          <p:cNvSpPr/>
          <p:nvPr/>
        </p:nvSpPr>
        <p:spPr>
          <a:xfrm rot="-1548197">
            <a:off x="6570609" y="5173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"/>
          <p:cNvSpPr/>
          <p:nvPr/>
        </p:nvSpPr>
        <p:spPr>
          <a:xfrm rot="-1547762">
            <a:off x="3630211" y="44091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9"/>
          <p:cNvSpPr/>
          <p:nvPr/>
        </p:nvSpPr>
        <p:spPr>
          <a:xfrm rot="-1548220">
            <a:off x="7269682" y="434584"/>
            <a:ext cx="510062" cy="53211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subTitle" idx="1"/>
          </p:nvPr>
        </p:nvSpPr>
        <p:spPr>
          <a:xfrm>
            <a:off x="1906275" y="1051138"/>
            <a:ext cx="5331900" cy="17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ctrTitle"/>
          </p:nvPr>
        </p:nvSpPr>
        <p:spPr>
          <a:xfrm>
            <a:off x="3208825" y="3242770"/>
            <a:ext cx="2726400" cy="8496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7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"/>
          <p:cNvSpPr/>
          <p:nvPr/>
        </p:nvSpPr>
        <p:spPr>
          <a:xfrm rot="1548197" flipH="1">
            <a:off x="2731259" y="36602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0"/>
          <p:cNvSpPr/>
          <p:nvPr/>
        </p:nvSpPr>
        <p:spPr>
          <a:xfrm rot="1548197" flipH="1">
            <a:off x="6603809" y="45422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20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-3797710">
            <a:off x="7518109" y="381053"/>
            <a:ext cx="1176378" cy="134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92298" y="384971"/>
            <a:ext cx="690850" cy="65658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0"/>
          <p:cNvSpPr/>
          <p:nvPr/>
        </p:nvSpPr>
        <p:spPr>
          <a:xfrm rot="317751" flipH="1">
            <a:off x="6492208" y="1669907"/>
            <a:ext cx="280334" cy="28027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"/>
          <p:cNvSpPr/>
          <p:nvPr/>
        </p:nvSpPr>
        <p:spPr>
          <a:xfrm rot="2314637" flipH="1">
            <a:off x="8229187" y="2088140"/>
            <a:ext cx="389629" cy="40647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0"/>
          <p:cNvSpPr/>
          <p:nvPr/>
        </p:nvSpPr>
        <p:spPr>
          <a:xfrm rot="2313973" flipH="1">
            <a:off x="515412" y="2086816"/>
            <a:ext cx="280305" cy="28025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0"/>
          <p:cNvSpPr/>
          <p:nvPr/>
        </p:nvSpPr>
        <p:spPr>
          <a:xfrm rot="1548197" flipH="1">
            <a:off x="2209421" y="10607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"/>
          <p:cNvSpPr/>
          <p:nvPr/>
        </p:nvSpPr>
        <p:spPr>
          <a:xfrm rot="1547762" flipH="1">
            <a:off x="8454173" y="3209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0"/>
          <p:cNvSpPr/>
          <p:nvPr/>
        </p:nvSpPr>
        <p:spPr>
          <a:xfrm rot="1548220" flipH="1">
            <a:off x="691843" y="1265539"/>
            <a:ext cx="510062" cy="53211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"/>
          <p:cNvSpPr/>
          <p:nvPr/>
        </p:nvSpPr>
        <p:spPr>
          <a:xfrm rot="1548197" flipH="1">
            <a:off x="1122609" y="45385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0"/>
          <p:cNvSpPr/>
          <p:nvPr/>
        </p:nvSpPr>
        <p:spPr>
          <a:xfrm rot="318218" flipH="1">
            <a:off x="6865886" y="1021808"/>
            <a:ext cx="389624" cy="406469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0"/>
          <p:cNvSpPr/>
          <p:nvPr/>
        </p:nvSpPr>
        <p:spPr>
          <a:xfrm rot="1548197" flipH="1">
            <a:off x="7307621" y="15680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"/>
          <p:cNvSpPr/>
          <p:nvPr/>
        </p:nvSpPr>
        <p:spPr>
          <a:xfrm rot="2313973" flipH="1">
            <a:off x="1417224" y="1605991"/>
            <a:ext cx="280305" cy="28025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"/>
          <p:cNvSpPr/>
          <p:nvPr/>
        </p:nvSpPr>
        <p:spPr>
          <a:xfrm rot="1548197" flipH="1">
            <a:off x="635609" y="43052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0"/>
          <p:cNvSpPr/>
          <p:nvPr/>
        </p:nvSpPr>
        <p:spPr>
          <a:xfrm rot="1548197" flipH="1">
            <a:off x="8441309" y="41747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"/>
          <p:cNvSpPr txBox="1">
            <a:spLocks noGrp="1"/>
          </p:cNvSpPr>
          <p:nvPr>
            <p:ph type="ctrTitle"/>
          </p:nvPr>
        </p:nvSpPr>
        <p:spPr>
          <a:xfrm>
            <a:off x="2175250" y="441450"/>
            <a:ext cx="4793400" cy="13674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24" name="Google Shape;324;p20"/>
          <p:cNvSpPr txBox="1">
            <a:spLocks noGrp="1"/>
          </p:cNvSpPr>
          <p:nvPr>
            <p:ph type="subTitle" idx="1"/>
          </p:nvPr>
        </p:nvSpPr>
        <p:spPr>
          <a:xfrm>
            <a:off x="788988" y="3344050"/>
            <a:ext cx="1788600" cy="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ctrTitle" idx="2"/>
          </p:nvPr>
        </p:nvSpPr>
        <p:spPr>
          <a:xfrm>
            <a:off x="789028" y="2571750"/>
            <a:ext cx="1788600" cy="8487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3"/>
          </p:nvPr>
        </p:nvSpPr>
        <p:spPr>
          <a:xfrm>
            <a:off x="6569613" y="3343950"/>
            <a:ext cx="1788600" cy="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ctrTitle" idx="4"/>
          </p:nvPr>
        </p:nvSpPr>
        <p:spPr>
          <a:xfrm>
            <a:off x="6569653" y="2571750"/>
            <a:ext cx="1788600" cy="8487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7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1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76569">
            <a:off x="420509" y="361136"/>
            <a:ext cx="1603135" cy="183465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1"/>
          <p:cNvSpPr/>
          <p:nvPr/>
        </p:nvSpPr>
        <p:spPr>
          <a:xfrm rot="-1548279">
            <a:off x="2148094" y="13954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1"/>
          <p:cNvSpPr/>
          <p:nvPr/>
        </p:nvSpPr>
        <p:spPr>
          <a:xfrm rot="-1547762">
            <a:off x="2433173" y="9850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/>
          <p:nvPr/>
        </p:nvSpPr>
        <p:spPr>
          <a:xfrm rot="-1548197">
            <a:off x="6677284" y="7585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/>
          <p:nvPr/>
        </p:nvSpPr>
        <p:spPr>
          <a:xfrm rot="-1548279">
            <a:off x="8264044" y="28910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1"/>
          <p:cNvSpPr/>
          <p:nvPr/>
        </p:nvSpPr>
        <p:spPr>
          <a:xfrm rot="-1547762">
            <a:off x="7867686" y="32964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1"/>
          <p:cNvSpPr/>
          <p:nvPr/>
        </p:nvSpPr>
        <p:spPr>
          <a:xfrm rot="-1548197">
            <a:off x="8431709" y="14968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 rot="-1547762">
            <a:off x="495461" y="3971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/>
          <p:nvPr/>
        </p:nvSpPr>
        <p:spPr>
          <a:xfrm rot="-1548220">
            <a:off x="6763757" y="1103459"/>
            <a:ext cx="510062" cy="53211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21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7395326" y="350103"/>
            <a:ext cx="1117824" cy="106237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1"/>
          <p:cNvSpPr txBox="1">
            <a:spLocks noGrp="1"/>
          </p:cNvSpPr>
          <p:nvPr>
            <p:ph type="ctrTitle"/>
          </p:nvPr>
        </p:nvSpPr>
        <p:spPr>
          <a:xfrm>
            <a:off x="2981100" y="441450"/>
            <a:ext cx="3181800" cy="13674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40" name="Google Shape;340;p21"/>
          <p:cNvSpPr txBox="1">
            <a:spLocks noGrp="1"/>
          </p:cNvSpPr>
          <p:nvPr>
            <p:ph type="subTitle" idx="1"/>
          </p:nvPr>
        </p:nvSpPr>
        <p:spPr>
          <a:xfrm>
            <a:off x="2194700" y="4292100"/>
            <a:ext cx="47547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ctrTitle" idx="2"/>
          </p:nvPr>
        </p:nvSpPr>
        <p:spPr>
          <a:xfrm>
            <a:off x="3471925" y="3863700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42" name="Google Shape;342;p21"/>
          <p:cNvSpPr txBox="1">
            <a:spLocks noGrp="1"/>
          </p:cNvSpPr>
          <p:nvPr>
            <p:ph type="subTitle" idx="3"/>
          </p:nvPr>
        </p:nvSpPr>
        <p:spPr>
          <a:xfrm>
            <a:off x="2194700" y="3382500"/>
            <a:ext cx="47547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ctrTitle" idx="4"/>
          </p:nvPr>
        </p:nvSpPr>
        <p:spPr>
          <a:xfrm>
            <a:off x="3471925" y="2954100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44" name="Google Shape;344;p21"/>
          <p:cNvSpPr txBox="1">
            <a:spLocks noGrp="1"/>
          </p:cNvSpPr>
          <p:nvPr>
            <p:ph type="subTitle" idx="5"/>
          </p:nvPr>
        </p:nvSpPr>
        <p:spPr>
          <a:xfrm>
            <a:off x="2194700" y="2472900"/>
            <a:ext cx="47547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5" name="Google Shape;345;p21"/>
          <p:cNvSpPr txBox="1">
            <a:spLocks noGrp="1"/>
          </p:cNvSpPr>
          <p:nvPr>
            <p:ph type="ctrTitle" idx="6"/>
          </p:nvPr>
        </p:nvSpPr>
        <p:spPr>
          <a:xfrm>
            <a:off x="3471925" y="2044500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46" name="Google Shape;346;p21"/>
          <p:cNvSpPr/>
          <p:nvPr/>
        </p:nvSpPr>
        <p:spPr>
          <a:xfrm rot="1548279" flipH="1">
            <a:off x="707855" y="39644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"/>
          <p:cNvSpPr/>
          <p:nvPr/>
        </p:nvSpPr>
        <p:spPr>
          <a:xfrm rot="1547762" flipH="1">
            <a:off x="1213532" y="43698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-1548197">
            <a:off x="5168434" y="6233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 rot="-1547762">
            <a:off x="3722661" y="403843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996392">
            <a:off x="2730364" y="446529"/>
            <a:ext cx="452947" cy="50566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 rot="-1547762">
            <a:off x="385473" y="7065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-1548279">
            <a:off x="2860769" y="1150159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1547762">
            <a:off x="2590723" y="1835768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-1547762">
            <a:off x="385473" y="1227943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rot="-1548279">
            <a:off x="641719" y="2799859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1548197">
            <a:off x="1048409" y="32976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-1548197">
            <a:off x="2733146" y="42507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-1548197">
            <a:off x="3454259" y="45227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rot="-1548197">
            <a:off x="3812159" y="46719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3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996411">
            <a:off x="7983659" y="302779"/>
            <a:ext cx="710437" cy="79315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"/>
          <p:cNvSpPr/>
          <p:nvPr/>
        </p:nvSpPr>
        <p:spPr>
          <a:xfrm rot="-1548197">
            <a:off x="6207146" y="42507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-1547762">
            <a:off x="6029236" y="1625868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548197">
            <a:off x="6373509" y="20185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-1548279">
            <a:off x="8144069" y="12897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rot="-1548197">
            <a:off x="7140859" y="35696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-1548279">
            <a:off x="5547944" y="44938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-1548197">
            <a:off x="3171021" y="17345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rot="-1548279">
            <a:off x="5966919" y="340734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-1548197">
            <a:off x="8458184" y="45226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1595800" y="2522550"/>
            <a:ext cx="5952300" cy="9831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3274175" y="3743683"/>
            <a:ext cx="25956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 rot="453332">
            <a:off x="4034450" y="1008846"/>
            <a:ext cx="1074630" cy="813818"/>
          </a:xfrm>
          <a:prstGeom prst="rect">
            <a:avLst/>
          </a:prstGeom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/>
          <p:nvPr/>
        </p:nvSpPr>
        <p:spPr>
          <a:xfrm rot="1548279" flipH="1">
            <a:off x="432268" y="7236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 rot="2359014" flipH="1">
            <a:off x="8100849" y="3399000"/>
            <a:ext cx="280323" cy="280274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548197" flipH="1">
            <a:off x="7896344" y="3513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 rot="-4984776" flipH="1">
            <a:off x="769324" y="4611182"/>
            <a:ext cx="203635" cy="203635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1755605" flipH="1">
            <a:off x="910237" y="2394234"/>
            <a:ext cx="203665" cy="203665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 rot="1548197" flipH="1">
            <a:off x="956631" y="3513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2"/>
          <p:cNvSpPr/>
          <p:nvPr/>
        </p:nvSpPr>
        <p:spPr>
          <a:xfrm rot="1548279" flipH="1">
            <a:off x="1713418" y="11335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2"/>
          <p:cNvSpPr/>
          <p:nvPr/>
        </p:nvSpPr>
        <p:spPr>
          <a:xfrm rot="1548197" flipH="1">
            <a:off x="8428069" y="45009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2"/>
          <p:cNvSpPr/>
          <p:nvPr/>
        </p:nvSpPr>
        <p:spPr>
          <a:xfrm rot="2359408" flipH="1">
            <a:off x="8561498" y="2993497"/>
            <a:ext cx="203651" cy="20365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2"/>
          <p:cNvSpPr/>
          <p:nvPr/>
        </p:nvSpPr>
        <p:spPr>
          <a:xfrm rot="1548197" flipH="1">
            <a:off x="8428069" y="24125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2"/>
          <p:cNvSpPr/>
          <p:nvPr/>
        </p:nvSpPr>
        <p:spPr>
          <a:xfrm rot="1548197" flipH="1">
            <a:off x="436419" y="37571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2"/>
          <p:cNvSpPr/>
          <p:nvPr/>
        </p:nvSpPr>
        <p:spPr>
          <a:xfrm rot="1755121" flipH="1">
            <a:off x="731006" y="3413808"/>
            <a:ext cx="280273" cy="28021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2"/>
          <p:cNvSpPr/>
          <p:nvPr/>
        </p:nvSpPr>
        <p:spPr>
          <a:xfrm rot="843115" flipH="1">
            <a:off x="7152082" y="950885"/>
            <a:ext cx="339122" cy="339122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"/>
          <p:cNvSpPr/>
          <p:nvPr/>
        </p:nvSpPr>
        <p:spPr>
          <a:xfrm rot="843218" flipH="1">
            <a:off x="7990213" y="1663557"/>
            <a:ext cx="203659" cy="203659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 txBox="1">
            <a:spLocks noGrp="1"/>
          </p:cNvSpPr>
          <p:nvPr>
            <p:ph type="ctrTitle"/>
          </p:nvPr>
        </p:nvSpPr>
        <p:spPr>
          <a:xfrm>
            <a:off x="2307075" y="441450"/>
            <a:ext cx="4530000" cy="13674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64" name="Google Shape;364;p22"/>
          <p:cNvSpPr txBox="1">
            <a:spLocks noGrp="1"/>
          </p:cNvSpPr>
          <p:nvPr>
            <p:ph type="subTitle" idx="1"/>
          </p:nvPr>
        </p:nvSpPr>
        <p:spPr>
          <a:xfrm>
            <a:off x="3606900" y="3444600"/>
            <a:ext cx="19302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5" name="Google Shape;365;p22"/>
          <p:cNvSpPr txBox="1">
            <a:spLocks noGrp="1"/>
          </p:cNvSpPr>
          <p:nvPr>
            <p:ph type="ctrTitle" idx="2"/>
          </p:nvPr>
        </p:nvSpPr>
        <p:spPr>
          <a:xfrm>
            <a:off x="3606932" y="2913475"/>
            <a:ext cx="1930200" cy="6075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66" name="Google Shape;366;p22"/>
          <p:cNvSpPr txBox="1">
            <a:spLocks noGrp="1"/>
          </p:cNvSpPr>
          <p:nvPr>
            <p:ph type="subTitle" idx="3"/>
          </p:nvPr>
        </p:nvSpPr>
        <p:spPr>
          <a:xfrm>
            <a:off x="5733500" y="3444600"/>
            <a:ext cx="19302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ctrTitle" idx="4"/>
          </p:nvPr>
        </p:nvSpPr>
        <p:spPr>
          <a:xfrm>
            <a:off x="5733532" y="2929375"/>
            <a:ext cx="1930200" cy="6075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68" name="Google Shape;368;p22"/>
          <p:cNvSpPr txBox="1">
            <a:spLocks noGrp="1"/>
          </p:cNvSpPr>
          <p:nvPr>
            <p:ph type="subTitle" idx="5"/>
          </p:nvPr>
        </p:nvSpPr>
        <p:spPr>
          <a:xfrm>
            <a:off x="1480275" y="3444600"/>
            <a:ext cx="19302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9" name="Google Shape;369;p22"/>
          <p:cNvSpPr txBox="1">
            <a:spLocks noGrp="1"/>
          </p:cNvSpPr>
          <p:nvPr>
            <p:ph type="ctrTitle" idx="6"/>
          </p:nvPr>
        </p:nvSpPr>
        <p:spPr>
          <a:xfrm>
            <a:off x="1480307" y="2913475"/>
            <a:ext cx="1930200" cy="6075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3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3"/>
          <p:cNvSpPr/>
          <p:nvPr/>
        </p:nvSpPr>
        <p:spPr>
          <a:xfrm rot="1548279" flipH="1">
            <a:off x="432268" y="7236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3"/>
          <p:cNvSpPr/>
          <p:nvPr/>
        </p:nvSpPr>
        <p:spPr>
          <a:xfrm rot="-4984776" flipH="1">
            <a:off x="525262" y="4611207"/>
            <a:ext cx="203635" cy="203635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3"/>
          <p:cNvSpPr/>
          <p:nvPr/>
        </p:nvSpPr>
        <p:spPr>
          <a:xfrm rot="1755605" flipH="1">
            <a:off x="769312" y="2360834"/>
            <a:ext cx="203665" cy="203665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3"/>
          <p:cNvSpPr/>
          <p:nvPr/>
        </p:nvSpPr>
        <p:spPr>
          <a:xfrm rot="1548197" flipH="1">
            <a:off x="956631" y="3513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3"/>
          <p:cNvSpPr/>
          <p:nvPr/>
        </p:nvSpPr>
        <p:spPr>
          <a:xfrm rot="1548279" flipH="1">
            <a:off x="1713418" y="11335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3"/>
          <p:cNvSpPr/>
          <p:nvPr/>
        </p:nvSpPr>
        <p:spPr>
          <a:xfrm rot="1548197" flipH="1">
            <a:off x="8561494" y="46112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3"/>
          <p:cNvSpPr/>
          <p:nvPr/>
        </p:nvSpPr>
        <p:spPr>
          <a:xfrm rot="2359408" flipH="1">
            <a:off x="8707123" y="4286322"/>
            <a:ext cx="203651" cy="20365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3"/>
          <p:cNvSpPr/>
          <p:nvPr/>
        </p:nvSpPr>
        <p:spPr>
          <a:xfrm rot="1548197" flipH="1">
            <a:off x="8561494" y="21907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3"/>
          <p:cNvSpPr/>
          <p:nvPr/>
        </p:nvSpPr>
        <p:spPr>
          <a:xfrm rot="1755121" flipH="1">
            <a:off x="486943" y="3294321"/>
            <a:ext cx="280273" cy="28021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3"/>
          <p:cNvSpPr/>
          <p:nvPr/>
        </p:nvSpPr>
        <p:spPr>
          <a:xfrm rot="843115" flipH="1">
            <a:off x="7154294" y="1453085"/>
            <a:ext cx="339122" cy="339122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 rot="843218" flipH="1">
            <a:off x="7990213" y="1663557"/>
            <a:ext cx="203659" cy="203659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 rot="-4984776" flipH="1">
            <a:off x="2586162" y="1916470"/>
            <a:ext cx="203635" cy="203635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3" name="Google Shape;383;p23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22281">
            <a:off x="588472" y="1175971"/>
            <a:ext cx="939977" cy="89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22281">
            <a:off x="7797172" y="343721"/>
            <a:ext cx="939977" cy="89333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 txBox="1">
            <a:spLocks noGrp="1"/>
          </p:cNvSpPr>
          <p:nvPr>
            <p:ph type="ctrTitle"/>
          </p:nvPr>
        </p:nvSpPr>
        <p:spPr>
          <a:xfrm>
            <a:off x="1636350" y="441450"/>
            <a:ext cx="5871300" cy="13674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86" name="Google Shape;386;p23"/>
          <p:cNvSpPr txBox="1">
            <a:spLocks noGrp="1"/>
          </p:cNvSpPr>
          <p:nvPr>
            <p:ph type="subTitle" idx="1"/>
          </p:nvPr>
        </p:nvSpPr>
        <p:spPr>
          <a:xfrm>
            <a:off x="712800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7" name="Google Shape;387;p23"/>
          <p:cNvSpPr txBox="1">
            <a:spLocks noGrp="1"/>
          </p:cNvSpPr>
          <p:nvPr>
            <p:ph type="ctrTitle" idx="2"/>
          </p:nvPr>
        </p:nvSpPr>
        <p:spPr>
          <a:xfrm>
            <a:off x="712850" y="2227725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88" name="Google Shape;388;p23"/>
          <p:cNvSpPr txBox="1">
            <a:spLocks noGrp="1"/>
          </p:cNvSpPr>
          <p:nvPr>
            <p:ph type="subTitle" idx="3"/>
          </p:nvPr>
        </p:nvSpPr>
        <p:spPr>
          <a:xfrm>
            <a:off x="6223750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9" name="Google Shape;389;p23"/>
          <p:cNvSpPr txBox="1">
            <a:spLocks noGrp="1"/>
          </p:cNvSpPr>
          <p:nvPr>
            <p:ph type="ctrTitle" idx="4"/>
          </p:nvPr>
        </p:nvSpPr>
        <p:spPr>
          <a:xfrm>
            <a:off x="6223800" y="2227725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90" name="Google Shape;390;p23"/>
          <p:cNvSpPr txBox="1">
            <a:spLocks noGrp="1"/>
          </p:cNvSpPr>
          <p:nvPr>
            <p:ph type="subTitle" idx="5"/>
          </p:nvPr>
        </p:nvSpPr>
        <p:spPr>
          <a:xfrm>
            <a:off x="712800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1" name="Google Shape;391;p23"/>
          <p:cNvSpPr txBox="1">
            <a:spLocks noGrp="1"/>
          </p:cNvSpPr>
          <p:nvPr>
            <p:ph type="ctrTitle" idx="6"/>
          </p:nvPr>
        </p:nvSpPr>
        <p:spPr>
          <a:xfrm>
            <a:off x="712850" y="3495550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92" name="Google Shape;392;p23"/>
          <p:cNvSpPr txBox="1">
            <a:spLocks noGrp="1"/>
          </p:cNvSpPr>
          <p:nvPr>
            <p:ph type="subTitle" idx="7"/>
          </p:nvPr>
        </p:nvSpPr>
        <p:spPr>
          <a:xfrm>
            <a:off x="6223750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ctrTitle" idx="8"/>
          </p:nvPr>
        </p:nvSpPr>
        <p:spPr>
          <a:xfrm>
            <a:off x="6223800" y="3495550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8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24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94186" flipH="1">
            <a:off x="8755805" y="1119140"/>
            <a:ext cx="939501" cy="1048852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4"/>
          <p:cNvSpPr/>
          <p:nvPr/>
        </p:nvSpPr>
        <p:spPr>
          <a:xfrm rot="1548197" flipH="1">
            <a:off x="6416647" y="6200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4"/>
          <p:cNvSpPr/>
          <p:nvPr/>
        </p:nvSpPr>
        <p:spPr>
          <a:xfrm rot="1548197" flipH="1">
            <a:off x="8594160" y="45081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4"/>
          <p:cNvSpPr/>
          <p:nvPr/>
        </p:nvSpPr>
        <p:spPr>
          <a:xfrm rot="1548279" flipH="1">
            <a:off x="1858884" y="993809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4"/>
          <p:cNvSpPr/>
          <p:nvPr/>
        </p:nvSpPr>
        <p:spPr>
          <a:xfrm rot="1548197" flipH="1">
            <a:off x="1385997" y="16533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4"/>
          <p:cNvSpPr/>
          <p:nvPr/>
        </p:nvSpPr>
        <p:spPr>
          <a:xfrm rot="1548197" flipH="1">
            <a:off x="1761222" y="4756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4"/>
          <p:cNvSpPr/>
          <p:nvPr/>
        </p:nvSpPr>
        <p:spPr>
          <a:xfrm rot="1548279" flipH="1">
            <a:off x="462909" y="44067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4"/>
          <p:cNvSpPr/>
          <p:nvPr/>
        </p:nvSpPr>
        <p:spPr>
          <a:xfrm rot="1548197" flipH="1">
            <a:off x="8322172" y="46399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4"/>
          <p:cNvSpPr/>
          <p:nvPr/>
        </p:nvSpPr>
        <p:spPr>
          <a:xfrm rot="1548197" flipH="1">
            <a:off x="8133022" y="16533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4"/>
          <p:cNvSpPr/>
          <p:nvPr/>
        </p:nvSpPr>
        <p:spPr>
          <a:xfrm rot="1548279" flipH="1">
            <a:off x="8439884" y="22769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24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6917744" y="181194"/>
            <a:ext cx="1350600" cy="1283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4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3102209">
            <a:off x="-1309779" y="-624325"/>
            <a:ext cx="2675750" cy="289465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4"/>
          <p:cNvSpPr/>
          <p:nvPr/>
        </p:nvSpPr>
        <p:spPr>
          <a:xfrm rot="1548197" flipH="1">
            <a:off x="6833822" y="12010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4"/>
          <p:cNvSpPr/>
          <p:nvPr/>
        </p:nvSpPr>
        <p:spPr>
          <a:xfrm rot="1548197" flipH="1">
            <a:off x="467610" y="32261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ctrTitle"/>
          </p:nvPr>
        </p:nvSpPr>
        <p:spPr>
          <a:xfrm>
            <a:off x="2676150" y="441450"/>
            <a:ext cx="3791700" cy="13674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1"/>
          </p:nvPr>
        </p:nvSpPr>
        <p:spPr>
          <a:xfrm>
            <a:off x="2291912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ctrTitle" idx="2"/>
          </p:nvPr>
        </p:nvSpPr>
        <p:spPr>
          <a:xfrm>
            <a:off x="2291962" y="2227725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12" name="Google Shape;412;p24"/>
          <p:cNvSpPr txBox="1">
            <a:spLocks noGrp="1"/>
          </p:cNvSpPr>
          <p:nvPr>
            <p:ph type="subTitle" idx="3"/>
          </p:nvPr>
        </p:nvSpPr>
        <p:spPr>
          <a:xfrm>
            <a:off x="4648337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3" name="Google Shape;413;p24"/>
          <p:cNvSpPr txBox="1">
            <a:spLocks noGrp="1"/>
          </p:cNvSpPr>
          <p:nvPr>
            <p:ph type="ctrTitle" idx="4"/>
          </p:nvPr>
        </p:nvSpPr>
        <p:spPr>
          <a:xfrm>
            <a:off x="4648387" y="2227725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14" name="Google Shape;414;p24"/>
          <p:cNvSpPr txBox="1">
            <a:spLocks noGrp="1"/>
          </p:cNvSpPr>
          <p:nvPr>
            <p:ph type="subTitle" idx="5"/>
          </p:nvPr>
        </p:nvSpPr>
        <p:spPr>
          <a:xfrm>
            <a:off x="2291912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ctrTitle" idx="6"/>
          </p:nvPr>
        </p:nvSpPr>
        <p:spPr>
          <a:xfrm>
            <a:off x="2291962" y="3495550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7"/>
          </p:nvPr>
        </p:nvSpPr>
        <p:spPr>
          <a:xfrm>
            <a:off x="4648337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ctrTitle" idx="8"/>
          </p:nvPr>
        </p:nvSpPr>
        <p:spPr>
          <a:xfrm>
            <a:off x="4648387" y="3495550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24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5"/>
          <p:cNvSpPr/>
          <p:nvPr/>
        </p:nvSpPr>
        <p:spPr>
          <a:xfrm rot="-1548279">
            <a:off x="8284819" y="7077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5"/>
          <p:cNvSpPr/>
          <p:nvPr/>
        </p:nvSpPr>
        <p:spPr>
          <a:xfrm rot="-2359014">
            <a:off x="725537" y="3383100"/>
            <a:ext cx="280323" cy="280274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5"/>
          <p:cNvSpPr/>
          <p:nvPr/>
        </p:nvSpPr>
        <p:spPr>
          <a:xfrm rot="-1548197">
            <a:off x="1006709" y="3354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5"/>
          <p:cNvSpPr/>
          <p:nvPr/>
        </p:nvSpPr>
        <p:spPr>
          <a:xfrm rot="4984776">
            <a:off x="8377813" y="4595282"/>
            <a:ext cx="203635" cy="203635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5"/>
          <p:cNvSpPr/>
          <p:nvPr/>
        </p:nvSpPr>
        <p:spPr>
          <a:xfrm rot="-1755605">
            <a:off x="8460783" y="2779447"/>
            <a:ext cx="203665" cy="203665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5"/>
          <p:cNvSpPr/>
          <p:nvPr/>
        </p:nvSpPr>
        <p:spPr>
          <a:xfrm rot="-1548197">
            <a:off x="7946421" y="3354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5"/>
          <p:cNvSpPr/>
          <p:nvPr/>
        </p:nvSpPr>
        <p:spPr>
          <a:xfrm rot="-1548197">
            <a:off x="620859" y="44850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5"/>
          <p:cNvSpPr/>
          <p:nvPr/>
        </p:nvSpPr>
        <p:spPr>
          <a:xfrm rot="-2359408">
            <a:off x="404135" y="2977597"/>
            <a:ext cx="203651" cy="20365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5"/>
          <p:cNvSpPr/>
          <p:nvPr/>
        </p:nvSpPr>
        <p:spPr>
          <a:xfrm rot="-1548197">
            <a:off x="474984" y="23966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5"/>
          <p:cNvSpPr/>
          <p:nvPr/>
        </p:nvSpPr>
        <p:spPr>
          <a:xfrm rot="-1548197">
            <a:off x="8574109" y="37412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5"/>
          <p:cNvSpPr/>
          <p:nvPr/>
        </p:nvSpPr>
        <p:spPr>
          <a:xfrm rot="-1755121">
            <a:off x="8283856" y="3397908"/>
            <a:ext cx="280273" cy="28021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5"/>
          <p:cNvSpPr/>
          <p:nvPr/>
        </p:nvSpPr>
        <p:spPr>
          <a:xfrm rot="-1548197">
            <a:off x="7747446" y="7594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5"/>
          <p:cNvSpPr txBox="1">
            <a:spLocks noGrp="1"/>
          </p:cNvSpPr>
          <p:nvPr>
            <p:ph type="ctrTitle"/>
          </p:nvPr>
        </p:nvSpPr>
        <p:spPr>
          <a:xfrm>
            <a:off x="1954125" y="441450"/>
            <a:ext cx="5235900" cy="13674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32" name="Google Shape;432;p25"/>
          <p:cNvSpPr txBox="1">
            <a:spLocks noGrp="1"/>
          </p:cNvSpPr>
          <p:nvPr>
            <p:ph type="subTitle" idx="1"/>
          </p:nvPr>
        </p:nvSpPr>
        <p:spPr>
          <a:xfrm>
            <a:off x="2281125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3" name="Google Shape;433;p25"/>
          <p:cNvSpPr txBox="1">
            <a:spLocks noGrp="1"/>
          </p:cNvSpPr>
          <p:nvPr>
            <p:ph type="ctrTitle" idx="2"/>
          </p:nvPr>
        </p:nvSpPr>
        <p:spPr>
          <a:xfrm>
            <a:off x="2281175" y="2227725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34" name="Google Shape;434;p25"/>
          <p:cNvSpPr txBox="1">
            <a:spLocks noGrp="1"/>
          </p:cNvSpPr>
          <p:nvPr>
            <p:ph type="subTitle" idx="3"/>
          </p:nvPr>
        </p:nvSpPr>
        <p:spPr>
          <a:xfrm>
            <a:off x="1090275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5" name="Google Shape;435;p25"/>
          <p:cNvSpPr txBox="1">
            <a:spLocks noGrp="1"/>
          </p:cNvSpPr>
          <p:nvPr>
            <p:ph type="ctrTitle" idx="4"/>
          </p:nvPr>
        </p:nvSpPr>
        <p:spPr>
          <a:xfrm>
            <a:off x="1090325" y="3495550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36" name="Google Shape;436;p25"/>
          <p:cNvSpPr txBox="1">
            <a:spLocks noGrp="1"/>
          </p:cNvSpPr>
          <p:nvPr>
            <p:ph type="subTitle" idx="5"/>
          </p:nvPr>
        </p:nvSpPr>
        <p:spPr>
          <a:xfrm>
            <a:off x="4662725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7" name="Google Shape;437;p25"/>
          <p:cNvSpPr txBox="1">
            <a:spLocks noGrp="1"/>
          </p:cNvSpPr>
          <p:nvPr>
            <p:ph type="ctrTitle" idx="6"/>
          </p:nvPr>
        </p:nvSpPr>
        <p:spPr>
          <a:xfrm>
            <a:off x="4662775" y="2227725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38" name="Google Shape;438;p25"/>
          <p:cNvSpPr txBox="1">
            <a:spLocks noGrp="1"/>
          </p:cNvSpPr>
          <p:nvPr>
            <p:ph type="subTitle" idx="7"/>
          </p:nvPr>
        </p:nvSpPr>
        <p:spPr>
          <a:xfrm>
            <a:off x="3471875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ctrTitle" idx="8"/>
          </p:nvPr>
        </p:nvSpPr>
        <p:spPr>
          <a:xfrm>
            <a:off x="3471925" y="3495550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40" name="Google Shape;440;p25"/>
          <p:cNvSpPr txBox="1">
            <a:spLocks noGrp="1"/>
          </p:cNvSpPr>
          <p:nvPr>
            <p:ph type="subTitle" idx="9"/>
          </p:nvPr>
        </p:nvSpPr>
        <p:spPr>
          <a:xfrm>
            <a:off x="5853475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1" name="Google Shape;441;p25"/>
          <p:cNvSpPr txBox="1">
            <a:spLocks noGrp="1"/>
          </p:cNvSpPr>
          <p:nvPr>
            <p:ph type="ctrTitle" idx="13"/>
          </p:nvPr>
        </p:nvSpPr>
        <p:spPr>
          <a:xfrm>
            <a:off x="5853525" y="3495550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42" name="Google Shape;442;p25"/>
          <p:cNvSpPr/>
          <p:nvPr/>
        </p:nvSpPr>
        <p:spPr>
          <a:xfrm rot="-1548279">
            <a:off x="6911169" y="13601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5"/>
          <p:cNvSpPr/>
          <p:nvPr/>
        </p:nvSpPr>
        <p:spPr>
          <a:xfrm rot="-843218">
            <a:off x="2371413" y="1512857"/>
            <a:ext cx="203659" cy="203659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1_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"/>
          <p:cNvSpPr txBox="1">
            <a:spLocks noGrp="1"/>
          </p:cNvSpPr>
          <p:nvPr>
            <p:ph type="ctrTitle"/>
          </p:nvPr>
        </p:nvSpPr>
        <p:spPr>
          <a:xfrm>
            <a:off x="1231850" y="441450"/>
            <a:ext cx="6680400" cy="13674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46" name="Google Shape;446;p26"/>
          <p:cNvSpPr txBox="1">
            <a:spLocks noGrp="1"/>
          </p:cNvSpPr>
          <p:nvPr>
            <p:ph type="subTitle" idx="1"/>
          </p:nvPr>
        </p:nvSpPr>
        <p:spPr>
          <a:xfrm>
            <a:off x="1090275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7" name="Google Shape;447;p26"/>
          <p:cNvSpPr txBox="1">
            <a:spLocks noGrp="1"/>
          </p:cNvSpPr>
          <p:nvPr>
            <p:ph type="ctrTitle" idx="2"/>
          </p:nvPr>
        </p:nvSpPr>
        <p:spPr>
          <a:xfrm>
            <a:off x="1090325" y="2227725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48" name="Google Shape;448;p26"/>
          <p:cNvSpPr txBox="1">
            <a:spLocks noGrp="1"/>
          </p:cNvSpPr>
          <p:nvPr>
            <p:ph type="subTitle" idx="3"/>
          </p:nvPr>
        </p:nvSpPr>
        <p:spPr>
          <a:xfrm>
            <a:off x="1090275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9" name="Google Shape;449;p26"/>
          <p:cNvSpPr txBox="1">
            <a:spLocks noGrp="1"/>
          </p:cNvSpPr>
          <p:nvPr>
            <p:ph type="ctrTitle" idx="4"/>
          </p:nvPr>
        </p:nvSpPr>
        <p:spPr>
          <a:xfrm>
            <a:off x="1090325" y="3495550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50" name="Google Shape;450;p26"/>
          <p:cNvSpPr txBox="1">
            <a:spLocks noGrp="1"/>
          </p:cNvSpPr>
          <p:nvPr>
            <p:ph type="subTitle" idx="5"/>
          </p:nvPr>
        </p:nvSpPr>
        <p:spPr>
          <a:xfrm>
            <a:off x="3471875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1" name="Google Shape;451;p26"/>
          <p:cNvSpPr txBox="1">
            <a:spLocks noGrp="1"/>
          </p:cNvSpPr>
          <p:nvPr>
            <p:ph type="ctrTitle" idx="6"/>
          </p:nvPr>
        </p:nvSpPr>
        <p:spPr>
          <a:xfrm>
            <a:off x="3471925" y="2227725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52" name="Google Shape;452;p26"/>
          <p:cNvSpPr txBox="1">
            <a:spLocks noGrp="1"/>
          </p:cNvSpPr>
          <p:nvPr>
            <p:ph type="subTitle" idx="7"/>
          </p:nvPr>
        </p:nvSpPr>
        <p:spPr>
          <a:xfrm>
            <a:off x="3471875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3" name="Google Shape;453;p26"/>
          <p:cNvSpPr txBox="1">
            <a:spLocks noGrp="1"/>
          </p:cNvSpPr>
          <p:nvPr>
            <p:ph type="ctrTitle" idx="8"/>
          </p:nvPr>
        </p:nvSpPr>
        <p:spPr>
          <a:xfrm>
            <a:off x="3471925" y="3495550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54" name="Google Shape;454;p26"/>
          <p:cNvSpPr txBox="1">
            <a:spLocks noGrp="1"/>
          </p:cNvSpPr>
          <p:nvPr>
            <p:ph type="subTitle" idx="9"/>
          </p:nvPr>
        </p:nvSpPr>
        <p:spPr>
          <a:xfrm>
            <a:off x="5853475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5" name="Google Shape;455;p26"/>
          <p:cNvSpPr txBox="1">
            <a:spLocks noGrp="1"/>
          </p:cNvSpPr>
          <p:nvPr>
            <p:ph type="ctrTitle" idx="13"/>
          </p:nvPr>
        </p:nvSpPr>
        <p:spPr>
          <a:xfrm>
            <a:off x="5853525" y="2227725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56" name="Google Shape;456;p26"/>
          <p:cNvSpPr txBox="1">
            <a:spLocks noGrp="1"/>
          </p:cNvSpPr>
          <p:nvPr>
            <p:ph type="subTitle" idx="14"/>
          </p:nvPr>
        </p:nvSpPr>
        <p:spPr>
          <a:xfrm>
            <a:off x="5853475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ctrTitle" idx="15"/>
          </p:nvPr>
        </p:nvSpPr>
        <p:spPr>
          <a:xfrm>
            <a:off x="5853525" y="3495550"/>
            <a:ext cx="22002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58" name="Google Shape;458;p26"/>
          <p:cNvSpPr/>
          <p:nvPr/>
        </p:nvSpPr>
        <p:spPr>
          <a:xfrm rot="-1548279">
            <a:off x="8284819" y="7077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6"/>
          <p:cNvSpPr/>
          <p:nvPr/>
        </p:nvSpPr>
        <p:spPr>
          <a:xfrm rot="-2359014">
            <a:off x="725537" y="3383100"/>
            <a:ext cx="280323" cy="280274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6"/>
          <p:cNvSpPr/>
          <p:nvPr/>
        </p:nvSpPr>
        <p:spPr>
          <a:xfrm rot="-1548197">
            <a:off x="1006709" y="3354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6"/>
          <p:cNvSpPr/>
          <p:nvPr/>
        </p:nvSpPr>
        <p:spPr>
          <a:xfrm rot="4984776">
            <a:off x="8377813" y="4595282"/>
            <a:ext cx="203635" cy="203635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6"/>
          <p:cNvSpPr/>
          <p:nvPr/>
        </p:nvSpPr>
        <p:spPr>
          <a:xfrm rot="-1755605">
            <a:off x="8322158" y="2378334"/>
            <a:ext cx="203665" cy="203665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6"/>
          <p:cNvSpPr/>
          <p:nvPr/>
        </p:nvSpPr>
        <p:spPr>
          <a:xfrm rot="-1548197">
            <a:off x="7946421" y="3354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6"/>
          <p:cNvSpPr/>
          <p:nvPr/>
        </p:nvSpPr>
        <p:spPr>
          <a:xfrm rot="-1548279">
            <a:off x="6911169" y="13601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6"/>
          <p:cNvSpPr/>
          <p:nvPr/>
        </p:nvSpPr>
        <p:spPr>
          <a:xfrm rot="-1548197">
            <a:off x="620859" y="44850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6"/>
          <p:cNvSpPr/>
          <p:nvPr/>
        </p:nvSpPr>
        <p:spPr>
          <a:xfrm rot="-2359408">
            <a:off x="404135" y="2977597"/>
            <a:ext cx="203651" cy="20365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6"/>
          <p:cNvSpPr/>
          <p:nvPr/>
        </p:nvSpPr>
        <p:spPr>
          <a:xfrm rot="-1548197">
            <a:off x="474984" y="23966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6"/>
          <p:cNvSpPr/>
          <p:nvPr/>
        </p:nvSpPr>
        <p:spPr>
          <a:xfrm rot="-1548197">
            <a:off x="8574109" y="37412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6"/>
          <p:cNvSpPr/>
          <p:nvPr/>
        </p:nvSpPr>
        <p:spPr>
          <a:xfrm rot="-1755121">
            <a:off x="8283856" y="3397908"/>
            <a:ext cx="280273" cy="28021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6"/>
          <p:cNvSpPr/>
          <p:nvPr/>
        </p:nvSpPr>
        <p:spPr>
          <a:xfrm rot="-843218">
            <a:off x="2371413" y="1512857"/>
            <a:ext cx="203659" cy="203659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1" name="Google Shape;471;p26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-522292" flipH="1">
            <a:off x="7645777" y="1232181"/>
            <a:ext cx="804944" cy="7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26"/>
          <p:cNvSpPr/>
          <p:nvPr/>
        </p:nvSpPr>
        <p:spPr>
          <a:xfrm rot="-843218">
            <a:off x="1159763" y="1647657"/>
            <a:ext cx="203659" cy="203659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3" name="Google Shape;473;p26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965131">
            <a:off x="317186" y="618255"/>
            <a:ext cx="810960" cy="90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7"/>
          <p:cNvSpPr/>
          <p:nvPr/>
        </p:nvSpPr>
        <p:spPr>
          <a:xfrm rot="1548279" flipH="1">
            <a:off x="7992734" y="2247509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7"/>
          <p:cNvSpPr/>
          <p:nvPr/>
        </p:nvSpPr>
        <p:spPr>
          <a:xfrm rot="1548197" flipH="1">
            <a:off x="1583447" y="21069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7"/>
          <p:cNvSpPr/>
          <p:nvPr/>
        </p:nvSpPr>
        <p:spPr>
          <a:xfrm rot="1547762" flipH="1">
            <a:off x="8498411" y="17670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7"/>
          <p:cNvSpPr/>
          <p:nvPr/>
        </p:nvSpPr>
        <p:spPr>
          <a:xfrm rot="1548197" flipH="1">
            <a:off x="1236434" y="24239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7"/>
          <p:cNvSpPr/>
          <p:nvPr/>
        </p:nvSpPr>
        <p:spPr>
          <a:xfrm rot="775646" flipH="1">
            <a:off x="2276673" y="401192"/>
            <a:ext cx="203681" cy="20368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7"/>
          <p:cNvSpPr/>
          <p:nvPr/>
        </p:nvSpPr>
        <p:spPr>
          <a:xfrm rot="776401" flipH="1">
            <a:off x="1430259" y="506147"/>
            <a:ext cx="510046" cy="532097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7"/>
          <p:cNvSpPr/>
          <p:nvPr/>
        </p:nvSpPr>
        <p:spPr>
          <a:xfrm rot="1547762" flipH="1">
            <a:off x="7005911" y="8986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7"/>
          <p:cNvSpPr/>
          <p:nvPr/>
        </p:nvSpPr>
        <p:spPr>
          <a:xfrm rot="1547762" flipH="1">
            <a:off x="1249286" y="367295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7"/>
          <p:cNvSpPr/>
          <p:nvPr/>
        </p:nvSpPr>
        <p:spPr>
          <a:xfrm rot="775646" flipH="1">
            <a:off x="1776836" y="4011704"/>
            <a:ext cx="203681" cy="20368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7"/>
          <p:cNvSpPr/>
          <p:nvPr/>
        </p:nvSpPr>
        <p:spPr>
          <a:xfrm rot="775646" flipH="1">
            <a:off x="6979111" y="401192"/>
            <a:ext cx="203681" cy="20368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title" hasCustomPrompt="1"/>
          </p:nvPr>
        </p:nvSpPr>
        <p:spPr>
          <a:xfrm rot="-2948">
            <a:off x="1247974" y="854425"/>
            <a:ext cx="6648002" cy="1280400"/>
          </a:xfrm>
          <a:prstGeom prst="rect">
            <a:avLst/>
          </a:prstGeom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1"/>
          </p:nvPr>
        </p:nvSpPr>
        <p:spPr>
          <a:xfrm>
            <a:off x="2500175" y="2072836"/>
            <a:ext cx="41439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title" idx="2" hasCustomPrompt="1"/>
          </p:nvPr>
        </p:nvSpPr>
        <p:spPr>
          <a:xfrm rot="-2948">
            <a:off x="1248038" y="2716974"/>
            <a:ext cx="6648002" cy="1280400"/>
          </a:xfrm>
          <a:prstGeom prst="rect">
            <a:avLst/>
          </a:prstGeom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3"/>
          </p:nvPr>
        </p:nvSpPr>
        <p:spPr>
          <a:xfrm>
            <a:off x="2500225" y="3935211"/>
            <a:ext cx="41439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9" name="Google Shape;489;p27"/>
          <p:cNvSpPr/>
          <p:nvPr/>
        </p:nvSpPr>
        <p:spPr>
          <a:xfrm rot="775646" flipH="1">
            <a:off x="843386" y="4392704"/>
            <a:ext cx="203681" cy="20368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7"/>
          <p:cNvSpPr/>
          <p:nvPr/>
        </p:nvSpPr>
        <p:spPr>
          <a:xfrm rot="775646" flipH="1">
            <a:off x="7699811" y="4392704"/>
            <a:ext cx="203681" cy="20368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7"/>
          <p:cNvSpPr/>
          <p:nvPr/>
        </p:nvSpPr>
        <p:spPr>
          <a:xfrm rot="1548279" flipH="1">
            <a:off x="8097509" y="39103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6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8"/>
          <p:cNvSpPr/>
          <p:nvPr/>
        </p:nvSpPr>
        <p:spPr>
          <a:xfrm rot="1548279" flipH="1">
            <a:off x="8294309" y="1308159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8"/>
          <p:cNvSpPr/>
          <p:nvPr/>
        </p:nvSpPr>
        <p:spPr>
          <a:xfrm rot="1547762" flipH="1">
            <a:off x="3226036" y="25261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8"/>
          <p:cNvSpPr/>
          <p:nvPr/>
        </p:nvSpPr>
        <p:spPr>
          <a:xfrm rot="1547762" flipH="1">
            <a:off x="1701386" y="44379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8"/>
          <p:cNvSpPr/>
          <p:nvPr/>
        </p:nvSpPr>
        <p:spPr>
          <a:xfrm rot="1547762" flipH="1">
            <a:off x="3872836" y="3738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8"/>
          <p:cNvSpPr/>
          <p:nvPr/>
        </p:nvSpPr>
        <p:spPr>
          <a:xfrm rot="1548197" flipH="1">
            <a:off x="458247" y="22413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8"/>
          <p:cNvSpPr/>
          <p:nvPr/>
        </p:nvSpPr>
        <p:spPr>
          <a:xfrm rot="1548197" flipH="1">
            <a:off x="859922" y="25133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8"/>
          <p:cNvSpPr/>
          <p:nvPr/>
        </p:nvSpPr>
        <p:spPr>
          <a:xfrm rot="1548197" flipH="1">
            <a:off x="7074259" y="4632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8"/>
          <p:cNvSpPr/>
          <p:nvPr/>
        </p:nvSpPr>
        <p:spPr>
          <a:xfrm rot="1547762" flipH="1">
            <a:off x="8216911" y="21265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8"/>
          <p:cNvSpPr/>
          <p:nvPr/>
        </p:nvSpPr>
        <p:spPr>
          <a:xfrm rot="1548197" flipH="1">
            <a:off x="2587634" y="4632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28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674001" y="116220"/>
            <a:ext cx="870250" cy="827083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8"/>
          <p:cNvSpPr/>
          <p:nvPr/>
        </p:nvSpPr>
        <p:spPr>
          <a:xfrm rot="1547762" flipH="1">
            <a:off x="498411" y="31612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1"/>
          </p:nvPr>
        </p:nvSpPr>
        <p:spPr>
          <a:xfrm>
            <a:off x="1173423" y="3618851"/>
            <a:ext cx="203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ctrTitle"/>
          </p:nvPr>
        </p:nvSpPr>
        <p:spPr>
          <a:xfrm>
            <a:off x="1173423" y="3114255"/>
            <a:ext cx="20340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2"/>
          </p:nvPr>
        </p:nvSpPr>
        <p:spPr>
          <a:xfrm>
            <a:off x="3555048" y="3618851"/>
            <a:ext cx="203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ctrTitle" idx="3"/>
          </p:nvPr>
        </p:nvSpPr>
        <p:spPr>
          <a:xfrm>
            <a:off x="3555048" y="3114255"/>
            <a:ext cx="20340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508" name="Google Shape;508;p28"/>
          <p:cNvSpPr txBox="1">
            <a:spLocks noGrp="1"/>
          </p:cNvSpPr>
          <p:nvPr>
            <p:ph type="subTitle" idx="4"/>
          </p:nvPr>
        </p:nvSpPr>
        <p:spPr>
          <a:xfrm>
            <a:off x="5936623" y="3618851"/>
            <a:ext cx="203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9" name="Google Shape;509;p28"/>
          <p:cNvSpPr txBox="1">
            <a:spLocks noGrp="1"/>
          </p:cNvSpPr>
          <p:nvPr>
            <p:ph type="ctrTitle" idx="5"/>
          </p:nvPr>
        </p:nvSpPr>
        <p:spPr>
          <a:xfrm>
            <a:off x="5936623" y="3114255"/>
            <a:ext cx="2034000" cy="504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510" name="Google Shape;510;p28"/>
          <p:cNvSpPr txBox="1">
            <a:spLocks noGrp="1"/>
          </p:cNvSpPr>
          <p:nvPr>
            <p:ph type="title" idx="6" hasCustomPrompt="1"/>
          </p:nvPr>
        </p:nvSpPr>
        <p:spPr>
          <a:xfrm>
            <a:off x="1555275" y="1643750"/>
            <a:ext cx="1270200" cy="698700"/>
          </a:xfrm>
          <a:prstGeom prst="rect">
            <a:avLst/>
          </a:prstGeom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511" name="Google Shape;511;p28"/>
          <p:cNvSpPr txBox="1">
            <a:spLocks noGrp="1"/>
          </p:cNvSpPr>
          <p:nvPr>
            <p:ph type="title" idx="7" hasCustomPrompt="1"/>
          </p:nvPr>
        </p:nvSpPr>
        <p:spPr>
          <a:xfrm>
            <a:off x="3956874" y="1643750"/>
            <a:ext cx="1230300" cy="698700"/>
          </a:xfrm>
          <a:prstGeom prst="rect">
            <a:avLst/>
          </a:prstGeom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512" name="Google Shape;512;p28"/>
          <p:cNvSpPr txBox="1">
            <a:spLocks noGrp="1"/>
          </p:cNvSpPr>
          <p:nvPr>
            <p:ph type="title" idx="8" hasCustomPrompt="1"/>
          </p:nvPr>
        </p:nvSpPr>
        <p:spPr>
          <a:xfrm>
            <a:off x="6338586" y="1643750"/>
            <a:ext cx="1230300" cy="698700"/>
          </a:xfrm>
          <a:prstGeom prst="rect">
            <a:avLst/>
          </a:prstGeom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513" name="Google Shape;513;p28"/>
          <p:cNvSpPr/>
          <p:nvPr/>
        </p:nvSpPr>
        <p:spPr>
          <a:xfrm rot="1548197" flipH="1">
            <a:off x="7708172" y="45476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9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9"/>
          <p:cNvSpPr/>
          <p:nvPr/>
        </p:nvSpPr>
        <p:spPr>
          <a:xfrm rot="317751" flipH="1">
            <a:off x="5838083" y="397107"/>
            <a:ext cx="280334" cy="28027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9"/>
          <p:cNvSpPr/>
          <p:nvPr/>
        </p:nvSpPr>
        <p:spPr>
          <a:xfrm rot="1548197" flipH="1">
            <a:off x="1937996" y="5849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9"/>
          <p:cNvSpPr/>
          <p:nvPr/>
        </p:nvSpPr>
        <p:spPr>
          <a:xfrm rot="2314637" flipH="1">
            <a:off x="403087" y="2409840"/>
            <a:ext cx="389629" cy="40647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9"/>
          <p:cNvSpPr/>
          <p:nvPr/>
        </p:nvSpPr>
        <p:spPr>
          <a:xfrm rot="2313973" flipH="1">
            <a:off x="375687" y="3005979"/>
            <a:ext cx="280305" cy="28025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9"/>
          <p:cNvSpPr/>
          <p:nvPr/>
        </p:nvSpPr>
        <p:spPr>
          <a:xfrm rot="1548197" flipH="1">
            <a:off x="474971" y="10007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9"/>
          <p:cNvSpPr/>
          <p:nvPr/>
        </p:nvSpPr>
        <p:spPr>
          <a:xfrm rot="1547762" flipH="1">
            <a:off x="8454173" y="3209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9"/>
          <p:cNvSpPr/>
          <p:nvPr/>
        </p:nvSpPr>
        <p:spPr>
          <a:xfrm rot="1548220" flipH="1">
            <a:off x="928943" y="310239"/>
            <a:ext cx="510062" cy="53211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9"/>
          <p:cNvSpPr/>
          <p:nvPr/>
        </p:nvSpPr>
        <p:spPr>
          <a:xfrm rot="1548197" flipH="1">
            <a:off x="3752959" y="45573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9"/>
          <p:cNvSpPr/>
          <p:nvPr/>
        </p:nvSpPr>
        <p:spPr>
          <a:xfrm rot="520517" flipH="1">
            <a:off x="4586196" y="4557319"/>
            <a:ext cx="203653" cy="203653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9"/>
          <p:cNvSpPr/>
          <p:nvPr/>
        </p:nvSpPr>
        <p:spPr>
          <a:xfrm rot="520194" flipH="1">
            <a:off x="4086146" y="4136416"/>
            <a:ext cx="280301" cy="280248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9"/>
          <p:cNvSpPr/>
          <p:nvPr/>
        </p:nvSpPr>
        <p:spPr>
          <a:xfrm rot="1548197" flipH="1">
            <a:off x="1666009" y="45573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9"/>
          <p:cNvSpPr/>
          <p:nvPr/>
        </p:nvSpPr>
        <p:spPr>
          <a:xfrm rot="318218" flipH="1">
            <a:off x="3659986" y="574058"/>
            <a:ext cx="389624" cy="406469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9"/>
          <p:cNvSpPr/>
          <p:nvPr/>
        </p:nvSpPr>
        <p:spPr>
          <a:xfrm rot="1548197" flipH="1">
            <a:off x="4101721" y="10607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9"/>
          <p:cNvSpPr txBox="1">
            <a:spLocks noGrp="1"/>
          </p:cNvSpPr>
          <p:nvPr>
            <p:ph type="ctrTitle"/>
          </p:nvPr>
        </p:nvSpPr>
        <p:spPr>
          <a:xfrm>
            <a:off x="955125" y="1182350"/>
            <a:ext cx="2996400" cy="1377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529" name="Google Shape;529;p29"/>
          <p:cNvSpPr txBox="1">
            <a:spLocks noGrp="1"/>
          </p:cNvSpPr>
          <p:nvPr>
            <p:ph type="subTitle" idx="1"/>
          </p:nvPr>
        </p:nvSpPr>
        <p:spPr>
          <a:xfrm>
            <a:off x="955100" y="2919850"/>
            <a:ext cx="2996400" cy="10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9"/>
          <p:cNvSpPr/>
          <p:nvPr/>
        </p:nvSpPr>
        <p:spPr>
          <a:xfrm rot="-318218">
            <a:off x="8103924" y="4050633"/>
            <a:ext cx="389624" cy="406469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9"/>
          <p:cNvSpPr/>
          <p:nvPr/>
        </p:nvSpPr>
        <p:spPr>
          <a:xfrm rot="-1548197">
            <a:off x="7848155" y="45373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30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093287" y="304213"/>
            <a:ext cx="1186848" cy="13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0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100375" y="429451"/>
            <a:ext cx="1158125" cy="105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0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1162074">
            <a:off x="225043" y="1069350"/>
            <a:ext cx="626645" cy="69960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0"/>
          <p:cNvSpPr/>
          <p:nvPr/>
        </p:nvSpPr>
        <p:spPr>
          <a:xfrm rot="-1548197">
            <a:off x="1413934" y="432356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0"/>
          <p:cNvSpPr/>
          <p:nvPr/>
        </p:nvSpPr>
        <p:spPr>
          <a:xfrm rot="-1548197">
            <a:off x="2630684" y="29012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0"/>
          <p:cNvSpPr/>
          <p:nvPr/>
        </p:nvSpPr>
        <p:spPr>
          <a:xfrm rot="-1548279">
            <a:off x="8372044" y="9180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0"/>
          <p:cNvSpPr/>
          <p:nvPr/>
        </p:nvSpPr>
        <p:spPr>
          <a:xfrm rot="-1547762">
            <a:off x="6053636" y="42053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0"/>
          <p:cNvSpPr/>
          <p:nvPr/>
        </p:nvSpPr>
        <p:spPr>
          <a:xfrm rot="-1548279">
            <a:off x="5547944" y="44938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1" name="Google Shape;541;p30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1162074">
            <a:off x="5744918" y="201525"/>
            <a:ext cx="626645" cy="699601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30"/>
          <p:cNvSpPr/>
          <p:nvPr/>
        </p:nvSpPr>
        <p:spPr>
          <a:xfrm rot="-1548279">
            <a:off x="1498982" y="16259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0"/>
          <p:cNvSpPr/>
          <p:nvPr/>
        </p:nvSpPr>
        <p:spPr>
          <a:xfrm rot="-1548197">
            <a:off x="3255996" y="8670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0"/>
          <p:cNvSpPr/>
          <p:nvPr/>
        </p:nvSpPr>
        <p:spPr>
          <a:xfrm rot="-1548197">
            <a:off x="734709" y="6774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0"/>
          <p:cNvSpPr/>
          <p:nvPr/>
        </p:nvSpPr>
        <p:spPr>
          <a:xfrm rot="-1548197">
            <a:off x="1006709" y="3354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0"/>
          <p:cNvSpPr/>
          <p:nvPr/>
        </p:nvSpPr>
        <p:spPr>
          <a:xfrm rot="-1547762">
            <a:off x="3544386" y="42053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0"/>
          <p:cNvSpPr/>
          <p:nvPr/>
        </p:nvSpPr>
        <p:spPr>
          <a:xfrm rot="-1547762">
            <a:off x="7888461" y="45569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0"/>
          <p:cNvSpPr/>
          <p:nvPr/>
        </p:nvSpPr>
        <p:spPr>
          <a:xfrm rot="-1548197">
            <a:off x="6919834" y="17273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9" name="Google Shape;549;p30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2437627" y="309651"/>
            <a:ext cx="714470" cy="675599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30"/>
          <p:cNvSpPr/>
          <p:nvPr/>
        </p:nvSpPr>
        <p:spPr>
          <a:xfrm rot="-1548197">
            <a:off x="6091946" y="29625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0"/>
          <p:cNvSpPr/>
          <p:nvPr/>
        </p:nvSpPr>
        <p:spPr>
          <a:xfrm rot="-1548197">
            <a:off x="7127459" y="20590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0"/>
          <p:cNvSpPr/>
          <p:nvPr/>
        </p:nvSpPr>
        <p:spPr>
          <a:xfrm rot="-1548197">
            <a:off x="6711921" y="6611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0"/>
          <p:cNvSpPr/>
          <p:nvPr/>
        </p:nvSpPr>
        <p:spPr>
          <a:xfrm rot="-1548279">
            <a:off x="5130932" y="7656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0"/>
          <p:cNvSpPr/>
          <p:nvPr/>
        </p:nvSpPr>
        <p:spPr>
          <a:xfrm rot="-1548197">
            <a:off x="1797509" y="45952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0"/>
          <p:cNvSpPr/>
          <p:nvPr/>
        </p:nvSpPr>
        <p:spPr>
          <a:xfrm rot="-1548197">
            <a:off x="3723309" y="6074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0"/>
          <p:cNvSpPr/>
          <p:nvPr/>
        </p:nvSpPr>
        <p:spPr>
          <a:xfrm rot="-1548279">
            <a:off x="775894" y="42221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0"/>
          <p:cNvSpPr/>
          <p:nvPr/>
        </p:nvSpPr>
        <p:spPr>
          <a:xfrm rot="-1548197">
            <a:off x="1006709" y="190878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0"/>
          <p:cNvSpPr txBox="1">
            <a:spLocks noGrp="1"/>
          </p:cNvSpPr>
          <p:nvPr>
            <p:ph type="subTitle" idx="1"/>
          </p:nvPr>
        </p:nvSpPr>
        <p:spPr>
          <a:xfrm>
            <a:off x="2965050" y="3077088"/>
            <a:ext cx="32139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30"/>
          <p:cNvSpPr txBox="1">
            <a:spLocks noGrp="1"/>
          </p:cNvSpPr>
          <p:nvPr>
            <p:ph type="ctrTitle"/>
          </p:nvPr>
        </p:nvSpPr>
        <p:spPr>
          <a:xfrm>
            <a:off x="1570050" y="1207813"/>
            <a:ext cx="6003900" cy="16467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1"/>
          <p:cNvSpPr/>
          <p:nvPr/>
        </p:nvSpPr>
        <p:spPr>
          <a:xfrm rot="1548279" flipH="1">
            <a:off x="7826195" y="4354184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1"/>
          <p:cNvSpPr/>
          <p:nvPr/>
        </p:nvSpPr>
        <p:spPr>
          <a:xfrm rot="1547762" flipH="1">
            <a:off x="644735" y="19220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1"/>
          <p:cNvSpPr/>
          <p:nvPr/>
        </p:nvSpPr>
        <p:spPr>
          <a:xfrm rot="1548279" flipH="1">
            <a:off x="8201520" y="19395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4" name="Google Shape;564;p31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7948401" y="571043"/>
            <a:ext cx="711773" cy="79461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31"/>
          <p:cNvSpPr/>
          <p:nvPr/>
        </p:nvSpPr>
        <p:spPr>
          <a:xfrm rot="1548279" flipH="1">
            <a:off x="1113545" y="3647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1"/>
          <p:cNvSpPr/>
          <p:nvPr/>
        </p:nvSpPr>
        <p:spPr>
          <a:xfrm rot="1548197" flipH="1">
            <a:off x="852533" y="8665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1"/>
          <p:cNvSpPr/>
          <p:nvPr/>
        </p:nvSpPr>
        <p:spPr>
          <a:xfrm rot="1548197" flipH="1">
            <a:off x="1988783" y="4220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1"/>
          <p:cNvSpPr/>
          <p:nvPr/>
        </p:nvSpPr>
        <p:spPr>
          <a:xfrm rot="1547762" flipH="1">
            <a:off x="8399422" y="37575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1"/>
          <p:cNvSpPr/>
          <p:nvPr/>
        </p:nvSpPr>
        <p:spPr>
          <a:xfrm rot="1548197" flipH="1">
            <a:off x="2191583" y="44555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1"/>
          <p:cNvSpPr/>
          <p:nvPr/>
        </p:nvSpPr>
        <p:spPr>
          <a:xfrm rot="1548197" flipH="1">
            <a:off x="4719370" y="6307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1"/>
          <p:cNvSpPr/>
          <p:nvPr/>
        </p:nvSpPr>
        <p:spPr>
          <a:xfrm rot="1548197" flipH="1">
            <a:off x="5065083" y="8665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1"/>
          <p:cNvSpPr/>
          <p:nvPr/>
        </p:nvSpPr>
        <p:spPr>
          <a:xfrm rot="1548279" flipH="1">
            <a:off x="6928370" y="4465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3" name="Google Shape;573;p31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030901" y="4066600"/>
            <a:ext cx="836093" cy="794599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31"/>
          <p:cNvSpPr/>
          <p:nvPr/>
        </p:nvSpPr>
        <p:spPr>
          <a:xfrm rot="1548197" flipH="1">
            <a:off x="7754733" y="20661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1"/>
          <p:cNvSpPr/>
          <p:nvPr/>
        </p:nvSpPr>
        <p:spPr>
          <a:xfrm rot="1547762" flipH="1">
            <a:off x="5508535" y="202785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 rot="1548197" flipH="1">
            <a:off x="852533" y="22834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1"/>
          <p:cNvSpPr txBox="1">
            <a:spLocks noGrp="1"/>
          </p:cNvSpPr>
          <p:nvPr>
            <p:ph type="ctrTitle"/>
          </p:nvPr>
        </p:nvSpPr>
        <p:spPr>
          <a:xfrm>
            <a:off x="5204363" y="1182350"/>
            <a:ext cx="2996400" cy="13779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578" name="Google Shape;578;p31"/>
          <p:cNvSpPr txBox="1">
            <a:spLocks noGrp="1"/>
          </p:cNvSpPr>
          <p:nvPr>
            <p:ph type="subTitle" idx="1"/>
          </p:nvPr>
        </p:nvSpPr>
        <p:spPr>
          <a:xfrm>
            <a:off x="5204338" y="2919850"/>
            <a:ext cx="2996400" cy="10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720000" y="1857775"/>
            <a:ext cx="7704000" cy="28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 panose="020000000000000000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 panose="020000000000000000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 panose="020000000000000000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 panose="020000000000000000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 panose="020000000000000000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 panose="020000000000000000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 panose="020000000000000000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 panose="020000000000000000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ctrTitle"/>
          </p:nvPr>
        </p:nvSpPr>
        <p:spPr>
          <a:xfrm>
            <a:off x="2076800" y="441450"/>
            <a:ext cx="4990500" cy="13674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pic>
        <p:nvPicPr>
          <p:cNvPr id="55" name="Google Shape;55;p4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-143905" flipH="1">
            <a:off x="7404259" y="535120"/>
            <a:ext cx="1437885" cy="164555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"/>
          <p:cNvSpPr/>
          <p:nvPr/>
        </p:nvSpPr>
        <p:spPr>
          <a:xfrm rot="923002" flipH="1">
            <a:off x="7120841" y="1894056"/>
            <a:ext cx="318349" cy="332112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1548197" flipH="1">
            <a:off x="526196" y="14968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 rot="1547762" flipH="1">
            <a:off x="8385798" y="3971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 rot="1548220" flipH="1">
            <a:off x="952281" y="1637809"/>
            <a:ext cx="510062" cy="53211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4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8412" y="350103"/>
            <a:ext cx="1117824" cy="106237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"/>
          <p:cNvSpPr/>
          <p:nvPr/>
        </p:nvSpPr>
        <p:spPr>
          <a:xfrm rot="-2359014">
            <a:off x="725537" y="3383100"/>
            <a:ext cx="280323" cy="280274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-1548197">
            <a:off x="620859" y="44850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 rot="-2359408">
            <a:off x="404135" y="2977597"/>
            <a:ext cx="203651" cy="20365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-1548197">
            <a:off x="474984" y="23966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923002" flipH="1">
            <a:off x="8264816" y="4189581"/>
            <a:ext cx="318349" cy="332112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32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-1162074">
            <a:off x="432780" y="1069350"/>
            <a:ext cx="626645" cy="699601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2"/>
          <p:cNvSpPr/>
          <p:nvPr/>
        </p:nvSpPr>
        <p:spPr>
          <a:xfrm rot="-1548197">
            <a:off x="4179384" y="359164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2"/>
          <p:cNvSpPr/>
          <p:nvPr/>
        </p:nvSpPr>
        <p:spPr>
          <a:xfrm rot="-1548279">
            <a:off x="8229194" y="21235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2"/>
          <p:cNvSpPr/>
          <p:nvPr/>
        </p:nvSpPr>
        <p:spPr>
          <a:xfrm rot="-1548279">
            <a:off x="1576657" y="4280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2"/>
          <p:cNvSpPr/>
          <p:nvPr/>
        </p:nvSpPr>
        <p:spPr>
          <a:xfrm rot="1548197" flipH="1">
            <a:off x="3907384" y="9934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2"/>
          <p:cNvSpPr/>
          <p:nvPr/>
        </p:nvSpPr>
        <p:spPr>
          <a:xfrm rot="-1548197">
            <a:off x="734709" y="6774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2"/>
          <p:cNvSpPr/>
          <p:nvPr/>
        </p:nvSpPr>
        <p:spPr>
          <a:xfrm rot="-1548197">
            <a:off x="1006709" y="3354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2"/>
          <p:cNvSpPr/>
          <p:nvPr/>
        </p:nvSpPr>
        <p:spPr>
          <a:xfrm rot="-1547762">
            <a:off x="3544386" y="42053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2"/>
          <p:cNvSpPr/>
          <p:nvPr/>
        </p:nvSpPr>
        <p:spPr>
          <a:xfrm rot="-1547762">
            <a:off x="8202836" y="447635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2"/>
          <p:cNvSpPr/>
          <p:nvPr/>
        </p:nvSpPr>
        <p:spPr>
          <a:xfrm rot="-1548197">
            <a:off x="8448984" y="16408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2"/>
          <p:cNvSpPr/>
          <p:nvPr/>
        </p:nvSpPr>
        <p:spPr>
          <a:xfrm rot="-1548197">
            <a:off x="4141184" y="44119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2"/>
          <p:cNvSpPr/>
          <p:nvPr/>
        </p:nvSpPr>
        <p:spPr>
          <a:xfrm rot="1548197" flipH="1">
            <a:off x="3635371" y="7214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2"/>
          <p:cNvSpPr/>
          <p:nvPr/>
        </p:nvSpPr>
        <p:spPr>
          <a:xfrm rot="-1548279">
            <a:off x="4377194" y="30037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2"/>
          <p:cNvSpPr/>
          <p:nvPr/>
        </p:nvSpPr>
        <p:spPr>
          <a:xfrm rot="-1548197">
            <a:off x="644284" y="209423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2"/>
          <p:cNvSpPr txBox="1">
            <a:spLocks noGrp="1"/>
          </p:cNvSpPr>
          <p:nvPr>
            <p:ph type="ctrTitle"/>
          </p:nvPr>
        </p:nvSpPr>
        <p:spPr>
          <a:xfrm>
            <a:off x="4346100" y="289050"/>
            <a:ext cx="4077900" cy="11652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595" name="Google Shape;595;p32"/>
          <p:cNvSpPr txBox="1">
            <a:spLocks noGrp="1"/>
          </p:cNvSpPr>
          <p:nvPr>
            <p:ph type="subTitle" idx="1"/>
          </p:nvPr>
        </p:nvSpPr>
        <p:spPr>
          <a:xfrm>
            <a:off x="4740300" y="1766902"/>
            <a:ext cx="3289500" cy="1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4218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6877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2450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0413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8086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99154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9196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83024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137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ctrTitle"/>
          </p:nvPr>
        </p:nvSpPr>
        <p:spPr>
          <a:xfrm>
            <a:off x="2676150" y="441450"/>
            <a:ext cx="3791700" cy="13674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1"/>
          </p:nvPr>
        </p:nvSpPr>
        <p:spPr>
          <a:xfrm>
            <a:off x="2153225" y="3394500"/>
            <a:ext cx="2200200" cy="1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ctrTitle" idx="2"/>
          </p:nvPr>
        </p:nvSpPr>
        <p:spPr>
          <a:xfrm>
            <a:off x="2153263" y="2863375"/>
            <a:ext cx="2200200" cy="6075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4790520" y="3394500"/>
            <a:ext cx="2200200" cy="1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ctrTitle" idx="4"/>
          </p:nvPr>
        </p:nvSpPr>
        <p:spPr>
          <a:xfrm>
            <a:off x="4790563" y="2863375"/>
            <a:ext cx="2200200" cy="6075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pic>
        <p:nvPicPr>
          <p:cNvPr id="72" name="Google Shape;72;p5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-361025" y="2378622"/>
            <a:ext cx="1350600" cy="154560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"/>
          <p:cNvSpPr/>
          <p:nvPr/>
        </p:nvSpPr>
        <p:spPr>
          <a:xfrm rot="1548197" flipH="1">
            <a:off x="6285903" y="4756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548197" flipH="1">
            <a:off x="8446953" y="9068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548197" flipH="1">
            <a:off x="8119316" y="22751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548279" flipH="1">
            <a:off x="2745191" y="542809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548197" flipH="1">
            <a:off x="746978" y="21916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548197" flipH="1">
            <a:off x="2229366" y="12689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 rot="1548197" flipH="1">
            <a:off x="3238003" y="3036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 rot="1548197" flipH="1">
            <a:off x="1229153" y="4756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 rot="1548279" flipH="1">
            <a:off x="1429441" y="45272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5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008261" y="4204947"/>
            <a:ext cx="1105877" cy="105101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/>
          <p:nvPr/>
        </p:nvSpPr>
        <p:spPr>
          <a:xfrm rot="1548197" flipH="1">
            <a:off x="8459378" y="33852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 rot="1548279" flipH="1">
            <a:off x="7725516" y="32838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 rot="1548197" flipH="1">
            <a:off x="6557903" y="14126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 rot="1548279" flipH="1">
            <a:off x="7898491" y="3742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8333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33790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720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90891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88682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3499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5313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57769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9865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1479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ctrTitle"/>
          </p:nvPr>
        </p:nvSpPr>
        <p:spPr>
          <a:xfrm>
            <a:off x="1868988" y="441450"/>
            <a:ext cx="5406000" cy="13674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71348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2219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63737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7619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85069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58961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9741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3072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640265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531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7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-1162087">
            <a:off x="5341515" y="341639"/>
            <a:ext cx="1145723" cy="127912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"/>
          <p:cNvSpPr/>
          <p:nvPr/>
        </p:nvSpPr>
        <p:spPr>
          <a:xfrm rot="-1548279">
            <a:off x="517994" y="20894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-1548197">
            <a:off x="463234" y="459526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 rot="-1548279">
            <a:off x="5257882" y="38339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 rot="-1548197">
            <a:off x="4578121" y="10194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 rot="-1548197">
            <a:off x="1394284" y="4756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 rot="-1548197">
            <a:off x="5102384" y="44414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 rot="-1548197">
            <a:off x="4814634" y="6006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548279">
            <a:off x="781832" y="3741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7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-1162074">
            <a:off x="331980" y="983138"/>
            <a:ext cx="626645" cy="69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7"/>
          <p:cNvSpPr/>
          <p:nvPr/>
        </p:nvSpPr>
        <p:spPr>
          <a:xfrm rot="-1548279">
            <a:off x="4212444" y="2382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subTitle" idx="1"/>
          </p:nvPr>
        </p:nvSpPr>
        <p:spPr>
          <a:xfrm>
            <a:off x="712800" y="2656175"/>
            <a:ext cx="4230300" cy="16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Char char="●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 panose="020F0502020204030203"/>
              <a:buChar char="■"/>
              <a:defRPr sz="2100"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ctrTitle"/>
          </p:nvPr>
        </p:nvSpPr>
        <p:spPr>
          <a:xfrm>
            <a:off x="712800" y="838525"/>
            <a:ext cx="4230300" cy="14580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752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630109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38868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44649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94989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995242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64415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57755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16096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9208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8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-2169490" flipH="1">
            <a:off x="6714053" y="181073"/>
            <a:ext cx="1943320" cy="186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8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468423" y="3211378"/>
            <a:ext cx="1666176" cy="151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>
            <a:spLocks noGrp="1"/>
          </p:cNvSpPr>
          <p:nvPr>
            <p:ph type="ctrTitle"/>
          </p:nvPr>
        </p:nvSpPr>
        <p:spPr>
          <a:xfrm>
            <a:off x="1898000" y="1605925"/>
            <a:ext cx="5348100" cy="19317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7" name="Google Shape;107;p8"/>
          <p:cNvSpPr/>
          <p:nvPr/>
        </p:nvSpPr>
        <p:spPr>
          <a:xfrm rot="-1548279">
            <a:off x="3738982" y="3888759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rot="-1548279">
            <a:off x="904269" y="26780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 rot="-1547762">
            <a:off x="5749161" y="4290293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rot="-1547762">
            <a:off x="611736" y="1993693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1162087">
            <a:off x="7679417" y="2289512"/>
            <a:ext cx="805446" cy="89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/>
          <p:nvPr/>
        </p:nvSpPr>
        <p:spPr>
          <a:xfrm rot="-1547762">
            <a:off x="8471036" y="32719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rot="-1547762">
            <a:off x="3793661" y="8022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-1548197">
            <a:off x="6950109" y="21924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 rot="-1548197">
            <a:off x="746984" y="5173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-1547762">
            <a:off x="4244686" y="4290293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rot="-1548279">
            <a:off x="6145519" y="38041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rot="-1547762">
            <a:off x="2628661" y="113430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-1548197">
            <a:off x="7280284" y="24062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rot="-1548197">
            <a:off x="2913609" y="6633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-1547762">
            <a:off x="1570686" y="24733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1162085">
            <a:off x="2685200" y="4061741"/>
            <a:ext cx="660450" cy="73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1162085">
            <a:off x="7217800" y="3912878"/>
            <a:ext cx="660450" cy="737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95904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257066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4742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5146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5000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41407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56969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3987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022827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507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9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-1162074">
            <a:off x="301930" y="1036750"/>
            <a:ext cx="626645" cy="69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9"/>
          <p:cNvSpPr/>
          <p:nvPr/>
        </p:nvSpPr>
        <p:spPr>
          <a:xfrm rot="-1548279">
            <a:off x="420432" y="3173909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-1548197">
            <a:off x="2947809" y="396986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9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969081">
            <a:off x="674714" y="4275502"/>
            <a:ext cx="478541" cy="53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1965120">
            <a:off x="405506" y="3810419"/>
            <a:ext cx="628813" cy="7020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"/>
          <p:cNvSpPr/>
          <p:nvPr/>
        </p:nvSpPr>
        <p:spPr>
          <a:xfrm rot="-1548279">
            <a:off x="8284819" y="9134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rot="-1548279">
            <a:off x="5193969" y="42260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rot="-1548279">
            <a:off x="781832" y="26724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rot="-843218">
            <a:off x="3956039" y="1014818"/>
            <a:ext cx="203659" cy="203659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rot="-1548197">
            <a:off x="734709" y="6774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-1548197">
            <a:off x="1006709" y="3354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4984715">
            <a:off x="6476783" y="4443368"/>
            <a:ext cx="280288" cy="280225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4984776">
            <a:off x="6968950" y="4130157"/>
            <a:ext cx="203635" cy="203635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-1755605">
            <a:off x="8058545" y="2509872"/>
            <a:ext cx="203665" cy="203665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-1548197">
            <a:off x="6711921" y="6611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 rot="-1548279">
            <a:off x="4263969" y="5059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 rot="-1548197">
            <a:off x="1645034" y="43889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 rot="-1548197">
            <a:off x="682134" y="19993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1965120">
            <a:off x="7538706" y="297182"/>
            <a:ext cx="628813" cy="70200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 rot="-1755121">
            <a:off x="8221331" y="2832308"/>
            <a:ext cx="280273" cy="28021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 rot="-843218">
            <a:off x="2146738" y="463120"/>
            <a:ext cx="203659" cy="203659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322798" flipH="1">
            <a:off x="8068761" y="3624378"/>
            <a:ext cx="714469" cy="6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322789" flipH="1">
            <a:off x="7437995" y="3940555"/>
            <a:ext cx="969956" cy="88169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9"/>
          <p:cNvSpPr txBox="1">
            <a:spLocks noGrp="1"/>
          </p:cNvSpPr>
          <p:nvPr>
            <p:ph type="ctrTitle"/>
          </p:nvPr>
        </p:nvSpPr>
        <p:spPr>
          <a:xfrm>
            <a:off x="3627600" y="1384424"/>
            <a:ext cx="4796400" cy="8130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49" name="Google Shape;149;p9"/>
          <p:cNvSpPr txBox="1">
            <a:spLocks noGrp="1"/>
          </p:cNvSpPr>
          <p:nvPr>
            <p:ph type="subTitle" idx="1"/>
          </p:nvPr>
        </p:nvSpPr>
        <p:spPr>
          <a:xfrm>
            <a:off x="4250400" y="2556975"/>
            <a:ext cx="35508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153217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63202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494532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831623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866779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203232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7781851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75878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6727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33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-576574" flipH="1">
            <a:off x="6856154" y="374133"/>
            <a:ext cx="1775415" cy="2031834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33"/>
          <p:cNvSpPr/>
          <p:nvPr/>
        </p:nvSpPr>
        <p:spPr>
          <a:xfrm rot="1548197" flipH="1">
            <a:off x="2067007" y="7585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3"/>
          <p:cNvSpPr/>
          <p:nvPr/>
        </p:nvSpPr>
        <p:spPr>
          <a:xfrm rot="1548197" flipH="1">
            <a:off x="312582" y="14968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3"/>
          <p:cNvSpPr/>
          <p:nvPr/>
        </p:nvSpPr>
        <p:spPr>
          <a:xfrm rot="1547762" flipH="1">
            <a:off x="8172183" y="3971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3"/>
          <p:cNvSpPr/>
          <p:nvPr/>
        </p:nvSpPr>
        <p:spPr>
          <a:xfrm rot="1548220" flipH="1">
            <a:off x="1674129" y="1103459"/>
            <a:ext cx="510062" cy="53211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3" name="Google Shape;603;p33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34797" y="350103"/>
            <a:ext cx="1117824" cy="1062372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33"/>
          <p:cNvSpPr/>
          <p:nvPr/>
        </p:nvSpPr>
        <p:spPr>
          <a:xfrm rot="1548197" flipH="1">
            <a:off x="3752959" y="45573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3"/>
          <p:cNvSpPr/>
          <p:nvPr/>
        </p:nvSpPr>
        <p:spPr>
          <a:xfrm rot="520517" flipH="1">
            <a:off x="4586196" y="4557319"/>
            <a:ext cx="203653" cy="203653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3"/>
          <p:cNvSpPr/>
          <p:nvPr/>
        </p:nvSpPr>
        <p:spPr>
          <a:xfrm rot="520194" flipH="1">
            <a:off x="4086146" y="4136416"/>
            <a:ext cx="280301" cy="280248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3"/>
          <p:cNvSpPr/>
          <p:nvPr/>
        </p:nvSpPr>
        <p:spPr>
          <a:xfrm rot="1548197" flipH="1">
            <a:off x="1666009" y="45573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3"/>
          <p:cNvSpPr/>
          <p:nvPr/>
        </p:nvSpPr>
        <p:spPr>
          <a:xfrm rot="-318218">
            <a:off x="8103924" y="4050633"/>
            <a:ext cx="389624" cy="406469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3"/>
          <p:cNvSpPr/>
          <p:nvPr/>
        </p:nvSpPr>
        <p:spPr>
          <a:xfrm rot="-1548197">
            <a:off x="7848155" y="45373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/>
          <p:nvPr/>
        </p:nvSpPr>
        <p:spPr>
          <a:xfrm rot="-1547762">
            <a:off x="3083186" y="40348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"/>
          <p:cNvSpPr/>
          <p:nvPr/>
        </p:nvSpPr>
        <p:spPr>
          <a:xfrm rot="-1547762">
            <a:off x="4004561" y="45569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"/>
          <p:cNvSpPr/>
          <p:nvPr/>
        </p:nvSpPr>
        <p:spPr>
          <a:xfrm rot="-1548279">
            <a:off x="3479544" y="43460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"/>
          <p:cNvSpPr/>
          <p:nvPr/>
        </p:nvSpPr>
        <p:spPr>
          <a:xfrm rot="-1547762">
            <a:off x="572661" y="1378968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/>
          <p:nvPr/>
        </p:nvSpPr>
        <p:spPr>
          <a:xfrm rot="-1547762">
            <a:off x="759836" y="47905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"/>
          <p:cNvSpPr/>
          <p:nvPr/>
        </p:nvSpPr>
        <p:spPr>
          <a:xfrm rot="-1547762">
            <a:off x="1276336" y="10046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-1548220">
            <a:off x="2435707" y="353121"/>
            <a:ext cx="510062" cy="53211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-1547762">
            <a:off x="8337011" y="1155393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ctrTitle"/>
          </p:nvPr>
        </p:nvSpPr>
        <p:spPr>
          <a:xfrm>
            <a:off x="712800" y="2039900"/>
            <a:ext cx="3859200" cy="2657100"/>
          </a:xfrm>
          <a:prstGeom prst="rect">
            <a:avLst/>
          </a:prstGeom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  <p:hf sldNum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34"/>
          <p:cNvPicPr preferRelativeResize="0"/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093287" y="304213"/>
            <a:ext cx="1186848" cy="13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4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100375" y="429451"/>
            <a:ext cx="1158125" cy="105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4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1162074">
            <a:off x="225043" y="1069350"/>
            <a:ext cx="626645" cy="699601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4"/>
          <p:cNvSpPr/>
          <p:nvPr/>
        </p:nvSpPr>
        <p:spPr>
          <a:xfrm rot="-1548279">
            <a:off x="8372044" y="9180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4"/>
          <p:cNvSpPr/>
          <p:nvPr/>
        </p:nvSpPr>
        <p:spPr>
          <a:xfrm rot="-1548279">
            <a:off x="5547944" y="44938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6" name="Google Shape;616;p34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1162074">
            <a:off x="5744918" y="201525"/>
            <a:ext cx="626645" cy="699601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34"/>
          <p:cNvSpPr/>
          <p:nvPr/>
        </p:nvSpPr>
        <p:spPr>
          <a:xfrm rot="-1548197">
            <a:off x="3255996" y="8670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4"/>
          <p:cNvSpPr/>
          <p:nvPr/>
        </p:nvSpPr>
        <p:spPr>
          <a:xfrm rot="-1548197">
            <a:off x="734709" y="6774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4"/>
          <p:cNvSpPr/>
          <p:nvPr/>
        </p:nvSpPr>
        <p:spPr>
          <a:xfrm rot="-1548197">
            <a:off x="1006709" y="3354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4"/>
          <p:cNvSpPr/>
          <p:nvPr/>
        </p:nvSpPr>
        <p:spPr>
          <a:xfrm rot="-1547762">
            <a:off x="7888461" y="45569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4"/>
          <p:cNvSpPr/>
          <p:nvPr/>
        </p:nvSpPr>
        <p:spPr>
          <a:xfrm rot="-1548197">
            <a:off x="6711921" y="6611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4"/>
          <p:cNvSpPr/>
          <p:nvPr/>
        </p:nvSpPr>
        <p:spPr>
          <a:xfrm rot="-1548197">
            <a:off x="1797509" y="45952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4"/>
          <p:cNvSpPr/>
          <p:nvPr/>
        </p:nvSpPr>
        <p:spPr>
          <a:xfrm rot="-1548197">
            <a:off x="3723309" y="6074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4"/>
          <p:cNvSpPr/>
          <p:nvPr/>
        </p:nvSpPr>
        <p:spPr>
          <a:xfrm rot="-1548279">
            <a:off x="775894" y="42221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4"/>
          <p:cNvSpPr/>
          <p:nvPr/>
        </p:nvSpPr>
        <p:spPr>
          <a:xfrm rot="-1548197">
            <a:off x="1006709" y="190878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sldNum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541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buClrTx/>
              <a:buFontTx/>
              <a:buNone/>
            </a:pPr>
            <a:fld id="{2E3AAC11-D570-4EA9-AFC0-30FB72BA45EB}" type="datetimeFigureOut">
              <a:rPr lang="zh-CN" altLang="en-US" sz="1800" kern="1200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>
                <a:buClrTx/>
                <a:buFontTx/>
                <a:buNone/>
              </a:pPr>
              <a:t>2024/1/31</a:t>
            </a:fld>
            <a:endParaRPr lang="zh-CN" altLang="en-US" sz="180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buClrTx/>
              <a:buFontTx/>
              <a:buNone/>
            </a:pPr>
            <a:fld id="{55ECCFAA-F4FB-487C-9F1E-C8836D0C3DC9}" type="slidenum">
              <a:rPr lang="zh-CN" altLang="en-US" sz="1800" kern="1200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819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buClrTx/>
              <a:buFontTx/>
              <a:buNone/>
            </a:pPr>
            <a:fld id="{2E3AAC11-D570-4EA9-AFC0-30FB72BA45EB}" type="datetimeFigureOut">
              <a:rPr lang="zh-CN" altLang="en-US" sz="1800" kern="1200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>
                <a:buClrTx/>
                <a:buFontTx/>
                <a:buNone/>
              </a:pPr>
              <a:t>2024/1/31</a:t>
            </a:fld>
            <a:endParaRPr lang="zh-CN" altLang="en-US" sz="180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buClrTx/>
              <a:buFontTx/>
              <a:buNone/>
            </a:pPr>
            <a:fld id="{55ECCFAA-F4FB-487C-9F1E-C8836D0C3DC9}" type="slidenum">
              <a:rPr lang="zh-CN" altLang="en-US" sz="1800" kern="1200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0792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89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randstander"/>
              <a:buNone/>
              <a:defRPr sz="3200" b="1">
                <a:solidFill>
                  <a:schemeClr val="accent2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randstander"/>
              <a:buNone/>
              <a:defRPr sz="2800" b="1">
                <a:solidFill>
                  <a:schemeClr val="accent2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randstander"/>
              <a:buNone/>
              <a:defRPr sz="2800" b="1">
                <a:solidFill>
                  <a:schemeClr val="accent2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randstander"/>
              <a:buNone/>
              <a:defRPr sz="2800" b="1">
                <a:solidFill>
                  <a:schemeClr val="accent2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randstander"/>
              <a:buNone/>
              <a:defRPr sz="2800" b="1">
                <a:solidFill>
                  <a:schemeClr val="accent2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randstander"/>
              <a:buNone/>
              <a:defRPr sz="2800" b="1">
                <a:solidFill>
                  <a:schemeClr val="accent2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randstander"/>
              <a:buNone/>
              <a:defRPr sz="2800" b="1">
                <a:solidFill>
                  <a:schemeClr val="accent2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randstander"/>
              <a:buNone/>
              <a:defRPr sz="2800" b="1">
                <a:solidFill>
                  <a:schemeClr val="accent2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randstander"/>
              <a:buNone/>
              <a:defRPr sz="2800" b="1">
                <a:solidFill>
                  <a:schemeClr val="accent2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 panose="00000500000000000000"/>
              <a:buChar char="●"/>
              <a:defRPr>
                <a:solidFill>
                  <a:schemeClr val="accent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 panose="00000500000000000000"/>
              <a:buChar char="○"/>
              <a:defRPr>
                <a:solidFill>
                  <a:schemeClr val="accent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 panose="00000500000000000000"/>
              <a:buChar char="■"/>
              <a:defRPr>
                <a:solidFill>
                  <a:schemeClr val="accent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 panose="00000500000000000000"/>
              <a:buChar char="●"/>
              <a:defRPr>
                <a:solidFill>
                  <a:schemeClr val="accent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 panose="00000500000000000000"/>
              <a:buChar char="○"/>
              <a:defRPr>
                <a:solidFill>
                  <a:schemeClr val="accent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 panose="00000500000000000000"/>
              <a:buChar char="■"/>
              <a:defRPr>
                <a:solidFill>
                  <a:schemeClr val="accent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 panose="00000500000000000000"/>
              <a:buChar char="●"/>
              <a:defRPr>
                <a:solidFill>
                  <a:schemeClr val="accent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 panose="00000500000000000000"/>
              <a:buChar char="○"/>
              <a:defRPr>
                <a:solidFill>
                  <a:schemeClr val="accent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 panose="00000500000000000000"/>
              <a:buChar char="■"/>
              <a:defRPr>
                <a:solidFill>
                  <a:schemeClr val="accent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09" r:id="rId59"/>
    <p:sldLayoutId id="2147483710" r:id="rId60"/>
    <p:sldLayoutId id="2147483711" r:id="rId61"/>
    <p:sldLayoutId id="2147483712" r:id="rId62"/>
    <p:sldLayoutId id="2147483713" r:id="rId63"/>
    <p:sldLayoutId id="2147483714" r:id="rId64"/>
    <p:sldLayoutId id="2147483715" r:id="rId65"/>
    <p:sldLayoutId id="2147483716" r:id="rId66"/>
    <p:sldLayoutId id="2147483717" r:id="rId67"/>
    <p:sldLayoutId id="2147483718" r:id="rId68"/>
    <p:sldLayoutId id="2147483719" r:id="rId69"/>
    <p:sldLayoutId id="2147483720" r:id="rId70"/>
    <p:sldLayoutId id="2147483721" r:id="rId71"/>
    <p:sldLayoutId id="2147483722" r:id="rId72"/>
    <p:sldLayoutId id="2147483723" r:id="rId73"/>
    <p:sldLayoutId id="2147483724" r:id="rId74"/>
    <p:sldLayoutId id="2147483725" r:id="rId75"/>
    <p:sldLayoutId id="2147483726" r:id="rId76"/>
    <p:sldLayoutId id="2147483727" r:id="rId77"/>
    <p:sldLayoutId id="2147483728" r:id="rId78"/>
    <p:sldLayoutId id="2147483729" r:id="rId79"/>
    <p:sldLayoutId id="2147483730" r:id="rId80"/>
    <p:sldLayoutId id="2147483731" r:id="rId81"/>
    <p:sldLayoutId id="2147483732" r:id="rId82"/>
    <p:sldLayoutId id="2147483733" r:id="rId83"/>
    <p:sldLayoutId id="2147483734" r:id="rId84"/>
    <p:sldLayoutId id="2147483735" r:id="rId85"/>
    <p:sldLayoutId id="2147483736" r:id="rId86"/>
    <p:sldLayoutId id="2147483737" r:id="rId87"/>
    <p:sldLayoutId id="2147483738" r:id="rId88"/>
    <p:sldLayoutId id="2147483679" r:id="rId89"/>
    <p:sldLayoutId id="2147483680" r:id="rId90"/>
    <p:sldLayoutId id="2147483743" r:id="rId9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96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png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77.png"/><Relationship Id="rId4" Type="http://schemas.openxmlformats.org/officeDocument/2006/relationships/hyperlink" Target="https://docs.google.com/spreadsheets/d/1LiaIEQ9sWqwdS1SJtnnhatI5FIi-DmfBto0Me3GKKmI/copy" TargetMode="Externa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7.png"/><Relationship Id="rId5" Type="http://schemas.openxmlformats.org/officeDocument/2006/relationships/image" Target="../media/image34.png"/><Relationship Id="rId4" Type="http://schemas.openxmlformats.org/officeDocument/2006/relationships/image" Target="../media/image4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hyperlink" Target="https://docs.google.com/spreadsheets/d/1LiaIEQ9sWqwdS1SJtnnhatI5FIi-DmfBto0Me3GKKmI/copy" TargetMode="Externa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image" Target="../media/image95.png"/><Relationship Id="rId4" Type="http://schemas.openxmlformats.org/officeDocument/2006/relationships/image" Target="../media/image9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9.jpe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geometric-start-up-landing-page_18493557.htm#&amp;position=5&amp;from_view=collections/?utm_source=slidesgo_template&amp;utm_medium=referral-link&amp;utm_campaign=sg_resources&amp;utm_content=freepik" TargetMode="External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hyperlink" Target="https://www.freepik.com/free-vector/geometric-start-up-landing-page-template_14604090.htm#&amp;position=4&amp;from_view=collections/?utm_source=slidesgo_template&amp;utm_medium=referral-link&amp;utm_campaign=sg_resources&amp;utm_content=freepik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09.png"/><Relationship Id="rId7" Type="http://schemas.openxmlformats.org/officeDocument/2006/relationships/image" Target="../media/image111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91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12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38"/>
          <p:cNvPicPr preferRelativeResize="0"/>
          <p:nvPr/>
        </p:nvPicPr>
        <p:blipFill rotWithShape="1">
          <a:blip r:embed="rId3" cstate="screen"/>
          <a:srcRect l="15287" r="15287"/>
          <a:stretch>
            <a:fillRect/>
          </a:stretch>
        </p:blipFill>
        <p:spPr>
          <a:xfrm rot="-591206">
            <a:off x="3042517" y="-997083"/>
            <a:ext cx="6348436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8"/>
          <p:cNvSpPr txBox="1">
            <a:spLocks noGrp="1"/>
          </p:cNvSpPr>
          <p:nvPr>
            <p:ph type="subTitle" idx="1"/>
          </p:nvPr>
        </p:nvSpPr>
        <p:spPr>
          <a:xfrm>
            <a:off x="979025" y="3651075"/>
            <a:ext cx="32895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Here is where your presentation begins</a:t>
            </a:r>
          </a:p>
        </p:txBody>
      </p:sp>
      <p:sp>
        <p:nvSpPr>
          <p:cNvPr id="638" name="Google Shape;638;p38"/>
          <p:cNvSpPr txBox="1">
            <a:spLocks noGrp="1"/>
          </p:cNvSpPr>
          <p:nvPr>
            <p:ph type="ctrTitle"/>
          </p:nvPr>
        </p:nvSpPr>
        <p:spPr>
          <a:xfrm>
            <a:off x="584825" y="1643430"/>
            <a:ext cx="4077900" cy="17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>
                <a:solidFill>
                  <a:schemeClr val="dk2"/>
                </a:solidFill>
              </a:rPr>
              <a:t>GEEK</a:t>
            </a:r>
            <a:r>
              <a:rPr lang="en-GB" sz="6000" dirty="0"/>
              <a:t> </a:t>
            </a:r>
            <a:r>
              <a:rPr lang="en-GB" sz="5400" dirty="0">
                <a:solidFill>
                  <a:schemeClr val="lt2"/>
                </a:solidFill>
              </a:rPr>
              <a:t>PRIDE DAY</a:t>
            </a:r>
            <a:endParaRPr sz="5400" dirty="0">
              <a:solidFill>
                <a:schemeClr val="lt2"/>
              </a:solidFill>
            </a:endParaRPr>
          </a:p>
        </p:txBody>
      </p:sp>
      <p:sp>
        <p:nvSpPr>
          <p:cNvPr id="639" name="Google Shape;639;p38"/>
          <p:cNvSpPr txBox="1">
            <a:spLocks noGrp="1"/>
          </p:cNvSpPr>
          <p:nvPr>
            <p:ph type="ctrTitle"/>
          </p:nvPr>
        </p:nvSpPr>
        <p:spPr>
          <a:xfrm>
            <a:off x="1666775" y="792825"/>
            <a:ext cx="1914000" cy="6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LET’S CELEBRATE</a:t>
            </a:r>
            <a:endParaRPr sz="1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40" name="Google Shape;640;p38"/>
          <p:cNvGrpSpPr/>
          <p:nvPr/>
        </p:nvGrpSpPr>
        <p:grpSpPr>
          <a:xfrm>
            <a:off x="2325571" y="3441800"/>
            <a:ext cx="414713" cy="70105"/>
            <a:chOff x="4314513" y="3441800"/>
            <a:chExt cx="414713" cy="70105"/>
          </a:xfrm>
        </p:grpSpPr>
        <p:sp>
          <p:nvSpPr>
            <p:cNvPr id="641" name="Google Shape;641;p38"/>
            <p:cNvSpPr/>
            <p:nvPr/>
          </p:nvSpPr>
          <p:spPr>
            <a:xfrm>
              <a:off x="4661425" y="344410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4314513" y="344180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4467113" y="345020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  <p:sp>
        <p:nvSpPr>
          <p:cNvPr id="644" name="Google Shape;644;p38"/>
          <p:cNvSpPr/>
          <p:nvPr/>
        </p:nvSpPr>
        <p:spPr>
          <a:xfrm>
            <a:off x="1369416" y="1501260"/>
            <a:ext cx="2533221" cy="8399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Hobo Std" panose="00000600000000000000" pitchFamily="50" charset="0"/>
              </a:rPr>
              <a:t>GEEK</a:t>
            </a:r>
          </a:p>
        </p:txBody>
      </p:sp>
      <p:grpSp>
        <p:nvGrpSpPr>
          <p:cNvPr id="645" name="Google Shape;645;p38"/>
          <p:cNvGrpSpPr/>
          <p:nvPr/>
        </p:nvGrpSpPr>
        <p:grpSpPr>
          <a:xfrm>
            <a:off x="1440752" y="1557900"/>
            <a:ext cx="2346875" cy="721325"/>
            <a:chOff x="3377550" y="1884150"/>
            <a:chExt cx="2346875" cy="721325"/>
          </a:xfrm>
        </p:grpSpPr>
        <p:sp>
          <p:nvSpPr>
            <p:cNvPr id="646" name="Google Shape;646;p38"/>
            <p:cNvSpPr/>
            <p:nvPr/>
          </p:nvSpPr>
          <p:spPr>
            <a:xfrm>
              <a:off x="3638100" y="188415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3471175" y="195195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3403375" y="207815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3377550" y="228577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3445350" y="245170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3876900" y="228577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3849800" y="242765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3575625" y="255447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3744600" y="254625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3766975" y="193945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4153725" y="220027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4145325" y="235357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4204725" y="251642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4357325" y="252482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4153725" y="2050613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4400950" y="2192133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4204725" y="190095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4357325" y="189255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4277338" y="2192133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4754550" y="193945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4872625" y="190095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5006975" y="189255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4746150" y="207815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4754550" y="223365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4754550" y="237235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4746150" y="251105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4955975" y="220027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4904975" y="252482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5006975" y="252482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5304375" y="195195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5312775" y="209640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5321175" y="2240856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5321175" y="23532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5324731" y="2489172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5484025" y="220026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5656625" y="195195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5577650" y="2104806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5577650" y="2321344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5673425" y="2468494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  <p:pic>
        <p:nvPicPr>
          <p:cNvPr id="685" name="Google Shape;685;p38"/>
          <p:cNvPicPr preferRelativeResize="0"/>
          <p:nvPr/>
        </p:nvPicPr>
        <p:blipFill>
          <a:blip r:embed="rId4" cstate="screen"/>
          <a:stretch>
            <a:fillRect/>
          </a:stretch>
        </p:blipFill>
        <p:spPr>
          <a:xfrm rot="-703312">
            <a:off x="4309508" y="2148696"/>
            <a:ext cx="4549886" cy="2559312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38"/>
          <p:cNvSpPr/>
          <p:nvPr/>
        </p:nvSpPr>
        <p:spPr>
          <a:xfrm rot="-1548279">
            <a:off x="4113332" y="17179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8"/>
          <p:cNvSpPr/>
          <p:nvPr/>
        </p:nvSpPr>
        <p:spPr>
          <a:xfrm rot="-1547762">
            <a:off x="4619036" y="232625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8"/>
          <p:cNvSpPr/>
          <p:nvPr/>
        </p:nvSpPr>
        <p:spPr>
          <a:xfrm rot="-1547762">
            <a:off x="3682261" y="99205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8"/>
          <p:cNvSpPr/>
          <p:nvPr/>
        </p:nvSpPr>
        <p:spPr>
          <a:xfrm rot="-1548197">
            <a:off x="4137534" y="12361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8"/>
          <p:cNvSpPr/>
          <p:nvPr/>
        </p:nvSpPr>
        <p:spPr>
          <a:xfrm rot="-1547762">
            <a:off x="3886811" y="35589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8"/>
          <p:cNvSpPr/>
          <p:nvPr/>
        </p:nvSpPr>
        <p:spPr>
          <a:xfrm rot="-1548279">
            <a:off x="3832132" y="42041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8"/>
          <p:cNvSpPr/>
          <p:nvPr/>
        </p:nvSpPr>
        <p:spPr>
          <a:xfrm rot="-1548197">
            <a:off x="4137534" y="12361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48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564394" flipH="1">
            <a:off x="4653979" y="728327"/>
            <a:ext cx="1936143" cy="155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48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1819292">
            <a:off x="5561639" y="176054"/>
            <a:ext cx="2884495" cy="479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48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476100">
            <a:off x="2305332" y="648451"/>
            <a:ext cx="1478739" cy="1650853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48"/>
          <p:cNvSpPr txBox="1">
            <a:spLocks noGrp="1"/>
          </p:cNvSpPr>
          <p:nvPr>
            <p:ph type="ctrTitle"/>
          </p:nvPr>
        </p:nvSpPr>
        <p:spPr>
          <a:xfrm>
            <a:off x="712750" y="2522550"/>
            <a:ext cx="4663800" cy="983100"/>
          </a:xfrm>
          <a:prstGeom prst="rect">
            <a:avLst/>
          </a:prstGeom>
        </p:spPr>
        <p:txBody>
          <a:bodyPr spcFirstLastPara="1" wrap="non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FESTIVITY</a:t>
            </a:r>
          </a:p>
        </p:txBody>
      </p:sp>
      <p:sp>
        <p:nvSpPr>
          <p:cNvPr id="840" name="Google Shape;840;p48"/>
          <p:cNvSpPr txBox="1">
            <a:spLocks noGrp="1"/>
          </p:cNvSpPr>
          <p:nvPr>
            <p:ph type="subTitle" idx="1"/>
          </p:nvPr>
        </p:nvSpPr>
        <p:spPr>
          <a:xfrm>
            <a:off x="1746850" y="3743683"/>
            <a:ext cx="25956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enter a subtitle here if you need it</a:t>
            </a:r>
          </a:p>
        </p:txBody>
      </p:sp>
      <p:sp>
        <p:nvSpPr>
          <p:cNvPr id="841" name="Google Shape;841;p48"/>
          <p:cNvSpPr txBox="1">
            <a:spLocks noGrp="1"/>
          </p:cNvSpPr>
          <p:nvPr>
            <p:ph type="title" idx="2"/>
          </p:nvPr>
        </p:nvSpPr>
        <p:spPr>
          <a:xfrm rot="-515501">
            <a:off x="2367909" y="1008807"/>
            <a:ext cx="1353489" cy="813974"/>
          </a:xfrm>
          <a:prstGeom prst="rect">
            <a:avLst/>
          </a:prstGeom>
          <a:noFill/>
          <a:ln>
            <a:noFill/>
          </a:ln>
          <a:effectLst>
            <a:outerShdw dist="57150" dir="4980000" algn="bl" rotWithShape="0">
              <a:srgbClr val="000000">
                <a:alpha val="50000"/>
              </a:srgbClr>
            </a:outerShdw>
          </a:effectLst>
        </p:spPr>
        <p:txBody>
          <a:bodyPr spcFirstLastPara="1" wrap="none" lIns="91425" tIns="91425" rIns="91425" bIns="91425" anchor="ctr" anchorCtr="0">
            <a:noAutofit/>
          </a:bodyPr>
          <a:lstStyle/>
          <a:p>
            <a:r>
              <a:rPr lang="en-GB" dirty="0"/>
              <a:t>02</a:t>
            </a:r>
          </a:p>
        </p:txBody>
      </p:sp>
      <p:grpSp>
        <p:nvGrpSpPr>
          <p:cNvPr id="842" name="Google Shape;842;p48"/>
          <p:cNvGrpSpPr/>
          <p:nvPr/>
        </p:nvGrpSpPr>
        <p:grpSpPr>
          <a:xfrm>
            <a:off x="2837344" y="3556875"/>
            <a:ext cx="414713" cy="70105"/>
            <a:chOff x="4314513" y="3441800"/>
            <a:chExt cx="414713" cy="70105"/>
          </a:xfrm>
        </p:grpSpPr>
        <p:sp>
          <p:nvSpPr>
            <p:cNvPr id="843" name="Google Shape;843;p48"/>
            <p:cNvSpPr/>
            <p:nvPr/>
          </p:nvSpPr>
          <p:spPr>
            <a:xfrm>
              <a:off x="4661425" y="344410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4314513" y="344180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4467113" y="345020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  <p:sp>
        <p:nvSpPr>
          <p:cNvPr id="846" name="Google Shape;846;p48"/>
          <p:cNvSpPr/>
          <p:nvPr/>
        </p:nvSpPr>
        <p:spPr>
          <a:xfrm rot="-1548279">
            <a:off x="6119007" y="30346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48"/>
          <p:cNvSpPr/>
          <p:nvPr/>
        </p:nvSpPr>
        <p:spPr>
          <a:xfrm rot="-1548197">
            <a:off x="5891584" y="26364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49"/>
          <p:cNvSpPr txBox="1">
            <a:spLocks noGrp="1"/>
          </p:cNvSpPr>
          <p:nvPr>
            <p:ph type="ctrTitle"/>
          </p:nvPr>
        </p:nvSpPr>
        <p:spPr>
          <a:xfrm>
            <a:off x="2676150" y="441450"/>
            <a:ext cx="37917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</a:rPr>
              <a:t>MAIN</a:t>
            </a:r>
            <a:r>
              <a:rPr lang="en-GB" dirty="0"/>
              <a:t> </a:t>
            </a:r>
            <a:r>
              <a:rPr lang="en-GB" dirty="0">
                <a:solidFill>
                  <a:schemeClr val="dk2"/>
                </a:solidFill>
              </a:rPr>
              <a:t>EVENTS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53" name="Google Shape;853;p49"/>
          <p:cNvSpPr txBox="1">
            <a:spLocks noGrp="1"/>
          </p:cNvSpPr>
          <p:nvPr>
            <p:ph type="subTitle" idx="1"/>
          </p:nvPr>
        </p:nvSpPr>
        <p:spPr>
          <a:xfrm>
            <a:off x="2153225" y="3394500"/>
            <a:ext cx="2200200" cy="1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the closest planet to the Sun and the smallest one in the Solar System</a:t>
            </a:r>
          </a:p>
        </p:txBody>
      </p:sp>
      <p:sp>
        <p:nvSpPr>
          <p:cNvPr id="854" name="Google Shape;854;p49"/>
          <p:cNvSpPr txBox="1">
            <a:spLocks noGrp="1"/>
          </p:cNvSpPr>
          <p:nvPr>
            <p:ph type="ctrTitle" idx="2"/>
          </p:nvPr>
        </p:nvSpPr>
        <p:spPr>
          <a:xfrm>
            <a:off x="2153263" y="286337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MERCURY</a:t>
            </a:r>
          </a:p>
        </p:txBody>
      </p:sp>
      <p:sp>
        <p:nvSpPr>
          <p:cNvPr id="855" name="Google Shape;855;p49"/>
          <p:cNvSpPr txBox="1">
            <a:spLocks noGrp="1"/>
          </p:cNvSpPr>
          <p:nvPr>
            <p:ph type="subTitle" idx="3"/>
          </p:nvPr>
        </p:nvSpPr>
        <p:spPr>
          <a:xfrm>
            <a:off x="4790520" y="3394500"/>
            <a:ext cx="2200200" cy="1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has a beautiful name and is the second planet from the Sun</a:t>
            </a:r>
          </a:p>
        </p:txBody>
      </p:sp>
      <p:sp>
        <p:nvSpPr>
          <p:cNvPr id="856" name="Google Shape;856;p49"/>
          <p:cNvSpPr txBox="1">
            <a:spLocks noGrp="1"/>
          </p:cNvSpPr>
          <p:nvPr>
            <p:ph type="ctrTitle" idx="4"/>
          </p:nvPr>
        </p:nvSpPr>
        <p:spPr>
          <a:xfrm>
            <a:off x="4790563" y="286337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VENUS</a:t>
            </a:r>
          </a:p>
        </p:txBody>
      </p:sp>
      <p:grpSp>
        <p:nvGrpSpPr>
          <p:cNvPr id="857" name="Google Shape;857;p49"/>
          <p:cNvGrpSpPr/>
          <p:nvPr/>
        </p:nvGrpSpPr>
        <p:grpSpPr>
          <a:xfrm>
            <a:off x="2862584" y="2193844"/>
            <a:ext cx="781588" cy="564810"/>
            <a:chOff x="1078439" y="3769816"/>
            <a:chExt cx="349063" cy="252249"/>
          </a:xfrm>
        </p:grpSpPr>
        <p:sp>
          <p:nvSpPr>
            <p:cNvPr id="858" name="Google Shape;858;p49"/>
            <p:cNvSpPr/>
            <p:nvPr/>
          </p:nvSpPr>
          <p:spPr>
            <a:xfrm>
              <a:off x="1078439" y="3812960"/>
              <a:ext cx="349063" cy="187567"/>
            </a:xfrm>
            <a:custGeom>
              <a:avLst/>
              <a:gdLst/>
              <a:ahLst/>
              <a:cxnLst/>
              <a:rect l="l" t="t" r="r" b="b"/>
              <a:pathLst>
                <a:path w="10939" h="5878" extrusionOk="0">
                  <a:moveTo>
                    <a:pt x="8250" y="661"/>
                  </a:moveTo>
                  <a:cubicBezTo>
                    <a:pt x="8321" y="661"/>
                    <a:pt x="8390" y="662"/>
                    <a:pt x="8458" y="664"/>
                  </a:cubicBezTo>
                  <a:cubicBezTo>
                    <a:pt x="9350" y="682"/>
                    <a:pt x="9957" y="932"/>
                    <a:pt x="10082" y="1289"/>
                  </a:cubicBezTo>
                  <a:cubicBezTo>
                    <a:pt x="10207" y="1664"/>
                    <a:pt x="9885" y="2217"/>
                    <a:pt x="9225" y="2806"/>
                  </a:cubicBezTo>
                  <a:cubicBezTo>
                    <a:pt x="8440" y="3466"/>
                    <a:pt x="7316" y="4090"/>
                    <a:pt x="6049" y="4554"/>
                  </a:cubicBezTo>
                  <a:cubicBezTo>
                    <a:pt x="4811" y="4984"/>
                    <a:pt x="3588" y="5215"/>
                    <a:pt x="2591" y="5215"/>
                  </a:cubicBezTo>
                  <a:cubicBezTo>
                    <a:pt x="2554" y="5215"/>
                    <a:pt x="2517" y="5215"/>
                    <a:pt x="2481" y="5214"/>
                  </a:cubicBezTo>
                  <a:cubicBezTo>
                    <a:pt x="1589" y="5179"/>
                    <a:pt x="982" y="4947"/>
                    <a:pt x="857" y="4590"/>
                  </a:cubicBezTo>
                  <a:cubicBezTo>
                    <a:pt x="714" y="4215"/>
                    <a:pt x="1035" y="3644"/>
                    <a:pt x="1713" y="3073"/>
                  </a:cubicBezTo>
                  <a:cubicBezTo>
                    <a:pt x="2481" y="2395"/>
                    <a:pt x="3605" y="1771"/>
                    <a:pt x="4889" y="1325"/>
                  </a:cubicBezTo>
                  <a:cubicBezTo>
                    <a:pt x="6088" y="892"/>
                    <a:pt x="7271" y="661"/>
                    <a:pt x="8250" y="661"/>
                  </a:cubicBezTo>
                  <a:close/>
                  <a:moveTo>
                    <a:pt x="8264" y="1"/>
                  </a:moveTo>
                  <a:cubicBezTo>
                    <a:pt x="7199" y="1"/>
                    <a:pt x="5929" y="249"/>
                    <a:pt x="4675" y="700"/>
                  </a:cubicBezTo>
                  <a:cubicBezTo>
                    <a:pt x="3319" y="1182"/>
                    <a:pt x="2106" y="1842"/>
                    <a:pt x="1285" y="2574"/>
                  </a:cubicBezTo>
                  <a:cubicBezTo>
                    <a:pt x="375" y="3359"/>
                    <a:pt x="1" y="4162"/>
                    <a:pt x="232" y="4804"/>
                  </a:cubicBezTo>
                  <a:cubicBezTo>
                    <a:pt x="464" y="5464"/>
                    <a:pt x="1250" y="5839"/>
                    <a:pt x="2463" y="5874"/>
                  </a:cubicBezTo>
                  <a:cubicBezTo>
                    <a:pt x="2531" y="5877"/>
                    <a:pt x="2601" y="5878"/>
                    <a:pt x="2671" y="5878"/>
                  </a:cubicBezTo>
                  <a:cubicBezTo>
                    <a:pt x="3722" y="5878"/>
                    <a:pt x="4993" y="5630"/>
                    <a:pt x="6263" y="5179"/>
                  </a:cubicBezTo>
                  <a:cubicBezTo>
                    <a:pt x="7619" y="4697"/>
                    <a:pt x="8815" y="4037"/>
                    <a:pt x="9653" y="3305"/>
                  </a:cubicBezTo>
                  <a:cubicBezTo>
                    <a:pt x="10563" y="2520"/>
                    <a:pt x="10938" y="1717"/>
                    <a:pt x="10706" y="1075"/>
                  </a:cubicBezTo>
                  <a:cubicBezTo>
                    <a:pt x="10474" y="415"/>
                    <a:pt x="9689" y="40"/>
                    <a:pt x="8476" y="4"/>
                  </a:cubicBezTo>
                  <a:cubicBezTo>
                    <a:pt x="8406" y="2"/>
                    <a:pt x="8336" y="1"/>
                    <a:pt x="8264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1096086" y="3812960"/>
              <a:ext cx="304070" cy="146467"/>
            </a:xfrm>
            <a:custGeom>
              <a:avLst/>
              <a:gdLst/>
              <a:ahLst/>
              <a:cxnLst/>
              <a:rect l="l" t="t" r="r" b="b"/>
              <a:pathLst>
                <a:path w="9529" h="4590" extrusionOk="0">
                  <a:moveTo>
                    <a:pt x="7711" y="1"/>
                  </a:moveTo>
                  <a:cubicBezTo>
                    <a:pt x="6646" y="1"/>
                    <a:pt x="5376" y="249"/>
                    <a:pt x="4122" y="700"/>
                  </a:cubicBezTo>
                  <a:cubicBezTo>
                    <a:pt x="2766" y="1182"/>
                    <a:pt x="1553" y="1842"/>
                    <a:pt x="732" y="2574"/>
                  </a:cubicBezTo>
                  <a:cubicBezTo>
                    <a:pt x="607" y="2663"/>
                    <a:pt x="500" y="2770"/>
                    <a:pt x="411" y="2859"/>
                  </a:cubicBezTo>
                  <a:cubicBezTo>
                    <a:pt x="1" y="3823"/>
                    <a:pt x="304" y="4590"/>
                    <a:pt x="304" y="4590"/>
                  </a:cubicBezTo>
                  <a:cubicBezTo>
                    <a:pt x="161" y="4215"/>
                    <a:pt x="482" y="3644"/>
                    <a:pt x="1160" y="3073"/>
                  </a:cubicBezTo>
                  <a:cubicBezTo>
                    <a:pt x="1928" y="2395"/>
                    <a:pt x="3052" y="1771"/>
                    <a:pt x="4336" y="1325"/>
                  </a:cubicBezTo>
                  <a:cubicBezTo>
                    <a:pt x="5535" y="892"/>
                    <a:pt x="6718" y="661"/>
                    <a:pt x="7697" y="661"/>
                  </a:cubicBezTo>
                  <a:cubicBezTo>
                    <a:pt x="7768" y="661"/>
                    <a:pt x="7837" y="662"/>
                    <a:pt x="7905" y="664"/>
                  </a:cubicBezTo>
                  <a:cubicBezTo>
                    <a:pt x="8797" y="682"/>
                    <a:pt x="9404" y="932"/>
                    <a:pt x="9529" y="1289"/>
                  </a:cubicBezTo>
                  <a:cubicBezTo>
                    <a:pt x="9529" y="1289"/>
                    <a:pt x="9261" y="415"/>
                    <a:pt x="8387" y="40"/>
                  </a:cubicBezTo>
                  <a:cubicBezTo>
                    <a:pt x="8244" y="22"/>
                    <a:pt x="8083" y="4"/>
                    <a:pt x="7923" y="4"/>
                  </a:cubicBezTo>
                  <a:cubicBezTo>
                    <a:pt x="7853" y="2"/>
                    <a:pt x="7783" y="1"/>
                    <a:pt x="7711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1121709" y="3769816"/>
              <a:ext cx="251706" cy="252249"/>
            </a:xfrm>
            <a:custGeom>
              <a:avLst/>
              <a:gdLst/>
              <a:ahLst/>
              <a:cxnLst/>
              <a:rect l="l" t="t" r="r" b="b"/>
              <a:pathLst>
                <a:path w="7888" h="7905" extrusionOk="0">
                  <a:moveTo>
                    <a:pt x="3944" y="0"/>
                  </a:moveTo>
                  <a:cubicBezTo>
                    <a:pt x="1767" y="0"/>
                    <a:pt x="1" y="1767"/>
                    <a:pt x="1" y="3961"/>
                  </a:cubicBezTo>
                  <a:cubicBezTo>
                    <a:pt x="1" y="6138"/>
                    <a:pt x="1767" y="7904"/>
                    <a:pt x="3944" y="7904"/>
                  </a:cubicBezTo>
                  <a:cubicBezTo>
                    <a:pt x="6121" y="7904"/>
                    <a:pt x="7887" y="6138"/>
                    <a:pt x="7887" y="3961"/>
                  </a:cubicBezTo>
                  <a:cubicBezTo>
                    <a:pt x="7887" y="1767"/>
                    <a:pt x="6121" y="0"/>
                    <a:pt x="3944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1117146" y="3842126"/>
              <a:ext cx="217530" cy="179877"/>
            </a:xfrm>
            <a:custGeom>
              <a:avLst/>
              <a:gdLst/>
              <a:ahLst/>
              <a:cxnLst/>
              <a:rect l="l" t="t" r="r" b="b"/>
              <a:pathLst>
                <a:path w="6817" h="5637" extrusionOk="0">
                  <a:moveTo>
                    <a:pt x="518" y="0"/>
                  </a:moveTo>
                  <a:cubicBezTo>
                    <a:pt x="90" y="910"/>
                    <a:pt x="1" y="1981"/>
                    <a:pt x="376" y="3016"/>
                  </a:cubicBezTo>
                  <a:cubicBezTo>
                    <a:pt x="951" y="4630"/>
                    <a:pt x="2465" y="5637"/>
                    <a:pt x="4092" y="5637"/>
                  </a:cubicBezTo>
                  <a:cubicBezTo>
                    <a:pt x="4534" y="5637"/>
                    <a:pt x="4983" y="5563"/>
                    <a:pt x="5425" y="5407"/>
                  </a:cubicBezTo>
                  <a:cubicBezTo>
                    <a:pt x="5960" y="5210"/>
                    <a:pt x="6424" y="4925"/>
                    <a:pt x="6817" y="4550"/>
                  </a:cubicBezTo>
                  <a:cubicBezTo>
                    <a:pt x="6406" y="3551"/>
                    <a:pt x="5550" y="2373"/>
                    <a:pt x="3819" y="2016"/>
                  </a:cubicBezTo>
                  <a:cubicBezTo>
                    <a:pt x="1589" y="1570"/>
                    <a:pt x="786" y="553"/>
                    <a:pt x="518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1131378" y="3889385"/>
              <a:ext cx="262524" cy="111143"/>
            </a:xfrm>
            <a:custGeom>
              <a:avLst/>
              <a:gdLst/>
              <a:ahLst/>
              <a:cxnLst/>
              <a:rect l="l" t="t" r="r" b="b"/>
              <a:pathLst>
                <a:path w="8227" h="3483" extrusionOk="0">
                  <a:moveTo>
                    <a:pt x="7977" y="0"/>
                  </a:moveTo>
                  <a:cubicBezTo>
                    <a:pt x="7852" y="143"/>
                    <a:pt x="7727" y="268"/>
                    <a:pt x="7566" y="411"/>
                  </a:cubicBezTo>
                  <a:cubicBezTo>
                    <a:pt x="6781" y="1071"/>
                    <a:pt x="5657" y="1695"/>
                    <a:pt x="4390" y="2159"/>
                  </a:cubicBezTo>
                  <a:cubicBezTo>
                    <a:pt x="3152" y="2589"/>
                    <a:pt x="1929" y="2820"/>
                    <a:pt x="932" y="2820"/>
                  </a:cubicBezTo>
                  <a:cubicBezTo>
                    <a:pt x="895" y="2820"/>
                    <a:pt x="858" y="2820"/>
                    <a:pt x="822" y="2819"/>
                  </a:cubicBezTo>
                  <a:cubicBezTo>
                    <a:pt x="500" y="2801"/>
                    <a:pt x="233" y="2766"/>
                    <a:pt x="1" y="2712"/>
                  </a:cubicBezTo>
                  <a:lnTo>
                    <a:pt x="1" y="2712"/>
                  </a:lnTo>
                  <a:lnTo>
                    <a:pt x="251" y="3444"/>
                  </a:lnTo>
                  <a:cubicBezTo>
                    <a:pt x="429" y="3462"/>
                    <a:pt x="608" y="3479"/>
                    <a:pt x="804" y="3479"/>
                  </a:cubicBezTo>
                  <a:cubicBezTo>
                    <a:pt x="872" y="3482"/>
                    <a:pt x="942" y="3483"/>
                    <a:pt x="1012" y="3483"/>
                  </a:cubicBezTo>
                  <a:cubicBezTo>
                    <a:pt x="2063" y="3483"/>
                    <a:pt x="3334" y="3235"/>
                    <a:pt x="4604" y="2784"/>
                  </a:cubicBezTo>
                  <a:cubicBezTo>
                    <a:pt x="5960" y="2302"/>
                    <a:pt x="7156" y="1642"/>
                    <a:pt x="7994" y="910"/>
                  </a:cubicBezTo>
                  <a:cubicBezTo>
                    <a:pt x="8084" y="839"/>
                    <a:pt x="8155" y="767"/>
                    <a:pt x="8226" y="696"/>
                  </a:cubicBezTo>
                  <a:lnTo>
                    <a:pt x="7977" y="0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1129687" y="3913733"/>
              <a:ext cx="88263" cy="49684"/>
            </a:xfrm>
            <a:custGeom>
              <a:avLst/>
              <a:gdLst/>
              <a:ahLst/>
              <a:cxnLst/>
              <a:rect l="l" t="t" r="r" b="b"/>
              <a:pathLst>
                <a:path w="2766" h="1557" extrusionOk="0">
                  <a:moveTo>
                    <a:pt x="2295" y="0"/>
                  </a:moveTo>
                  <a:cubicBezTo>
                    <a:pt x="2249" y="0"/>
                    <a:pt x="2204" y="7"/>
                    <a:pt x="2159" y="22"/>
                  </a:cubicBezTo>
                  <a:lnTo>
                    <a:pt x="0" y="807"/>
                  </a:lnTo>
                  <a:cubicBezTo>
                    <a:pt x="90" y="1075"/>
                    <a:pt x="214" y="1325"/>
                    <a:pt x="357" y="1557"/>
                  </a:cubicBezTo>
                  <a:lnTo>
                    <a:pt x="2445" y="807"/>
                  </a:lnTo>
                  <a:cubicBezTo>
                    <a:pt x="2659" y="736"/>
                    <a:pt x="2766" y="504"/>
                    <a:pt x="2695" y="290"/>
                  </a:cubicBezTo>
                  <a:cubicBezTo>
                    <a:pt x="2638" y="106"/>
                    <a:pt x="2469" y="0"/>
                    <a:pt x="2295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1248680" y="3816502"/>
              <a:ext cx="124736" cy="95475"/>
            </a:xfrm>
            <a:custGeom>
              <a:avLst/>
              <a:gdLst/>
              <a:ahLst/>
              <a:cxnLst/>
              <a:rect l="l" t="t" r="r" b="b"/>
              <a:pathLst>
                <a:path w="3909" h="2992" extrusionOk="0">
                  <a:moveTo>
                    <a:pt x="3034" y="0"/>
                  </a:moveTo>
                  <a:lnTo>
                    <a:pt x="322" y="982"/>
                  </a:lnTo>
                  <a:cubicBezTo>
                    <a:pt x="108" y="1053"/>
                    <a:pt x="0" y="1285"/>
                    <a:pt x="72" y="1499"/>
                  </a:cubicBezTo>
                  <a:cubicBezTo>
                    <a:pt x="127" y="1665"/>
                    <a:pt x="291" y="1778"/>
                    <a:pt x="461" y="1778"/>
                  </a:cubicBezTo>
                  <a:cubicBezTo>
                    <a:pt x="510" y="1778"/>
                    <a:pt x="559" y="1769"/>
                    <a:pt x="607" y="1749"/>
                  </a:cubicBezTo>
                  <a:lnTo>
                    <a:pt x="2070" y="1231"/>
                  </a:lnTo>
                  <a:cubicBezTo>
                    <a:pt x="2112" y="1216"/>
                    <a:pt x="2154" y="1209"/>
                    <a:pt x="2195" y="1209"/>
                  </a:cubicBezTo>
                  <a:cubicBezTo>
                    <a:pt x="2351" y="1209"/>
                    <a:pt x="2496" y="1309"/>
                    <a:pt x="2552" y="1463"/>
                  </a:cubicBezTo>
                  <a:cubicBezTo>
                    <a:pt x="2623" y="1678"/>
                    <a:pt x="2516" y="1892"/>
                    <a:pt x="2320" y="1963"/>
                  </a:cubicBezTo>
                  <a:lnTo>
                    <a:pt x="1696" y="2195"/>
                  </a:lnTo>
                  <a:cubicBezTo>
                    <a:pt x="1481" y="2266"/>
                    <a:pt x="1357" y="2498"/>
                    <a:pt x="1446" y="2712"/>
                  </a:cubicBezTo>
                  <a:cubicBezTo>
                    <a:pt x="1501" y="2879"/>
                    <a:pt x="1654" y="2991"/>
                    <a:pt x="1819" y="2991"/>
                  </a:cubicBezTo>
                  <a:cubicBezTo>
                    <a:pt x="1867" y="2991"/>
                    <a:pt x="1915" y="2982"/>
                    <a:pt x="1963" y="2962"/>
                  </a:cubicBezTo>
                  <a:lnTo>
                    <a:pt x="3908" y="2284"/>
                  </a:lnTo>
                  <a:cubicBezTo>
                    <a:pt x="3890" y="1909"/>
                    <a:pt x="3819" y="1535"/>
                    <a:pt x="3694" y="1160"/>
                  </a:cubicBezTo>
                  <a:cubicBezTo>
                    <a:pt x="3533" y="732"/>
                    <a:pt x="3319" y="339"/>
                    <a:pt x="3034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1270889" y="3800419"/>
              <a:ext cx="14264" cy="18540"/>
            </a:xfrm>
            <a:custGeom>
              <a:avLst/>
              <a:gdLst/>
              <a:ahLst/>
              <a:cxnLst/>
              <a:rect l="l" t="t" r="r" b="b"/>
              <a:pathLst>
                <a:path w="447" h="581" extrusionOk="0">
                  <a:moveTo>
                    <a:pt x="187" y="0"/>
                  </a:moveTo>
                  <a:cubicBezTo>
                    <a:pt x="173" y="0"/>
                    <a:pt x="158" y="2"/>
                    <a:pt x="143" y="5"/>
                  </a:cubicBezTo>
                  <a:cubicBezTo>
                    <a:pt x="54" y="40"/>
                    <a:pt x="0" y="130"/>
                    <a:pt x="36" y="219"/>
                  </a:cubicBezTo>
                  <a:lnTo>
                    <a:pt x="107" y="469"/>
                  </a:lnTo>
                  <a:cubicBezTo>
                    <a:pt x="137" y="543"/>
                    <a:pt x="204" y="580"/>
                    <a:pt x="277" y="580"/>
                  </a:cubicBezTo>
                  <a:cubicBezTo>
                    <a:pt x="292" y="580"/>
                    <a:pt x="307" y="579"/>
                    <a:pt x="322" y="576"/>
                  </a:cubicBezTo>
                  <a:cubicBezTo>
                    <a:pt x="393" y="540"/>
                    <a:pt x="446" y="451"/>
                    <a:pt x="429" y="362"/>
                  </a:cubicBezTo>
                  <a:lnTo>
                    <a:pt x="339" y="112"/>
                  </a:lnTo>
                  <a:cubicBezTo>
                    <a:pt x="324" y="37"/>
                    <a:pt x="260" y="0"/>
                    <a:pt x="187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1166128" y="3833797"/>
              <a:ext cx="14264" cy="18157"/>
            </a:xfrm>
            <a:custGeom>
              <a:avLst/>
              <a:gdLst/>
              <a:ahLst/>
              <a:cxnLst/>
              <a:rect l="l" t="t" r="r" b="b"/>
              <a:pathLst>
                <a:path w="447" h="569" extrusionOk="0">
                  <a:moveTo>
                    <a:pt x="192" y="0"/>
                  </a:moveTo>
                  <a:cubicBezTo>
                    <a:pt x="175" y="0"/>
                    <a:pt x="159" y="4"/>
                    <a:pt x="143" y="11"/>
                  </a:cubicBezTo>
                  <a:cubicBezTo>
                    <a:pt x="54" y="29"/>
                    <a:pt x="0" y="118"/>
                    <a:pt x="36" y="208"/>
                  </a:cubicBezTo>
                  <a:lnTo>
                    <a:pt x="107" y="457"/>
                  </a:lnTo>
                  <a:cubicBezTo>
                    <a:pt x="137" y="532"/>
                    <a:pt x="204" y="569"/>
                    <a:pt x="277" y="569"/>
                  </a:cubicBezTo>
                  <a:cubicBezTo>
                    <a:pt x="292" y="569"/>
                    <a:pt x="307" y="568"/>
                    <a:pt x="321" y="565"/>
                  </a:cubicBezTo>
                  <a:cubicBezTo>
                    <a:pt x="393" y="529"/>
                    <a:pt x="446" y="440"/>
                    <a:pt x="411" y="368"/>
                  </a:cubicBezTo>
                  <a:lnTo>
                    <a:pt x="339" y="101"/>
                  </a:lnTo>
                  <a:cubicBezTo>
                    <a:pt x="311" y="45"/>
                    <a:pt x="251" y="0"/>
                    <a:pt x="19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1206558" y="3820618"/>
              <a:ext cx="41004" cy="21029"/>
            </a:xfrm>
            <a:custGeom>
              <a:avLst/>
              <a:gdLst/>
              <a:ahLst/>
              <a:cxnLst/>
              <a:rect l="l" t="t" r="r" b="b"/>
              <a:pathLst>
                <a:path w="1285" h="659" extrusionOk="0">
                  <a:moveTo>
                    <a:pt x="1106" y="1"/>
                  </a:moveTo>
                  <a:cubicBezTo>
                    <a:pt x="1059" y="1"/>
                    <a:pt x="1014" y="24"/>
                    <a:pt x="981" y="68"/>
                  </a:cubicBezTo>
                  <a:cubicBezTo>
                    <a:pt x="850" y="238"/>
                    <a:pt x="651" y="341"/>
                    <a:pt x="449" y="341"/>
                  </a:cubicBezTo>
                  <a:cubicBezTo>
                    <a:pt x="376" y="341"/>
                    <a:pt x="303" y="328"/>
                    <a:pt x="232" y="300"/>
                  </a:cubicBezTo>
                  <a:cubicBezTo>
                    <a:pt x="213" y="292"/>
                    <a:pt x="193" y="288"/>
                    <a:pt x="174" y="288"/>
                  </a:cubicBezTo>
                  <a:cubicBezTo>
                    <a:pt x="106" y="288"/>
                    <a:pt x="46" y="333"/>
                    <a:pt x="18" y="389"/>
                  </a:cubicBezTo>
                  <a:cubicBezTo>
                    <a:pt x="0" y="478"/>
                    <a:pt x="36" y="567"/>
                    <a:pt x="125" y="603"/>
                  </a:cubicBezTo>
                  <a:cubicBezTo>
                    <a:pt x="230" y="641"/>
                    <a:pt x="340" y="659"/>
                    <a:pt x="450" y="659"/>
                  </a:cubicBezTo>
                  <a:cubicBezTo>
                    <a:pt x="546" y="659"/>
                    <a:pt x="641" y="646"/>
                    <a:pt x="732" y="621"/>
                  </a:cubicBezTo>
                  <a:cubicBezTo>
                    <a:pt x="946" y="549"/>
                    <a:pt x="1124" y="424"/>
                    <a:pt x="1231" y="246"/>
                  </a:cubicBezTo>
                  <a:cubicBezTo>
                    <a:pt x="1285" y="175"/>
                    <a:pt x="1267" y="68"/>
                    <a:pt x="1196" y="32"/>
                  </a:cubicBezTo>
                  <a:cubicBezTo>
                    <a:pt x="1167" y="11"/>
                    <a:pt x="1136" y="1"/>
                    <a:pt x="1106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49"/>
          <p:cNvGrpSpPr/>
          <p:nvPr/>
        </p:nvGrpSpPr>
        <p:grpSpPr>
          <a:xfrm>
            <a:off x="5606726" y="2243067"/>
            <a:ext cx="567875" cy="564802"/>
            <a:chOff x="2558971" y="3180365"/>
            <a:chExt cx="341374" cy="339526"/>
          </a:xfrm>
        </p:grpSpPr>
        <p:sp>
          <p:nvSpPr>
            <p:cNvPr id="869" name="Google Shape;869;p49"/>
            <p:cNvSpPr/>
            <p:nvPr/>
          </p:nvSpPr>
          <p:spPr>
            <a:xfrm>
              <a:off x="2569884" y="3364553"/>
              <a:ext cx="151190" cy="141617"/>
            </a:xfrm>
            <a:custGeom>
              <a:avLst/>
              <a:gdLst/>
              <a:ahLst/>
              <a:cxnLst/>
              <a:rect l="l" t="t" r="r" b="b"/>
              <a:pathLst>
                <a:path w="4738" h="4438" extrusionOk="0">
                  <a:moveTo>
                    <a:pt x="2480" y="1"/>
                  </a:moveTo>
                  <a:cubicBezTo>
                    <a:pt x="1954" y="1"/>
                    <a:pt x="1428" y="201"/>
                    <a:pt x="1026" y="603"/>
                  </a:cubicBezTo>
                  <a:cubicBezTo>
                    <a:pt x="580" y="1049"/>
                    <a:pt x="277" y="2262"/>
                    <a:pt x="98" y="3244"/>
                  </a:cubicBezTo>
                  <a:cubicBezTo>
                    <a:pt x="1" y="3878"/>
                    <a:pt x="496" y="4438"/>
                    <a:pt x="1111" y="4438"/>
                  </a:cubicBezTo>
                  <a:cubicBezTo>
                    <a:pt x="1171" y="4438"/>
                    <a:pt x="1232" y="4432"/>
                    <a:pt x="1294" y="4421"/>
                  </a:cubicBezTo>
                  <a:cubicBezTo>
                    <a:pt x="2257" y="4261"/>
                    <a:pt x="3471" y="3957"/>
                    <a:pt x="3935" y="3511"/>
                  </a:cubicBezTo>
                  <a:cubicBezTo>
                    <a:pt x="4738" y="2708"/>
                    <a:pt x="4738" y="1406"/>
                    <a:pt x="3935" y="603"/>
                  </a:cubicBezTo>
                  <a:cubicBezTo>
                    <a:pt x="3533" y="201"/>
                    <a:pt x="3007" y="1"/>
                    <a:pt x="2480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2596370" y="3364553"/>
              <a:ext cx="124704" cy="118322"/>
            </a:xfrm>
            <a:custGeom>
              <a:avLst/>
              <a:gdLst/>
              <a:ahLst/>
              <a:cxnLst/>
              <a:rect l="l" t="t" r="r" b="b"/>
              <a:pathLst>
                <a:path w="3908" h="3708" extrusionOk="0">
                  <a:moveTo>
                    <a:pt x="1650" y="1"/>
                  </a:moveTo>
                  <a:cubicBezTo>
                    <a:pt x="1124" y="1"/>
                    <a:pt x="598" y="201"/>
                    <a:pt x="196" y="603"/>
                  </a:cubicBezTo>
                  <a:cubicBezTo>
                    <a:pt x="125" y="674"/>
                    <a:pt x="71" y="763"/>
                    <a:pt x="0" y="853"/>
                  </a:cubicBezTo>
                  <a:cubicBezTo>
                    <a:pt x="196" y="1459"/>
                    <a:pt x="553" y="2084"/>
                    <a:pt x="1088" y="2601"/>
                  </a:cubicBezTo>
                  <a:cubicBezTo>
                    <a:pt x="1624" y="3137"/>
                    <a:pt x="2248" y="3511"/>
                    <a:pt x="2837" y="3708"/>
                  </a:cubicBezTo>
                  <a:cubicBezTo>
                    <a:pt x="2944" y="3636"/>
                    <a:pt x="3033" y="3565"/>
                    <a:pt x="3105" y="3511"/>
                  </a:cubicBezTo>
                  <a:cubicBezTo>
                    <a:pt x="3908" y="2708"/>
                    <a:pt x="3908" y="1406"/>
                    <a:pt x="3105" y="603"/>
                  </a:cubicBezTo>
                  <a:cubicBezTo>
                    <a:pt x="2703" y="201"/>
                    <a:pt x="2177" y="1"/>
                    <a:pt x="1650" y="1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2599912" y="3384911"/>
              <a:ext cx="98379" cy="93050"/>
            </a:xfrm>
            <a:custGeom>
              <a:avLst/>
              <a:gdLst/>
              <a:ahLst/>
              <a:cxnLst/>
              <a:rect l="l" t="t" r="r" b="b"/>
              <a:pathLst>
                <a:path w="3083" h="2916" extrusionOk="0">
                  <a:moveTo>
                    <a:pt x="1655" y="1"/>
                  </a:moveTo>
                  <a:cubicBezTo>
                    <a:pt x="1325" y="1"/>
                    <a:pt x="995" y="125"/>
                    <a:pt x="745" y="375"/>
                  </a:cubicBezTo>
                  <a:cubicBezTo>
                    <a:pt x="406" y="714"/>
                    <a:pt x="175" y="1731"/>
                    <a:pt x="50" y="2391"/>
                  </a:cubicBezTo>
                  <a:cubicBezTo>
                    <a:pt x="1" y="2669"/>
                    <a:pt x="220" y="2916"/>
                    <a:pt x="476" y="2916"/>
                  </a:cubicBezTo>
                  <a:cubicBezTo>
                    <a:pt x="500" y="2916"/>
                    <a:pt x="524" y="2914"/>
                    <a:pt x="549" y="2909"/>
                  </a:cubicBezTo>
                  <a:cubicBezTo>
                    <a:pt x="1227" y="2784"/>
                    <a:pt x="2244" y="2534"/>
                    <a:pt x="2565" y="2213"/>
                  </a:cubicBezTo>
                  <a:cubicBezTo>
                    <a:pt x="3083" y="1713"/>
                    <a:pt x="3083" y="893"/>
                    <a:pt x="2565" y="375"/>
                  </a:cubicBezTo>
                  <a:cubicBezTo>
                    <a:pt x="2316" y="125"/>
                    <a:pt x="1986" y="1"/>
                    <a:pt x="1655" y="1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2611144" y="3384911"/>
              <a:ext cx="87146" cy="83157"/>
            </a:xfrm>
            <a:custGeom>
              <a:avLst/>
              <a:gdLst/>
              <a:ahLst/>
              <a:cxnLst/>
              <a:rect l="l" t="t" r="r" b="b"/>
              <a:pathLst>
                <a:path w="2731" h="2606" extrusionOk="0">
                  <a:moveTo>
                    <a:pt x="1303" y="1"/>
                  </a:moveTo>
                  <a:cubicBezTo>
                    <a:pt x="973" y="1"/>
                    <a:pt x="643" y="125"/>
                    <a:pt x="393" y="375"/>
                  </a:cubicBezTo>
                  <a:cubicBezTo>
                    <a:pt x="233" y="536"/>
                    <a:pt x="108" y="839"/>
                    <a:pt x="1" y="1178"/>
                  </a:cubicBezTo>
                  <a:cubicBezTo>
                    <a:pt x="162" y="1446"/>
                    <a:pt x="376" y="1713"/>
                    <a:pt x="625" y="1963"/>
                  </a:cubicBezTo>
                  <a:cubicBezTo>
                    <a:pt x="875" y="2213"/>
                    <a:pt x="1143" y="2427"/>
                    <a:pt x="1428" y="2606"/>
                  </a:cubicBezTo>
                  <a:cubicBezTo>
                    <a:pt x="1767" y="2499"/>
                    <a:pt x="2071" y="2374"/>
                    <a:pt x="2213" y="2213"/>
                  </a:cubicBezTo>
                  <a:cubicBezTo>
                    <a:pt x="2731" y="1713"/>
                    <a:pt x="2731" y="893"/>
                    <a:pt x="2213" y="375"/>
                  </a:cubicBezTo>
                  <a:cubicBezTo>
                    <a:pt x="1964" y="125"/>
                    <a:pt x="1634" y="1"/>
                    <a:pt x="1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2558971" y="3242527"/>
              <a:ext cx="123970" cy="108366"/>
            </a:xfrm>
            <a:custGeom>
              <a:avLst/>
              <a:gdLst/>
              <a:ahLst/>
              <a:cxnLst/>
              <a:rect l="l" t="t" r="r" b="b"/>
              <a:pathLst>
                <a:path w="3885" h="3396" extrusionOk="0">
                  <a:moveTo>
                    <a:pt x="2167" y="0"/>
                  </a:moveTo>
                  <a:cubicBezTo>
                    <a:pt x="1872" y="0"/>
                    <a:pt x="1549" y="90"/>
                    <a:pt x="1208" y="323"/>
                  </a:cubicBezTo>
                  <a:cubicBezTo>
                    <a:pt x="298" y="930"/>
                    <a:pt x="48" y="2161"/>
                    <a:pt x="12" y="3053"/>
                  </a:cubicBezTo>
                  <a:cubicBezTo>
                    <a:pt x="0" y="3256"/>
                    <a:pt x="172" y="3395"/>
                    <a:pt x="352" y="3395"/>
                  </a:cubicBezTo>
                  <a:cubicBezTo>
                    <a:pt x="440" y="3395"/>
                    <a:pt x="530" y="3362"/>
                    <a:pt x="601" y="3285"/>
                  </a:cubicBezTo>
                  <a:cubicBezTo>
                    <a:pt x="948" y="2892"/>
                    <a:pt x="1460" y="2491"/>
                    <a:pt x="2074" y="2491"/>
                  </a:cubicBezTo>
                  <a:cubicBezTo>
                    <a:pt x="2407" y="2491"/>
                    <a:pt x="2770" y="2609"/>
                    <a:pt x="3153" y="2910"/>
                  </a:cubicBezTo>
                  <a:cubicBezTo>
                    <a:pt x="3135" y="2857"/>
                    <a:pt x="3884" y="1072"/>
                    <a:pt x="3884" y="1072"/>
                  </a:cubicBezTo>
                  <a:cubicBezTo>
                    <a:pt x="3884" y="1072"/>
                    <a:pt x="3187" y="0"/>
                    <a:pt x="2167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2724616" y="3396304"/>
              <a:ext cx="134245" cy="123587"/>
            </a:xfrm>
            <a:custGeom>
              <a:avLst/>
              <a:gdLst/>
              <a:ahLst/>
              <a:cxnLst/>
              <a:rect l="l" t="t" r="r" b="b"/>
              <a:pathLst>
                <a:path w="4207" h="3873" extrusionOk="0">
                  <a:moveTo>
                    <a:pt x="2440" y="0"/>
                  </a:moveTo>
                  <a:cubicBezTo>
                    <a:pt x="2440" y="0"/>
                    <a:pt x="698" y="732"/>
                    <a:pt x="605" y="732"/>
                  </a:cubicBezTo>
                  <a:cubicBezTo>
                    <a:pt x="604" y="732"/>
                    <a:pt x="603" y="732"/>
                    <a:pt x="602" y="732"/>
                  </a:cubicBezTo>
                  <a:lnTo>
                    <a:pt x="602" y="732"/>
                  </a:lnTo>
                  <a:cubicBezTo>
                    <a:pt x="1441" y="1820"/>
                    <a:pt x="834" y="2730"/>
                    <a:pt x="228" y="3283"/>
                  </a:cubicBezTo>
                  <a:cubicBezTo>
                    <a:pt x="1" y="3493"/>
                    <a:pt x="132" y="3873"/>
                    <a:pt x="439" y="3873"/>
                  </a:cubicBezTo>
                  <a:cubicBezTo>
                    <a:pt x="445" y="3873"/>
                    <a:pt x="452" y="3873"/>
                    <a:pt x="460" y="3872"/>
                  </a:cubicBezTo>
                  <a:cubicBezTo>
                    <a:pt x="1352" y="3819"/>
                    <a:pt x="2583" y="3587"/>
                    <a:pt x="3189" y="2677"/>
                  </a:cubicBezTo>
                  <a:cubicBezTo>
                    <a:pt x="4206" y="1160"/>
                    <a:pt x="2440" y="0"/>
                    <a:pt x="2440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2616856" y="3180365"/>
              <a:ext cx="283488" cy="280202"/>
            </a:xfrm>
            <a:custGeom>
              <a:avLst/>
              <a:gdLst/>
              <a:ahLst/>
              <a:cxnLst/>
              <a:rect l="l" t="t" r="r" b="b"/>
              <a:pathLst>
                <a:path w="8884" h="8781" extrusionOk="0">
                  <a:moveTo>
                    <a:pt x="7938" y="1"/>
                  </a:moveTo>
                  <a:cubicBezTo>
                    <a:pt x="7909" y="1"/>
                    <a:pt x="7880" y="2"/>
                    <a:pt x="7851" y="5"/>
                  </a:cubicBezTo>
                  <a:cubicBezTo>
                    <a:pt x="6317" y="148"/>
                    <a:pt x="3462" y="558"/>
                    <a:pt x="1785" y="1807"/>
                  </a:cubicBezTo>
                  <a:cubicBezTo>
                    <a:pt x="143" y="3020"/>
                    <a:pt x="0" y="4573"/>
                    <a:pt x="54" y="5411"/>
                  </a:cubicBezTo>
                  <a:cubicBezTo>
                    <a:pt x="90" y="5768"/>
                    <a:pt x="250" y="6107"/>
                    <a:pt x="500" y="6375"/>
                  </a:cubicBezTo>
                  <a:lnTo>
                    <a:pt x="2463" y="8320"/>
                  </a:lnTo>
                  <a:cubicBezTo>
                    <a:pt x="2712" y="8587"/>
                    <a:pt x="3051" y="8748"/>
                    <a:pt x="3426" y="8766"/>
                  </a:cubicBezTo>
                  <a:cubicBezTo>
                    <a:pt x="3528" y="8775"/>
                    <a:pt x="3641" y="8780"/>
                    <a:pt x="3762" y="8780"/>
                  </a:cubicBezTo>
                  <a:cubicBezTo>
                    <a:pt x="4634" y="8780"/>
                    <a:pt x="5947" y="8494"/>
                    <a:pt x="7013" y="7053"/>
                  </a:cubicBezTo>
                  <a:cubicBezTo>
                    <a:pt x="8262" y="5376"/>
                    <a:pt x="8690" y="2521"/>
                    <a:pt x="8832" y="986"/>
                  </a:cubicBezTo>
                  <a:cubicBezTo>
                    <a:pt x="8883" y="446"/>
                    <a:pt x="8454" y="1"/>
                    <a:pt x="7938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2616856" y="3180365"/>
              <a:ext cx="283488" cy="190343"/>
            </a:xfrm>
            <a:custGeom>
              <a:avLst/>
              <a:gdLst/>
              <a:ahLst/>
              <a:cxnLst/>
              <a:rect l="l" t="t" r="r" b="b"/>
              <a:pathLst>
                <a:path w="8884" h="5965" extrusionOk="0">
                  <a:moveTo>
                    <a:pt x="7938" y="1"/>
                  </a:moveTo>
                  <a:cubicBezTo>
                    <a:pt x="7909" y="1"/>
                    <a:pt x="7880" y="2"/>
                    <a:pt x="7851" y="5"/>
                  </a:cubicBezTo>
                  <a:cubicBezTo>
                    <a:pt x="6317" y="148"/>
                    <a:pt x="3462" y="558"/>
                    <a:pt x="1785" y="1807"/>
                  </a:cubicBezTo>
                  <a:cubicBezTo>
                    <a:pt x="143" y="3020"/>
                    <a:pt x="0" y="4573"/>
                    <a:pt x="54" y="5411"/>
                  </a:cubicBezTo>
                  <a:cubicBezTo>
                    <a:pt x="72" y="5608"/>
                    <a:pt x="125" y="5804"/>
                    <a:pt x="214" y="5965"/>
                  </a:cubicBezTo>
                  <a:cubicBezTo>
                    <a:pt x="375" y="5679"/>
                    <a:pt x="571" y="5429"/>
                    <a:pt x="785" y="5215"/>
                  </a:cubicBezTo>
                  <a:cubicBezTo>
                    <a:pt x="1106" y="4884"/>
                    <a:pt x="1529" y="4715"/>
                    <a:pt x="1960" y="4715"/>
                  </a:cubicBezTo>
                  <a:cubicBezTo>
                    <a:pt x="2272" y="4715"/>
                    <a:pt x="2588" y="4803"/>
                    <a:pt x="2873" y="4983"/>
                  </a:cubicBezTo>
                  <a:cubicBezTo>
                    <a:pt x="3607" y="5439"/>
                    <a:pt x="4330" y="5507"/>
                    <a:pt x="4552" y="5507"/>
                  </a:cubicBezTo>
                  <a:cubicBezTo>
                    <a:pt x="4600" y="5507"/>
                    <a:pt x="4625" y="5504"/>
                    <a:pt x="4622" y="5501"/>
                  </a:cubicBezTo>
                  <a:cubicBezTo>
                    <a:pt x="4604" y="5483"/>
                    <a:pt x="5853" y="2467"/>
                    <a:pt x="5853" y="2467"/>
                  </a:cubicBezTo>
                  <a:cubicBezTo>
                    <a:pt x="5933" y="2473"/>
                    <a:pt x="6013" y="2476"/>
                    <a:pt x="6092" y="2476"/>
                  </a:cubicBezTo>
                  <a:cubicBezTo>
                    <a:pt x="7542" y="2476"/>
                    <a:pt x="8761" y="1593"/>
                    <a:pt x="8761" y="1593"/>
                  </a:cubicBezTo>
                  <a:cubicBezTo>
                    <a:pt x="8797" y="1361"/>
                    <a:pt x="8815" y="1165"/>
                    <a:pt x="8832" y="986"/>
                  </a:cubicBezTo>
                  <a:cubicBezTo>
                    <a:pt x="8883" y="446"/>
                    <a:pt x="8454" y="1"/>
                    <a:pt x="7938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2805891" y="3180365"/>
              <a:ext cx="94454" cy="92986"/>
            </a:xfrm>
            <a:custGeom>
              <a:avLst/>
              <a:gdLst/>
              <a:ahLst/>
              <a:cxnLst/>
              <a:rect l="l" t="t" r="r" b="b"/>
              <a:pathLst>
                <a:path w="2960" h="2914" extrusionOk="0">
                  <a:moveTo>
                    <a:pt x="2014" y="1"/>
                  </a:moveTo>
                  <a:cubicBezTo>
                    <a:pt x="1985" y="1"/>
                    <a:pt x="1956" y="2"/>
                    <a:pt x="1927" y="5"/>
                  </a:cubicBezTo>
                  <a:cubicBezTo>
                    <a:pt x="1410" y="59"/>
                    <a:pt x="732" y="130"/>
                    <a:pt x="0" y="273"/>
                  </a:cubicBezTo>
                  <a:cubicBezTo>
                    <a:pt x="232" y="808"/>
                    <a:pt x="607" y="1343"/>
                    <a:pt x="1089" y="1825"/>
                  </a:cubicBezTo>
                  <a:cubicBezTo>
                    <a:pt x="1570" y="2307"/>
                    <a:pt x="2106" y="2664"/>
                    <a:pt x="2641" y="2913"/>
                  </a:cubicBezTo>
                  <a:cubicBezTo>
                    <a:pt x="2784" y="2182"/>
                    <a:pt x="2855" y="1504"/>
                    <a:pt x="2908" y="986"/>
                  </a:cubicBezTo>
                  <a:cubicBezTo>
                    <a:pt x="2959" y="446"/>
                    <a:pt x="2530" y="1"/>
                    <a:pt x="201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2805891" y="3180365"/>
              <a:ext cx="94454" cy="71351"/>
            </a:xfrm>
            <a:custGeom>
              <a:avLst/>
              <a:gdLst/>
              <a:ahLst/>
              <a:cxnLst/>
              <a:rect l="l" t="t" r="r" b="b"/>
              <a:pathLst>
                <a:path w="2960" h="2236" extrusionOk="0">
                  <a:moveTo>
                    <a:pt x="2014" y="1"/>
                  </a:moveTo>
                  <a:cubicBezTo>
                    <a:pt x="1985" y="1"/>
                    <a:pt x="1956" y="2"/>
                    <a:pt x="1927" y="5"/>
                  </a:cubicBezTo>
                  <a:cubicBezTo>
                    <a:pt x="1410" y="59"/>
                    <a:pt x="732" y="130"/>
                    <a:pt x="0" y="273"/>
                  </a:cubicBezTo>
                  <a:cubicBezTo>
                    <a:pt x="232" y="808"/>
                    <a:pt x="607" y="1343"/>
                    <a:pt x="1089" y="1825"/>
                  </a:cubicBezTo>
                  <a:cubicBezTo>
                    <a:pt x="1231" y="1968"/>
                    <a:pt x="1392" y="2111"/>
                    <a:pt x="1535" y="2235"/>
                  </a:cubicBezTo>
                  <a:cubicBezTo>
                    <a:pt x="2320" y="1968"/>
                    <a:pt x="2837" y="1593"/>
                    <a:pt x="2837" y="1593"/>
                  </a:cubicBezTo>
                  <a:cubicBezTo>
                    <a:pt x="2873" y="1379"/>
                    <a:pt x="2891" y="1165"/>
                    <a:pt x="2908" y="986"/>
                  </a:cubicBezTo>
                  <a:cubicBezTo>
                    <a:pt x="2959" y="446"/>
                    <a:pt x="2530" y="1"/>
                    <a:pt x="201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2612293" y="3352171"/>
              <a:ext cx="117333" cy="104282"/>
            </a:xfrm>
            <a:custGeom>
              <a:avLst/>
              <a:gdLst/>
              <a:ahLst/>
              <a:cxnLst/>
              <a:rect l="l" t="t" r="r" b="b"/>
              <a:pathLst>
                <a:path w="3677" h="3268" extrusionOk="0">
                  <a:moveTo>
                    <a:pt x="2597" y="1"/>
                  </a:moveTo>
                  <a:cubicBezTo>
                    <a:pt x="2342" y="1"/>
                    <a:pt x="2088" y="99"/>
                    <a:pt x="1892" y="295"/>
                  </a:cubicBezTo>
                  <a:cubicBezTo>
                    <a:pt x="1499" y="688"/>
                    <a:pt x="1" y="2829"/>
                    <a:pt x="375" y="3203"/>
                  </a:cubicBezTo>
                  <a:cubicBezTo>
                    <a:pt x="420" y="3248"/>
                    <a:pt x="486" y="3268"/>
                    <a:pt x="570" y="3268"/>
                  </a:cubicBezTo>
                  <a:cubicBezTo>
                    <a:pt x="1229" y="3268"/>
                    <a:pt x="2953" y="2037"/>
                    <a:pt x="3302" y="1705"/>
                  </a:cubicBezTo>
                  <a:cubicBezTo>
                    <a:pt x="3676" y="1312"/>
                    <a:pt x="3676" y="688"/>
                    <a:pt x="3302" y="295"/>
                  </a:cubicBezTo>
                  <a:cubicBezTo>
                    <a:pt x="3105" y="99"/>
                    <a:pt x="2851" y="1"/>
                    <a:pt x="2597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2721042" y="3244856"/>
              <a:ext cx="112770" cy="113312"/>
            </a:xfrm>
            <a:custGeom>
              <a:avLst/>
              <a:gdLst/>
              <a:ahLst/>
              <a:cxnLst/>
              <a:rect l="l" t="t" r="r" b="b"/>
              <a:pathLst>
                <a:path w="3534" h="3551" extrusionOk="0">
                  <a:moveTo>
                    <a:pt x="1767" y="0"/>
                  </a:moveTo>
                  <a:cubicBezTo>
                    <a:pt x="786" y="0"/>
                    <a:pt x="1" y="803"/>
                    <a:pt x="1" y="1785"/>
                  </a:cubicBezTo>
                  <a:cubicBezTo>
                    <a:pt x="1" y="2748"/>
                    <a:pt x="786" y="3551"/>
                    <a:pt x="1767" y="3551"/>
                  </a:cubicBezTo>
                  <a:cubicBezTo>
                    <a:pt x="2748" y="3551"/>
                    <a:pt x="3533" y="2748"/>
                    <a:pt x="3533" y="1785"/>
                  </a:cubicBezTo>
                  <a:cubicBezTo>
                    <a:pt x="3533" y="803"/>
                    <a:pt x="2748" y="0"/>
                    <a:pt x="1767" y="0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2748389" y="3272172"/>
              <a:ext cx="58076" cy="58682"/>
            </a:xfrm>
            <a:custGeom>
              <a:avLst/>
              <a:gdLst/>
              <a:ahLst/>
              <a:cxnLst/>
              <a:rect l="l" t="t" r="r" b="b"/>
              <a:pathLst>
                <a:path w="1820" h="1839" extrusionOk="0">
                  <a:moveTo>
                    <a:pt x="910" y="1"/>
                  </a:moveTo>
                  <a:cubicBezTo>
                    <a:pt x="410" y="1"/>
                    <a:pt x="0" y="411"/>
                    <a:pt x="0" y="929"/>
                  </a:cubicBezTo>
                  <a:cubicBezTo>
                    <a:pt x="0" y="1428"/>
                    <a:pt x="410" y="1839"/>
                    <a:pt x="910" y="1839"/>
                  </a:cubicBezTo>
                  <a:cubicBezTo>
                    <a:pt x="1410" y="1839"/>
                    <a:pt x="1820" y="1428"/>
                    <a:pt x="1820" y="929"/>
                  </a:cubicBezTo>
                  <a:cubicBezTo>
                    <a:pt x="1820" y="411"/>
                    <a:pt x="1410" y="1"/>
                    <a:pt x="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2" name="Google Shape;882;p49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801790" flipH="1">
            <a:off x="6720055" y="634289"/>
            <a:ext cx="1227165" cy="111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49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94186" flipH="1">
            <a:off x="7469561" y="1119140"/>
            <a:ext cx="939501" cy="104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49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635625" y="872644"/>
            <a:ext cx="1350600" cy="1283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50"/>
          <p:cNvSpPr txBox="1">
            <a:spLocks noGrp="1"/>
          </p:cNvSpPr>
          <p:nvPr>
            <p:ph type="ctrTitle"/>
          </p:nvPr>
        </p:nvSpPr>
        <p:spPr>
          <a:xfrm>
            <a:off x="2141220" y="441450"/>
            <a:ext cx="442722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</a:rPr>
              <a:t>LET’S</a:t>
            </a:r>
            <a:r>
              <a:rPr lang="en-GB" dirty="0"/>
              <a:t> </a:t>
            </a:r>
            <a:r>
              <a:rPr lang="en-GB" dirty="0">
                <a:solidFill>
                  <a:schemeClr val="dk2"/>
                </a:solidFill>
              </a:rPr>
              <a:t>CELEBRATE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90" name="Google Shape;890;p50"/>
          <p:cNvSpPr txBox="1">
            <a:spLocks noGrp="1"/>
          </p:cNvSpPr>
          <p:nvPr>
            <p:ph type="subTitle" idx="1"/>
          </p:nvPr>
        </p:nvSpPr>
        <p:spPr>
          <a:xfrm>
            <a:off x="2291912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Venus is the second planet from the Sun</a:t>
            </a:r>
          </a:p>
        </p:txBody>
      </p:sp>
      <p:sp>
        <p:nvSpPr>
          <p:cNvPr id="891" name="Google Shape;891;p50"/>
          <p:cNvSpPr txBox="1">
            <a:spLocks noGrp="1"/>
          </p:cNvSpPr>
          <p:nvPr>
            <p:ph type="ctrTitle" idx="2"/>
          </p:nvPr>
        </p:nvSpPr>
        <p:spPr>
          <a:xfrm>
            <a:off x="2291962" y="2227725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VENUS</a:t>
            </a:r>
          </a:p>
        </p:txBody>
      </p:sp>
      <p:sp>
        <p:nvSpPr>
          <p:cNvPr id="892" name="Google Shape;892;p50"/>
          <p:cNvSpPr txBox="1">
            <a:spLocks noGrp="1"/>
          </p:cNvSpPr>
          <p:nvPr>
            <p:ph type="subTitle" idx="3"/>
          </p:nvPr>
        </p:nvSpPr>
        <p:spPr>
          <a:xfrm>
            <a:off x="4648337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the biggest planet in the Solar System</a:t>
            </a:r>
          </a:p>
        </p:txBody>
      </p:sp>
      <p:sp>
        <p:nvSpPr>
          <p:cNvPr id="893" name="Google Shape;893;p50"/>
          <p:cNvSpPr txBox="1">
            <a:spLocks noGrp="1"/>
          </p:cNvSpPr>
          <p:nvPr>
            <p:ph type="ctrTitle" idx="4"/>
          </p:nvPr>
        </p:nvSpPr>
        <p:spPr>
          <a:xfrm>
            <a:off x="4648387" y="2227725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JUPITER</a:t>
            </a:r>
          </a:p>
        </p:txBody>
      </p:sp>
      <p:sp>
        <p:nvSpPr>
          <p:cNvPr id="894" name="Google Shape;894;p50"/>
          <p:cNvSpPr txBox="1">
            <a:spLocks noGrp="1"/>
          </p:cNvSpPr>
          <p:nvPr>
            <p:ph type="subTitle" idx="5"/>
          </p:nvPr>
        </p:nvSpPr>
        <p:spPr>
          <a:xfrm>
            <a:off x="2291912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Despite being red, Mars is a cold place</a:t>
            </a:r>
          </a:p>
        </p:txBody>
      </p:sp>
      <p:sp>
        <p:nvSpPr>
          <p:cNvPr id="895" name="Google Shape;895;p50"/>
          <p:cNvSpPr txBox="1">
            <a:spLocks noGrp="1"/>
          </p:cNvSpPr>
          <p:nvPr>
            <p:ph type="ctrTitle" idx="6"/>
          </p:nvPr>
        </p:nvSpPr>
        <p:spPr>
          <a:xfrm>
            <a:off x="2291962" y="3495550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MARS</a:t>
            </a:r>
          </a:p>
        </p:txBody>
      </p:sp>
      <p:sp>
        <p:nvSpPr>
          <p:cNvPr id="896" name="Google Shape;896;p50"/>
          <p:cNvSpPr txBox="1">
            <a:spLocks noGrp="1"/>
          </p:cNvSpPr>
          <p:nvPr>
            <p:ph type="subTitle" idx="7"/>
          </p:nvPr>
        </p:nvSpPr>
        <p:spPr>
          <a:xfrm>
            <a:off x="4648337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Saturn is a gas giant and has several rings</a:t>
            </a:r>
          </a:p>
        </p:txBody>
      </p:sp>
      <p:sp>
        <p:nvSpPr>
          <p:cNvPr id="897" name="Google Shape;897;p50"/>
          <p:cNvSpPr txBox="1">
            <a:spLocks noGrp="1"/>
          </p:cNvSpPr>
          <p:nvPr>
            <p:ph type="ctrTitle" idx="8"/>
          </p:nvPr>
        </p:nvSpPr>
        <p:spPr>
          <a:xfrm>
            <a:off x="4648387" y="3495550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SATURN</a:t>
            </a:r>
          </a:p>
        </p:txBody>
      </p:sp>
      <p:grpSp>
        <p:nvGrpSpPr>
          <p:cNvPr id="898" name="Google Shape;898;p50"/>
          <p:cNvGrpSpPr/>
          <p:nvPr/>
        </p:nvGrpSpPr>
        <p:grpSpPr>
          <a:xfrm>
            <a:off x="7190510" y="3788224"/>
            <a:ext cx="611668" cy="612710"/>
            <a:chOff x="2559354" y="3725971"/>
            <a:chExt cx="339363" cy="339941"/>
          </a:xfrm>
        </p:grpSpPr>
        <p:sp>
          <p:nvSpPr>
            <p:cNvPr id="899" name="Google Shape;899;p50"/>
            <p:cNvSpPr/>
            <p:nvPr/>
          </p:nvSpPr>
          <p:spPr>
            <a:xfrm>
              <a:off x="2559354" y="3849529"/>
              <a:ext cx="169697" cy="216382"/>
            </a:xfrm>
            <a:custGeom>
              <a:avLst/>
              <a:gdLst/>
              <a:ahLst/>
              <a:cxnLst/>
              <a:rect l="l" t="t" r="r" b="b"/>
              <a:pathLst>
                <a:path w="5318" h="6781" extrusionOk="0">
                  <a:moveTo>
                    <a:pt x="2659" y="0"/>
                  </a:moveTo>
                  <a:lnTo>
                    <a:pt x="0" y="1445"/>
                  </a:lnTo>
                  <a:lnTo>
                    <a:pt x="0" y="5656"/>
                  </a:lnTo>
                  <a:cubicBezTo>
                    <a:pt x="0" y="6281"/>
                    <a:pt x="500" y="6780"/>
                    <a:pt x="1106" y="6780"/>
                  </a:cubicBezTo>
                  <a:lnTo>
                    <a:pt x="1713" y="6780"/>
                  </a:lnTo>
                  <a:cubicBezTo>
                    <a:pt x="1927" y="6780"/>
                    <a:pt x="2124" y="6602"/>
                    <a:pt x="2124" y="6370"/>
                  </a:cubicBezTo>
                  <a:lnTo>
                    <a:pt x="2124" y="6120"/>
                  </a:lnTo>
                  <a:cubicBezTo>
                    <a:pt x="2124" y="5835"/>
                    <a:pt x="2320" y="5603"/>
                    <a:pt x="2605" y="5567"/>
                  </a:cubicBezTo>
                  <a:cubicBezTo>
                    <a:pt x="2626" y="5565"/>
                    <a:pt x="2646" y="5564"/>
                    <a:pt x="2666" y="5564"/>
                  </a:cubicBezTo>
                  <a:cubicBezTo>
                    <a:pt x="2962" y="5564"/>
                    <a:pt x="3212" y="5802"/>
                    <a:pt x="3212" y="6102"/>
                  </a:cubicBezTo>
                  <a:lnTo>
                    <a:pt x="3212" y="6370"/>
                  </a:lnTo>
                  <a:cubicBezTo>
                    <a:pt x="3212" y="6602"/>
                    <a:pt x="3390" y="6780"/>
                    <a:pt x="3622" y="6780"/>
                  </a:cubicBezTo>
                  <a:lnTo>
                    <a:pt x="5317" y="6780"/>
                  </a:lnTo>
                  <a:lnTo>
                    <a:pt x="5317" y="1463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2559354" y="3880833"/>
              <a:ext cx="169697" cy="185078"/>
            </a:xfrm>
            <a:custGeom>
              <a:avLst/>
              <a:gdLst/>
              <a:ahLst/>
              <a:cxnLst/>
              <a:rect l="l" t="t" r="r" b="b"/>
              <a:pathLst>
                <a:path w="5318" h="5800" extrusionOk="0">
                  <a:moveTo>
                    <a:pt x="839" y="1"/>
                  </a:moveTo>
                  <a:lnTo>
                    <a:pt x="0" y="464"/>
                  </a:lnTo>
                  <a:lnTo>
                    <a:pt x="0" y="4675"/>
                  </a:lnTo>
                  <a:cubicBezTo>
                    <a:pt x="0" y="5300"/>
                    <a:pt x="500" y="5799"/>
                    <a:pt x="1106" y="5799"/>
                  </a:cubicBezTo>
                  <a:lnTo>
                    <a:pt x="1713" y="5799"/>
                  </a:lnTo>
                  <a:cubicBezTo>
                    <a:pt x="1927" y="5799"/>
                    <a:pt x="2124" y="5621"/>
                    <a:pt x="2124" y="5389"/>
                  </a:cubicBezTo>
                  <a:lnTo>
                    <a:pt x="2124" y="5139"/>
                  </a:lnTo>
                  <a:cubicBezTo>
                    <a:pt x="2124" y="4854"/>
                    <a:pt x="2320" y="4622"/>
                    <a:pt x="2605" y="4586"/>
                  </a:cubicBezTo>
                  <a:cubicBezTo>
                    <a:pt x="2626" y="4584"/>
                    <a:pt x="2646" y="4583"/>
                    <a:pt x="2666" y="4583"/>
                  </a:cubicBezTo>
                  <a:cubicBezTo>
                    <a:pt x="2962" y="4583"/>
                    <a:pt x="3212" y="4821"/>
                    <a:pt x="3212" y="5121"/>
                  </a:cubicBezTo>
                  <a:lnTo>
                    <a:pt x="3212" y="5389"/>
                  </a:lnTo>
                  <a:cubicBezTo>
                    <a:pt x="3212" y="5621"/>
                    <a:pt x="3390" y="5799"/>
                    <a:pt x="3622" y="5799"/>
                  </a:cubicBezTo>
                  <a:lnTo>
                    <a:pt x="5317" y="5799"/>
                  </a:lnTo>
                  <a:lnTo>
                    <a:pt x="5317" y="2766"/>
                  </a:lnTo>
                  <a:cubicBezTo>
                    <a:pt x="4604" y="2374"/>
                    <a:pt x="3819" y="1999"/>
                    <a:pt x="2944" y="1678"/>
                  </a:cubicBezTo>
                  <a:cubicBezTo>
                    <a:pt x="2034" y="1357"/>
                    <a:pt x="1356" y="732"/>
                    <a:pt x="839" y="1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2690855" y="3896214"/>
              <a:ext cx="207862" cy="169697"/>
            </a:xfrm>
            <a:custGeom>
              <a:avLst/>
              <a:gdLst/>
              <a:ahLst/>
              <a:cxnLst/>
              <a:rect l="l" t="t" r="r" b="b"/>
              <a:pathLst>
                <a:path w="6514" h="5318" extrusionOk="0">
                  <a:moveTo>
                    <a:pt x="1196" y="0"/>
                  </a:moveTo>
                  <a:lnTo>
                    <a:pt x="1196" y="1731"/>
                  </a:lnTo>
                  <a:cubicBezTo>
                    <a:pt x="1196" y="1945"/>
                    <a:pt x="1018" y="2106"/>
                    <a:pt x="822" y="2106"/>
                  </a:cubicBezTo>
                  <a:lnTo>
                    <a:pt x="554" y="2106"/>
                  </a:lnTo>
                  <a:cubicBezTo>
                    <a:pt x="269" y="2106"/>
                    <a:pt x="19" y="2338"/>
                    <a:pt x="1" y="2641"/>
                  </a:cubicBezTo>
                  <a:cubicBezTo>
                    <a:pt x="1" y="2944"/>
                    <a:pt x="233" y="3194"/>
                    <a:pt x="536" y="3194"/>
                  </a:cubicBezTo>
                  <a:lnTo>
                    <a:pt x="822" y="3194"/>
                  </a:lnTo>
                  <a:cubicBezTo>
                    <a:pt x="1018" y="3194"/>
                    <a:pt x="1196" y="3355"/>
                    <a:pt x="1196" y="3569"/>
                  </a:cubicBezTo>
                  <a:lnTo>
                    <a:pt x="1196" y="5317"/>
                  </a:lnTo>
                  <a:lnTo>
                    <a:pt x="5407" y="5317"/>
                  </a:lnTo>
                  <a:cubicBezTo>
                    <a:pt x="6014" y="5317"/>
                    <a:pt x="6513" y="4818"/>
                    <a:pt x="6513" y="4193"/>
                  </a:cubicBezTo>
                  <a:lnTo>
                    <a:pt x="6513" y="3622"/>
                  </a:lnTo>
                  <a:cubicBezTo>
                    <a:pt x="6513" y="3390"/>
                    <a:pt x="6335" y="3212"/>
                    <a:pt x="6103" y="3212"/>
                  </a:cubicBezTo>
                  <a:lnTo>
                    <a:pt x="5853" y="3212"/>
                  </a:lnTo>
                  <a:cubicBezTo>
                    <a:pt x="5532" y="3212"/>
                    <a:pt x="5282" y="2962"/>
                    <a:pt x="5300" y="2641"/>
                  </a:cubicBezTo>
                  <a:cubicBezTo>
                    <a:pt x="5300" y="2355"/>
                    <a:pt x="5568" y="2106"/>
                    <a:pt x="5853" y="2106"/>
                  </a:cubicBezTo>
                  <a:lnTo>
                    <a:pt x="6103" y="2106"/>
                  </a:lnTo>
                  <a:cubicBezTo>
                    <a:pt x="6335" y="2106"/>
                    <a:pt x="6513" y="1927"/>
                    <a:pt x="6513" y="1713"/>
                  </a:cubicBezTo>
                  <a:lnTo>
                    <a:pt x="6513" y="0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0"/>
            <p:cNvSpPr/>
            <p:nvPr/>
          </p:nvSpPr>
          <p:spPr>
            <a:xfrm>
              <a:off x="2729020" y="3725971"/>
              <a:ext cx="169697" cy="208500"/>
            </a:xfrm>
            <a:custGeom>
              <a:avLst/>
              <a:gdLst/>
              <a:ahLst/>
              <a:cxnLst/>
              <a:rect l="l" t="t" r="r" b="b"/>
              <a:pathLst>
                <a:path w="5318" h="6534" extrusionOk="0">
                  <a:moveTo>
                    <a:pt x="0" y="0"/>
                  </a:moveTo>
                  <a:lnTo>
                    <a:pt x="0" y="5335"/>
                  </a:lnTo>
                  <a:lnTo>
                    <a:pt x="1749" y="5335"/>
                  </a:lnTo>
                  <a:cubicBezTo>
                    <a:pt x="1945" y="5335"/>
                    <a:pt x="2124" y="5496"/>
                    <a:pt x="2124" y="5710"/>
                  </a:cubicBezTo>
                  <a:lnTo>
                    <a:pt x="2124" y="5978"/>
                  </a:lnTo>
                  <a:cubicBezTo>
                    <a:pt x="2124" y="6263"/>
                    <a:pt x="2338" y="6513"/>
                    <a:pt x="2623" y="6531"/>
                  </a:cubicBezTo>
                  <a:cubicBezTo>
                    <a:pt x="2642" y="6533"/>
                    <a:pt x="2660" y="6534"/>
                    <a:pt x="2678" y="6534"/>
                  </a:cubicBezTo>
                  <a:cubicBezTo>
                    <a:pt x="2958" y="6534"/>
                    <a:pt x="3194" y="6280"/>
                    <a:pt x="3194" y="5995"/>
                  </a:cubicBezTo>
                  <a:lnTo>
                    <a:pt x="3194" y="5710"/>
                  </a:lnTo>
                  <a:cubicBezTo>
                    <a:pt x="3194" y="5496"/>
                    <a:pt x="3373" y="5335"/>
                    <a:pt x="3569" y="5335"/>
                  </a:cubicBezTo>
                  <a:lnTo>
                    <a:pt x="5317" y="5335"/>
                  </a:lnTo>
                  <a:lnTo>
                    <a:pt x="5317" y="3640"/>
                  </a:lnTo>
                  <a:cubicBezTo>
                    <a:pt x="5317" y="3408"/>
                    <a:pt x="5139" y="3230"/>
                    <a:pt x="4907" y="3230"/>
                  </a:cubicBezTo>
                  <a:lnTo>
                    <a:pt x="4657" y="3230"/>
                  </a:lnTo>
                  <a:cubicBezTo>
                    <a:pt x="4390" y="3230"/>
                    <a:pt x="4140" y="3016"/>
                    <a:pt x="4104" y="2748"/>
                  </a:cubicBezTo>
                  <a:cubicBezTo>
                    <a:pt x="4068" y="2409"/>
                    <a:pt x="4318" y="2124"/>
                    <a:pt x="4657" y="2124"/>
                  </a:cubicBezTo>
                  <a:lnTo>
                    <a:pt x="5121" y="2124"/>
                  </a:lnTo>
                  <a:cubicBezTo>
                    <a:pt x="5228" y="2124"/>
                    <a:pt x="5317" y="2034"/>
                    <a:pt x="5317" y="1927"/>
                  </a:cubicBezTo>
                  <a:lnTo>
                    <a:pt x="5317" y="571"/>
                  </a:lnTo>
                  <a:cubicBezTo>
                    <a:pt x="5317" y="268"/>
                    <a:pt x="5068" y="0"/>
                    <a:pt x="4747" y="0"/>
                  </a:cubicBezTo>
                  <a:lnTo>
                    <a:pt x="3622" y="0"/>
                  </a:lnTo>
                  <a:cubicBezTo>
                    <a:pt x="3408" y="0"/>
                    <a:pt x="3212" y="197"/>
                    <a:pt x="3212" y="411"/>
                  </a:cubicBezTo>
                  <a:lnTo>
                    <a:pt x="3212" y="660"/>
                  </a:lnTo>
                  <a:cubicBezTo>
                    <a:pt x="3212" y="946"/>
                    <a:pt x="3016" y="1178"/>
                    <a:pt x="2730" y="1214"/>
                  </a:cubicBezTo>
                  <a:cubicBezTo>
                    <a:pt x="2710" y="1216"/>
                    <a:pt x="2689" y="1217"/>
                    <a:pt x="2669" y="1217"/>
                  </a:cubicBezTo>
                  <a:cubicBezTo>
                    <a:pt x="2374" y="1217"/>
                    <a:pt x="2124" y="979"/>
                    <a:pt x="2124" y="678"/>
                  </a:cubicBezTo>
                  <a:lnTo>
                    <a:pt x="2124" y="411"/>
                  </a:lnTo>
                  <a:cubicBezTo>
                    <a:pt x="2124" y="197"/>
                    <a:pt x="1945" y="0"/>
                    <a:pt x="1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2559354" y="3725971"/>
              <a:ext cx="208404" cy="170272"/>
            </a:xfrm>
            <a:custGeom>
              <a:avLst/>
              <a:gdLst/>
              <a:ahLst/>
              <a:cxnLst/>
              <a:rect l="l" t="t" r="r" b="b"/>
              <a:pathLst>
                <a:path w="6531" h="5336" extrusionOk="0">
                  <a:moveTo>
                    <a:pt x="1106" y="0"/>
                  </a:moveTo>
                  <a:cubicBezTo>
                    <a:pt x="500" y="0"/>
                    <a:pt x="0" y="500"/>
                    <a:pt x="0" y="1124"/>
                  </a:cubicBezTo>
                  <a:lnTo>
                    <a:pt x="0" y="5335"/>
                  </a:lnTo>
                  <a:lnTo>
                    <a:pt x="1749" y="5335"/>
                  </a:lnTo>
                  <a:cubicBezTo>
                    <a:pt x="1945" y="5335"/>
                    <a:pt x="2124" y="5157"/>
                    <a:pt x="2124" y="4943"/>
                  </a:cubicBezTo>
                  <a:lnTo>
                    <a:pt x="2124" y="4675"/>
                  </a:lnTo>
                  <a:cubicBezTo>
                    <a:pt x="2124" y="4390"/>
                    <a:pt x="2338" y="4140"/>
                    <a:pt x="2623" y="4122"/>
                  </a:cubicBezTo>
                  <a:cubicBezTo>
                    <a:pt x="2633" y="4121"/>
                    <a:pt x="2644" y="4121"/>
                    <a:pt x="2654" y="4121"/>
                  </a:cubicBezTo>
                  <a:cubicBezTo>
                    <a:pt x="2944" y="4121"/>
                    <a:pt x="3194" y="4365"/>
                    <a:pt x="3194" y="4675"/>
                  </a:cubicBezTo>
                  <a:lnTo>
                    <a:pt x="3194" y="4943"/>
                  </a:lnTo>
                  <a:cubicBezTo>
                    <a:pt x="3194" y="5157"/>
                    <a:pt x="3373" y="5335"/>
                    <a:pt x="3569" y="5335"/>
                  </a:cubicBezTo>
                  <a:lnTo>
                    <a:pt x="5317" y="5335"/>
                  </a:lnTo>
                  <a:lnTo>
                    <a:pt x="5317" y="3605"/>
                  </a:lnTo>
                  <a:cubicBezTo>
                    <a:pt x="5317" y="3390"/>
                    <a:pt x="5478" y="3230"/>
                    <a:pt x="5692" y="3230"/>
                  </a:cubicBezTo>
                  <a:lnTo>
                    <a:pt x="5978" y="3230"/>
                  </a:lnTo>
                  <a:cubicBezTo>
                    <a:pt x="6281" y="3230"/>
                    <a:pt x="6531" y="2980"/>
                    <a:pt x="6531" y="2677"/>
                  </a:cubicBezTo>
                  <a:cubicBezTo>
                    <a:pt x="6531" y="2373"/>
                    <a:pt x="6281" y="2124"/>
                    <a:pt x="5978" y="2124"/>
                  </a:cubicBezTo>
                  <a:lnTo>
                    <a:pt x="5692" y="2124"/>
                  </a:lnTo>
                  <a:cubicBezTo>
                    <a:pt x="5478" y="2124"/>
                    <a:pt x="5317" y="1963"/>
                    <a:pt x="5317" y="1749"/>
                  </a:cubicBezTo>
                  <a:lnTo>
                    <a:pt x="5317" y="0"/>
                  </a:lnTo>
                  <a:lnTo>
                    <a:pt x="3622" y="0"/>
                  </a:lnTo>
                  <a:cubicBezTo>
                    <a:pt x="3390" y="0"/>
                    <a:pt x="3212" y="197"/>
                    <a:pt x="3212" y="411"/>
                  </a:cubicBezTo>
                  <a:lnTo>
                    <a:pt x="3212" y="660"/>
                  </a:lnTo>
                  <a:cubicBezTo>
                    <a:pt x="3212" y="946"/>
                    <a:pt x="3016" y="1178"/>
                    <a:pt x="2730" y="1214"/>
                  </a:cubicBezTo>
                  <a:cubicBezTo>
                    <a:pt x="2708" y="1216"/>
                    <a:pt x="2687" y="1217"/>
                    <a:pt x="2666" y="1217"/>
                  </a:cubicBezTo>
                  <a:cubicBezTo>
                    <a:pt x="2358" y="1217"/>
                    <a:pt x="2124" y="979"/>
                    <a:pt x="2124" y="678"/>
                  </a:cubicBezTo>
                  <a:lnTo>
                    <a:pt x="2124" y="411"/>
                  </a:lnTo>
                  <a:cubicBezTo>
                    <a:pt x="2124" y="197"/>
                    <a:pt x="1927" y="0"/>
                    <a:pt x="1713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2694270" y="3791452"/>
              <a:ext cx="10307" cy="18253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62" y="0"/>
                  </a:moveTo>
                  <a:cubicBezTo>
                    <a:pt x="72" y="0"/>
                    <a:pt x="1" y="72"/>
                    <a:pt x="1" y="161"/>
                  </a:cubicBezTo>
                  <a:lnTo>
                    <a:pt x="1" y="411"/>
                  </a:lnTo>
                  <a:cubicBezTo>
                    <a:pt x="1" y="482"/>
                    <a:pt x="72" y="571"/>
                    <a:pt x="162" y="571"/>
                  </a:cubicBezTo>
                  <a:cubicBezTo>
                    <a:pt x="251" y="571"/>
                    <a:pt x="322" y="500"/>
                    <a:pt x="322" y="411"/>
                  </a:cubicBezTo>
                  <a:lnTo>
                    <a:pt x="322" y="161"/>
                  </a:lnTo>
                  <a:cubicBezTo>
                    <a:pt x="322" y="72"/>
                    <a:pt x="251" y="0"/>
                    <a:pt x="16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2584403" y="3791356"/>
              <a:ext cx="10275" cy="18348"/>
            </a:xfrm>
            <a:custGeom>
              <a:avLst/>
              <a:gdLst/>
              <a:ahLst/>
              <a:cxnLst/>
              <a:rect l="l" t="t" r="r" b="b"/>
              <a:pathLst>
                <a:path w="322" h="575" extrusionOk="0">
                  <a:moveTo>
                    <a:pt x="171" y="0"/>
                  </a:moveTo>
                  <a:cubicBezTo>
                    <a:pt x="161" y="0"/>
                    <a:pt x="152" y="1"/>
                    <a:pt x="143" y="3"/>
                  </a:cubicBezTo>
                  <a:cubicBezTo>
                    <a:pt x="54" y="3"/>
                    <a:pt x="0" y="75"/>
                    <a:pt x="0" y="164"/>
                  </a:cubicBezTo>
                  <a:lnTo>
                    <a:pt x="0" y="414"/>
                  </a:lnTo>
                  <a:cubicBezTo>
                    <a:pt x="0" y="485"/>
                    <a:pt x="54" y="556"/>
                    <a:pt x="143" y="574"/>
                  </a:cubicBezTo>
                  <a:cubicBezTo>
                    <a:pt x="232" y="574"/>
                    <a:pt x="321" y="503"/>
                    <a:pt x="321" y="414"/>
                  </a:cubicBezTo>
                  <a:lnTo>
                    <a:pt x="321" y="164"/>
                  </a:lnTo>
                  <a:cubicBezTo>
                    <a:pt x="321" y="68"/>
                    <a:pt x="250" y="0"/>
                    <a:pt x="17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0"/>
            <p:cNvSpPr/>
            <p:nvPr/>
          </p:nvSpPr>
          <p:spPr>
            <a:xfrm>
              <a:off x="2629939" y="3797706"/>
              <a:ext cx="28496" cy="33633"/>
            </a:xfrm>
            <a:custGeom>
              <a:avLst/>
              <a:gdLst/>
              <a:ahLst/>
              <a:cxnLst/>
              <a:rect l="l" t="t" r="r" b="b"/>
              <a:pathLst>
                <a:path w="893" h="1054" extrusionOk="0">
                  <a:moveTo>
                    <a:pt x="447" y="0"/>
                  </a:moveTo>
                  <a:cubicBezTo>
                    <a:pt x="197" y="0"/>
                    <a:pt x="1" y="232"/>
                    <a:pt x="1" y="536"/>
                  </a:cubicBezTo>
                  <a:cubicBezTo>
                    <a:pt x="1" y="821"/>
                    <a:pt x="197" y="1053"/>
                    <a:pt x="447" y="1053"/>
                  </a:cubicBezTo>
                  <a:cubicBezTo>
                    <a:pt x="697" y="1053"/>
                    <a:pt x="893" y="821"/>
                    <a:pt x="893" y="536"/>
                  </a:cubicBezTo>
                  <a:cubicBezTo>
                    <a:pt x="893" y="232"/>
                    <a:pt x="697" y="0"/>
                    <a:pt x="447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2689739" y="3962811"/>
              <a:ext cx="148637" cy="103101"/>
            </a:xfrm>
            <a:custGeom>
              <a:avLst/>
              <a:gdLst/>
              <a:ahLst/>
              <a:cxnLst/>
              <a:rect l="l" t="t" r="r" b="b"/>
              <a:pathLst>
                <a:path w="4658" h="3231" extrusionOk="0">
                  <a:moveTo>
                    <a:pt x="571" y="1"/>
                  </a:moveTo>
                  <a:cubicBezTo>
                    <a:pt x="268" y="1"/>
                    <a:pt x="18" y="233"/>
                    <a:pt x="18" y="536"/>
                  </a:cubicBezTo>
                  <a:cubicBezTo>
                    <a:pt x="0" y="857"/>
                    <a:pt x="250" y="1107"/>
                    <a:pt x="571" y="1107"/>
                  </a:cubicBezTo>
                  <a:lnTo>
                    <a:pt x="857" y="1107"/>
                  </a:lnTo>
                  <a:cubicBezTo>
                    <a:pt x="1053" y="1107"/>
                    <a:pt x="1231" y="1268"/>
                    <a:pt x="1231" y="1482"/>
                  </a:cubicBezTo>
                  <a:lnTo>
                    <a:pt x="1231" y="3230"/>
                  </a:lnTo>
                  <a:lnTo>
                    <a:pt x="4657" y="3230"/>
                  </a:lnTo>
                  <a:cubicBezTo>
                    <a:pt x="3711" y="1892"/>
                    <a:pt x="2480" y="839"/>
                    <a:pt x="892" y="1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2559354" y="3827894"/>
              <a:ext cx="38739" cy="68351"/>
            </a:xfrm>
            <a:custGeom>
              <a:avLst/>
              <a:gdLst/>
              <a:ahLst/>
              <a:cxnLst/>
              <a:rect l="l" t="t" r="r" b="b"/>
              <a:pathLst>
                <a:path w="1214" h="2142" extrusionOk="0">
                  <a:moveTo>
                    <a:pt x="0" y="0"/>
                  </a:moveTo>
                  <a:lnTo>
                    <a:pt x="0" y="2141"/>
                  </a:lnTo>
                  <a:lnTo>
                    <a:pt x="1214" y="2141"/>
                  </a:lnTo>
                  <a:cubicBezTo>
                    <a:pt x="660" y="1499"/>
                    <a:pt x="268" y="732"/>
                    <a:pt x="0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50"/>
          <p:cNvGrpSpPr/>
          <p:nvPr/>
        </p:nvGrpSpPr>
        <p:grpSpPr>
          <a:xfrm>
            <a:off x="1335159" y="3802603"/>
            <a:ext cx="616845" cy="583951"/>
            <a:chOff x="1819742" y="3733949"/>
            <a:chExt cx="342235" cy="323985"/>
          </a:xfrm>
        </p:grpSpPr>
        <p:sp>
          <p:nvSpPr>
            <p:cNvPr id="910" name="Google Shape;910;p50"/>
            <p:cNvSpPr/>
            <p:nvPr/>
          </p:nvSpPr>
          <p:spPr>
            <a:xfrm>
              <a:off x="1919397" y="3748755"/>
              <a:ext cx="146339" cy="51120"/>
            </a:xfrm>
            <a:custGeom>
              <a:avLst/>
              <a:gdLst/>
              <a:ahLst/>
              <a:cxnLst/>
              <a:rect l="l" t="t" r="r" b="b"/>
              <a:pathLst>
                <a:path w="4586" h="1602" extrusionOk="0">
                  <a:moveTo>
                    <a:pt x="2284" y="0"/>
                  </a:moveTo>
                  <a:lnTo>
                    <a:pt x="0" y="625"/>
                  </a:lnTo>
                  <a:lnTo>
                    <a:pt x="410" y="1320"/>
                  </a:lnTo>
                  <a:cubicBezTo>
                    <a:pt x="514" y="1498"/>
                    <a:pt x="703" y="1602"/>
                    <a:pt x="897" y="1602"/>
                  </a:cubicBezTo>
                  <a:cubicBezTo>
                    <a:pt x="937" y="1602"/>
                    <a:pt x="977" y="1597"/>
                    <a:pt x="1017" y="1588"/>
                  </a:cubicBezTo>
                  <a:cubicBezTo>
                    <a:pt x="1374" y="1499"/>
                    <a:pt x="1891" y="1392"/>
                    <a:pt x="2284" y="1392"/>
                  </a:cubicBezTo>
                  <a:cubicBezTo>
                    <a:pt x="2694" y="1392"/>
                    <a:pt x="3212" y="1499"/>
                    <a:pt x="3551" y="1588"/>
                  </a:cubicBezTo>
                  <a:cubicBezTo>
                    <a:pt x="3594" y="1597"/>
                    <a:pt x="3637" y="1602"/>
                    <a:pt x="3679" y="1602"/>
                  </a:cubicBezTo>
                  <a:cubicBezTo>
                    <a:pt x="3883" y="1602"/>
                    <a:pt x="4072" y="1498"/>
                    <a:pt x="4175" y="1320"/>
                  </a:cubicBezTo>
                  <a:lnTo>
                    <a:pt x="4586" y="625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0"/>
            <p:cNvSpPr/>
            <p:nvPr/>
          </p:nvSpPr>
          <p:spPr>
            <a:xfrm>
              <a:off x="1919397" y="3748755"/>
              <a:ext cx="72882" cy="51120"/>
            </a:xfrm>
            <a:custGeom>
              <a:avLst/>
              <a:gdLst/>
              <a:ahLst/>
              <a:cxnLst/>
              <a:rect l="l" t="t" r="r" b="b"/>
              <a:pathLst>
                <a:path w="2284" h="1602" extrusionOk="0">
                  <a:moveTo>
                    <a:pt x="2284" y="0"/>
                  </a:moveTo>
                  <a:lnTo>
                    <a:pt x="0" y="625"/>
                  </a:lnTo>
                  <a:lnTo>
                    <a:pt x="410" y="1320"/>
                  </a:lnTo>
                  <a:cubicBezTo>
                    <a:pt x="514" y="1498"/>
                    <a:pt x="703" y="1602"/>
                    <a:pt x="897" y="1602"/>
                  </a:cubicBezTo>
                  <a:cubicBezTo>
                    <a:pt x="937" y="1602"/>
                    <a:pt x="977" y="1597"/>
                    <a:pt x="1017" y="1588"/>
                  </a:cubicBezTo>
                  <a:cubicBezTo>
                    <a:pt x="1267" y="1517"/>
                    <a:pt x="1606" y="1445"/>
                    <a:pt x="1927" y="1410"/>
                  </a:cubicBezTo>
                  <a:cubicBezTo>
                    <a:pt x="1659" y="767"/>
                    <a:pt x="2284" y="482"/>
                    <a:pt x="2284" y="482"/>
                  </a:cubicBezTo>
                  <a:lnTo>
                    <a:pt x="2284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1852195" y="3733949"/>
              <a:ext cx="280744" cy="229465"/>
            </a:xfrm>
            <a:custGeom>
              <a:avLst/>
              <a:gdLst/>
              <a:ahLst/>
              <a:cxnLst/>
              <a:rect l="l" t="t" r="r" b="b"/>
              <a:pathLst>
                <a:path w="8798" h="7191" extrusionOk="0">
                  <a:moveTo>
                    <a:pt x="4390" y="0"/>
                  </a:moveTo>
                  <a:cubicBezTo>
                    <a:pt x="1963" y="0"/>
                    <a:pt x="1" y="1981"/>
                    <a:pt x="1" y="4407"/>
                  </a:cubicBezTo>
                  <a:cubicBezTo>
                    <a:pt x="1" y="5282"/>
                    <a:pt x="250" y="6281"/>
                    <a:pt x="714" y="7191"/>
                  </a:cubicBezTo>
                  <a:lnTo>
                    <a:pt x="1553" y="6762"/>
                  </a:lnTo>
                  <a:cubicBezTo>
                    <a:pt x="1160" y="5995"/>
                    <a:pt x="928" y="5139"/>
                    <a:pt x="928" y="4407"/>
                  </a:cubicBezTo>
                  <a:cubicBezTo>
                    <a:pt x="928" y="2498"/>
                    <a:pt x="2481" y="928"/>
                    <a:pt x="4390" y="928"/>
                  </a:cubicBezTo>
                  <a:cubicBezTo>
                    <a:pt x="6317" y="928"/>
                    <a:pt x="7869" y="2498"/>
                    <a:pt x="7869" y="4407"/>
                  </a:cubicBezTo>
                  <a:cubicBezTo>
                    <a:pt x="7869" y="5139"/>
                    <a:pt x="7637" y="5995"/>
                    <a:pt x="7245" y="6762"/>
                  </a:cubicBezTo>
                  <a:lnTo>
                    <a:pt x="8083" y="7191"/>
                  </a:lnTo>
                  <a:cubicBezTo>
                    <a:pt x="8547" y="6281"/>
                    <a:pt x="8797" y="5282"/>
                    <a:pt x="8797" y="4407"/>
                  </a:cubicBezTo>
                  <a:cubicBezTo>
                    <a:pt x="8797" y="1981"/>
                    <a:pt x="6834" y="0"/>
                    <a:pt x="4390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1852769" y="3879110"/>
              <a:ext cx="48982" cy="84306"/>
            </a:xfrm>
            <a:custGeom>
              <a:avLst/>
              <a:gdLst/>
              <a:ahLst/>
              <a:cxnLst/>
              <a:rect l="l" t="t" r="r" b="b"/>
              <a:pathLst>
                <a:path w="1535" h="2642" extrusionOk="0">
                  <a:moveTo>
                    <a:pt x="910" y="1"/>
                  </a:moveTo>
                  <a:cubicBezTo>
                    <a:pt x="571" y="72"/>
                    <a:pt x="250" y="162"/>
                    <a:pt x="1" y="251"/>
                  </a:cubicBezTo>
                  <a:cubicBezTo>
                    <a:pt x="54" y="1036"/>
                    <a:pt x="304" y="1857"/>
                    <a:pt x="696" y="2642"/>
                  </a:cubicBezTo>
                  <a:lnTo>
                    <a:pt x="1535" y="2213"/>
                  </a:lnTo>
                  <a:cubicBezTo>
                    <a:pt x="1160" y="1482"/>
                    <a:pt x="946" y="697"/>
                    <a:pt x="910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2083351" y="3879110"/>
              <a:ext cx="49014" cy="84306"/>
            </a:xfrm>
            <a:custGeom>
              <a:avLst/>
              <a:gdLst/>
              <a:ahLst/>
              <a:cxnLst/>
              <a:rect l="l" t="t" r="r" b="b"/>
              <a:pathLst>
                <a:path w="1536" h="2642" extrusionOk="0">
                  <a:moveTo>
                    <a:pt x="625" y="1"/>
                  </a:moveTo>
                  <a:cubicBezTo>
                    <a:pt x="590" y="697"/>
                    <a:pt x="375" y="1482"/>
                    <a:pt x="1" y="2213"/>
                  </a:cubicBezTo>
                  <a:lnTo>
                    <a:pt x="839" y="2642"/>
                  </a:lnTo>
                  <a:cubicBezTo>
                    <a:pt x="1232" y="1857"/>
                    <a:pt x="1482" y="1036"/>
                    <a:pt x="1535" y="251"/>
                  </a:cubicBezTo>
                  <a:cubicBezTo>
                    <a:pt x="1268" y="162"/>
                    <a:pt x="964" y="72"/>
                    <a:pt x="625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1894891" y="3918615"/>
              <a:ext cx="75212" cy="115355"/>
            </a:xfrm>
            <a:custGeom>
              <a:avLst/>
              <a:gdLst/>
              <a:ahLst/>
              <a:cxnLst/>
              <a:rect l="l" t="t" r="r" b="b"/>
              <a:pathLst>
                <a:path w="2357" h="3615" extrusionOk="0">
                  <a:moveTo>
                    <a:pt x="943" y="0"/>
                  </a:moveTo>
                  <a:cubicBezTo>
                    <a:pt x="897" y="0"/>
                    <a:pt x="850" y="4"/>
                    <a:pt x="804" y="12"/>
                  </a:cubicBezTo>
                  <a:cubicBezTo>
                    <a:pt x="304" y="101"/>
                    <a:pt x="1" y="583"/>
                    <a:pt x="126" y="1065"/>
                  </a:cubicBezTo>
                  <a:lnTo>
                    <a:pt x="572" y="2938"/>
                  </a:lnTo>
                  <a:cubicBezTo>
                    <a:pt x="681" y="3345"/>
                    <a:pt x="1038" y="3615"/>
                    <a:pt x="1425" y="3615"/>
                  </a:cubicBezTo>
                  <a:cubicBezTo>
                    <a:pt x="1479" y="3615"/>
                    <a:pt x="1534" y="3609"/>
                    <a:pt x="1589" y="3598"/>
                  </a:cubicBezTo>
                  <a:cubicBezTo>
                    <a:pt x="2071" y="3491"/>
                    <a:pt x="2356" y="3027"/>
                    <a:pt x="2249" y="2563"/>
                  </a:cubicBezTo>
                  <a:cubicBezTo>
                    <a:pt x="2213" y="2421"/>
                    <a:pt x="2142" y="2314"/>
                    <a:pt x="2071" y="2207"/>
                  </a:cubicBezTo>
                  <a:cubicBezTo>
                    <a:pt x="2017" y="2153"/>
                    <a:pt x="1999" y="2064"/>
                    <a:pt x="2017" y="1992"/>
                  </a:cubicBezTo>
                  <a:cubicBezTo>
                    <a:pt x="2053" y="1868"/>
                    <a:pt x="2053" y="1743"/>
                    <a:pt x="2017" y="1600"/>
                  </a:cubicBezTo>
                  <a:cubicBezTo>
                    <a:pt x="1981" y="1475"/>
                    <a:pt x="1928" y="1350"/>
                    <a:pt x="1839" y="1261"/>
                  </a:cubicBezTo>
                  <a:cubicBezTo>
                    <a:pt x="1785" y="1207"/>
                    <a:pt x="1767" y="1136"/>
                    <a:pt x="1785" y="1065"/>
                  </a:cubicBezTo>
                  <a:cubicBezTo>
                    <a:pt x="1821" y="922"/>
                    <a:pt x="1821" y="779"/>
                    <a:pt x="1767" y="636"/>
                  </a:cubicBezTo>
                  <a:cubicBezTo>
                    <a:pt x="1672" y="255"/>
                    <a:pt x="1321" y="0"/>
                    <a:pt x="9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1819742" y="3950302"/>
              <a:ext cx="61522" cy="94294"/>
            </a:xfrm>
            <a:custGeom>
              <a:avLst/>
              <a:gdLst/>
              <a:ahLst/>
              <a:cxnLst/>
              <a:rect l="l" t="t" r="r" b="b"/>
              <a:pathLst>
                <a:path w="1928" h="2955" extrusionOk="0">
                  <a:moveTo>
                    <a:pt x="1267" y="0"/>
                  </a:moveTo>
                  <a:lnTo>
                    <a:pt x="429" y="214"/>
                  </a:lnTo>
                  <a:cubicBezTo>
                    <a:pt x="161" y="268"/>
                    <a:pt x="1" y="536"/>
                    <a:pt x="72" y="785"/>
                  </a:cubicBezTo>
                  <a:lnTo>
                    <a:pt x="500" y="2587"/>
                  </a:lnTo>
                  <a:cubicBezTo>
                    <a:pt x="562" y="2805"/>
                    <a:pt x="760" y="2955"/>
                    <a:pt x="986" y="2955"/>
                  </a:cubicBezTo>
                  <a:cubicBezTo>
                    <a:pt x="1020" y="2955"/>
                    <a:pt x="1054" y="2951"/>
                    <a:pt x="1089" y="2944"/>
                  </a:cubicBezTo>
                  <a:lnTo>
                    <a:pt x="1928" y="2730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1836814" y="3915807"/>
              <a:ext cx="106516" cy="141904"/>
            </a:xfrm>
            <a:custGeom>
              <a:avLst/>
              <a:gdLst/>
              <a:ahLst/>
              <a:cxnLst/>
              <a:rect l="l" t="t" r="r" b="b"/>
              <a:pathLst>
                <a:path w="3338" h="4447" extrusionOk="0">
                  <a:moveTo>
                    <a:pt x="1744" y="0"/>
                  </a:moveTo>
                  <a:cubicBezTo>
                    <a:pt x="1670" y="0"/>
                    <a:pt x="1594" y="10"/>
                    <a:pt x="1518" y="29"/>
                  </a:cubicBezTo>
                  <a:lnTo>
                    <a:pt x="786" y="207"/>
                  </a:lnTo>
                  <a:cubicBezTo>
                    <a:pt x="304" y="314"/>
                    <a:pt x="1" y="814"/>
                    <a:pt x="126" y="1295"/>
                  </a:cubicBezTo>
                  <a:lnTo>
                    <a:pt x="715" y="3758"/>
                  </a:lnTo>
                  <a:cubicBezTo>
                    <a:pt x="820" y="4166"/>
                    <a:pt x="1195" y="4446"/>
                    <a:pt x="1600" y="4446"/>
                  </a:cubicBezTo>
                  <a:cubicBezTo>
                    <a:pt x="1673" y="4446"/>
                    <a:pt x="1747" y="4437"/>
                    <a:pt x="1821" y="4418"/>
                  </a:cubicBezTo>
                  <a:lnTo>
                    <a:pt x="2552" y="4239"/>
                  </a:lnTo>
                  <a:cubicBezTo>
                    <a:pt x="3034" y="4132"/>
                    <a:pt x="3338" y="3633"/>
                    <a:pt x="3230" y="3151"/>
                  </a:cubicBezTo>
                  <a:lnTo>
                    <a:pt x="2624" y="689"/>
                  </a:lnTo>
                  <a:cubicBezTo>
                    <a:pt x="2518" y="281"/>
                    <a:pt x="2156" y="0"/>
                    <a:pt x="1744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2011618" y="3918615"/>
              <a:ext cx="75180" cy="115355"/>
            </a:xfrm>
            <a:custGeom>
              <a:avLst/>
              <a:gdLst/>
              <a:ahLst/>
              <a:cxnLst/>
              <a:rect l="l" t="t" r="r" b="b"/>
              <a:pathLst>
                <a:path w="2356" h="3615" extrusionOk="0">
                  <a:moveTo>
                    <a:pt x="1414" y="0"/>
                  </a:moveTo>
                  <a:cubicBezTo>
                    <a:pt x="1036" y="0"/>
                    <a:pt x="685" y="255"/>
                    <a:pt x="589" y="636"/>
                  </a:cubicBezTo>
                  <a:cubicBezTo>
                    <a:pt x="554" y="779"/>
                    <a:pt x="554" y="922"/>
                    <a:pt x="572" y="1065"/>
                  </a:cubicBezTo>
                  <a:cubicBezTo>
                    <a:pt x="589" y="1136"/>
                    <a:pt x="572" y="1207"/>
                    <a:pt x="518" y="1261"/>
                  </a:cubicBezTo>
                  <a:cubicBezTo>
                    <a:pt x="447" y="1350"/>
                    <a:pt x="375" y="1475"/>
                    <a:pt x="340" y="1600"/>
                  </a:cubicBezTo>
                  <a:cubicBezTo>
                    <a:pt x="322" y="1743"/>
                    <a:pt x="322" y="1868"/>
                    <a:pt x="340" y="1992"/>
                  </a:cubicBezTo>
                  <a:cubicBezTo>
                    <a:pt x="357" y="2064"/>
                    <a:pt x="340" y="2153"/>
                    <a:pt x="286" y="2207"/>
                  </a:cubicBezTo>
                  <a:cubicBezTo>
                    <a:pt x="215" y="2314"/>
                    <a:pt x="143" y="2421"/>
                    <a:pt x="108" y="2563"/>
                  </a:cubicBezTo>
                  <a:cubicBezTo>
                    <a:pt x="1" y="3027"/>
                    <a:pt x="304" y="3491"/>
                    <a:pt x="768" y="3598"/>
                  </a:cubicBezTo>
                  <a:cubicBezTo>
                    <a:pt x="823" y="3609"/>
                    <a:pt x="878" y="3615"/>
                    <a:pt x="933" y="3615"/>
                  </a:cubicBezTo>
                  <a:cubicBezTo>
                    <a:pt x="1323" y="3615"/>
                    <a:pt x="1691" y="3345"/>
                    <a:pt x="1785" y="2938"/>
                  </a:cubicBezTo>
                  <a:lnTo>
                    <a:pt x="2231" y="1065"/>
                  </a:lnTo>
                  <a:cubicBezTo>
                    <a:pt x="2356" y="583"/>
                    <a:pt x="2053" y="101"/>
                    <a:pt x="1553" y="12"/>
                  </a:cubicBezTo>
                  <a:cubicBezTo>
                    <a:pt x="1507" y="4"/>
                    <a:pt x="1460" y="0"/>
                    <a:pt x="141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2100455" y="3950302"/>
              <a:ext cx="61522" cy="94294"/>
            </a:xfrm>
            <a:custGeom>
              <a:avLst/>
              <a:gdLst/>
              <a:ahLst/>
              <a:cxnLst/>
              <a:rect l="l" t="t" r="r" b="b"/>
              <a:pathLst>
                <a:path w="1928" h="2955" extrusionOk="0">
                  <a:moveTo>
                    <a:pt x="660" y="0"/>
                  </a:moveTo>
                  <a:lnTo>
                    <a:pt x="0" y="2730"/>
                  </a:lnTo>
                  <a:lnTo>
                    <a:pt x="839" y="2944"/>
                  </a:lnTo>
                  <a:cubicBezTo>
                    <a:pt x="873" y="2951"/>
                    <a:pt x="908" y="2955"/>
                    <a:pt x="942" y="2955"/>
                  </a:cubicBezTo>
                  <a:cubicBezTo>
                    <a:pt x="1168" y="2955"/>
                    <a:pt x="1365" y="2805"/>
                    <a:pt x="1427" y="2587"/>
                  </a:cubicBezTo>
                  <a:lnTo>
                    <a:pt x="1856" y="785"/>
                  </a:lnTo>
                  <a:cubicBezTo>
                    <a:pt x="1927" y="536"/>
                    <a:pt x="1766" y="268"/>
                    <a:pt x="1517" y="21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2038390" y="3915807"/>
              <a:ext cx="106484" cy="141904"/>
            </a:xfrm>
            <a:custGeom>
              <a:avLst/>
              <a:gdLst/>
              <a:ahLst/>
              <a:cxnLst/>
              <a:rect l="l" t="t" r="r" b="b"/>
              <a:pathLst>
                <a:path w="3337" h="4447" extrusionOk="0">
                  <a:moveTo>
                    <a:pt x="1600" y="0"/>
                  </a:moveTo>
                  <a:cubicBezTo>
                    <a:pt x="1195" y="0"/>
                    <a:pt x="820" y="281"/>
                    <a:pt x="714" y="689"/>
                  </a:cubicBezTo>
                  <a:lnTo>
                    <a:pt x="125" y="3151"/>
                  </a:lnTo>
                  <a:cubicBezTo>
                    <a:pt x="0" y="3633"/>
                    <a:pt x="304" y="4132"/>
                    <a:pt x="785" y="4239"/>
                  </a:cubicBezTo>
                  <a:lnTo>
                    <a:pt x="1517" y="4418"/>
                  </a:lnTo>
                  <a:cubicBezTo>
                    <a:pt x="1593" y="4437"/>
                    <a:pt x="1669" y="4446"/>
                    <a:pt x="1743" y="4446"/>
                  </a:cubicBezTo>
                  <a:cubicBezTo>
                    <a:pt x="2155" y="4446"/>
                    <a:pt x="2517" y="4166"/>
                    <a:pt x="2623" y="3758"/>
                  </a:cubicBezTo>
                  <a:lnTo>
                    <a:pt x="3230" y="1295"/>
                  </a:lnTo>
                  <a:cubicBezTo>
                    <a:pt x="3337" y="814"/>
                    <a:pt x="3051" y="314"/>
                    <a:pt x="2552" y="207"/>
                  </a:cubicBezTo>
                  <a:lnTo>
                    <a:pt x="1820" y="29"/>
                  </a:lnTo>
                  <a:cubicBezTo>
                    <a:pt x="1747" y="10"/>
                    <a:pt x="1673" y="0"/>
                    <a:pt x="1600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1836814" y="3916701"/>
              <a:ext cx="79201" cy="141010"/>
            </a:xfrm>
            <a:custGeom>
              <a:avLst/>
              <a:gdLst/>
              <a:ahLst/>
              <a:cxnLst/>
              <a:rect l="l" t="t" r="r" b="b"/>
              <a:pathLst>
                <a:path w="2482" h="4419" extrusionOk="0">
                  <a:moveTo>
                    <a:pt x="1518" y="1"/>
                  </a:moveTo>
                  <a:lnTo>
                    <a:pt x="786" y="179"/>
                  </a:lnTo>
                  <a:cubicBezTo>
                    <a:pt x="304" y="286"/>
                    <a:pt x="1" y="786"/>
                    <a:pt x="126" y="1267"/>
                  </a:cubicBezTo>
                  <a:lnTo>
                    <a:pt x="715" y="3730"/>
                  </a:lnTo>
                  <a:cubicBezTo>
                    <a:pt x="820" y="4138"/>
                    <a:pt x="1195" y="4418"/>
                    <a:pt x="1600" y="4418"/>
                  </a:cubicBezTo>
                  <a:cubicBezTo>
                    <a:pt x="1673" y="4418"/>
                    <a:pt x="1747" y="4409"/>
                    <a:pt x="1821" y="4390"/>
                  </a:cubicBezTo>
                  <a:lnTo>
                    <a:pt x="2481" y="4229"/>
                  </a:lnTo>
                  <a:cubicBezTo>
                    <a:pt x="2196" y="3301"/>
                    <a:pt x="1589" y="2855"/>
                    <a:pt x="1303" y="1874"/>
                  </a:cubicBezTo>
                  <a:cubicBezTo>
                    <a:pt x="964" y="696"/>
                    <a:pt x="1518" y="1"/>
                    <a:pt x="1518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2038390" y="3915807"/>
              <a:ext cx="67777" cy="142127"/>
            </a:xfrm>
            <a:custGeom>
              <a:avLst/>
              <a:gdLst/>
              <a:ahLst/>
              <a:cxnLst/>
              <a:rect l="l" t="t" r="r" b="b"/>
              <a:pathLst>
                <a:path w="2124" h="4454" extrusionOk="0">
                  <a:moveTo>
                    <a:pt x="1600" y="0"/>
                  </a:moveTo>
                  <a:cubicBezTo>
                    <a:pt x="1195" y="0"/>
                    <a:pt x="820" y="281"/>
                    <a:pt x="714" y="689"/>
                  </a:cubicBezTo>
                  <a:lnTo>
                    <a:pt x="125" y="3151"/>
                  </a:lnTo>
                  <a:cubicBezTo>
                    <a:pt x="0" y="3633"/>
                    <a:pt x="304" y="4132"/>
                    <a:pt x="785" y="4239"/>
                  </a:cubicBezTo>
                  <a:lnTo>
                    <a:pt x="1517" y="4418"/>
                  </a:lnTo>
                  <a:cubicBezTo>
                    <a:pt x="1588" y="4436"/>
                    <a:pt x="1642" y="4454"/>
                    <a:pt x="1695" y="4454"/>
                  </a:cubicBezTo>
                  <a:cubicBezTo>
                    <a:pt x="1660" y="3579"/>
                    <a:pt x="1142" y="3401"/>
                    <a:pt x="1142" y="2223"/>
                  </a:cubicBezTo>
                  <a:cubicBezTo>
                    <a:pt x="1142" y="760"/>
                    <a:pt x="2123" y="100"/>
                    <a:pt x="2123" y="100"/>
                  </a:cubicBezTo>
                  <a:lnTo>
                    <a:pt x="1820" y="29"/>
                  </a:lnTo>
                  <a:cubicBezTo>
                    <a:pt x="1747" y="10"/>
                    <a:pt x="1673" y="0"/>
                    <a:pt x="1600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50"/>
          <p:cNvGrpSpPr/>
          <p:nvPr/>
        </p:nvGrpSpPr>
        <p:grpSpPr>
          <a:xfrm>
            <a:off x="1337740" y="2412161"/>
            <a:ext cx="611668" cy="611668"/>
            <a:chOff x="1821465" y="3180524"/>
            <a:chExt cx="339363" cy="339363"/>
          </a:xfrm>
        </p:grpSpPr>
        <p:sp>
          <p:nvSpPr>
            <p:cNvPr id="924" name="Google Shape;924;p50"/>
            <p:cNvSpPr/>
            <p:nvPr/>
          </p:nvSpPr>
          <p:spPr>
            <a:xfrm>
              <a:off x="1821465" y="3180524"/>
              <a:ext cx="339363" cy="339363"/>
            </a:xfrm>
            <a:custGeom>
              <a:avLst/>
              <a:gdLst/>
              <a:ahLst/>
              <a:cxnLst/>
              <a:rect l="l" t="t" r="r" b="b"/>
              <a:pathLst>
                <a:path w="10635" h="10635" extrusionOk="0">
                  <a:moveTo>
                    <a:pt x="5317" y="0"/>
                  </a:moveTo>
                  <a:cubicBezTo>
                    <a:pt x="2373" y="0"/>
                    <a:pt x="0" y="2373"/>
                    <a:pt x="0" y="5317"/>
                  </a:cubicBezTo>
                  <a:cubicBezTo>
                    <a:pt x="0" y="8243"/>
                    <a:pt x="2373" y="10634"/>
                    <a:pt x="5317" y="10634"/>
                  </a:cubicBezTo>
                  <a:cubicBezTo>
                    <a:pt x="8243" y="10634"/>
                    <a:pt x="10634" y="8243"/>
                    <a:pt x="10634" y="5317"/>
                  </a:cubicBezTo>
                  <a:cubicBezTo>
                    <a:pt x="10634" y="2373"/>
                    <a:pt x="8243" y="0"/>
                    <a:pt x="5317" y="0"/>
                  </a:cubicBez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1821465" y="3188470"/>
              <a:ext cx="213542" cy="329694"/>
            </a:xfrm>
            <a:custGeom>
              <a:avLst/>
              <a:gdLst/>
              <a:ahLst/>
              <a:cxnLst/>
              <a:rect l="l" t="t" r="r" b="b"/>
              <a:pathLst>
                <a:path w="6692" h="10332" extrusionOk="0">
                  <a:moveTo>
                    <a:pt x="3694" y="1"/>
                  </a:moveTo>
                  <a:lnTo>
                    <a:pt x="3694" y="1"/>
                  </a:lnTo>
                  <a:cubicBezTo>
                    <a:pt x="1535" y="679"/>
                    <a:pt x="0" y="2695"/>
                    <a:pt x="0" y="5068"/>
                  </a:cubicBezTo>
                  <a:cubicBezTo>
                    <a:pt x="0" y="7780"/>
                    <a:pt x="2016" y="10011"/>
                    <a:pt x="4639" y="10332"/>
                  </a:cubicBezTo>
                  <a:cubicBezTo>
                    <a:pt x="4657" y="9796"/>
                    <a:pt x="4818" y="9065"/>
                    <a:pt x="5496" y="8530"/>
                  </a:cubicBezTo>
                  <a:cubicBezTo>
                    <a:pt x="6691" y="7566"/>
                    <a:pt x="6566" y="5586"/>
                    <a:pt x="6566" y="5586"/>
                  </a:cubicBezTo>
                  <a:cubicBezTo>
                    <a:pt x="6566" y="5586"/>
                    <a:pt x="5622" y="5501"/>
                    <a:pt x="5289" y="5501"/>
                  </a:cubicBezTo>
                  <a:cubicBezTo>
                    <a:pt x="5218" y="5501"/>
                    <a:pt x="5175" y="5505"/>
                    <a:pt x="5175" y="5514"/>
                  </a:cubicBezTo>
                  <a:cubicBezTo>
                    <a:pt x="2980" y="4158"/>
                    <a:pt x="3444" y="1107"/>
                    <a:pt x="3694" y="1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1860172" y="3219806"/>
              <a:ext cx="261375" cy="260800"/>
            </a:xfrm>
            <a:custGeom>
              <a:avLst/>
              <a:gdLst/>
              <a:ahLst/>
              <a:cxnLst/>
              <a:rect l="l" t="t" r="r" b="b"/>
              <a:pathLst>
                <a:path w="8191" h="8173" extrusionOk="0">
                  <a:moveTo>
                    <a:pt x="4104" y="0"/>
                  </a:moveTo>
                  <a:cubicBezTo>
                    <a:pt x="1838" y="0"/>
                    <a:pt x="0" y="1820"/>
                    <a:pt x="0" y="4086"/>
                  </a:cubicBezTo>
                  <a:cubicBezTo>
                    <a:pt x="0" y="6334"/>
                    <a:pt x="1838" y="8172"/>
                    <a:pt x="4104" y="8172"/>
                  </a:cubicBezTo>
                  <a:cubicBezTo>
                    <a:pt x="6352" y="8172"/>
                    <a:pt x="8190" y="6334"/>
                    <a:pt x="8190" y="4086"/>
                  </a:cubicBezTo>
                  <a:cubicBezTo>
                    <a:pt x="8190" y="1820"/>
                    <a:pt x="6352" y="0"/>
                    <a:pt x="4104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1860172" y="3233464"/>
              <a:ext cx="174835" cy="246569"/>
            </a:xfrm>
            <a:custGeom>
              <a:avLst/>
              <a:gdLst/>
              <a:ahLst/>
              <a:cxnLst/>
              <a:rect l="l" t="t" r="r" b="b"/>
              <a:pathLst>
                <a:path w="5479" h="7727" extrusionOk="0">
                  <a:moveTo>
                    <a:pt x="2266" y="0"/>
                  </a:moveTo>
                  <a:cubicBezTo>
                    <a:pt x="928" y="661"/>
                    <a:pt x="0" y="2052"/>
                    <a:pt x="0" y="3658"/>
                  </a:cubicBezTo>
                  <a:cubicBezTo>
                    <a:pt x="0" y="5799"/>
                    <a:pt x="1660" y="7548"/>
                    <a:pt x="3747" y="7726"/>
                  </a:cubicBezTo>
                  <a:cubicBezTo>
                    <a:pt x="3872" y="7512"/>
                    <a:pt x="4051" y="7298"/>
                    <a:pt x="4283" y="7120"/>
                  </a:cubicBezTo>
                  <a:cubicBezTo>
                    <a:pt x="5478" y="6156"/>
                    <a:pt x="5353" y="4176"/>
                    <a:pt x="5353" y="4176"/>
                  </a:cubicBezTo>
                  <a:cubicBezTo>
                    <a:pt x="5353" y="4176"/>
                    <a:pt x="4409" y="4091"/>
                    <a:pt x="4076" y="4091"/>
                  </a:cubicBezTo>
                  <a:cubicBezTo>
                    <a:pt x="4005" y="4091"/>
                    <a:pt x="3962" y="4095"/>
                    <a:pt x="3962" y="4104"/>
                  </a:cubicBezTo>
                  <a:cubicBezTo>
                    <a:pt x="2427" y="3159"/>
                    <a:pt x="2195" y="1356"/>
                    <a:pt x="2266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1860172" y="3349618"/>
              <a:ext cx="261375" cy="130991"/>
            </a:xfrm>
            <a:custGeom>
              <a:avLst/>
              <a:gdLst/>
              <a:ahLst/>
              <a:cxnLst/>
              <a:rect l="l" t="t" r="r" b="b"/>
              <a:pathLst>
                <a:path w="8191" h="4105" extrusionOk="0">
                  <a:moveTo>
                    <a:pt x="0" y="0"/>
                  </a:moveTo>
                  <a:cubicBezTo>
                    <a:pt x="0" y="2266"/>
                    <a:pt x="1838" y="4104"/>
                    <a:pt x="4104" y="4104"/>
                  </a:cubicBezTo>
                  <a:cubicBezTo>
                    <a:pt x="6352" y="4104"/>
                    <a:pt x="8190" y="2266"/>
                    <a:pt x="8190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1860172" y="3349618"/>
              <a:ext cx="174835" cy="130416"/>
            </a:xfrm>
            <a:custGeom>
              <a:avLst/>
              <a:gdLst/>
              <a:ahLst/>
              <a:cxnLst/>
              <a:rect l="l" t="t" r="r" b="b"/>
              <a:pathLst>
                <a:path w="5479" h="4087" extrusionOk="0">
                  <a:moveTo>
                    <a:pt x="0" y="0"/>
                  </a:moveTo>
                  <a:cubicBezTo>
                    <a:pt x="0" y="2141"/>
                    <a:pt x="1660" y="3908"/>
                    <a:pt x="3747" y="4086"/>
                  </a:cubicBezTo>
                  <a:cubicBezTo>
                    <a:pt x="3872" y="3872"/>
                    <a:pt x="4051" y="3658"/>
                    <a:pt x="4283" y="3480"/>
                  </a:cubicBezTo>
                  <a:cubicBezTo>
                    <a:pt x="5478" y="2516"/>
                    <a:pt x="5353" y="536"/>
                    <a:pt x="5353" y="536"/>
                  </a:cubicBezTo>
                  <a:cubicBezTo>
                    <a:pt x="5353" y="536"/>
                    <a:pt x="4409" y="451"/>
                    <a:pt x="4076" y="451"/>
                  </a:cubicBezTo>
                  <a:cubicBezTo>
                    <a:pt x="4005" y="451"/>
                    <a:pt x="3962" y="455"/>
                    <a:pt x="3962" y="464"/>
                  </a:cubicBezTo>
                  <a:cubicBezTo>
                    <a:pt x="3747" y="322"/>
                    <a:pt x="3551" y="179"/>
                    <a:pt x="3373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1860172" y="3281298"/>
              <a:ext cx="261949" cy="68351"/>
            </a:xfrm>
            <a:custGeom>
              <a:avLst/>
              <a:gdLst/>
              <a:ahLst/>
              <a:cxnLst/>
              <a:rect l="l" t="t" r="r" b="b"/>
              <a:pathLst>
                <a:path w="8209" h="2142" extrusionOk="0">
                  <a:moveTo>
                    <a:pt x="589" y="0"/>
                  </a:moveTo>
                  <a:cubicBezTo>
                    <a:pt x="215" y="625"/>
                    <a:pt x="0" y="1374"/>
                    <a:pt x="0" y="2141"/>
                  </a:cubicBezTo>
                  <a:lnTo>
                    <a:pt x="8208" y="2141"/>
                  </a:lnTo>
                  <a:cubicBezTo>
                    <a:pt x="8208" y="1374"/>
                    <a:pt x="7976" y="625"/>
                    <a:pt x="7601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1860172" y="3281298"/>
              <a:ext cx="108207" cy="68351"/>
            </a:xfrm>
            <a:custGeom>
              <a:avLst/>
              <a:gdLst/>
              <a:ahLst/>
              <a:cxnLst/>
              <a:rect l="l" t="t" r="r" b="b"/>
              <a:pathLst>
                <a:path w="3391" h="2142" extrusionOk="0">
                  <a:moveTo>
                    <a:pt x="607" y="0"/>
                  </a:moveTo>
                  <a:cubicBezTo>
                    <a:pt x="215" y="625"/>
                    <a:pt x="0" y="1374"/>
                    <a:pt x="0" y="2141"/>
                  </a:cubicBezTo>
                  <a:lnTo>
                    <a:pt x="3391" y="2141"/>
                  </a:lnTo>
                  <a:cubicBezTo>
                    <a:pt x="2784" y="1553"/>
                    <a:pt x="2481" y="785"/>
                    <a:pt x="2338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1860172" y="3349618"/>
              <a:ext cx="261949" cy="68351"/>
            </a:xfrm>
            <a:custGeom>
              <a:avLst/>
              <a:gdLst/>
              <a:ahLst/>
              <a:cxnLst/>
              <a:rect l="l" t="t" r="r" b="b"/>
              <a:pathLst>
                <a:path w="8209" h="2142" extrusionOk="0">
                  <a:moveTo>
                    <a:pt x="0" y="0"/>
                  </a:moveTo>
                  <a:cubicBezTo>
                    <a:pt x="0" y="785"/>
                    <a:pt x="215" y="1517"/>
                    <a:pt x="589" y="2141"/>
                  </a:cubicBezTo>
                  <a:lnTo>
                    <a:pt x="7601" y="2141"/>
                  </a:lnTo>
                  <a:cubicBezTo>
                    <a:pt x="7976" y="1517"/>
                    <a:pt x="8208" y="785"/>
                    <a:pt x="8208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1860172" y="3349618"/>
              <a:ext cx="173112" cy="68351"/>
            </a:xfrm>
            <a:custGeom>
              <a:avLst/>
              <a:gdLst/>
              <a:ahLst/>
              <a:cxnLst/>
              <a:rect l="l" t="t" r="r" b="b"/>
              <a:pathLst>
                <a:path w="5425" h="2142" extrusionOk="0">
                  <a:moveTo>
                    <a:pt x="0" y="0"/>
                  </a:moveTo>
                  <a:cubicBezTo>
                    <a:pt x="0" y="785"/>
                    <a:pt x="215" y="1517"/>
                    <a:pt x="607" y="2141"/>
                  </a:cubicBezTo>
                  <a:lnTo>
                    <a:pt x="5157" y="2141"/>
                  </a:lnTo>
                  <a:cubicBezTo>
                    <a:pt x="5425" y="1321"/>
                    <a:pt x="5371" y="536"/>
                    <a:pt x="5371" y="536"/>
                  </a:cubicBezTo>
                  <a:cubicBezTo>
                    <a:pt x="5371" y="536"/>
                    <a:pt x="4415" y="451"/>
                    <a:pt x="4078" y="451"/>
                  </a:cubicBezTo>
                  <a:cubicBezTo>
                    <a:pt x="4005" y="451"/>
                    <a:pt x="3962" y="455"/>
                    <a:pt x="3962" y="464"/>
                  </a:cubicBezTo>
                  <a:cubicBezTo>
                    <a:pt x="3747" y="322"/>
                    <a:pt x="3551" y="179"/>
                    <a:pt x="3373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1931906" y="3204968"/>
              <a:ext cx="204415" cy="203873"/>
            </a:xfrm>
            <a:custGeom>
              <a:avLst/>
              <a:gdLst/>
              <a:ahLst/>
              <a:cxnLst/>
              <a:rect l="l" t="t" r="r" b="b"/>
              <a:pathLst>
                <a:path w="6406" h="6389" extrusionOk="0">
                  <a:moveTo>
                    <a:pt x="5794" y="1"/>
                  </a:moveTo>
                  <a:cubicBezTo>
                    <a:pt x="5784" y="1"/>
                    <a:pt x="5774" y="1"/>
                    <a:pt x="5764" y="1"/>
                  </a:cubicBezTo>
                  <a:cubicBezTo>
                    <a:pt x="4854" y="37"/>
                    <a:pt x="3962" y="394"/>
                    <a:pt x="3409" y="644"/>
                  </a:cubicBezTo>
                  <a:cubicBezTo>
                    <a:pt x="3087" y="822"/>
                    <a:pt x="2802" y="1054"/>
                    <a:pt x="2588" y="1375"/>
                  </a:cubicBezTo>
                  <a:lnTo>
                    <a:pt x="1" y="5283"/>
                  </a:lnTo>
                  <a:lnTo>
                    <a:pt x="1107" y="6389"/>
                  </a:lnTo>
                  <a:lnTo>
                    <a:pt x="5032" y="3802"/>
                  </a:lnTo>
                  <a:cubicBezTo>
                    <a:pt x="5336" y="3606"/>
                    <a:pt x="5585" y="3320"/>
                    <a:pt x="5746" y="2981"/>
                  </a:cubicBezTo>
                  <a:cubicBezTo>
                    <a:pt x="6014" y="2446"/>
                    <a:pt x="6353" y="1554"/>
                    <a:pt x="6388" y="626"/>
                  </a:cubicBezTo>
                  <a:cubicBezTo>
                    <a:pt x="6406" y="296"/>
                    <a:pt x="6136" y="1"/>
                    <a:pt x="5794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1931906" y="3205000"/>
              <a:ext cx="198161" cy="186195"/>
            </a:xfrm>
            <a:custGeom>
              <a:avLst/>
              <a:gdLst/>
              <a:ahLst/>
              <a:cxnLst/>
              <a:rect l="l" t="t" r="r" b="b"/>
              <a:pathLst>
                <a:path w="6210" h="5835" extrusionOk="0">
                  <a:moveTo>
                    <a:pt x="5764" y="0"/>
                  </a:moveTo>
                  <a:cubicBezTo>
                    <a:pt x="4854" y="36"/>
                    <a:pt x="3962" y="393"/>
                    <a:pt x="3409" y="643"/>
                  </a:cubicBezTo>
                  <a:cubicBezTo>
                    <a:pt x="3087" y="803"/>
                    <a:pt x="2802" y="1053"/>
                    <a:pt x="2588" y="1374"/>
                  </a:cubicBezTo>
                  <a:lnTo>
                    <a:pt x="1" y="5282"/>
                  </a:lnTo>
                  <a:lnTo>
                    <a:pt x="554" y="5835"/>
                  </a:lnTo>
                  <a:lnTo>
                    <a:pt x="6210" y="179"/>
                  </a:lnTo>
                  <a:cubicBezTo>
                    <a:pt x="6103" y="72"/>
                    <a:pt x="5942" y="0"/>
                    <a:pt x="5764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1841952" y="3386571"/>
              <a:ext cx="124162" cy="108398"/>
            </a:xfrm>
            <a:custGeom>
              <a:avLst/>
              <a:gdLst/>
              <a:ahLst/>
              <a:cxnLst/>
              <a:rect l="l" t="t" r="r" b="b"/>
              <a:pathLst>
                <a:path w="3891" h="3397" extrusionOk="0">
                  <a:moveTo>
                    <a:pt x="3026" y="0"/>
                  </a:moveTo>
                  <a:cubicBezTo>
                    <a:pt x="2277" y="0"/>
                    <a:pt x="911" y="822"/>
                    <a:pt x="500" y="1233"/>
                  </a:cubicBezTo>
                  <a:cubicBezTo>
                    <a:pt x="1" y="1733"/>
                    <a:pt x="1" y="2536"/>
                    <a:pt x="500" y="3035"/>
                  </a:cubicBezTo>
                  <a:cubicBezTo>
                    <a:pt x="750" y="3276"/>
                    <a:pt x="1076" y="3397"/>
                    <a:pt x="1399" y="3397"/>
                  </a:cubicBezTo>
                  <a:cubicBezTo>
                    <a:pt x="1722" y="3397"/>
                    <a:pt x="2043" y="3276"/>
                    <a:pt x="2284" y="3035"/>
                  </a:cubicBezTo>
                  <a:cubicBezTo>
                    <a:pt x="2784" y="2536"/>
                    <a:pt x="3890" y="627"/>
                    <a:pt x="3408" y="127"/>
                  </a:cubicBezTo>
                  <a:cubicBezTo>
                    <a:pt x="3320" y="38"/>
                    <a:pt x="3187" y="0"/>
                    <a:pt x="3026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1875553" y="3386667"/>
              <a:ext cx="83732" cy="54630"/>
            </a:xfrm>
            <a:custGeom>
              <a:avLst/>
              <a:gdLst/>
              <a:ahLst/>
              <a:cxnLst/>
              <a:rect l="l" t="t" r="r" b="b"/>
              <a:pathLst>
                <a:path w="2624" h="1712" extrusionOk="0">
                  <a:moveTo>
                    <a:pt x="1972" y="1"/>
                  </a:moveTo>
                  <a:cubicBezTo>
                    <a:pt x="1436" y="1"/>
                    <a:pt x="591" y="417"/>
                    <a:pt x="0" y="802"/>
                  </a:cubicBezTo>
                  <a:cubicBezTo>
                    <a:pt x="268" y="891"/>
                    <a:pt x="696" y="1088"/>
                    <a:pt x="1035" y="1373"/>
                  </a:cubicBezTo>
                  <a:cubicBezTo>
                    <a:pt x="1410" y="1676"/>
                    <a:pt x="1856" y="1712"/>
                    <a:pt x="2106" y="1712"/>
                  </a:cubicBezTo>
                  <a:cubicBezTo>
                    <a:pt x="2409" y="1070"/>
                    <a:pt x="2623" y="392"/>
                    <a:pt x="2355" y="124"/>
                  </a:cubicBezTo>
                  <a:cubicBezTo>
                    <a:pt x="2265" y="38"/>
                    <a:pt x="2133" y="1"/>
                    <a:pt x="1972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1889785" y="3341800"/>
              <a:ext cx="111621" cy="107345"/>
            </a:xfrm>
            <a:custGeom>
              <a:avLst/>
              <a:gdLst/>
              <a:ahLst/>
              <a:cxnLst/>
              <a:rect l="l" t="t" r="r" b="b"/>
              <a:pathLst>
                <a:path w="3498" h="3364" extrusionOk="0">
                  <a:moveTo>
                    <a:pt x="828" y="0"/>
                  </a:moveTo>
                  <a:cubicBezTo>
                    <a:pt x="634" y="0"/>
                    <a:pt x="437" y="76"/>
                    <a:pt x="286" y="228"/>
                  </a:cubicBezTo>
                  <a:cubicBezTo>
                    <a:pt x="0" y="513"/>
                    <a:pt x="0" y="995"/>
                    <a:pt x="286" y="1298"/>
                  </a:cubicBezTo>
                  <a:lnTo>
                    <a:pt x="2141" y="3136"/>
                  </a:lnTo>
                  <a:cubicBezTo>
                    <a:pt x="2284" y="3288"/>
                    <a:pt x="2476" y="3363"/>
                    <a:pt x="2670" y="3363"/>
                  </a:cubicBezTo>
                  <a:cubicBezTo>
                    <a:pt x="2864" y="3363"/>
                    <a:pt x="3060" y="3288"/>
                    <a:pt x="3212" y="3136"/>
                  </a:cubicBezTo>
                  <a:cubicBezTo>
                    <a:pt x="3497" y="2833"/>
                    <a:pt x="3497" y="2369"/>
                    <a:pt x="3212" y="2065"/>
                  </a:cubicBezTo>
                  <a:lnTo>
                    <a:pt x="1356" y="228"/>
                  </a:lnTo>
                  <a:cubicBezTo>
                    <a:pt x="1214" y="76"/>
                    <a:pt x="1022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1908580" y="3358713"/>
              <a:ext cx="74031" cy="73489"/>
            </a:xfrm>
            <a:custGeom>
              <a:avLst/>
              <a:gdLst/>
              <a:ahLst/>
              <a:cxnLst/>
              <a:rect l="l" t="t" r="r" b="b"/>
              <a:pathLst>
                <a:path w="2320" h="2303" extrusionOk="0">
                  <a:moveTo>
                    <a:pt x="1160" y="1"/>
                  </a:moveTo>
                  <a:cubicBezTo>
                    <a:pt x="518" y="1"/>
                    <a:pt x="0" y="518"/>
                    <a:pt x="0" y="1143"/>
                  </a:cubicBezTo>
                  <a:cubicBezTo>
                    <a:pt x="0" y="1785"/>
                    <a:pt x="518" y="2303"/>
                    <a:pt x="1160" y="2303"/>
                  </a:cubicBezTo>
                  <a:cubicBezTo>
                    <a:pt x="1802" y="2303"/>
                    <a:pt x="2320" y="1785"/>
                    <a:pt x="2320" y="1143"/>
                  </a:cubicBezTo>
                  <a:cubicBezTo>
                    <a:pt x="2320" y="518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1931332" y="3381497"/>
              <a:ext cx="28496" cy="27921"/>
            </a:xfrm>
            <a:custGeom>
              <a:avLst/>
              <a:gdLst/>
              <a:ahLst/>
              <a:cxnLst/>
              <a:rect l="l" t="t" r="r" b="b"/>
              <a:pathLst>
                <a:path w="893" h="875" extrusionOk="0">
                  <a:moveTo>
                    <a:pt x="447" y="1"/>
                  </a:moveTo>
                  <a:cubicBezTo>
                    <a:pt x="197" y="1"/>
                    <a:pt x="1" y="197"/>
                    <a:pt x="1" y="429"/>
                  </a:cubicBezTo>
                  <a:cubicBezTo>
                    <a:pt x="1" y="679"/>
                    <a:pt x="197" y="875"/>
                    <a:pt x="447" y="875"/>
                  </a:cubicBezTo>
                  <a:cubicBezTo>
                    <a:pt x="697" y="875"/>
                    <a:pt x="893" y="679"/>
                    <a:pt x="893" y="429"/>
                  </a:cubicBezTo>
                  <a:cubicBezTo>
                    <a:pt x="893" y="197"/>
                    <a:pt x="697" y="1"/>
                    <a:pt x="447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50"/>
          <p:cNvGrpSpPr/>
          <p:nvPr/>
        </p:nvGrpSpPr>
        <p:grpSpPr>
          <a:xfrm>
            <a:off x="7185865" y="2411868"/>
            <a:ext cx="620928" cy="612248"/>
            <a:chOff x="3294945" y="2088450"/>
            <a:chExt cx="344500" cy="339685"/>
          </a:xfrm>
        </p:grpSpPr>
        <p:sp>
          <p:nvSpPr>
            <p:cNvPr id="942" name="Google Shape;942;p50"/>
            <p:cNvSpPr/>
            <p:nvPr/>
          </p:nvSpPr>
          <p:spPr>
            <a:xfrm>
              <a:off x="3346767" y="2375421"/>
              <a:ext cx="50705" cy="49556"/>
            </a:xfrm>
            <a:custGeom>
              <a:avLst/>
              <a:gdLst/>
              <a:ahLst/>
              <a:cxnLst/>
              <a:rect l="l" t="t" r="r" b="b"/>
              <a:pathLst>
                <a:path w="1589" h="1553" extrusionOk="0">
                  <a:moveTo>
                    <a:pt x="804" y="1"/>
                  </a:moveTo>
                  <a:lnTo>
                    <a:pt x="1" y="786"/>
                  </a:lnTo>
                  <a:lnTo>
                    <a:pt x="679" y="1446"/>
                  </a:lnTo>
                  <a:cubicBezTo>
                    <a:pt x="741" y="1517"/>
                    <a:pt x="830" y="1553"/>
                    <a:pt x="922" y="1553"/>
                  </a:cubicBezTo>
                  <a:cubicBezTo>
                    <a:pt x="1013" y="1553"/>
                    <a:pt x="1107" y="1517"/>
                    <a:pt x="1178" y="1446"/>
                  </a:cubicBezTo>
                  <a:lnTo>
                    <a:pt x="1464" y="1160"/>
                  </a:lnTo>
                  <a:cubicBezTo>
                    <a:pt x="1589" y="1035"/>
                    <a:pt x="1589" y="804"/>
                    <a:pt x="1464" y="661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3346767" y="2088450"/>
              <a:ext cx="292679" cy="289839"/>
            </a:xfrm>
            <a:custGeom>
              <a:avLst/>
              <a:gdLst/>
              <a:ahLst/>
              <a:cxnLst/>
              <a:rect l="l" t="t" r="r" b="b"/>
              <a:pathLst>
                <a:path w="9172" h="9083" extrusionOk="0">
                  <a:moveTo>
                    <a:pt x="8215" y="1"/>
                  </a:moveTo>
                  <a:cubicBezTo>
                    <a:pt x="7990" y="1"/>
                    <a:pt x="7762" y="90"/>
                    <a:pt x="7584" y="269"/>
                  </a:cubicBezTo>
                  <a:lnTo>
                    <a:pt x="1" y="7852"/>
                  </a:lnTo>
                  <a:lnTo>
                    <a:pt x="1250" y="9083"/>
                  </a:lnTo>
                  <a:lnTo>
                    <a:pt x="8833" y="1500"/>
                  </a:lnTo>
                  <a:cubicBezTo>
                    <a:pt x="9172" y="1161"/>
                    <a:pt x="9172" y="608"/>
                    <a:pt x="8833" y="269"/>
                  </a:cubicBezTo>
                  <a:cubicBezTo>
                    <a:pt x="8663" y="90"/>
                    <a:pt x="8440" y="1"/>
                    <a:pt x="8215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3346767" y="2088450"/>
              <a:ext cx="288690" cy="289839"/>
            </a:xfrm>
            <a:custGeom>
              <a:avLst/>
              <a:gdLst/>
              <a:ahLst/>
              <a:cxnLst/>
              <a:rect l="l" t="t" r="r" b="b"/>
              <a:pathLst>
                <a:path w="9047" h="9083" extrusionOk="0">
                  <a:moveTo>
                    <a:pt x="8215" y="1"/>
                  </a:moveTo>
                  <a:cubicBezTo>
                    <a:pt x="7990" y="1"/>
                    <a:pt x="7762" y="90"/>
                    <a:pt x="7584" y="269"/>
                  </a:cubicBezTo>
                  <a:lnTo>
                    <a:pt x="1" y="7852"/>
                  </a:lnTo>
                  <a:lnTo>
                    <a:pt x="1250" y="9083"/>
                  </a:lnTo>
                  <a:lnTo>
                    <a:pt x="4158" y="6192"/>
                  </a:lnTo>
                  <a:cubicBezTo>
                    <a:pt x="4104" y="6050"/>
                    <a:pt x="4051" y="5925"/>
                    <a:pt x="3980" y="5800"/>
                  </a:cubicBezTo>
                  <a:cubicBezTo>
                    <a:pt x="3783" y="5389"/>
                    <a:pt x="3872" y="4890"/>
                    <a:pt x="4194" y="4569"/>
                  </a:cubicBezTo>
                  <a:lnTo>
                    <a:pt x="7887" y="875"/>
                  </a:lnTo>
                  <a:cubicBezTo>
                    <a:pt x="8194" y="568"/>
                    <a:pt x="8460" y="485"/>
                    <a:pt x="8660" y="485"/>
                  </a:cubicBezTo>
                  <a:cubicBezTo>
                    <a:pt x="8902" y="485"/>
                    <a:pt x="9047" y="608"/>
                    <a:pt x="9047" y="608"/>
                  </a:cubicBezTo>
                  <a:cubicBezTo>
                    <a:pt x="9011" y="483"/>
                    <a:pt x="8940" y="358"/>
                    <a:pt x="8833" y="269"/>
                  </a:cubicBezTo>
                  <a:cubicBezTo>
                    <a:pt x="8663" y="90"/>
                    <a:pt x="8440" y="1"/>
                    <a:pt x="8215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3338790" y="2258852"/>
              <a:ext cx="66660" cy="64075"/>
            </a:xfrm>
            <a:custGeom>
              <a:avLst/>
              <a:gdLst/>
              <a:ahLst/>
              <a:cxnLst/>
              <a:rect l="l" t="t" r="r" b="b"/>
              <a:pathLst>
                <a:path w="2089" h="2008" extrusionOk="0">
                  <a:moveTo>
                    <a:pt x="1642" y="0"/>
                  </a:moveTo>
                  <a:cubicBezTo>
                    <a:pt x="1540" y="0"/>
                    <a:pt x="1437" y="40"/>
                    <a:pt x="1357" y="121"/>
                  </a:cubicBezTo>
                  <a:lnTo>
                    <a:pt x="144" y="1316"/>
                  </a:lnTo>
                  <a:cubicBezTo>
                    <a:pt x="1" y="1477"/>
                    <a:pt x="1" y="1727"/>
                    <a:pt x="144" y="1887"/>
                  </a:cubicBezTo>
                  <a:cubicBezTo>
                    <a:pt x="224" y="1967"/>
                    <a:pt x="326" y="2008"/>
                    <a:pt x="429" y="2008"/>
                  </a:cubicBezTo>
                  <a:cubicBezTo>
                    <a:pt x="532" y="2008"/>
                    <a:pt x="634" y="1967"/>
                    <a:pt x="715" y="1887"/>
                  </a:cubicBezTo>
                  <a:lnTo>
                    <a:pt x="1928" y="674"/>
                  </a:lnTo>
                  <a:cubicBezTo>
                    <a:pt x="2088" y="531"/>
                    <a:pt x="2088" y="264"/>
                    <a:pt x="1928" y="121"/>
                  </a:cubicBezTo>
                  <a:cubicBezTo>
                    <a:pt x="1848" y="40"/>
                    <a:pt x="1745" y="0"/>
                    <a:pt x="164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3401429" y="2321493"/>
              <a:ext cx="66086" cy="64075"/>
            </a:xfrm>
            <a:custGeom>
              <a:avLst/>
              <a:gdLst/>
              <a:ahLst/>
              <a:cxnLst/>
              <a:rect l="l" t="t" r="r" b="b"/>
              <a:pathLst>
                <a:path w="2071" h="2008" extrusionOk="0">
                  <a:moveTo>
                    <a:pt x="1642" y="0"/>
                  </a:moveTo>
                  <a:cubicBezTo>
                    <a:pt x="1539" y="0"/>
                    <a:pt x="1437" y="40"/>
                    <a:pt x="1357" y="120"/>
                  </a:cubicBezTo>
                  <a:lnTo>
                    <a:pt x="143" y="1316"/>
                  </a:lnTo>
                  <a:cubicBezTo>
                    <a:pt x="1" y="1476"/>
                    <a:pt x="1" y="1726"/>
                    <a:pt x="143" y="1887"/>
                  </a:cubicBezTo>
                  <a:cubicBezTo>
                    <a:pt x="224" y="1967"/>
                    <a:pt x="326" y="2007"/>
                    <a:pt x="429" y="2007"/>
                  </a:cubicBezTo>
                  <a:cubicBezTo>
                    <a:pt x="531" y="2007"/>
                    <a:pt x="634" y="1967"/>
                    <a:pt x="714" y="1887"/>
                  </a:cubicBezTo>
                  <a:lnTo>
                    <a:pt x="1928" y="674"/>
                  </a:lnTo>
                  <a:cubicBezTo>
                    <a:pt x="2070" y="531"/>
                    <a:pt x="2070" y="263"/>
                    <a:pt x="1928" y="120"/>
                  </a:cubicBezTo>
                  <a:cubicBezTo>
                    <a:pt x="1847" y="40"/>
                    <a:pt x="1745" y="0"/>
                    <a:pt x="164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3294945" y="2270946"/>
              <a:ext cx="162326" cy="157189"/>
            </a:xfrm>
            <a:custGeom>
              <a:avLst/>
              <a:gdLst/>
              <a:ahLst/>
              <a:cxnLst/>
              <a:rect l="l" t="t" r="r" b="b"/>
              <a:pathLst>
                <a:path w="5087" h="4926" extrusionOk="0">
                  <a:moveTo>
                    <a:pt x="3784" y="0"/>
                  </a:moveTo>
                  <a:cubicBezTo>
                    <a:pt x="3569" y="0"/>
                    <a:pt x="3355" y="81"/>
                    <a:pt x="3195" y="241"/>
                  </a:cubicBezTo>
                  <a:lnTo>
                    <a:pt x="322" y="3114"/>
                  </a:lnTo>
                  <a:cubicBezTo>
                    <a:pt x="1" y="3435"/>
                    <a:pt x="1" y="3970"/>
                    <a:pt x="322" y="4292"/>
                  </a:cubicBezTo>
                  <a:lnTo>
                    <a:pt x="697" y="4684"/>
                  </a:lnTo>
                  <a:cubicBezTo>
                    <a:pt x="866" y="4845"/>
                    <a:pt x="1080" y="4925"/>
                    <a:pt x="1295" y="4925"/>
                  </a:cubicBezTo>
                  <a:cubicBezTo>
                    <a:pt x="1509" y="4925"/>
                    <a:pt x="1723" y="4845"/>
                    <a:pt x="1892" y="4684"/>
                  </a:cubicBezTo>
                  <a:lnTo>
                    <a:pt x="4747" y="1812"/>
                  </a:lnTo>
                  <a:cubicBezTo>
                    <a:pt x="5086" y="1473"/>
                    <a:pt x="5086" y="955"/>
                    <a:pt x="4747" y="616"/>
                  </a:cubicBezTo>
                  <a:lnTo>
                    <a:pt x="4372" y="241"/>
                  </a:lnTo>
                  <a:cubicBezTo>
                    <a:pt x="4212" y="81"/>
                    <a:pt x="3998" y="0"/>
                    <a:pt x="3784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3294945" y="2270946"/>
              <a:ext cx="151509" cy="143212"/>
            </a:xfrm>
            <a:custGeom>
              <a:avLst/>
              <a:gdLst/>
              <a:ahLst/>
              <a:cxnLst/>
              <a:rect l="l" t="t" r="r" b="b"/>
              <a:pathLst>
                <a:path w="4748" h="4488" extrusionOk="0">
                  <a:moveTo>
                    <a:pt x="3784" y="0"/>
                  </a:moveTo>
                  <a:cubicBezTo>
                    <a:pt x="3569" y="0"/>
                    <a:pt x="3355" y="81"/>
                    <a:pt x="3195" y="241"/>
                  </a:cubicBezTo>
                  <a:lnTo>
                    <a:pt x="322" y="3114"/>
                  </a:lnTo>
                  <a:cubicBezTo>
                    <a:pt x="1" y="3435"/>
                    <a:pt x="1" y="3970"/>
                    <a:pt x="322" y="4292"/>
                  </a:cubicBezTo>
                  <a:lnTo>
                    <a:pt x="518" y="4488"/>
                  </a:lnTo>
                  <a:cubicBezTo>
                    <a:pt x="554" y="4078"/>
                    <a:pt x="964" y="3667"/>
                    <a:pt x="964" y="3667"/>
                  </a:cubicBezTo>
                  <a:cubicBezTo>
                    <a:pt x="964" y="3667"/>
                    <a:pt x="1196" y="3435"/>
                    <a:pt x="1393" y="3239"/>
                  </a:cubicBezTo>
                  <a:cubicBezTo>
                    <a:pt x="1526" y="3105"/>
                    <a:pt x="1697" y="3034"/>
                    <a:pt x="1873" y="3034"/>
                  </a:cubicBezTo>
                  <a:cubicBezTo>
                    <a:pt x="1909" y="3034"/>
                    <a:pt x="1945" y="3037"/>
                    <a:pt x="1981" y="3043"/>
                  </a:cubicBezTo>
                  <a:cubicBezTo>
                    <a:pt x="2031" y="3051"/>
                    <a:pt x="2079" y="3054"/>
                    <a:pt x="2126" y="3054"/>
                  </a:cubicBezTo>
                  <a:cubicBezTo>
                    <a:pt x="2703" y="3054"/>
                    <a:pt x="3070" y="2490"/>
                    <a:pt x="3070" y="2490"/>
                  </a:cubicBezTo>
                  <a:cubicBezTo>
                    <a:pt x="3070" y="2490"/>
                    <a:pt x="3908" y="919"/>
                    <a:pt x="3926" y="902"/>
                  </a:cubicBezTo>
                  <a:cubicBezTo>
                    <a:pt x="4203" y="625"/>
                    <a:pt x="4413" y="558"/>
                    <a:pt x="4552" y="558"/>
                  </a:cubicBezTo>
                  <a:cubicBezTo>
                    <a:pt x="4681" y="558"/>
                    <a:pt x="4747" y="616"/>
                    <a:pt x="4747" y="616"/>
                  </a:cubicBezTo>
                  <a:lnTo>
                    <a:pt x="4372" y="241"/>
                  </a:lnTo>
                  <a:cubicBezTo>
                    <a:pt x="4212" y="81"/>
                    <a:pt x="3998" y="0"/>
                    <a:pt x="3784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3370125" y="2290157"/>
              <a:ext cx="66628" cy="64075"/>
            </a:xfrm>
            <a:custGeom>
              <a:avLst/>
              <a:gdLst/>
              <a:ahLst/>
              <a:cxnLst/>
              <a:rect l="l" t="t" r="r" b="b"/>
              <a:pathLst>
                <a:path w="2088" h="2008" extrusionOk="0">
                  <a:moveTo>
                    <a:pt x="1642" y="1"/>
                  </a:moveTo>
                  <a:cubicBezTo>
                    <a:pt x="1539" y="1"/>
                    <a:pt x="1437" y="41"/>
                    <a:pt x="1356" y="121"/>
                  </a:cubicBezTo>
                  <a:lnTo>
                    <a:pt x="143" y="1317"/>
                  </a:lnTo>
                  <a:cubicBezTo>
                    <a:pt x="0" y="1477"/>
                    <a:pt x="0" y="1727"/>
                    <a:pt x="143" y="1888"/>
                  </a:cubicBezTo>
                  <a:cubicBezTo>
                    <a:pt x="223" y="1968"/>
                    <a:pt x="326" y="2008"/>
                    <a:pt x="428" y="2008"/>
                  </a:cubicBezTo>
                  <a:cubicBezTo>
                    <a:pt x="531" y="2008"/>
                    <a:pt x="634" y="1968"/>
                    <a:pt x="714" y="1888"/>
                  </a:cubicBezTo>
                  <a:lnTo>
                    <a:pt x="1927" y="674"/>
                  </a:lnTo>
                  <a:cubicBezTo>
                    <a:pt x="2088" y="531"/>
                    <a:pt x="2088" y="264"/>
                    <a:pt x="1927" y="121"/>
                  </a:cubicBezTo>
                  <a:cubicBezTo>
                    <a:pt x="1847" y="41"/>
                    <a:pt x="1744" y="1"/>
                    <a:pt x="164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51"/>
          <p:cNvSpPr txBox="1">
            <a:spLocks noGrp="1"/>
          </p:cNvSpPr>
          <p:nvPr>
            <p:ph type="ctrTitle"/>
          </p:nvPr>
        </p:nvSpPr>
        <p:spPr>
          <a:xfrm>
            <a:off x="1868988" y="441450"/>
            <a:ext cx="54060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</a:rPr>
              <a:t>WHERE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IS IT</a:t>
            </a:r>
            <a:r>
              <a:rPr lang="en-GB" dirty="0"/>
              <a:t> </a:t>
            </a:r>
            <a:r>
              <a:rPr lang="en-GB" dirty="0">
                <a:solidFill>
                  <a:schemeClr val="dk2"/>
                </a:solidFill>
              </a:rPr>
              <a:t>CELEBRATED?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955" name="Google Shape;955;p51"/>
          <p:cNvGrpSpPr/>
          <p:nvPr/>
        </p:nvGrpSpPr>
        <p:grpSpPr>
          <a:xfrm>
            <a:off x="1566414" y="2184200"/>
            <a:ext cx="3714987" cy="2442876"/>
            <a:chOff x="1846164" y="-65027"/>
            <a:chExt cx="9058733" cy="5956782"/>
          </a:xfrm>
        </p:grpSpPr>
        <p:sp>
          <p:nvSpPr>
            <p:cNvPr id="956" name="Google Shape;956;p51"/>
            <p:cNvSpPr/>
            <p:nvPr/>
          </p:nvSpPr>
          <p:spPr>
            <a:xfrm>
              <a:off x="1846164" y="446583"/>
              <a:ext cx="3364967" cy="5445173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4616864" y="-65027"/>
              <a:ext cx="1320135" cy="1503849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5620426" y="271184"/>
              <a:ext cx="5275933" cy="4548510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9518981" y="3622745"/>
              <a:ext cx="445151" cy="24599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9200946" y="3598048"/>
              <a:ext cx="725248" cy="522972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9652782" y="4129203"/>
              <a:ext cx="1252115" cy="1052921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2" name="Google Shape;962;p51"/>
          <p:cNvSpPr txBox="1"/>
          <p:nvPr/>
        </p:nvSpPr>
        <p:spPr>
          <a:xfrm>
            <a:off x="5676888" y="3147400"/>
            <a:ext cx="19302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Despite being red, Mars is actually a cold place. It’s full of iron oxide dust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63" name="Google Shape;963;p51"/>
          <p:cNvSpPr txBox="1"/>
          <p:nvPr/>
        </p:nvSpPr>
        <p:spPr>
          <a:xfrm>
            <a:off x="5676913" y="2716175"/>
            <a:ext cx="1930200" cy="5235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MARS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64" name="Google Shape;964;p51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594155" flipH="1">
            <a:off x="1617418" y="2780299"/>
            <a:ext cx="602214" cy="67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51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336399" y="1007521"/>
            <a:ext cx="1233293" cy="141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51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1801787">
            <a:off x="737858" y="601369"/>
            <a:ext cx="1053276" cy="95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51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-594185">
            <a:off x="341460" y="1017515"/>
            <a:ext cx="806372" cy="900228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51"/>
          <p:cNvSpPr/>
          <p:nvPr/>
        </p:nvSpPr>
        <p:spPr>
          <a:xfrm rot="-1548197">
            <a:off x="8000504" y="31815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51"/>
          <p:cNvSpPr/>
          <p:nvPr/>
        </p:nvSpPr>
        <p:spPr>
          <a:xfrm rot="-1548197">
            <a:off x="765166" y="26309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1"/>
          <p:cNvSpPr/>
          <p:nvPr/>
        </p:nvSpPr>
        <p:spPr>
          <a:xfrm rot="-1548279">
            <a:off x="7236514" y="606034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51"/>
          <p:cNvSpPr/>
          <p:nvPr/>
        </p:nvSpPr>
        <p:spPr>
          <a:xfrm rot="-1548197">
            <a:off x="6576454" y="20145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1"/>
          <p:cNvSpPr/>
          <p:nvPr/>
        </p:nvSpPr>
        <p:spPr>
          <a:xfrm rot="-1548197">
            <a:off x="8550466" y="35962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1"/>
          <p:cNvSpPr/>
          <p:nvPr/>
        </p:nvSpPr>
        <p:spPr>
          <a:xfrm rot="-1548197">
            <a:off x="7923329" y="4756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1"/>
          <p:cNvSpPr/>
          <p:nvPr/>
        </p:nvSpPr>
        <p:spPr>
          <a:xfrm rot="-1548279">
            <a:off x="8210002" y="40032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5" name="Google Shape;975;p51"/>
          <p:cNvPicPr preferRelativeResize="0"/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289050" y="3968103"/>
            <a:ext cx="949200" cy="902121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51"/>
          <p:cNvSpPr/>
          <p:nvPr/>
        </p:nvSpPr>
        <p:spPr>
          <a:xfrm rot="-1548197">
            <a:off x="967054" y="35194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1"/>
          <p:cNvSpPr/>
          <p:nvPr/>
        </p:nvSpPr>
        <p:spPr>
          <a:xfrm rot="-1548279">
            <a:off x="1463977" y="4141484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1"/>
          <p:cNvSpPr/>
          <p:nvPr/>
        </p:nvSpPr>
        <p:spPr>
          <a:xfrm rot="-1548197">
            <a:off x="1861029" y="18430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1"/>
          <p:cNvSpPr/>
          <p:nvPr/>
        </p:nvSpPr>
        <p:spPr>
          <a:xfrm rot="-1548279">
            <a:off x="474202" y="3742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1"/>
          <p:cNvSpPr/>
          <p:nvPr/>
        </p:nvSpPr>
        <p:spPr>
          <a:xfrm rot="-1548197">
            <a:off x="7201654" y="45952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52"/>
          <p:cNvSpPr txBox="1">
            <a:spLocks noGrp="1"/>
          </p:cNvSpPr>
          <p:nvPr>
            <p:ph type="ctrTitle"/>
          </p:nvPr>
        </p:nvSpPr>
        <p:spPr>
          <a:xfrm>
            <a:off x="569924" y="2039900"/>
            <a:ext cx="4512439" cy="26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2"/>
                </a:solidFill>
              </a:rPr>
              <a:t>A PICTURE</a:t>
            </a:r>
            <a:r>
              <a:rPr lang="en-GB" dirty="0"/>
              <a:t> </a:t>
            </a:r>
            <a:r>
              <a:rPr lang="en-GB" dirty="0">
                <a:solidFill>
                  <a:schemeClr val="lt2"/>
                </a:solidFill>
              </a:rPr>
              <a:t>IS WORTH A</a:t>
            </a:r>
            <a:r>
              <a:rPr lang="en-GB" dirty="0"/>
              <a:t> THOUSAND WORDS</a:t>
            </a:r>
            <a:endParaRPr sz="3200" dirty="0"/>
          </a:p>
        </p:txBody>
      </p:sp>
      <p:pic>
        <p:nvPicPr>
          <p:cNvPr id="986" name="Google Shape;986;p52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76579">
            <a:off x="6400783" y="2278904"/>
            <a:ext cx="2057359" cy="2354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3"/>
          <p:cNvSpPr/>
          <p:nvPr/>
        </p:nvSpPr>
        <p:spPr>
          <a:xfrm>
            <a:off x="6056473" y="1095950"/>
            <a:ext cx="1794300" cy="1794300"/>
          </a:xfrm>
          <a:prstGeom prst="donut">
            <a:avLst>
              <a:gd name="adj" fmla="val 1134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53"/>
          <p:cNvSpPr/>
          <p:nvPr/>
        </p:nvSpPr>
        <p:spPr>
          <a:xfrm>
            <a:off x="6056473" y="1095950"/>
            <a:ext cx="1794300" cy="1794300"/>
          </a:xfrm>
          <a:prstGeom prst="blockArc">
            <a:avLst>
              <a:gd name="adj1" fmla="val 16222053"/>
              <a:gd name="adj2" fmla="val 5468369"/>
              <a:gd name="adj3" fmla="val 113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53"/>
          <p:cNvSpPr/>
          <p:nvPr/>
        </p:nvSpPr>
        <p:spPr>
          <a:xfrm>
            <a:off x="3674898" y="1095950"/>
            <a:ext cx="1794300" cy="1794300"/>
          </a:xfrm>
          <a:prstGeom prst="donut">
            <a:avLst>
              <a:gd name="adj" fmla="val 1134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53"/>
          <p:cNvSpPr/>
          <p:nvPr/>
        </p:nvSpPr>
        <p:spPr>
          <a:xfrm>
            <a:off x="3674898" y="1095950"/>
            <a:ext cx="1794300" cy="1794300"/>
          </a:xfrm>
          <a:prstGeom prst="blockArc">
            <a:avLst>
              <a:gd name="adj1" fmla="val 16222053"/>
              <a:gd name="adj2" fmla="val 1387227"/>
              <a:gd name="adj3" fmla="val 1123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53"/>
          <p:cNvSpPr/>
          <p:nvPr/>
        </p:nvSpPr>
        <p:spPr>
          <a:xfrm>
            <a:off x="1293273" y="1095950"/>
            <a:ext cx="1794300" cy="1794300"/>
          </a:xfrm>
          <a:prstGeom prst="donut">
            <a:avLst>
              <a:gd name="adj" fmla="val 1134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53"/>
          <p:cNvSpPr/>
          <p:nvPr/>
        </p:nvSpPr>
        <p:spPr>
          <a:xfrm>
            <a:off x="1293273" y="1095950"/>
            <a:ext cx="1794300" cy="1794300"/>
          </a:xfrm>
          <a:prstGeom prst="blockArc">
            <a:avLst>
              <a:gd name="adj1" fmla="val 16222053"/>
              <a:gd name="adj2" fmla="val 21547185"/>
              <a:gd name="adj3" fmla="val 1145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53"/>
          <p:cNvSpPr txBox="1">
            <a:spLocks noGrp="1"/>
          </p:cNvSpPr>
          <p:nvPr>
            <p:ph type="subTitle" idx="1"/>
          </p:nvPr>
        </p:nvSpPr>
        <p:spPr>
          <a:xfrm>
            <a:off x="1173423" y="3618851"/>
            <a:ext cx="203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the second planet from the Sun</a:t>
            </a:r>
          </a:p>
        </p:txBody>
      </p:sp>
      <p:sp>
        <p:nvSpPr>
          <p:cNvPr id="998" name="Google Shape;998;p53"/>
          <p:cNvSpPr txBox="1">
            <a:spLocks noGrp="1"/>
          </p:cNvSpPr>
          <p:nvPr>
            <p:ph type="ctrTitle"/>
          </p:nvPr>
        </p:nvSpPr>
        <p:spPr>
          <a:xfrm>
            <a:off x="1173423" y="3114255"/>
            <a:ext cx="20340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VENUS</a:t>
            </a:r>
          </a:p>
        </p:txBody>
      </p:sp>
      <p:sp>
        <p:nvSpPr>
          <p:cNvPr id="999" name="Google Shape;999;p53"/>
          <p:cNvSpPr txBox="1">
            <a:spLocks noGrp="1"/>
          </p:cNvSpPr>
          <p:nvPr>
            <p:ph type="subTitle" idx="2"/>
          </p:nvPr>
        </p:nvSpPr>
        <p:spPr>
          <a:xfrm>
            <a:off x="3555048" y="3618851"/>
            <a:ext cx="203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the closest planet to the Sun</a:t>
            </a:r>
          </a:p>
        </p:txBody>
      </p:sp>
      <p:sp>
        <p:nvSpPr>
          <p:cNvPr id="1000" name="Google Shape;1000;p53"/>
          <p:cNvSpPr txBox="1">
            <a:spLocks noGrp="1"/>
          </p:cNvSpPr>
          <p:nvPr>
            <p:ph type="ctrTitle" idx="3"/>
          </p:nvPr>
        </p:nvSpPr>
        <p:spPr>
          <a:xfrm>
            <a:off x="3535997" y="3114255"/>
            <a:ext cx="2112327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MERCURY</a:t>
            </a:r>
          </a:p>
        </p:txBody>
      </p:sp>
      <p:sp>
        <p:nvSpPr>
          <p:cNvPr id="1001" name="Google Shape;1001;p53"/>
          <p:cNvSpPr txBox="1">
            <a:spLocks noGrp="1"/>
          </p:cNvSpPr>
          <p:nvPr>
            <p:ph type="subTitle" idx="4"/>
          </p:nvPr>
        </p:nvSpPr>
        <p:spPr>
          <a:xfrm>
            <a:off x="5936623" y="3618851"/>
            <a:ext cx="203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Mars is actually a very cold place</a:t>
            </a:r>
          </a:p>
        </p:txBody>
      </p:sp>
      <p:sp>
        <p:nvSpPr>
          <p:cNvPr id="1002" name="Google Shape;1002;p53"/>
          <p:cNvSpPr txBox="1">
            <a:spLocks noGrp="1"/>
          </p:cNvSpPr>
          <p:nvPr>
            <p:ph type="ctrTitle" idx="5"/>
          </p:nvPr>
        </p:nvSpPr>
        <p:spPr>
          <a:xfrm>
            <a:off x="5936623" y="3114255"/>
            <a:ext cx="20340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MARS</a:t>
            </a:r>
          </a:p>
        </p:txBody>
      </p:sp>
      <p:sp>
        <p:nvSpPr>
          <p:cNvPr id="1003" name="Google Shape;1003;p53"/>
          <p:cNvSpPr txBox="1">
            <a:spLocks noGrp="1"/>
          </p:cNvSpPr>
          <p:nvPr>
            <p:ph type="title" idx="6"/>
          </p:nvPr>
        </p:nvSpPr>
        <p:spPr>
          <a:xfrm>
            <a:off x="1555323" y="1643750"/>
            <a:ext cx="1270200" cy="698700"/>
          </a:xfrm>
          <a:prstGeom prst="rect">
            <a:avLst/>
          </a:prstGeom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</a:rPr>
              <a:t>25%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004" name="Google Shape;1004;p53"/>
          <p:cNvSpPr txBox="1">
            <a:spLocks noGrp="1"/>
          </p:cNvSpPr>
          <p:nvPr>
            <p:ph type="title" idx="7"/>
          </p:nvPr>
        </p:nvSpPr>
        <p:spPr>
          <a:xfrm>
            <a:off x="3956898" y="1643750"/>
            <a:ext cx="1230300" cy="698700"/>
          </a:xfrm>
          <a:prstGeom prst="rect">
            <a:avLst/>
          </a:prstGeom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2"/>
                </a:solidFill>
              </a:rPr>
              <a:t>30%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005" name="Google Shape;1005;p53"/>
          <p:cNvSpPr txBox="1">
            <a:spLocks noGrp="1"/>
          </p:cNvSpPr>
          <p:nvPr>
            <p:ph type="title" idx="8"/>
          </p:nvPr>
        </p:nvSpPr>
        <p:spPr>
          <a:xfrm>
            <a:off x="6338473" y="1643750"/>
            <a:ext cx="1230300" cy="698700"/>
          </a:xfrm>
          <a:prstGeom prst="rect">
            <a:avLst/>
          </a:prstGeom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</a:rPr>
              <a:t>50%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006" name="Google Shape;1006;p53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587355">
            <a:off x="199182" y="485597"/>
            <a:ext cx="1565285" cy="1480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54"/>
          <p:cNvSpPr txBox="1">
            <a:spLocks noGrp="1"/>
          </p:cNvSpPr>
          <p:nvPr>
            <p:ph type="ctrTitle"/>
          </p:nvPr>
        </p:nvSpPr>
        <p:spPr>
          <a:xfrm>
            <a:off x="2461401" y="441450"/>
            <a:ext cx="4139424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</a:rPr>
              <a:t>LET’S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HAVE</a:t>
            </a:r>
            <a:r>
              <a:rPr lang="en-GB" dirty="0"/>
              <a:t> </a:t>
            </a:r>
            <a:r>
              <a:rPr lang="en-GB" dirty="0">
                <a:solidFill>
                  <a:schemeClr val="dk2"/>
                </a:solidFill>
              </a:rPr>
              <a:t>FUN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012" name="Google Shape;1012;p54"/>
          <p:cNvSpPr txBox="1">
            <a:spLocks noGrp="1"/>
          </p:cNvSpPr>
          <p:nvPr>
            <p:ph type="subTitle" idx="1"/>
          </p:nvPr>
        </p:nvSpPr>
        <p:spPr>
          <a:xfrm>
            <a:off x="2194700" y="4292100"/>
            <a:ext cx="47547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Mars is actually a very cold place</a:t>
            </a:r>
          </a:p>
        </p:txBody>
      </p:sp>
      <p:sp>
        <p:nvSpPr>
          <p:cNvPr id="1013" name="Google Shape;1013;p54"/>
          <p:cNvSpPr txBox="1">
            <a:spLocks noGrp="1"/>
          </p:cNvSpPr>
          <p:nvPr>
            <p:ph type="ctrTitle" idx="2"/>
          </p:nvPr>
        </p:nvSpPr>
        <p:spPr>
          <a:xfrm>
            <a:off x="3471925" y="3863700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MARS</a:t>
            </a:r>
          </a:p>
        </p:txBody>
      </p:sp>
      <p:sp>
        <p:nvSpPr>
          <p:cNvPr id="1014" name="Google Shape;1014;p54"/>
          <p:cNvSpPr txBox="1">
            <a:spLocks noGrp="1"/>
          </p:cNvSpPr>
          <p:nvPr>
            <p:ph type="subTitle" idx="3"/>
          </p:nvPr>
        </p:nvSpPr>
        <p:spPr>
          <a:xfrm>
            <a:off x="2194700" y="3382500"/>
            <a:ext cx="47547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It's composed mostly of hydrogen and helium</a:t>
            </a:r>
          </a:p>
        </p:txBody>
      </p:sp>
      <p:sp>
        <p:nvSpPr>
          <p:cNvPr id="1015" name="Google Shape;1015;p54"/>
          <p:cNvSpPr txBox="1">
            <a:spLocks noGrp="1"/>
          </p:cNvSpPr>
          <p:nvPr>
            <p:ph type="ctrTitle" idx="4"/>
          </p:nvPr>
        </p:nvSpPr>
        <p:spPr>
          <a:xfrm>
            <a:off x="3471925" y="2954100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SATURN</a:t>
            </a:r>
          </a:p>
        </p:txBody>
      </p:sp>
      <p:sp>
        <p:nvSpPr>
          <p:cNvPr id="1016" name="Google Shape;1016;p54"/>
          <p:cNvSpPr txBox="1">
            <a:spLocks noGrp="1"/>
          </p:cNvSpPr>
          <p:nvPr>
            <p:ph type="subTitle" idx="5"/>
          </p:nvPr>
        </p:nvSpPr>
        <p:spPr>
          <a:xfrm>
            <a:off x="2194700" y="2472900"/>
            <a:ext cx="47547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It's the fourth-brightest object in the night sky</a:t>
            </a:r>
          </a:p>
        </p:txBody>
      </p:sp>
      <p:sp>
        <p:nvSpPr>
          <p:cNvPr id="1017" name="Google Shape;1017;p54"/>
          <p:cNvSpPr txBox="1">
            <a:spLocks noGrp="1"/>
          </p:cNvSpPr>
          <p:nvPr>
            <p:ph type="ctrTitle" idx="6"/>
          </p:nvPr>
        </p:nvSpPr>
        <p:spPr>
          <a:xfrm>
            <a:off x="3471925" y="2044500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JUPITER</a:t>
            </a:r>
          </a:p>
        </p:txBody>
      </p:sp>
      <p:grpSp>
        <p:nvGrpSpPr>
          <p:cNvPr id="1018" name="Google Shape;1018;p54"/>
          <p:cNvGrpSpPr/>
          <p:nvPr/>
        </p:nvGrpSpPr>
        <p:grpSpPr>
          <a:xfrm>
            <a:off x="1484482" y="3022977"/>
            <a:ext cx="684498" cy="643253"/>
            <a:chOff x="6615539" y="4282236"/>
            <a:chExt cx="339937" cy="319454"/>
          </a:xfrm>
        </p:grpSpPr>
        <p:sp>
          <p:nvSpPr>
            <p:cNvPr id="1019" name="Google Shape;1019;p54"/>
            <p:cNvSpPr/>
            <p:nvPr/>
          </p:nvSpPr>
          <p:spPr>
            <a:xfrm>
              <a:off x="6708334" y="4466136"/>
              <a:ext cx="153774" cy="135554"/>
            </a:xfrm>
            <a:custGeom>
              <a:avLst/>
              <a:gdLst/>
              <a:ahLst/>
              <a:cxnLst/>
              <a:rect l="l" t="t" r="r" b="b"/>
              <a:pathLst>
                <a:path w="4819" h="4248" extrusionOk="0">
                  <a:moveTo>
                    <a:pt x="875" y="1"/>
                  </a:moveTo>
                  <a:lnTo>
                    <a:pt x="197" y="2713"/>
                  </a:lnTo>
                  <a:cubicBezTo>
                    <a:pt x="1" y="3498"/>
                    <a:pt x="590" y="4247"/>
                    <a:pt x="1393" y="4247"/>
                  </a:cubicBezTo>
                  <a:lnTo>
                    <a:pt x="3444" y="4247"/>
                  </a:lnTo>
                  <a:cubicBezTo>
                    <a:pt x="4247" y="4247"/>
                    <a:pt x="4818" y="3498"/>
                    <a:pt x="4640" y="2713"/>
                  </a:cubicBezTo>
                  <a:lnTo>
                    <a:pt x="3962" y="1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4"/>
            <p:cNvSpPr/>
            <p:nvPr/>
          </p:nvSpPr>
          <p:spPr>
            <a:xfrm>
              <a:off x="6708334" y="4466136"/>
              <a:ext cx="133256" cy="135554"/>
            </a:xfrm>
            <a:custGeom>
              <a:avLst/>
              <a:gdLst/>
              <a:ahLst/>
              <a:cxnLst/>
              <a:rect l="l" t="t" r="r" b="b"/>
              <a:pathLst>
                <a:path w="4176" h="4248" extrusionOk="0">
                  <a:moveTo>
                    <a:pt x="875" y="1"/>
                  </a:moveTo>
                  <a:lnTo>
                    <a:pt x="197" y="2713"/>
                  </a:lnTo>
                  <a:cubicBezTo>
                    <a:pt x="1" y="3498"/>
                    <a:pt x="590" y="4247"/>
                    <a:pt x="1393" y="4247"/>
                  </a:cubicBezTo>
                  <a:lnTo>
                    <a:pt x="1660" y="4247"/>
                  </a:lnTo>
                  <a:cubicBezTo>
                    <a:pt x="1571" y="3962"/>
                    <a:pt x="1535" y="3676"/>
                    <a:pt x="1553" y="3427"/>
                  </a:cubicBezTo>
                  <a:cubicBezTo>
                    <a:pt x="1553" y="2748"/>
                    <a:pt x="2035" y="2178"/>
                    <a:pt x="2677" y="2017"/>
                  </a:cubicBezTo>
                  <a:cubicBezTo>
                    <a:pt x="3890" y="1731"/>
                    <a:pt x="4176" y="875"/>
                    <a:pt x="4176" y="875"/>
                  </a:cubicBezTo>
                  <a:lnTo>
                    <a:pt x="3962" y="1"/>
                  </a:ln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4"/>
            <p:cNvSpPr/>
            <p:nvPr/>
          </p:nvSpPr>
          <p:spPr>
            <a:xfrm>
              <a:off x="6650832" y="4426855"/>
              <a:ext cx="58108" cy="58108"/>
            </a:xfrm>
            <a:custGeom>
              <a:avLst/>
              <a:gdLst/>
              <a:ahLst/>
              <a:cxnLst/>
              <a:rect l="l" t="t" r="r" b="b"/>
              <a:pathLst>
                <a:path w="1821" h="1821" extrusionOk="0">
                  <a:moveTo>
                    <a:pt x="911" y="1"/>
                  </a:moveTo>
                  <a:cubicBezTo>
                    <a:pt x="393" y="1"/>
                    <a:pt x="1" y="411"/>
                    <a:pt x="1" y="911"/>
                  </a:cubicBezTo>
                  <a:cubicBezTo>
                    <a:pt x="1" y="1410"/>
                    <a:pt x="393" y="1821"/>
                    <a:pt x="911" y="1821"/>
                  </a:cubicBezTo>
                  <a:cubicBezTo>
                    <a:pt x="1410" y="1821"/>
                    <a:pt x="1821" y="1410"/>
                    <a:pt x="1821" y="911"/>
                  </a:cubicBezTo>
                  <a:cubicBezTo>
                    <a:pt x="1821" y="411"/>
                    <a:pt x="1410" y="1"/>
                    <a:pt x="911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4"/>
            <p:cNvSpPr/>
            <p:nvPr/>
          </p:nvSpPr>
          <p:spPr>
            <a:xfrm>
              <a:off x="6650832" y="4426855"/>
              <a:ext cx="58108" cy="51279"/>
            </a:xfrm>
            <a:custGeom>
              <a:avLst/>
              <a:gdLst/>
              <a:ahLst/>
              <a:cxnLst/>
              <a:rect l="l" t="t" r="r" b="b"/>
              <a:pathLst>
                <a:path w="1821" h="1607" extrusionOk="0">
                  <a:moveTo>
                    <a:pt x="911" y="1"/>
                  </a:moveTo>
                  <a:cubicBezTo>
                    <a:pt x="393" y="1"/>
                    <a:pt x="1" y="411"/>
                    <a:pt x="1" y="911"/>
                  </a:cubicBezTo>
                  <a:cubicBezTo>
                    <a:pt x="1" y="1018"/>
                    <a:pt x="19" y="1125"/>
                    <a:pt x="54" y="1214"/>
                  </a:cubicBezTo>
                  <a:cubicBezTo>
                    <a:pt x="54" y="1214"/>
                    <a:pt x="158" y="1197"/>
                    <a:pt x="317" y="1197"/>
                  </a:cubicBezTo>
                  <a:cubicBezTo>
                    <a:pt x="615" y="1197"/>
                    <a:pt x="1109" y="1257"/>
                    <a:pt x="1482" y="1606"/>
                  </a:cubicBezTo>
                  <a:cubicBezTo>
                    <a:pt x="1678" y="1446"/>
                    <a:pt x="1821" y="1196"/>
                    <a:pt x="1821" y="911"/>
                  </a:cubicBezTo>
                  <a:cubicBezTo>
                    <a:pt x="1821" y="411"/>
                    <a:pt x="1410" y="1"/>
                    <a:pt x="911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4"/>
            <p:cNvSpPr/>
            <p:nvPr/>
          </p:nvSpPr>
          <p:spPr>
            <a:xfrm>
              <a:off x="6862077" y="4426855"/>
              <a:ext cx="58108" cy="58108"/>
            </a:xfrm>
            <a:custGeom>
              <a:avLst/>
              <a:gdLst/>
              <a:ahLst/>
              <a:cxnLst/>
              <a:rect l="l" t="t" r="r" b="b"/>
              <a:pathLst>
                <a:path w="1821" h="1821" extrusionOk="0">
                  <a:moveTo>
                    <a:pt x="910" y="1"/>
                  </a:moveTo>
                  <a:cubicBezTo>
                    <a:pt x="411" y="1"/>
                    <a:pt x="0" y="411"/>
                    <a:pt x="0" y="911"/>
                  </a:cubicBezTo>
                  <a:cubicBezTo>
                    <a:pt x="0" y="1410"/>
                    <a:pt x="411" y="1821"/>
                    <a:pt x="910" y="1821"/>
                  </a:cubicBezTo>
                  <a:cubicBezTo>
                    <a:pt x="1410" y="1821"/>
                    <a:pt x="1820" y="1410"/>
                    <a:pt x="1820" y="911"/>
                  </a:cubicBezTo>
                  <a:cubicBezTo>
                    <a:pt x="1820" y="411"/>
                    <a:pt x="1410" y="1"/>
                    <a:pt x="910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4"/>
            <p:cNvSpPr/>
            <p:nvPr/>
          </p:nvSpPr>
          <p:spPr>
            <a:xfrm>
              <a:off x="6862077" y="4426855"/>
              <a:ext cx="58108" cy="51279"/>
            </a:xfrm>
            <a:custGeom>
              <a:avLst/>
              <a:gdLst/>
              <a:ahLst/>
              <a:cxnLst/>
              <a:rect l="l" t="t" r="r" b="b"/>
              <a:pathLst>
                <a:path w="1821" h="1607" extrusionOk="0">
                  <a:moveTo>
                    <a:pt x="910" y="1"/>
                  </a:moveTo>
                  <a:cubicBezTo>
                    <a:pt x="411" y="1"/>
                    <a:pt x="0" y="411"/>
                    <a:pt x="0" y="911"/>
                  </a:cubicBezTo>
                  <a:cubicBezTo>
                    <a:pt x="0" y="1196"/>
                    <a:pt x="125" y="1446"/>
                    <a:pt x="339" y="1606"/>
                  </a:cubicBezTo>
                  <a:cubicBezTo>
                    <a:pt x="712" y="1257"/>
                    <a:pt x="1205" y="1197"/>
                    <a:pt x="1504" y="1197"/>
                  </a:cubicBezTo>
                  <a:cubicBezTo>
                    <a:pt x="1663" y="1197"/>
                    <a:pt x="1767" y="1214"/>
                    <a:pt x="1767" y="1214"/>
                  </a:cubicBezTo>
                  <a:cubicBezTo>
                    <a:pt x="1802" y="1125"/>
                    <a:pt x="1820" y="1018"/>
                    <a:pt x="1820" y="911"/>
                  </a:cubicBezTo>
                  <a:cubicBezTo>
                    <a:pt x="1820" y="411"/>
                    <a:pt x="1410" y="1"/>
                    <a:pt x="910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4"/>
            <p:cNvSpPr/>
            <p:nvPr/>
          </p:nvSpPr>
          <p:spPr>
            <a:xfrm>
              <a:off x="6735681" y="4416037"/>
              <a:ext cx="99655" cy="89412"/>
            </a:xfrm>
            <a:custGeom>
              <a:avLst/>
              <a:gdLst/>
              <a:ahLst/>
              <a:cxnLst/>
              <a:rect l="l" t="t" r="r" b="b"/>
              <a:pathLst>
                <a:path w="3123" h="2802" extrusionOk="0">
                  <a:moveTo>
                    <a:pt x="1553" y="1"/>
                  </a:moveTo>
                  <a:cubicBezTo>
                    <a:pt x="696" y="1"/>
                    <a:pt x="0" y="625"/>
                    <a:pt x="0" y="1410"/>
                  </a:cubicBezTo>
                  <a:cubicBezTo>
                    <a:pt x="0" y="2177"/>
                    <a:pt x="696" y="2802"/>
                    <a:pt x="1553" y="2802"/>
                  </a:cubicBezTo>
                  <a:cubicBezTo>
                    <a:pt x="2427" y="2802"/>
                    <a:pt x="3123" y="2177"/>
                    <a:pt x="3123" y="1410"/>
                  </a:cubicBezTo>
                  <a:cubicBezTo>
                    <a:pt x="3123" y="625"/>
                    <a:pt x="2427" y="1"/>
                    <a:pt x="1553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6735681" y="4416037"/>
              <a:ext cx="99655" cy="78052"/>
            </a:xfrm>
            <a:custGeom>
              <a:avLst/>
              <a:gdLst/>
              <a:ahLst/>
              <a:cxnLst/>
              <a:rect l="l" t="t" r="r" b="b"/>
              <a:pathLst>
                <a:path w="3123" h="2446" extrusionOk="0">
                  <a:moveTo>
                    <a:pt x="1553" y="1"/>
                  </a:moveTo>
                  <a:cubicBezTo>
                    <a:pt x="696" y="1"/>
                    <a:pt x="0" y="625"/>
                    <a:pt x="0" y="1410"/>
                  </a:cubicBezTo>
                  <a:cubicBezTo>
                    <a:pt x="0" y="1678"/>
                    <a:pt x="89" y="1928"/>
                    <a:pt x="232" y="2142"/>
                  </a:cubicBezTo>
                  <a:cubicBezTo>
                    <a:pt x="378" y="2124"/>
                    <a:pt x="581" y="2105"/>
                    <a:pt x="825" y="2105"/>
                  </a:cubicBezTo>
                  <a:cubicBezTo>
                    <a:pt x="1301" y="2105"/>
                    <a:pt x="1934" y="2174"/>
                    <a:pt x="2605" y="2445"/>
                  </a:cubicBezTo>
                  <a:cubicBezTo>
                    <a:pt x="2909" y="2195"/>
                    <a:pt x="3123" y="1821"/>
                    <a:pt x="3123" y="1410"/>
                  </a:cubicBezTo>
                  <a:cubicBezTo>
                    <a:pt x="3123" y="625"/>
                    <a:pt x="2427" y="1"/>
                    <a:pt x="1553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4"/>
            <p:cNvSpPr/>
            <p:nvPr/>
          </p:nvSpPr>
          <p:spPr>
            <a:xfrm>
              <a:off x="6677030" y="4282236"/>
              <a:ext cx="216956" cy="128151"/>
            </a:xfrm>
            <a:custGeom>
              <a:avLst/>
              <a:gdLst/>
              <a:ahLst/>
              <a:cxnLst/>
              <a:rect l="l" t="t" r="r" b="b"/>
              <a:pathLst>
                <a:path w="6799" h="4016" extrusionOk="0">
                  <a:moveTo>
                    <a:pt x="3408" y="1"/>
                  </a:moveTo>
                  <a:cubicBezTo>
                    <a:pt x="1535" y="1"/>
                    <a:pt x="0" y="1517"/>
                    <a:pt x="0" y="3391"/>
                  </a:cubicBezTo>
                  <a:cubicBezTo>
                    <a:pt x="0" y="3605"/>
                    <a:pt x="18" y="3819"/>
                    <a:pt x="54" y="4015"/>
                  </a:cubicBezTo>
                  <a:lnTo>
                    <a:pt x="6727" y="4015"/>
                  </a:lnTo>
                  <a:cubicBezTo>
                    <a:pt x="6781" y="3783"/>
                    <a:pt x="6799" y="3533"/>
                    <a:pt x="6799" y="3284"/>
                  </a:cubicBezTo>
                  <a:cubicBezTo>
                    <a:pt x="6727" y="1464"/>
                    <a:pt x="5228" y="1"/>
                    <a:pt x="3408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4"/>
            <p:cNvSpPr/>
            <p:nvPr/>
          </p:nvSpPr>
          <p:spPr>
            <a:xfrm>
              <a:off x="6677030" y="4286225"/>
              <a:ext cx="216956" cy="124162"/>
            </a:xfrm>
            <a:custGeom>
              <a:avLst/>
              <a:gdLst/>
              <a:ahLst/>
              <a:cxnLst/>
              <a:rect l="l" t="t" r="r" b="b"/>
              <a:pathLst>
                <a:path w="6799" h="3891" extrusionOk="0">
                  <a:moveTo>
                    <a:pt x="2498" y="0"/>
                  </a:moveTo>
                  <a:cubicBezTo>
                    <a:pt x="1071" y="393"/>
                    <a:pt x="0" y="1713"/>
                    <a:pt x="0" y="3266"/>
                  </a:cubicBezTo>
                  <a:cubicBezTo>
                    <a:pt x="0" y="3480"/>
                    <a:pt x="18" y="3694"/>
                    <a:pt x="54" y="3890"/>
                  </a:cubicBezTo>
                  <a:lnTo>
                    <a:pt x="6745" y="3890"/>
                  </a:lnTo>
                  <a:cubicBezTo>
                    <a:pt x="6781" y="3694"/>
                    <a:pt x="6799" y="3480"/>
                    <a:pt x="6799" y="3266"/>
                  </a:cubicBezTo>
                  <a:cubicBezTo>
                    <a:pt x="6799" y="3159"/>
                    <a:pt x="6781" y="3034"/>
                    <a:pt x="6781" y="2927"/>
                  </a:cubicBezTo>
                  <a:cubicBezTo>
                    <a:pt x="5121" y="2320"/>
                    <a:pt x="3462" y="2231"/>
                    <a:pt x="2552" y="2213"/>
                  </a:cubicBezTo>
                  <a:cubicBezTo>
                    <a:pt x="2106" y="2213"/>
                    <a:pt x="1749" y="1838"/>
                    <a:pt x="1803" y="1392"/>
                  </a:cubicBezTo>
                  <a:cubicBezTo>
                    <a:pt x="1892" y="447"/>
                    <a:pt x="2498" y="1"/>
                    <a:pt x="2498" y="0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4"/>
            <p:cNvSpPr/>
            <p:nvPr/>
          </p:nvSpPr>
          <p:spPr>
            <a:xfrm>
              <a:off x="6780068" y="4297617"/>
              <a:ext cx="45025" cy="17136"/>
            </a:xfrm>
            <a:custGeom>
              <a:avLst/>
              <a:gdLst/>
              <a:ahLst/>
              <a:cxnLst/>
              <a:rect l="l" t="t" r="r" b="b"/>
              <a:pathLst>
                <a:path w="1411" h="537" extrusionOk="0">
                  <a:moveTo>
                    <a:pt x="162" y="0"/>
                  </a:moveTo>
                  <a:cubicBezTo>
                    <a:pt x="72" y="0"/>
                    <a:pt x="1" y="72"/>
                    <a:pt x="1" y="161"/>
                  </a:cubicBezTo>
                  <a:cubicBezTo>
                    <a:pt x="1" y="250"/>
                    <a:pt x="72" y="321"/>
                    <a:pt x="162" y="321"/>
                  </a:cubicBezTo>
                  <a:cubicBezTo>
                    <a:pt x="518" y="321"/>
                    <a:pt x="857" y="375"/>
                    <a:pt x="1179" y="518"/>
                  </a:cubicBezTo>
                  <a:cubicBezTo>
                    <a:pt x="1205" y="531"/>
                    <a:pt x="1229" y="536"/>
                    <a:pt x="1250" y="536"/>
                  </a:cubicBezTo>
                  <a:cubicBezTo>
                    <a:pt x="1317" y="536"/>
                    <a:pt x="1361" y="482"/>
                    <a:pt x="1375" y="429"/>
                  </a:cubicBezTo>
                  <a:cubicBezTo>
                    <a:pt x="1411" y="357"/>
                    <a:pt x="1375" y="250"/>
                    <a:pt x="1303" y="214"/>
                  </a:cubicBezTo>
                  <a:cubicBezTo>
                    <a:pt x="947" y="72"/>
                    <a:pt x="554" y="0"/>
                    <a:pt x="162" y="0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4"/>
            <p:cNvSpPr/>
            <p:nvPr/>
          </p:nvSpPr>
          <p:spPr>
            <a:xfrm>
              <a:off x="6615539" y="4377904"/>
              <a:ext cx="339937" cy="89986"/>
            </a:xfrm>
            <a:custGeom>
              <a:avLst/>
              <a:gdLst/>
              <a:ahLst/>
              <a:cxnLst/>
              <a:rect l="l" t="t" r="r" b="b"/>
              <a:pathLst>
                <a:path w="10653" h="2820" extrusionOk="0">
                  <a:moveTo>
                    <a:pt x="5318" y="0"/>
                  </a:moveTo>
                  <a:cubicBezTo>
                    <a:pt x="2391" y="0"/>
                    <a:pt x="0" y="642"/>
                    <a:pt x="0" y="1410"/>
                  </a:cubicBezTo>
                  <a:cubicBezTo>
                    <a:pt x="0" y="2195"/>
                    <a:pt x="2391" y="2819"/>
                    <a:pt x="5318" y="2819"/>
                  </a:cubicBezTo>
                  <a:cubicBezTo>
                    <a:pt x="8262" y="2819"/>
                    <a:pt x="10653" y="2195"/>
                    <a:pt x="10653" y="1410"/>
                  </a:cubicBezTo>
                  <a:cubicBezTo>
                    <a:pt x="10653" y="642"/>
                    <a:pt x="8262" y="0"/>
                    <a:pt x="5318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6670776" y="4377904"/>
              <a:ext cx="229465" cy="89986"/>
            </a:xfrm>
            <a:custGeom>
              <a:avLst/>
              <a:gdLst/>
              <a:ahLst/>
              <a:cxnLst/>
              <a:rect l="l" t="t" r="r" b="b"/>
              <a:pathLst>
                <a:path w="7191" h="2820" extrusionOk="0">
                  <a:moveTo>
                    <a:pt x="3587" y="0"/>
                  </a:moveTo>
                  <a:cubicBezTo>
                    <a:pt x="2302" y="0"/>
                    <a:pt x="1106" y="125"/>
                    <a:pt x="179" y="339"/>
                  </a:cubicBezTo>
                  <a:cubicBezTo>
                    <a:pt x="72" y="607"/>
                    <a:pt x="0" y="892"/>
                    <a:pt x="0" y="1196"/>
                  </a:cubicBezTo>
                  <a:cubicBezTo>
                    <a:pt x="0" y="1695"/>
                    <a:pt x="179" y="2159"/>
                    <a:pt x="464" y="2552"/>
                  </a:cubicBezTo>
                  <a:cubicBezTo>
                    <a:pt x="1338" y="2730"/>
                    <a:pt x="2427" y="2819"/>
                    <a:pt x="3587" y="2819"/>
                  </a:cubicBezTo>
                  <a:cubicBezTo>
                    <a:pt x="4764" y="2819"/>
                    <a:pt x="5853" y="2730"/>
                    <a:pt x="6727" y="2552"/>
                  </a:cubicBezTo>
                  <a:cubicBezTo>
                    <a:pt x="7012" y="2159"/>
                    <a:pt x="7191" y="1695"/>
                    <a:pt x="7191" y="1196"/>
                  </a:cubicBezTo>
                  <a:cubicBezTo>
                    <a:pt x="7191" y="892"/>
                    <a:pt x="7119" y="607"/>
                    <a:pt x="7012" y="339"/>
                  </a:cubicBezTo>
                  <a:cubicBezTo>
                    <a:pt x="6085" y="125"/>
                    <a:pt x="4889" y="0"/>
                    <a:pt x="3587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4"/>
            <p:cNvSpPr/>
            <p:nvPr/>
          </p:nvSpPr>
          <p:spPr>
            <a:xfrm>
              <a:off x="6687848" y="4404070"/>
              <a:ext cx="10275" cy="1030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6692985" y="4431418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1" y="0"/>
                    <a:pt x="0" y="72"/>
                    <a:pt x="0" y="161"/>
                  </a:cubicBezTo>
                  <a:cubicBezTo>
                    <a:pt x="0" y="250"/>
                    <a:pt x="71" y="321"/>
                    <a:pt x="161" y="321"/>
                  </a:cubicBezTo>
                  <a:cubicBezTo>
                    <a:pt x="250" y="321"/>
                    <a:pt x="321" y="250"/>
                    <a:pt x="321" y="161"/>
                  </a:cubicBezTo>
                  <a:cubicBezTo>
                    <a:pt x="321" y="72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4"/>
            <p:cNvSpPr/>
            <p:nvPr/>
          </p:nvSpPr>
          <p:spPr>
            <a:xfrm>
              <a:off x="6872894" y="4404070"/>
              <a:ext cx="10275" cy="1030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4"/>
            <p:cNvSpPr/>
            <p:nvPr/>
          </p:nvSpPr>
          <p:spPr>
            <a:xfrm>
              <a:off x="6867757" y="4431418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1" y="321"/>
                    <a:pt x="322" y="250"/>
                    <a:pt x="322" y="161"/>
                  </a:cubicBezTo>
                  <a:cubicBezTo>
                    <a:pt x="322" y="72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6719151" y="4345993"/>
              <a:ext cx="27953" cy="22816"/>
            </a:xfrm>
            <a:custGeom>
              <a:avLst/>
              <a:gdLst/>
              <a:ahLst/>
              <a:cxnLst/>
              <a:rect l="l" t="t" r="r" b="b"/>
              <a:pathLst>
                <a:path w="876" h="715" extrusionOk="0">
                  <a:moveTo>
                    <a:pt x="447" y="1"/>
                  </a:moveTo>
                  <a:cubicBezTo>
                    <a:pt x="197" y="1"/>
                    <a:pt x="1" y="162"/>
                    <a:pt x="1" y="358"/>
                  </a:cubicBezTo>
                  <a:cubicBezTo>
                    <a:pt x="1" y="554"/>
                    <a:pt x="197" y="715"/>
                    <a:pt x="447" y="715"/>
                  </a:cubicBezTo>
                  <a:cubicBezTo>
                    <a:pt x="679" y="715"/>
                    <a:pt x="875" y="554"/>
                    <a:pt x="875" y="358"/>
                  </a:cubicBezTo>
                  <a:cubicBezTo>
                    <a:pt x="875" y="162"/>
                    <a:pt x="679" y="1"/>
                    <a:pt x="4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6823370" y="4345993"/>
              <a:ext cx="28496" cy="22816"/>
            </a:xfrm>
            <a:custGeom>
              <a:avLst/>
              <a:gdLst/>
              <a:ahLst/>
              <a:cxnLst/>
              <a:rect l="l" t="t" r="r" b="b"/>
              <a:pathLst>
                <a:path w="893" h="715" extrusionOk="0">
                  <a:moveTo>
                    <a:pt x="446" y="1"/>
                  </a:moveTo>
                  <a:cubicBezTo>
                    <a:pt x="196" y="1"/>
                    <a:pt x="0" y="162"/>
                    <a:pt x="0" y="358"/>
                  </a:cubicBezTo>
                  <a:cubicBezTo>
                    <a:pt x="0" y="554"/>
                    <a:pt x="196" y="715"/>
                    <a:pt x="446" y="715"/>
                  </a:cubicBezTo>
                  <a:cubicBezTo>
                    <a:pt x="696" y="715"/>
                    <a:pt x="892" y="554"/>
                    <a:pt x="892" y="358"/>
                  </a:cubicBezTo>
                  <a:cubicBezTo>
                    <a:pt x="892" y="162"/>
                    <a:pt x="696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4"/>
            <p:cNvSpPr/>
            <p:nvPr/>
          </p:nvSpPr>
          <p:spPr>
            <a:xfrm>
              <a:off x="6771548" y="4344781"/>
              <a:ext cx="27347" cy="14360"/>
            </a:xfrm>
            <a:custGeom>
              <a:avLst/>
              <a:gdLst/>
              <a:ahLst/>
              <a:cxnLst/>
              <a:rect l="l" t="t" r="r" b="b"/>
              <a:pathLst>
                <a:path w="857" h="450" extrusionOk="0">
                  <a:moveTo>
                    <a:pt x="683" y="1"/>
                  </a:moveTo>
                  <a:cubicBezTo>
                    <a:pt x="640" y="1"/>
                    <a:pt x="592" y="17"/>
                    <a:pt x="553" y="75"/>
                  </a:cubicBezTo>
                  <a:cubicBezTo>
                    <a:pt x="518" y="128"/>
                    <a:pt x="464" y="128"/>
                    <a:pt x="429" y="128"/>
                  </a:cubicBezTo>
                  <a:cubicBezTo>
                    <a:pt x="411" y="128"/>
                    <a:pt x="357" y="128"/>
                    <a:pt x="322" y="75"/>
                  </a:cubicBezTo>
                  <a:cubicBezTo>
                    <a:pt x="298" y="27"/>
                    <a:pt x="242" y="3"/>
                    <a:pt x="187" y="3"/>
                  </a:cubicBezTo>
                  <a:cubicBezTo>
                    <a:pt x="159" y="3"/>
                    <a:pt x="131" y="9"/>
                    <a:pt x="107" y="21"/>
                  </a:cubicBezTo>
                  <a:cubicBezTo>
                    <a:pt x="36" y="75"/>
                    <a:pt x="0" y="182"/>
                    <a:pt x="54" y="253"/>
                  </a:cubicBezTo>
                  <a:cubicBezTo>
                    <a:pt x="143" y="378"/>
                    <a:pt x="286" y="449"/>
                    <a:pt x="429" y="449"/>
                  </a:cubicBezTo>
                  <a:cubicBezTo>
                    <a:pt x="589" y="449"/>
                    <a:pt x="732" y="378"/>
                    <a:pt x="821" y="253"/>
                  </a:cubicBezTo>
                  <a:cubicBezTo>
                    <a:pt x="857" y="182"/>
                    <a:pt x="839" y="75"/>
                    <a:pt x="768" y="21"/>
                  </a:cubicBezTo>
                  <a:cubicBezTo>
                    <a:pt x="751" y="13"/>
                    <a:pt x="719" y="1"/>
                    <a:pt x="6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4"/>
            <p:cNvSpPr/>
            <p:nvPr/>
          </p:nvSpPr>
          <p:spPr>
            <a:xfrm>
              <a:off x="6732266" y="4338590"/>
              <a:ext cx="21667" cy="12573"/>
            </a:xfrm>
            <a:custGeom>
              <a:avLst/>
              <a:gdLst/>
              <a:ahLst/>
              <a:cxnLst/>
              <a:rect l="l" t="t" r="r" b="b"/>
              <a:pathLst>
                <a:path w="679" h="394" extrusionOk="0">
                  <a:moveTo>
                    <a:pt x="339" y="1"/>
                  </a:moveTo>
                  <a:cubicBezTo>
                    <a:pt x="232" y="1"/>
                    <a:pt x="143" y="37"/>
                    <a:pt x="72" y="126"/>
                  </a:cubicBezTo>
                  <a:cubicBezTo>
                    <a:pt x="0" y="179"/>
                    <a:pt x="0" y="286"/>
                    <a:pt x="72" y="340"/>
                  </a:cubicBezTo>
                  <a:cubicBezTo>
                    <a:pt x="98" y="376"/>
                    <a:pt x="138" y="394"/>
                    <a:pt x="179" y="394"/>
                  </a:cubicBezTo>
                  <a:cubicBezTo>
                    <a:pt x="219" y="394"/>
                    <a:pt x="259" y="376"/>
                    <a:pt x="286" y="340"/>
                  </a:cubicBezTo>
                  <a:cubicBezTo>
                    <a:pt x="304" y="322"/>
                    <a:pt x="339" y="322"/>
                    <a:pt x="339" y="322"/>
                  </a:cubicBezTo>
                  <a:cubicBezTo>
                    <a:pt x="357" y="322"/>
                    <a:pt x="375" y="322"/>
                    <a:pt x="393" y="340"/>
                  </a:cubicBezTo>
                  <a:cubicBezTo>
                    <a:pt x="436" y="376"/>
                    <a:pt x="476" y="389"/>
                    <a:pt x="512" y="389"/>
                  </a:cubicBezTo>
                  <a:cubicBezTo>
                    <a:pt x="563" y="389"/>
                    <a:pt x="603" y="361"/>
                    <a:pt x="625" y="340"/>
                  </a:cubicBezTo>
                  <a:cubicBezTo>
                    <a:pt x="678" y="286"/>
                    <a:pt x="678" y="179"/>
                    <a:pt x="625" y="126"/>
                  </a:cubicBezTo>
                  <a:cubicBezTo>
                    <a:pt x="553" y="37"/>
                    <a:pt x="446" y="1"/>
                    <a:pt x="33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6816509" y="4338590"/>
              <a:ext cx="22241" cy="12573"/>
            </a:xfrm>
            <a:custGeom>
              <a:avLst/>
              <a:gdLst/>
              <a:ahLst/>
              <a:cxnLst/>
              <a:rect l="l" t="t" r="r" b="b"/>
              <a:pathLst>
                <a:path w="697" h="394" extrusionOk="0">
                  <a:moveTo>
                    <a:pt x="358" y="1"/>
                  </a:moveTo>
                  <a:cubicBezTo>
                    <a:pt x="251" y="1"/>
                    <a:pt x="144" y="37"/>
                    <a:pt x="72" y="126"/>
                  </a:cubicBezTo>
                  <a:cubicBezTo>
                    <a:pt x="1" y="179"/>
                    <a:pt x="1" y="286"/>
                    <a:pt x="72" y="340"/>
                  </a:cubicBezTo>
                  <a:cubicBezTo>
                    <a:pt x="99" y="376"/>
                    <a:pt x="139" y="394"/>
                    <a:pt x="182" y="394"/>
                  </a:cubicBezTo>
                  <a:cubicBezTo>
                    <a:pt x="224" y="394"/>
                    <a:pt x="269" y="376"/>
                    <a:pt x="304" y="340"/>
                  </a:cubicBezTo>
                  <a:cubicBezTo>
                    <a:pt x="322" y="322"/>
                    <a:pt x="340" y="322"/>
                    <a:pt x="358" y="322"/>
                  </a:cubicBezTo>
                  <a:cubicBezTo>
                    <a:pt x="358" y="322"/>
                    <a:pt x="376" y="322"/>
                    <a:pt x="393" y="340"/>
                  </a:cubicBezTo>
                  <a:cubicBezTo>
                    <a:pt x="437" y="376"/>
                    <a:pt x="477" y="389"/>
                    <a:pt x="512" y="389"/>
                  </a:cubicBezTo>
                  <a:cubicBezTo>
                    <a:pt x="564" y="389"/>
                    <a:pt x="604" y="361"/>
                    <a:pt x="625" y="340"/>
                  </a:cubicBezTo>
                  <a:cubicBezTo>
                    <a:pt x="697" y="286"/>
                    <a:pt x="697" y="179"/>
                    <a:pt x="625" y="126"/>
                  </a:cubicBezTo>
                  <a:cubicBezTo>
                    <a:pt x="554" y="37"/>
                    <a:pt x="447" y="1"/>
                    <a:pt x="35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6832464" y="4314115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54"/>
          <p:cNvGrpSpPr/>
          <p:nvPr/>
        </p:nvGrpSpPr>
        <p:grpSpPr>
          <a:xfrm>
            <a:off x="7115019" y="3924856"/>
            <a:ext cx="519365" cy="683341"/>
            <a:chOff x="7766153" y="3180524"/>
            <a:chExt cx="257929" cy="339363"/>
          </a:xfrm>
        </p:grpSpPr>
        <p:sp>
          <p:nvSpPr>
            <p:cNvPr id="1043" name="Google Shape;1043;p54"/>
            <p:cNvSpPr/>
            <p:nvPr/>
          </p:nvSpPr>
          <p:spPr>
            <a:xfrm>
              <a:off x="7766153" y="3265917"/>
              <a:ext cx="33059" cy="41036"/>
            </a:xfrm>
            <a:custGeom>
              <a:avLst/>
              <a:gdLst/>
              <a:ahLst/>
              <a:cxnLst/>
              <a:rect l="l" t="t" r="r" b="b"/>
              <a:pathLst>
                <a:path w="1036" h="1286" extrusionOk="0">
                  <a:moveTo>
                    <a:pt x="321" y="0"/>
                  </a:moveTo>
                  <a:cubicBezTo>
                    <a:pt x="161" y="0"/>
                    <a:pt x="0" y="143"/>
                    <a:pt x="0" y="322"/>
                  </a:cubicBezTo>
                  <a:lnTo>
                    <a:pt x="0" y="964"/>
                  </a:lnTo>
                  <a:cubicBezTo>
                    <a:pt x="0" y="1142"/>
                    <a:pt x="161" y="1285"/>
                    <a:pt x="321" y="1285"/>
                  </a:cubicBezTo>
                  <a:lnTo>
                    <a:pt x="1035" y="128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7766153" y="3323420"/>
              <a:ext cx="33059" cy="29070"/>
            </a:xfrm>
            <a:custGeom>
              <a:avLst/>
              <a:gdLst/>
              <a:ahLst/>
              <a:cxnLst/>
              <a:rect l="l" t="t" r="r" b="b"/>
              <a:pathLst>
                <a:path w="1036" h="911" extrusionOk="0">
                  <a:moveTo>
                    <a:pt x="321" y="1"/>
                  </a:moveTo>
                  <a:cubicBezTo>
                    <a:pt x="161" y="1"/>
                    <a:pt x="0" y="143"/>
                    <a:pt x="0" y="322"/>
                  </a:cubicBezTo>
                  <a:lnTo>
                    <a:pt x="0" y="607"/>
                  </a:lnTo>
                  <a:cubicBezTo>
                    <a:pt x="0" y="768"/>
                    <a:pt x="161" y="911"/>
                    <a:pt x="321" y="911"/>
                  </a:cubicBezTo>
                  <a:lnTo>
                    <a:pt x="1035" y="91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7783799" y="3180524"/>
              <a:ext cx="240282" cy="339363"/>
            </a:xfrm>
            <a:custGeom>
              <a:avLst/>
              <a:gdLst/>
              <a:ahLst/>
              <a:cxnLst/>
              <a:rect l="l" t="t" r="r" b="b"/>
              <a:pathLst>
                <a:path w="7530" h="10635" extrusionOk="0">
                  <a:moveTo>
                    <a:pt x="1624" y="0"/>
                  </a:moveTo>
                  <a:cubicBezTo>
                    <a:pt x="732" y="0"/>
                    <a:pt x="0" y="714"/>
                    <a:pt x="0" y="1624"/>
                  </a:cubicBezTo>
                  <a:lnTo>
                    <a:pt x="0" y="9011"/>
                  </a:lnTo>
                  <a:cubicBezTo>
                    <a:pt x="0" y="9903"/>
                    <a:pt x="732" y="10634"/>
                    <a:pt x="1624" y="10634"/>
                  </a:cubicBezTo>
                  <a:lnTo>
                    <a:pt x="5924" y="10634"/>
                  </a:lnTo>
                  <a:cubicBezTo>
                    <a:pt x="6816" y="10634"/>
                    <a:pt x="7530" y="9903"/>
                    <a:pt x="7530" y="9011"/>
                  </a:cubicBezTo>
                  <a:lnTo>
                    <a:pt x="7530" y="1624"/>
                  </a:lnTo>
                  <a:cubicBezTo>
                    <a:pt x="7530" y="714"/>
                    <a:pt x="6816" y="0"/>
                    <a:pt x="5924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7783799" y="3180524"/>
              <a:ext cx="130416" cy="339363"/>
            </a:xfrm>
            <a:custGeom>
              <a:avLst/>
              <a:gdLst/>
              <a:ahLst/>
              <a:cxnLst/>
              <a:rect l="l" t="t" r="r" b="b"/>
              <a:pathLst>
                <a:path w="4087" h="10635" extrusionOk="0">
                  <a:moveTo>
                    <a:pt x="1624" y="0"/>
                  </a:moveTo>
                  <a:cubicBezTo>
                    <a:pt x="732" y="0"/>
                    <a:pt x="0" y="714"/>
                    <a:pt x="0" y="1624"/>
                  </a:cubicBezTo>
                  <a:lnTo>
                    <a:pt x="0" y="9011"/>
                  </a:lnTo>
                  <a:cubicBezTo>
                    <a:pt x="0" y="9903"/>
                    <a:pt x="732" y="10634"/>
                    <a:pt x="1624" y="10634"/>
                  </a:cubicBezTo>
                  <a:lnTo>
                    <a:pt x="4086" y="10634"/>
                  </a:lnTo>
                  <a:cubicBezTo>
                    <a:pt x="3194" y="10634"/>
                    <a:pt x="2463" y="9903"/>
                    <a:pt x="2463" y="9011"/>
                  </a:cubicBezTo>
                  <a:lnTo>
                    <a:pt x="2463" y="1624"/>
                  </a:lnTo>
                  <a:cubicBezTo>
                    <a:pt x="2463" y="714"/>
                    <a:pt x="3194" y="0"/>
                    <a:pt x="4086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4"/>
            <p:cNvSpPr/>
            <p:nvPr/>
          </p:nvSpPr>
          <p:spPr>
            <a:xfrm>
              <a:off x="7825346" y="3222646"/>
              <a:ext cx="157763" cy="119599"/>
            </a:xfrm>
            <a:custGeom>
              <a:avLst/>
              <a:gdLst/>
              <a:ahLst/>
              <a:cxnLst/>
              <a:rect l="l" t="t" r="r" b="b"/>
              <a:pathLst>
                <a:path w="4944" h="3748" extrusionOk="0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lnTo>
                    <a:pt x="1" y="2944"/>
                  </a:lnTo>
                  <a:cubicBezTo>
                    <a:pt x="1" y="3391"/>
                    <a:pt x="358" y="3747"/>
                    <a:pt x="804" y="3747"/>
                  </a:cubicBezTo>
                  <a:lnTo>
                    <a:pt x="4158" y="3747"/>
                  </a:lnTo>
                  <a:cubicBezTo>
                    <a:pt x="4586" y="3747"/>
                    <a:pt x="4943" y="3391"/>
                    <a:pt x="4943" y="2944"/>
                  </a:cubicBezTo>
                  <a:lnTo>
                    <a:pt x="4943" y="803"/>
                  </a:lnTo>
                  <a:cubicBezTo>
                    <a:pt x="4943" y="357"/>
                    <a:pt x="4586" y="0"/>
                    <a:pt x="4158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4"/>
            <p:cNvSpPr/>
            <p:nvPr/>
          </p:nvSpPr>
          <p:spPr>
            <a:xfrm>
              <a:off x="7825346" y="3223221"/>
              <a:ext cx="157763" cy="58108"/>
            </a:xfrm>
            <a:custGeom>
              <a:avLst/>
              <a:gdLst/>
              <a:ahLst/>
              <a:cxnLst/>
              <a:rect l="l" t="t" r="r" b="b"/>
              <a:pathLst>
                <a:path w="4944" h="1821" extrusionOk="0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lnTo>
                    <a:pt x="1" y="1820"/>
                  </a:lnTo>
                  <a:cubicBezTo>
                    <a:pt x="1" y="1374"/>
                    <a:pt x="358" y="1017"/>
                    <a:pt x="804" y="1017"/>
                  </a:cubicBezTo>
                  <a:lnTo>
                    <a:pt x="4158" y="1017"/>
                  </a:lnTo>
                  <a:cubicBezTo>
                    <a:pt x="4586" y="1017"/>
                    <a:pt x="4943" y="1374"/>
                    <a:pt x="4943" y="1820"/>
                  </a:cubicBezTo>
                  <a:lnTo>
                    <a:pt x="4943" y="803"/>
                  </a:lnTo>
                  <a:cubicBezTo>
                    <a:pt x="4943" y="357"/>
                    <a:pt x="4586" y="0"/>
                    <a:pt x="4158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7813986" y="3364425"/>
              <a:ext cx="71766" cy="71766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42" y="0"/>
                  </a:moveTo>
                  <a:cubicBezTo>
                    <a:pt x="910" y="0"/>
                    <a:pt x="732" y="179"/>
                    <a:pt x="732" y="411"/>
                  </a:cubicBezTo>
                  <a:lnTo>
                    <a:pt x="732" y="732"/>
                  </a:lnTo>
                  <a:lnTo>
                    <a:pt x="410" y="732"/>
                  </a:lnTo>
                  <a:cubicBezTo>
                    <a:pt x="196" y="732"/>
                    <a:pt x="18" y="910"/>
                    <a:pt x="0" y="1124"/>
                  </a:cubicBezTo>
                  <a:cubicBezTo>
                    <a:pt x="0" y="1338"/>
                    <a:pt x="178" y="1517"/>
                    <a:pt x="410" y="1517"/>
                  </a:cubicBezTo>
                  <a:lnTo>
                    <a:pt x="732" y="1517"/>
                  </a:lnTo>
                  <a:lnTo>
                    <a:pt x="732" y="1838"/>
                  </a:lnTo>
                  <a:cubicBezTo>
                    <a:pt x="732" y="2052"/>
                    <a:pt x="892" y="2248"/>
                    <a:pt x="1106" y="2248"/>
                  </a:cubicBezTo>
                  <a:cubicBezTo>
                    <a:pt x="1338" y="2248"/>
                    <a:pt x="1517" y="2070"/>
                    <a:pt x="1517" y="1856"/>
                  </a:cubicBezTo>
                  <a:lnTo>
                    <a:pt x="1517" y="1517"/>
                  </a:lnTo>
                  <a:lnTo>
                    <a:pt x="1856" y="1517"/>
                  </a:lnTo>
                  <a:cubicBezTo>
                    <a:pt x="2070" y="1517"/>
                    <a:pt x="2248" y="1338"/>
                    <a:pt x="2248" y="1124"/>
                  </a:cubicBezTo>
                  <a:cubicBezTo>
                    <a:pt x="2248" y="910"/>
                    <a:pt x="2052" y="732"/>
                    <a:pt x="1838" y="732"/>
                  </a:cubicBezTo>
                  <a:lnTo>
                    <a:pt x="1517" y="732"/>
                  </a:lnTo>
                  <a:lnTo>
                    <a:pt x="1517" y="411"/>
                  </a:lnTo>
                  <a:cubicBezTo>
                    <a:pt x="1517" y="197"/>
                    <a:pt x="1356" y="18"/>
                    <a:pt x="114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7917598" y="3392315"/>
              <a:ext cx="29070" cy="29070"/>
            </a:xfrm>
            <a:custGeom>
              <a:avLst/>
              <a:gdLst/>
              <a:ahLst/>
              <a:cxnLst/>
              <a:rect l="l" t="t" r="r" b="b"/>
              <a:pathLst>
                <a:path w="911" h="911" extrusionOk="0">
                  <a:moveTo>
                    <a:pt x="446" y="1"/>
                  </a:moveTo>
                  <a:cubicBezTo>
                    <a:pt x="197" y="1"/>
                    <a:pt x="0" y="197"/>
                    <a:pt x="0" y="447"/>
                  </a:cubicBezTo>
                  <a:cubicBezTo>
                    <a:pt x="0" y="696"/>
                    <a:pt x="197" y="911"/>
                    <a:pt x="446" y="911"/>
                  </a:cubicBezTo>
                  <a:cubicBezTo>
                    <a:pt x="696" y="911"/>
                    <a:pt x="910" y="696"/>
                    <a:pt x="910" y="447"/>
                  </a:cubicBezTo>
                  <a:cubicBezTo>
                    <a:pt x="910" y="197"/>
                    <a:pt x="696" y="1"/>
                    <a:pt x="446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7965431" y="3392315"/>
              <a:ext cx="29070" cy="29070"/>
            </a:xfrm>
            <a:custGeom>
              <a:avLst/>
              <a:gdLst/>
              <a:ahLst/>
              <a:cxnLst/>
              <a:rect l="l" t="t" r="r" b="b"/>
              <a:pathLst>
                <a:path w="911" h="911" extrusionOk="0">
                  <a:moveTo>
                    <a:pt x="464" y="1"/>
                  </a:moveTo>
                  <a:cubicBezTo>
                    <a:pt x="214" y="1"/>
                    <a:pt x="0" y="197"/>
                    <a:pt x="0" y="447"/>
                  </a:cubicBezTo>
                  <a:cubicBezTo>
                    <a:pt x="0" y="696"/>
                    <a:pt x="214" y="911"/>
                    <a:pt x="464" y="911"/>
                  </a:cubicBezTo>
                  <a:cubicBezTo>
                    <a:pt x="714" y="911"/>
                    <a:pt x="910" y="696"/>
                    <a:pt x="910" y="447"/>
                  </a:cubicBezTo>
                  <a:cubicBezTo>
                    <a:pt x="910" y="197"/>
                    <a:pt x="714" y="1"/>
                    <a:pt x="464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7881731" y="3441297"/>
              <a:ext cx="39313" cy="22209"/>
            </a:xfrm>
            <a:custGeom>
              <a:avLst/>
              <a:gdLst/>
              <a:ahLst/>
              <a:cxnLst/>
              <a:rect l="l" t="t" r="r" b="b"/>
              <a:pathLst>
                <a:path w="1232" h="696" extrusionOk="0">
                  <a:moveTo>
                    <a:pt x="375" y="0"/>
                  </a:moveTo>
                  <a:cubicBezTo>
                    <a:pt x="161" y="0"/>
                    <a:pt x="0" y="196"/>
                    <a:pt x="36" y="393"/>
                  </a:cubicBezTo>
                  <a:cubicBezTo>
                    <a:pt x="54" y="571"/>
                    <a:pt x="214" y="696"/>
                    <a:pt x="375" y="696"/>
                  </a:cubicBezTo>
                  <a:lnTo>
                    <a:pt x="875" y="696"/>
                  </a:lnTo>
                  <a:cubicBezTo>
                    <a:pt x="1071" y="696"/>
                    <a:pt x="1231" y="517"/>
                    <a:pt x="1214" y="303"/>
                  </a:cubicBezTo>
                  <a:cubicBezTo>
                    <a:pt x="1178" y="143"/>
                    <a:pt x="1017" y="0"/>
                    <a:pt x="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4"/>
            <p:cNvSpPr/>
            <p:nvPr/>
          </p:nvSpPr>
          <p:spPr>
            <a:xfrm>
              <a:off x="7881731" y="3478856"/>
              <a:ext cx="39313" cy="21667"/>
            </a:xfrm>
            <a:custGeom>
              <a:avLst/>
              <a:gdLst/>
              <a:ahLst/>
              <a:cxnLst/>
              <a:rect l="l" t="t" r="r" b="b"/>
              <a:pathLst>
                <a:path w="1232" h="679" extrusionOk="0">
                  <a:moveTo>
                    <a:pt x="375" y="1"/>
                  </a:moveTo>
                  <a:cubicBezTo>
                    <a:pt x="161" y="1"/>
                    <a:pt x="0" y="179"/>
                    <a:pt x="36" y="393"/>
                  </a:cubicBezTo>
                  <a:cubicBezTo>
                    <a:pt x="54" y="554"/>
                    <a:pt x="214" y="679"/>
                    <a:pt x="375" y="679"/>
                  </a:cubicBezTo>
                  <a:lnTo>
                    <a:pt x="875" y="679"/>
                  </a:lnTo>
                  <a:cubicBezTo>
                    <a:pt x="1071" y="679"/>
                    <a:pt x="1231" y="500"/>
                    <a:pt x="1214" y="286"/>
                  </a:cubicBezTo>
                  <a:cubicBezTo>
                    <a:pt x="1178" y="126"/>
                    <a:pt x="1017" y="1"/>
                    <a:pt x="8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7837887" y="3289276"/>
              <a:ext cx="27921" cy="22209"/>
            </a:xfrm>
            <a:custGeom>
              <a:avLst/>
              <a:gdLst/>
              <a:ahLst/>
              <a:cxnLst/>
              <a:rect l="l" t="t" r="r" b="b"/>
              <a:pathLst>
                <a:path w="875" h="696" extrusionOk="0">
                  <a:moveTo>
                    <a:pt x="447" y="0"/>
                  </a:moveTo>
                  <a:cubicBezTo>
                    <a:pt x="197" y="0"/>
                    <a:pt x="0" y="161"/>
                    <a:pt x="0" y="357"/>
                  </a:cubicBezTo>
                  <a:cubicBezTo>
                    <a:pt x="0" y="553"/>
                    <a:pt x="197" y="696"/>
                    <a:pt x="447" y="696"/>
                  </a:cubicBezTo>
                  <a:cubicBezTo>
                    <a:pt x="678" y="696"/>
                    <a:pt x="875" y="553"/>
                    <a:pt x="875" y="357"/>
                  </a:cubicBezTo>
                  <a:cubicBezTo>
                    <a:pt x="875" y="161"/>
                    <a:pt x="678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7942073" y="3289276"/>
              <a:ext cx="28496" cy="22209"/>
            </a:xfrm>
            <a:custGeom>
              <a:avLst/>
              <a:gdLst/>
              <a:ahLst/>
              <a:cxnLst/>
              <a:rect l="l" t="t" r="r" b="b"/>
              <a:pathLst>
                <a:path w="893" h="696" extrusionOk="0">
                  <a:moveTo>
                    <a:pt x="447" y="0"/>
                  </a:moveTo>
                  <a:cubicBezTo>
                    <a:pt x="197" y="0"/>
                    <a:pt x="1" y="161"/>
                    <a:pt x="1" y="357"/>
                  </a:cubicBezTo>
                  <a:cubicBezTo>
                    <a:pt x="1" y="553"/>
                    <a:pt x="197" y="696"/>
                    <a:pt x="447" y="696"/>
                  </a:cubicBezTo>
                  <a:cubicBezTo>
                    <a:pt x="697" y="696"/>
                    <a:pt x="893" y="553"/>
                    <a:pt x="893" y="357"/>
                  </a:cubicBezTo>
                  <a:cubicBezTo>
                    <a:pt x="893" y="161"/>
                    <a:pt x="697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7941499" y="3276160"/>
              <a:ext cx="9733" cy="18253"/>
            </a:xfrm>
            <a:custGeom>
              <a:avLst/>
              <a:gdLst/>
              <a:ahLst/>
              <a:cxnLst/>
              <a:rect l="l" t="t" r="r" b="b"/>
              <a:pathLst>
                <a:path w="305" h="572" extrusionOk="0">
                  <a:moveTo>
                    <a:pt x="144" y="1"/>
                  </a:moveTo>
                  <a:cubicBezTo>
                    <a:pt x="72" y="1"/>
                    <a:pt x="1" y="72"/>
                    <a:pt x="1" y="161"/>
                  </a:cubicBezTo>
                  <a:lnTo>
                    <a:pt x="1" y="411"/>
                  </a:lnTo>
                  <a:cubicBezTo>
                    <a:pt x="1" y="482"/>
                    <a:pt x="72" y="572"/>
                    <a:pt x="144" y="572"/>
                  </a:cubicBezTo>
                  <a:cubicBezTo>
                    <a:pt x="233" y="572"/>
                    <a:pt x="304" y="500"/>
                    <a:pt x="304" y="411"/>
                  </a:cubicBezTo>
                  <a:lnTo>
                    <a:pt x="304" y="161"/>
                  </a:lnTo>
                  <a:cubicBezTo>
                    <a:pt x="304" y="72"/>
                    <a:pt x="233" y="1"/>
                    <a:pt x="14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7857256" y="3276160"/>
              <a:ext cx="10275" cy="18253"/>
            </a:xfrm>
            <a:custGeom>
              <a:avLst/>
              <a:gdLst/>
              <a:ahLst/>
              <a:cxnLst/>
              <a:rect l="l" t="t" r="r" b="b"/>
              <a:pathLst>
                <a:path w="322" h="572" extrusionOk="0">
                  <a:moveTo>
                    <a:pt x="161" y="1"/>
                  </a:moveTo>
                  <a:cubicBezTo>
                    <a:pt x="71" y="1"/>
                    <a:pt x="0" y="72"/>
                    <a:pt x="0" y="161"/>
                  </a:cubicBezTo>
                  <a:lnTo>
                    <a:pt x="0" y="411"/>
                  </a:lnTo>
                  <a:cubicBezTo>
                    <a:pt x="0" y="482"/>
                    <a:pt x="71" y="572"/>
                    <a:pt x="161" y="572"/>
                  </a:cubicBezTo>
                  <a:cubicBezTo>
                    <a:pt x="232" y="572"/>
                    <a:pt x="321" y="500"/>
                    <a:pt x="321" y="411"/>
                  </a:cubicBezTo>
                  <a:lnTo>
                    <a:pt x="321" y="161"/>
                  </a:lnTo>
                  <a:cubicBezTo>
                    <a:pt x="321" y="72"/>
                    <a:pt x="232" y="1"/>
                    <a:pt x="16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7890826" y="3282000"/>
              <a:ext cx="26804" cy="14679"/>
            </a:xfrm>
            <a:custGeom>
              <a:avLst/>
              <a:gdLst/>
              <a:ahLst/>
              <a:cxnLst/>
              <a:rect l="l" t="t" r="r" b="b"/>
              <a:pathLst>
                <a:path w="840" h="460" extrusionOk="0">
                  <a:moveTo>
                    <a:pt x="185" y="1"/>
                  </a:moveTo>
                  <a:cubicBezTo>
                    <a:pt x="152" y="1"/>
                    <a:pt x="118" y="11"/>
                    <a:pt x="90" y="32"/>
                  </a:cubicBezTo>
                  <a:cubicBezTo>
                    <a:pt x="19" y="67"/>
                    <a:pt x="1" y="174"/>
                    <a:pt x="36" y="246"/>
                  </a:cubicBezTo>
                  <a:cubicBezTo>
                    <a:pt x="126" y="371"/>
                    <a:pt x="268" y="460"/>
                    <a:pt x="411" y="460"/>
                  </a:cubicBezTo>
                  <a:cubicBezTo>
                    <a:pt x="572" y="460"/>
                    <a:pt x="715" y="371"/>
                    <a:pt x="804" y="246"/>
                  </a:cubicBezTo>
                  <a:cubicBezTo>
                    <a:pt x="839" y="174"/>
                    <a:pt x="822" y="67"/>
                    <a:pt x="750" y="32"/>
                  </a:cubicBezTo>
                  <a:cubicBezTo>
                    <a:pt x="731" y="22"/>
                    <a:pt x="692" y="3"/>
                    <a:pt x="648" y="3"/>
                  </a:cubicBezTo>
                  <a:cubicBezTo>
                    <a:pt x="610" y="3"/>
                    <a:pt x="569" y="18"/>
                    <a:pt x="536" y="67"/>
                  </a:cubicBezTo>
                  <a:cubicBezTo>
                    <a:pt x="500" y="121"/>
                    <a:pt x="447" y="139"/>
                    <a:pt x="411" y="139"/>
                  </a:cubicBezTo>
                  <a:cubicBezTo>
                    <a:pt x="393" y="139"/>
                    <a:pt x="340" y="121"/>
                    <a:pt x="304" y="67"/>
                  </a:cubicBezTo>
                  <a:cubicBezTo>
                    <a:pt x="283" y="24"/>
                    <a:pt x="235" y="1"/>
                    <a:pt x="185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" name="Google Shape;1059;p54"/>
          <p:cNvGrpSpPr/>
          <p:nvPr/>
        </p:nvGrpSpPr>
        <p:grpSpPr>
          <a:xfrm>
            <a:off x="7091506" y="2132404"/>
            <a:ext cx="566400" cy="682964"/>
            <a:chOff x="7754761" y="2088673"/>
            <a:chExt cx="281287" cy="339176"/>
          </a:xfrm>
        </p:grpSpPr>
        <p:sp>
          <p:nvSpPr>
            <p:cNvPr id="1060" name="Google Shape;1060;p54"/>
            <p:cNvSpPr/>
            <p:nvPr/>
          </p:nvSpPr>
          <p:spPr>
            <a:xfrm>
              <a:off x="7780959" y="2337288"/>
              <a:ext cx="229465" cy="90561"/>
            </a:xfrm>
            <a:custGeom>
              <a:avLst/>
              <a:gdLst/>
              <a:ahLst/>
              <a:cxnLst/>
              <a:rect l="l" t="t" r="r" b="b"/>
              <a:pathLst>
                <a:path w="7191" h="2838" extrusionOk="0">
                  <a:moveTo>
                    <a:pt x="1909" y="0"/>
                  </a:moveTo>
                  <a:cubicBezTo>
                    <a:pt x="857" y="0"/>
                    <a:pt x="0" y="839"/>
                    <a:pt x="0" y="1909"/>
                  </a:cubicBezTo>
                  <a:lnTo>
                    <a:pt x="0" y="2213"/>
                  </a:lnTo>
                  <a:cubicBezTo>
                    <a:pt x="0" y="2552"/>
                    <a:pt x="286" y="2837"/>
                    <a:pt x="643" y="2837"/>
                  </a:cubicBezTo>
                  <a:lnTo>
                    <a:pt x="6548" y="2837"/>
                  </a:lnTo>
                  <a:cubicBezTo>
                    <a:pt x="6905" y="2837"/>
                    <a:pt x="7191" y="2552"/>
                    <a:pt x="7191" y="2213"/>
                  </a:cubicBezTo>
                  <a:lnTo>
                    <a:pt x="7191" y="1909"/>
                  </a:lnTo>
                  <a:cubicBezTo>
                    <a:pt x="7191" y="839"/>
                    <a:pt x="6334" y="0"/>
                    <a:pt x="5282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7780959" y="2337288"/>
              <a:ext cx="156582" cy="90561"/>
            </a:xfrm>
            <a:custGeom>
              <a:avLst/>
              <a:gdLst/>
              <a:ahLst/>
              <a:cxnLst/>
              <a:rect l="l" t="t" r="r" b="b"/>
              <a:pathLst>
                <a:path w="4907" h="2838" extrusionOk="0">
                  <a:moveTo>
                    <a:pt x="1909" y="0"/>
                  </a:moveTo>
                  <a:cubicBezTo>
                    <a:pt x="857" y="0"/>
                    <a:pt x="0" y="839"/>
                    <a:pt x="0" y="1909"/>
                  </a:cubicBezTo>
                  <a:lnTo>
                    <a:pt x="0" y="2213"/>
                  </a:lnTo>
                  <a:cubicBezTo>
                    <a:pt x="0" y="2552"/>
                    <a:pt x="286" y="2837"/>
                    <a:pt x="643" y="2837"/>
                  </a:cubicBezTo>
                  <a:lnTo>
                    <a:pt x="1071" y="2837"/>
                  </a:lnTo>
                  <a:cubicBezTo>
                    <a:pt x="1356" y="2427"/>
                    <a:pt x="1927" y="1838"/>
                    <a:pt x="2909" y="1731"/>
                  </a:cubicBezTo>
                  <a:cubicBezTo>
                    <a:pt x="4425" y="1552"/>
                    <a:pt x="4907" y="678"/>
                    <a:pt x="4907" y="678"/>
                  </a:cubicBezTo>
                  <a:lnTo>
                    <a:pt x="4907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4"/>
            <p:cNvSpPr/>
            <p:nvPr/>
          </p:nvSpPr>
          <p:spPr>
            <a:xfrm>
              <a:off x="7853842" y="2315079"/>
              <a:ext cx="83700" cy="83732"/>
            </a:xfrm>
            <a:custGeom>
              <a:avLst/>
              <a:gdLst/>
              <a:ahLst/>
              <a:cxnLst/>
              <a:rect l="l" t="t" r="r" b="b"/>
              <a:pathLst>
                <a:path w="2623" h="2624" extrusionOk="0">
                  <a:moveTo>
                    <a:pt x="1303" y="0"/>
                  </a:moveTo>
                  <a:cubicBezTo>
                    <a:pt x="571" y="0"/>
                    <a:pt x="0" y="589"/>
                    <a:pt x="0" y="1321"/>
                  </a:cubicBezTo>
                  <a:cubicBezTo>
                    <a:pt x="0" y="2034"/>
                    <a:pt x="571" y="2623"/>
                    <a:pt x="1303" y="2623"/>
                  </a:cubicBezTo>
                  <a:cubicBezTo>
                    <a:pt x="2034" y="2623"/>
                    <a:pt x="2623" y="2034"/>
                    <a:pt x="2623" y="1321"/>
                  </a:cubicBezTo>
                  <a:cubicBezTo>
                    <a:pt x="2623" y="589"/>
                    <a:pt x="2034" y="0"/>
                    <a:pt x="1303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4"/>
            <p:cNvSpPr/>
            <p:nvPr/>
          </p:nvSpPr>
          <p:spPr>
            <a:xfrm>
              <a:off x="7853267" y="2315079"/>
              <a:ext cx="84274" cy="77446"/>
            </a:xfrm>
            <a:custGeom>
              <a:avLst/>
              <a:gdLst/>
              <a:ahLst/>
              <a:cxnLst/>
              <a:rect l="l" t="t" r="r" b="b"/>
              <a:pathLst>
                <a:path w="2641" h="2427" extrusionOk="0">
                  <a:moveTo>
                    <a:pt x="1321" y="0"/>
                  </a:moveTo>
                  <a:cubicBezTo>
                    <a:pt x="589" y="0"/>
                    <a:pt x="0" y="589"/>
                    <a:pt x="0" y="1321"/>
                  </a:cubicBezTo>
                  <a:cubicBezTo>
                    <a:pt x="0" y="1785"/>
                    <a:pt x="250" y="2195"/>
                    <a:pt x="625" y="2427"/>
                  </a:cubicBezTo>
                  <a:cubicBezTo>
                    <a:pt x="2106" y="2266"/>
                    <a:pt x="2587" y="1446"/>
                    <a:pt x="2623" y="1392"/>
                  </a:cubicBezTo>
                  <a:cubicBezTo>
                    <a:pt x="2623" y="1374"/>
                    <a:pt x="2641" y="1338"/>
                    <a:pt x="2641" y="1321"/>
                  </a:cubicBezTo>
                  <a:cubicBezTo>
                    <a:pt x="2641" y="589"/>
                    <a:pt x="2052" y="0"/>
                    <a:pt x="1321" y="0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4"/>
            <p:cNvSpPr/>
            <p:nvPr/>
          </p:nvSpPr>
          <p:spPr>
            <a:xfrm>
              <a:off x="7754761" y="2243344"/>
              <a:ext cx="58108" cy="58108"/>
            </a:xfrm>
            <a:custGeom>
              <a:avLst/>
              <a:gdLst/>
              <a:ahLst/>
              <a:cxnLst/>
              <a:rect l="l" t="t" r="r" b="b"/>
              <a:pathLst>
                <a:path w="1821" h="1821" extrusionOk="0">
                  <a:moveTo>
                    <a:pt x="910" y="0"/>
                  </a:moveTo>
                  <a:cubicBezTo>
                    <a:pt x="411" y="0"/>
                    <a:pt x="0" y="393"/>
                    <a:pt x="0" y="910"/>
                  </a:cubicBezTo>
                  <a:cubicBezTo>
                    <a:pt x="0" y="1410"/>
                    <a:pt x="411" y="1820"/>
                    <a:pt x="910" y="1820"/>
                  </a:cubicBezTo>
                  <a:cubicBezTo>
                    <a:pt x="1410" y="1820"/>
                    <a:pt x="1820" y="1410"/>
                    <a:pt x="1820" y="910"/>
                  </a:cubicBezTo>
                  <a:cubicBezTo>
                    <a:pt x="1820" y="393"/>
                    <a:pt x="1410" y="0"/>
                    <a:pt x="910" y="0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4"/>
            <p:cNvSpPr/>
            <p:nvPr/>
          </p:nvSpPr>
          <p:spPr>
            <a:xfrm>
              <a:off x="7977940" y="2243344"/>
              <a:ext cx="58108" cy="58108"/>
            </a:xfrm>
            <a:custGeom>
              <a:avLst/>
              <a:gdLst/>
              <a:ahLst/>
              <a:cxnLst/>
              <a:rect l="l" t="t" r="r" b="b"/>
              <a:pathLst>
                <a:path w="1821" h="1821" extrusionOk="0">
                  <a:moveTo>
                    <a:pt x="911" y="0"/>
                  </a:moveTo>
                  <a:cubicBezTo>
                    <a:pt x="411" y="0"/>
                    <a:pt x="1" y="393"/>
                    <a:pt x="1" y="910"/>
                  </a:cubicBezTo>
                  <a:cubicBezTo>
                    <a:pt x="1" y="1410"/>
                    <a:pt x="411" y="1820"/>
                    <a:pt x="911" y="1820"/>
                  </a:cubicBezTo>
                  <a:cubicBezTo>
                    <a:pt x="1410" y="1820"/>
                    <a:pt x="1821" y="1410"/>
                    <a:pt x="1821" y="910"/>
                  </a:cubicBezTo>
                  <a:cubicBezTo>
                    <a:pt x="1821" y="393"/>
                    <a:pt x="1410" y="0"/>
                    <a:pt x="911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4"/>
            <p:cNvSpPr/>
            <p:nvPr/>
          </p:nvSpPr>
          <p:spPr>
            <a:xfrm>
              <a:off x="7783799" y="2105107"/>
              <a:ext cx="223210" cy="258950"/>
            </a:xfrm>
            <a:custGeom>
              <a:avLst/>
              <a:gdLst/>
              <a:ahLst/>
              <a:cxnLst/>
              <a:rect l="l" t="t" r="r" b="b"/>
              <a:pathLst>
                <a:path w="6995" h="8115" extrusionOk="0">
                  <a:moveTo>
                    <a:pt x="3484" y="1"/>
                  </a:moveTo>
                  <a:cubicBezTo>
                    <a:pt x="3383" y="1"/>
                    <a:pt x="3280" y="5"/>
                    <a:pt x="3176" y="14"/>
                  </a:cubicBezTo>
                  <a:cubicBezTo>
                    <a:pt x="1374" y="175"/>
                    <a:pt x="0" y="1709"/>
                    <a:pt x="0" y="3529"/>
                  </a:cubicBezTo>
                  <a:lnTo>
                    <a:pt x="0" y="4957"/>
                  </a:lnTo>
                  <a:cubicBezTo>
                    <a:pt x="0" y="6705"/>
                    <a:pt x="1428" y="8115"/>
                    <a:pt x="3159" y="8115"/>
                  </a:cubicBezTo>
                  <a:lnTo>
                    <a:pt x="3837" y="8115"/>
                  </a:lnTo>
                  <a:cubicBezTo>
                    <a:pt x="5567" y="8115"/>
                    <a:pt x="6995" y="6705"/>
                    <a:pt x="6995" y="4957"/>
                  </a:cubicBezTo>
                  <a:lnTo>
                    <a:pt x="6995" y="3511"/>
                  </a:lnTo>
                  <a:cubicBezTo>
                    <a:pt x="6995" y="1579"/>
                    <a:pt x="5417" y="1"/>
                    <a:pt x="3484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7783799" y="2105554"/>
              <a:ext cx="111621" cy="258503"/>
            </a:xfrm>
            <a:custGeom>
              <a:avLst/>
              <a:gdLst/>
              <a:ahLst/>
              <a:cxnLst/>
              <a:rect l="l" t="t" r="r" b="b"/>
              <a:pathLst>
                <a:path w="3498" h="8101" extrusionOk="0">
                  <a:moveTo>
                    <a:pt x="3498" y="0"/>
                  </a:moveTo>
                  <a:cubicBezTo>
                    <a:pt x="1571" y="0"/>
                    <a:pt x="0" y="1570"/>
                    <a:pt x="0" y="3497"/>
                  </a:cubicBezTo>
                  <a:lnTo>
                    <a:pt x="0" y="4943"/>
                  </a:lnTo>
                  <a:cubicBezTo>
                    <a:pt x="0" y="6673"/>
                    <a:pt x="1392" y="8083"/>
                    <a:pt x="3123" y="8101"/>
                  </a:cubicBezTo>
                  <a:cubicBezTo>
                    <a:pt x="2213" y="7351"/>
                    <a:pt x="1820" y="6477"/>
                    <a:pt x="1678" y="5728"/>
                  </a:cubicBezTo>
                  <a:cubicBezTo>
                    <a:pt x="1499" y="4853"/>
                    <a:pt x="1767" y="3979"/>
                    <a:pt x="2356" y="3319"/>
                  </a:cubicBezTo>
                  <a:cubicBezTo>
                    <a:pt x="3230" y="2338"/>
                    <a:pt x="3498" y="0"/>
                    <a:pt x="349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7772982" y="2128306"/>
              <a:ext cx="97964" cy="96847"/>
            </a:xfrm>
            <a:custGeom>
              <a:avLst/>
              <a:gdLst/>
              <a:ahLst/>
              <a:cxnLst/>
              <a:rect l="l" t="t" r="r" b="b"/>
              <a:pathLst>
                <a:path w="3070" h="3035" extrusionOk="0">
                  <a:moveTo>
                    <a:pt x="1892" y="1"/>
                  </a:moveTo>
                  <a:cubicBezTo>
                    <a:pt x="1892" y="1"/>
                    <a:pt x="589" y="90"/>
                    <a:pt x="304" y="1232"/>
                  </a:cubicBezTo>
                  <a:cubicBezTo>
                    <a:pt x="0" y="2374"/>
                    <a:pt x="643" y="3034"/>
                    <a:pt x="643" y="3034"/>
                  </a:cubicBezTo>
                  <a:lnTo>
                    <a:pt x="3069" y="3034"/>
                  </a:lnTo>
                  <a:lnTo>
                    <a:pt x="3069" y="750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7794617" y="2128306"/>
              <a:ext cx="76329" cy="96847"/>
            </a:xfrm>
            <a:custGeom>
              <a:avLst/>
              <a:gdLst/>
              <a:ahLst/>
              <a:cxnLst/>
              <a:rect l="l" t="t" r="r" b="b"/>
              <a:pathLst>
                <a:path w="2392" h="3035" extrusionOk="0">
                  <a:moveTo>
                    <a:pt x="1214" y="1"/>
                  </a:moveTo>
                  <a:cubicBezTo>
                    <a:pt x="1214" y="1"/>
                    <a:pt x="482" y="54"/>
                    <a:pt x="0" y="554"/>
                  </a:cubicBezTo>
                  <a:cubicBezTo>
                    <a:pt x="54" y="1179"/>
                    <a:pt x="232" y="2160"/>
                    <a:pt x="893" y="3034"/>
                  </a:cubicBezTo>
                  <a:lnTo>
                    <a:pt x="2391" y="3034"/>
                  </a:lnTo>
                  <a:lnTo>
                    <a:pt x="2391" y="750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AF6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7816252" y="2088673"/>
              <a:ext cx="200459" cy="139893"/>
            </a:xfrm>
            <a:custGeom>
              <a:avLst/>
              <a:gdLst/>
              <a:ahLst/>
              <a:cxnLst/>
              <a:rect l="l" t="t" r="r" b="b"/>
              <a:pathLst>
                <a:path w="6282" h="4384" extrusionOk="0">
                  <a:moveTo>
                    <a:pt x="2523" y="1"/>
                  </a:moveTo>
                  <a:cubicBezTo>
                    <a:pt x="1921" y="1"/>
                    <a:pt x="1361" y="111"/>
                    <a:pt x="928" y="226"/>
                  </a:cubicBezTo>
                  <a:cubicBezTo>
                    <a:pt x="375" y="386"/>
                    <a:pt x="0" y="904"/>
                    <a:pt x="54" y="1475"/>
                  </a:cubicBezTo>
                  <a:cubicBezTo>
                    <a:pt x="143" y="2367"/>
                    <a:pt x="553" y="3651"/>
                    <a:pt x="2212" y="4383"/>
                  </a:cubicBezTo>
                  <a:lnTo>
                    <a:pt x="2212" y="4383"/>
                  </a:lnTo>
                  <a:cubicBezTo>
                    <a:pt x="2245" y="4367"/>
                    <a:pt x="5960" y="3777"/>
                    <a:pt x="5960" y="3777"/>
                  </a:cubicBezTo>
                  <a:cubicBezTo>
                    <a:pt x="5960" y="3777"/>
                    <a:pt x="6281" y="1493"/>
                    <a:pt x="4408" y="458"/>
                  </a:cubicBezTo>
                  <a:cubicBezTo>
                    <a:pt x="3795" y="115"/>
                    <a:pt x="3137" y="1"/>
                    <a:pt x="2523" y="1"/>
                  </a:cubicBezTo>
                  <a:close/>
                  <a:moveTo>
                    <a:pt x="2212" y="4383"/>
                  </a:moveTo>
                  <a:lnTo>
                    <a:pt x="2212" y="4383"/>
                  </a:lnTo>
                  <a:cubicBezTo>
                    <a:pt x="2212" y="4383"/>
                    <a:pt x="2212" y="4383"/>
                    <a:pt x="2213" y="4383"/>
                  </a:cubicBezTo>
                  <a:cubicBezTo>
                    <a:pt x="2213" y="4383"/>
                    <a:pt x="2212" y="4383"/>
                    <a:pt x="2212" y="4383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7886837" y="22285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8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7816252" y="2089024"/>
              <a:ext cx="158880" cy="139542"/>
            </a:xfrm>
            <a:custGeom>
              <a:avLst/>
              <a:gdLst/>
              <a:ahLst/>
              <a:cxnLst/>
              <a:rect l="l" t="t" r="r" b="b"/>
              <a:pathLst>
                <a:path w="4979" h="4373" extrusionOk="0">
                  <a:moveTo>
                    <a:pt x="2088" y="1"/>
                  </a:moveTo>
                  <a:lnTo>
                    <a:pt x="2088" y="1"/>
                  </a:lnTo>
                  <a:cubicBezTo>
                    <a:pt x="1660" y="36"/>
                    <a:pt x="1249" y="126"/>
                    <a:pt x="928" y="215"/>
                  </a:cubicBezTo>
                  <a:cubicBezTo>
                    <a:pt x="375" y="375"/>
                    <a:pt x="0" y="893"/>
                    <a:pt x="54" y="1464"/>
                  </a:cubicBezTo>
                  <a:cubicBezTo>
                    <a:pt x="143" y="2356"/>
                    <a:pt x="554" y="3641"/>
                    <a:pt x="2213" y="4372"/>
                  </a:cubicBezTo>
                  <a:cubicBezTo>
                    <a:pt x="2231" y="4372"/>
                    <a:pt x="3872" y="4105"/>
                    <a:pt x="4979" y="3926"/>
                  </a:cubicBezTo>
                  <a:cubicBezTo>
                    <a:pt x="3765" y="2641"/>
                    <a:pt x="2231" y="2891"/>
                    <a:pt x="1713" y="1981"/>
                  </a:cubicBezTo>
                  <a:cubicBezTo>
                    <a:pt x="1071" y="875"/>
                    <a:pt x="1945" y="126"/>
                    <a:pt x="2088" y="1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4"/>
            <p:cNvSpPr/>
            <p:nvPr/>
          </p:nvSpPr>
          <p:spPr>
            <a:xfrm>
              <a:off x="7774130" y="2205530"/>
              <a:ext cx="42153" cy="81019"/>
            </a:xfrm>
            <a:custGeom>
              <a:avLst/>
              <a:gdLst/>
              <a:ahLst/>
              <a:cxnLst/>
              <a:rect l="l" t="t" r="r" b="b"/>
              <a:pathLst>
                <a:path w="1321" h="2539" extrusionOk="0">
                  <a:moveTo>
                    <a:pt x="559" y="1"/>
                  </a:moveTo>
                  <a:cubicBezTo>
                    <a:pt x="414" y="1"/>
                    <a:pt x="282" y="85"/>
                    <a:pt x="214" y="222"/>
                  </a:cubicBezTo>
                  <a:cubicBezTo>
                    <a:pt x="107" y="454"/>
                    <a:pt x="0" y="793"/>
                    <a:pt x="0" y="1274"/>
                  </a:cubicBezTo>
                  <a:cubicBezTo>
                    <a:pt x="0" y="1738"/>
                    <a:pt x="107" y="2077"/>
                    <a:pt x="214" y="2309"/>
                  </a:cubicBezTo>
                  <a:cubicBezTo>
                    <a:pt x="286" y="2453"/>
                    <a:pt x="427" y="2539"/>
                    <a:pt x="582" y="2539"/>
                  </a:cubicBezTo>
                  <a:cubicBezTo>
                    <a:pt x="620" y="2539"/>
                    <a:pt x="658" y="2534"/>
                    <a:pt x="696" y="2523"/>
                  </a:cubicBezTo>
                  <a:lnTo>
                    <a:pt x="1320" y="2327"/>
                  </a:lnTo>
                  <a:lnTo>
                    <a:pt x="1320" y="222"/>
                  </a:lnTo>
                  <a:lnTo>
                    <a:pt x="696" y="25"/>
                  </a:lnTo>
                  <a:cubicBezTo>
                    <a:pt x="650" y="9"/>
                    <a:pt x="604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4"/>
            <p:cNvSpPr/>
            <p:nvPr/>
          </p:nvSpPr>
          <p:spPr>
            <a:xfrm>
              <a:off x="7974526" y="2205530"/>
              <a:ext cx="42185" cy="81019"/>
            </a:xfrm>
            <a:custGeom>
              <a:avLst/>
              <a:gdLst/>
              <a:ahLst/>
              <a:cxnLst/>
              <a:rect l="l" t="t" r="r" b="b"/>
              <a:pathLst>
                <a:path w="1322" h="2539" extrusionOk="0">
                  <a:moveTo>
                    <a:pt x="754" y="1"/>
                  </a:moveTo>
                  <a:cubicBezTo>
                    <a:pt x="711" y="1"/>
                    <a:pt x="667" y="9"/>
                    <a:pt x="625" y="25"/>
                  </a:cubicBezTo>
                  <a:lnTo>
                    <a:pt x="1" y="222"/>
                  </a:lnTo>
                  <a:lnTo>
                    <a:pt x="1" y="2327"/>
                  </a:lnTo>
                  <a:lnTo>
                    <a:pt x="625" y="2523"/>
                  </a:lnTo>
                  <a:cubicBezTo>
                    <a:pt x="660" y="2534"/>
                    <a:pt x="696" y="2539"/>
                    <a:pt x="732" y="2539"/>
                  </a:cubicBezTo>
                  <a:cubicBezTo>
                    <a:pt x="882" y="2539"/>
                    <a:pt x="1035" y="2453"/>
                    <a:pt x="1107" y="2309"/>
                  </a:cubicBezTo>
                  <a:cubicBezTo>
                    <a:pt x="1196" y="2077"/>
                    <a:pt x="1321" y="1738"/>
                    <a:pt x="1321" y="1274"/>
                  </a:cubicBezTo>
                  <a:cubicBezTo>
                    <a:pt x="1321" y="793"/>
                    <a:pt x="1196" y="454"/>
                    <a:pt x="1107" y="222"/>
                  </a:cubicBezTo>
                  <a:cubicBezTo>
                    <a:pt x="1039" y="85"/>
                    <a:pt x="897" y="1"/>
                    <a:pt x="75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7805434" y="2202913"/>
              <a:ext cx="180515" cy="85997"/>
            </a:xfrm>
            <a:custGeom>
              <a:avLst/>
              <a:gdLst/>
              <a:ahLst/>
              <a:cxnLst/>
              <a:rect l="l" t="t" r="r" b="b"/>
              <a:pathLst>
                <a:path w="5657" h="2695" extrusionOk="0">
                  <a:moveTo>
                    <a:pt x="1071" y="0"/>
                  </a:moveTo>
                  <a:cubicBezTo>
                    <a:pt x="482" y="0"/>
                    <a:pt x="0" y="482"/>
                    <a:pt x="0" y="1071"/>
                  </a:cubicBezTo>
                  <a:lnTo>
                    <a:pt x="0" y="1624"/>
                  </a:lnTo>
                  <a:cubicBezTo>
                    <a:pt x="0" y="2213"/>
                    <a:pt x="482" y="2695"/>
                    <a:pt x="1071" y="2695"/>
                  </a:cubicBezTo>
                  <a:lnTo>
                    <a:pt x="4586" y="2695"/>
                  </a:lnTo>
                  <a:cubicBezTo>
                    <a:pt x="5175" y="2695"/>
                    <a:pt x="5657" y="2213"/>
                    <a:pt x="5657" y="1624"/>
                  </a:cubicBezTo>
                  <a:lnTo>
                    <a:pt x="5657" y="1071"/>
                  </a:lnTo>
                  <a:cubicBezTo>
                    <a:pt x="5657" y="482"/>
                    <a:pt x="5175" y="0"/>
                    <a:pt x="4586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7879434" y="2298549"/>
              <a:ext cx="28528" cy="33633"/>
            </a:xfrm>
            <a:custGeom>
              <a:avLst/>
              <a:gdLst/>
              <a:ahLst/>
              <a:cxnLst/>
              <a:rect l="l" t="t" r="r" b="b"/>
              <a:pathLst>
                <a:path w="894" h="1054" extrusionOk="0">
                  <a:moveTo>
                    <a:pt x="447" y="1"/>
                  </a:moveTo>
                  <a:cubicBezTo>
                    <a:pt x="197" y="1"/>
                    <a:pt x="1" y="233"/>
                    <a:pt x="1" y="518"/>
                  </a:cubicBezTo>
                  <a:cubicBezTo>
                    <a:pt x="1" y="822"/>
                    <a:pt x="197" y="1054"/>
                    <a:pt x="447" y="1054"/>
                  </a:cubicBezTo>
                  <a:cubicBezTo>
                    <a:pt x="679" y="1054"/>
                    <a:pt x="893" y="822"/>
                    <a:pt x="893" y="518"/>
                  </a:cubicBezTo>
                  <a:cubicBezTo>
                    <a:pt x="893" y="233"/>
                    <a:pt x="679" y="1"/>
                    <a:pt x="4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7906781" y="2202913"/>
              <a:ext cx="59257" cy="45823"/>
            </a:xfrm>
            <a:custGeom>
              <a:avLst/>
              <a:gdLst/>
              <a:ahLst/>
              <a:cxnLst/>
              <a:rect l="l" t="t" r="r" b="b"/>
              <a:pathLst>
                <a:path w="1857" h="1436" extrusionOk="0">
                  <a:moveTo>
                    <a:pt x="982" y="0"/>
                  </a:moveTo>
                  <a:lnTo>
                    <a:pt x="143" y="839"/>
                  </a:lnTo>
                  <a:cubicBezTo>
                    <a:pt x="18" y="964"/>
                    <a:pt x="0" y="1178"/>
                    <a:pt x="107" y="1303"/>
                  </a:cubicBezTo>
                  <a:cubicBezTo>
                    <a:pt x="175" y="1390"/>
                    <a:pt x="275" y="1435"/>
                    <a:pt x="375" y="1435"/>
                  </a:cubicBezTo>
                  <a:cubicBezTo>
                    <a:pt x="458" y="1435"/>
                    <a:pt x="542" y="1404"/>
                    <a:pt x="607" y="1338"/>
                  </a:cubicBezTo>
                  <a:lnTo>
                    <a:pt x="1856" y="107"/>
                  </a:lnTo>
                  <a:cubicBezTo>
                    <a:pt x="1713" y="36"/>
                    <a:pt x="157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7848130" y="2230101"/>
              <a:ext cx="34208" cy="32038"/>
            </a:xfrm>
            <a:custGeom>
              <a:avLst/>
              <a:gdLst/>
              <a:ahLst/>
              <a:cxnLst/>
              <a:rect l="l" t="t" r="r" b="b"/>
              <a:pathLst>
                <a:path w="1072" h="1004" extrusionOk="0">
                  <a:moveTo>
                    <a:pt x="694" y="0"/>
                  </a:moveTo>
                  <a:cubicBezTo>
                    <a:pt x="607" y="0"/>
                    <a:pt x="518" y="32"/>
                    <a:pt x="447" y="94"/>
                  </a:cubicBezTo>
                  <a:lnTo>
                    <a:pt x="126" y="415"/>
                  </a:lnTo>
                  <a:cubicBezTo>
                    <a:pt x="1" y="558"/>
                    <a:pt x="1" y="772"/>
                    <a:pt x="126" y="897"/>
                  </a:cubicBezTo>
                  <a:cubicBezTo>
                    <a:pt x="197" y="968"/>
                    <a:pt x="286" y="1004"/>
                    <a:pt x="373" y="1004"/>
                  </a:cubicBezTo>
                  <a:cubicBezTo>
                    <a:pt x="460" y="1004"/>
                    <a:pt x="545" y="968"/>
                    <a:pt x="607" y="897"/>
                  </a:cubicBezTo>
                  <a:lnTo>
                    <a:pt x="928" y="576"/>
                  </a:lnTo>
                  <a:cubicBezTo>
                    <a:pt x="1071" y="451"/>
                    <a:pt x="1071" y="237"/>
                    <a:pt x="928" y="94"/>
                  </a:cubicBezTo>
                  <a:cubicBezTo>
                    <a:pt x="866" y="32"/>
                    <a:pt x="781" y="0"/>
                    <a:pt x="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55"/>
          <p:cNvSpPr txBox="1"/>
          <p:nvPr/>
        </p:nvSpPr>
        <p:spPr>
          <a:xfrm>
            <a:off x="724200" y="4364352"/>
            <a:ext cx="770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0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Follow the link in the graph to modify its data and then paste the new one here. </a:t>
            </a:r>
            <a:r>
              <a:rPr lang="en-GB" sz="1000">
                <a:solidFill>
                  <a:schemeClr val="accent2"/>
                </a:solidFill>
                <a:uFill>
                  <a:noFill/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For more info, click here</a:t>
            </a:r>
            <a:endParaRPr sz="1000"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84" name="Google Shape;1084;p55"/>
          <p:cNvSpPr txBox="1">
            <a:spLocks noGrp="1"/>
          </p:cNvSpPr>
          <p:nvPr>
            <p:ph type="title" idx="4294967295"/>
          </p:nvPr>
        </p:nvSpPr>
        <p:spPr>
          <a:xfrm>
            <a:off x="720000" y="-181507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Hobo Std" panose="00000600000000000000" pitchFamily="50" charset="0"/>
              </a:rPr>
              <a:t>The most </a:t>
            </a:r>
            <a:r>
              <a:rPr lang="en-GB" dirty="0">
                <a:solidFill>
                  <a:schemeClr val="accent2"/>
                </a:solidFill>
                <a:latin typeface="Hobo Std" panose="00000600000000000000" pitchFamily="50" charset="0"/>
              </a:rPr>
              <a:t>popular holidays</a:t>
            </a:r>
            <a:endParaRPr dirty="0">
              <a:solidFill>
                <a:schemeClr val="accent2"/>
              </a:solidFill>
              <a:latin typeface="Hobo Std" panose="00000600000000000000" pitchFamily="50" charset="0"/>
            </a:endParaRPr>
          </a:p>
        </p:txBody>
      </p:sp>
      <p:sp>
        <p:nvSpPr>
          <p:cNvPr id="1085" name="Google Shape;1085;p55"/>
          <p:cNvSpPr txBox="1">
            <a:spLocks noGrp="1"/>
          </p:cNvSpPr>
          <p:nvPr>
            <p:ph type="ctrTitle"/>
          </p:nvPr>
        </p:nvSpPr>
        <p:spPr>
          <a:xfrm>
            <a:off x="1868988" y="317625"/>
            <a:ext cx="54060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</a:rPr>
              <a:t>SHOW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YOUR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solidFill>
                  <a:schemeClr val="dk2"/>
                </a:solidFill>
              </a:rPr>
              <a:t>GEEK DATA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1086" name="Google Shape;1086;p55" title="Gráfico">
            <a:hlinkClick r:id="rId4"/>
          </p:cNvPr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291775" y="1818482"/>
            <a:ext cx="2568849" cy="2506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55"/>
          <p:cNvSpPr txBox="1"/>
          <p:nvPr/>
        </p:nvSpPr>
        <p:spPr>
          <a:xfrm>
            <a:off x="712800" y="2348063"/>
            <a:ext cx="22002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Despite being red, Mars is a cold place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88" name="Google Shape;1088;p55"/>
          <p:cNvSpPr txBox="1"/>
          <p:nvPr/>
        </p:nvSpPr>
        <p:spPr>
          <a:xfrm>
            <a:off x="712850" y="1919663"/>
            <a:ext cx="22002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2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MARS</a:t>
            </a:r>
            <a:endParaRPr sz="3000" b="1" dirty="0">
              <a:solidFill>
                <a:schemeClr val="dk2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89" name="Google Shape;1089;p55"/>
          <p:cNvSpPr txBox="1"/>
          <p:nvPr/>
        </p:nvSpPr>
        <p:spPr>
          <a:xfrm>
            <a:off x="6223750" y="2348063"/>
            <a:ext cx="22002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It’s the biggest planet in the Solar System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90" name="Google Shape;1090;p55"/>
          <p:cNvSpPr txBox="1"/>
          <p:nvPr/>
        </p:nvSpPr>
        <p:spPr>
          <a:xfrm>
            <a:off x="6223800" y="1919663"/>
            <a:ext cx="22002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lt2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JUPITER</a:t>
            </a:r>
            <a:endParaRPr sz="3000" b="1" dirty="0">
              <a:solidFill>
                <a:schemeClr val="lt2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91" name="Google Shape;1091;p55"/>
          <p:cNvSpPr txBox="1"/>
          <p:nvPr/>
        </p:nvSpPr>
        <p:spPr>
          <a:xfrm>
            <a:off x="712800" y="3615888"/>
            <a:ext cx="22002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Venus is the second planet from the Sun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92" name="Google Shape;1092;p55"/>
          <p:cNvSpPr txBox="1"/>
          <p:nvPr/>
        </p:nvSpPr>
        <p:spPr>
          <a:xfrm>
            <a:off x="712850" y="3187488"/>
            <a:ext cx="22002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VENUS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93" name="Google Shape;1093;p55"/>
          <p:cNvSpPr txBox="1"/>
          <p:nvPr/>
        </p:nvSpPr>
        <p:spPr>
          <a:xfrm>
            <a:off x="6223750" y="3615888"/>
            <a:ext cx="22002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Saturn is a gas giant and has several rings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94" name="Google Shape;1094;p55"/>
          <p:cNvSpPr txBox="1"/>
          <p:nvPr/>
        </p:nvSpPr>
        <p:spPr>
          <a:xfrm>
            <a:off x="6223800" y="3187488"/>
            <a:ext cx="22002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accent1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SATURN</a:t>
            </a:r>
            <a:endParaRPr sz="3000" b="1" dirty="0">
              <a:solidFill>
                <a:schemeClr val="accent1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95" name="Google Shape;1095;p55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012928" y="1835782"/>
            <a:ext cx="1041144" cy="1162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55"/>
          <p:cNvSpPr txBox="1"/>
          <p:nvPr/>
        </p:nvSpPr>
        <p:spPr>
          <a:xfrm rot="677341">
            <a:off x="3050097" y="2164558"/>
            <a:ext cx="967010" cy="50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30%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97" name="Google Shape;1097;p55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-488270">
            <a:off x="3012929" y="3022684"/>
            <a:ext cx="1041145" cy="1162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55"/>
          <p:cNvSpPr txBox="1"/>
          <p:nvPr/>
        </p:nvSpPr>
        <p:spPr>
          <a:xfrm rot="188896">
            <a:off x="3050113" y="3351419"/>
            <a:ext cx="966859" cy="50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15%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99" name="Google Shape;1099;p55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-1185593">
            <a:off x="5082555" y="1835807"/>
            <a:ext cx="1041143" cy="116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55"/>
          <p:cNvSpPr txBox="1"/>
          <p:nvPr/>
        </p:nvSpPr>
        <p:spPr>
          <a:xfrm rot="-508471">
            <a:off x="5119676" y="2164527"/>
            <a:ext cx="966958" cy="50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30%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01" name="Google Shape;1101;p55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082553" y="3022670"/>
            <a:ext cx="1041144" cy="11623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55"/>
          <p:cNvSpPr txBox="1"/>
          <p:nvPr/>
        </p:nvSpPr>
        <p:spPr>
          <a:xfrm rot="677341">
            <a:off x="5119722" y="3351446"/>
            <a:ext cx="967010" cy="50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25%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03" name="Google Shape;1103;p55"/>
          <p:cNvPicPr preferRelativeResize="0"/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1801773" flipH="1">
            <a:off x="7343093" y="345726"/>
            <a:ext cx="1366693" cy="12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55"/>
          <p:cNvPicPr preferRelativeResize="0"/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flipH="1">
            <a:off x="-1223153" y="3649300"/>
            <a:ext cx="2025029" cy="231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55"/>
          <p:cNvPicPr preferRelativeResize="0"/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rot="4102031" flipH="1">
            <a:off x="-89706" y="752540"/>
            <a:ext cx="1117436" cy="127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55"/>
          <p:cNvSpPr/>
          <p:nvPr/>
        </p:nvSpPr>
        <p:spPr>
          <a:xfrm rot="1548197" flipH="1">
            <a:off x="7158621" y="10233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55"/>
          <p:cNvSpPr/>
          <p:nvPr/>
        </p:nvSpPr>
        <p:spPr>
          <a:xfrm rot="1548197" flipH="1">
            <a:off x="452171" y="33381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55"/>
          <p:cNvSpPr/>
          <p:nvPr/>
        </p:nvSpPr>
        <p:spPr>
          <a:xfrm rot="1547762" flipH="1">
            <a:off x="8601123" y="21587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55"/>
          <p:cNvSpPr/>
          <p:nvPr/>
        </p:nvSpPr>
        <p:spPr>
          <a:xfrm rot="1548197" flipH="1">
            <a:off x="1019121" y="16070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55"/>
          <p:cNvSpPr/>
          <p:nvPr/>
        </p:nvSpPr>
        <p:spPr>
          <a:xfrm rot="1548197" flipH="1">
            <a:off x="1291121" y="3594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55"/>
          <p:cNvSpPr/>
          <p:nvPr/>
        </p:nvSpPr>
        <p:spPr>
          <a:xfrm rot="1548279" flipH="1">
            <a:off x="1495533" y="11018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55"/>
          <p:cNvSpPr/>
          <p:nvPr/>
        </p:nvSpPr>
        <p:spPr>
          <a:xfrm rot="1548197" flipH="1">
            <a:off x="8520546" y="45952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55"/>
          <p:cNvSpPr/>
          <p:nvPr/>
        </p:nvSpPr>
        <p:spPr>
          <a:xfrm rot="1548279" flipH="1">
            <a:off x="8362433" y="31379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Google Shape;1118;p56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801780" flipH="1">
            <a:off x="3012599" y="3409143"/>
            <a:ext cx="1432150" cy="129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56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300372">
            <a:off x="721953" y="1354288"/>
            <a:ext cx="2812393" cy="243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56"/>
          <p:cNvSpPr txBox="1">
            <a:spLocks noGrp="1"/>
          </p:cNvSpPr>
          <p:nvPr>
            <p:ph type="ctrTitle"/>
          </p:nvPr>
        </p:nvSpPr>
        <p:spPr>
          <a:xfrm>
            <a:off x="3481200" y="1411375"/>
            <a:ext cx="4942800" cy="983100"/>
          </a:xfrm>
          <a:prstGeom prst="rect">
            <a:avLst/>
          </a:prstGeom>
        </p:spPr>
        <p:txBody>
          <a:bodyPr spcFirstLastPara="1" wrap="non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TRADITION</a:t>
            </a:r>
          </a:p>
        </p:txBody>
      </p:sp>
      <p:sp>
        <p:nvSpPr>
          <p:cNvPr id="1121" name="Google Shape;1121;p56"/>
          <p:cNvSpPr txBox="1">
            <a:spLocks noGrp="1"/>
          </p:cNvSpPr>
          <p:nvPr>
            <p:ph type="subTitle" idx="1"/>
          </p:nvPr>
        </p:nvSpPr>
        <p:spPr>
          <a:xfrm>
            <a:off x="4654800" y="2832520"/>
            <a:ext cx="25956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enter a subtitle here if you need it</a:t>
            </a:r>
          </a:p>
        </p:txBody>
      </p:sp>
      <p:sp>
        <p:nvSpPr>
          <p:cNvPr id="1122" name="Google Shape;1122;p56"/>
          <p:cNvSpPr txBox="1">
            <a:spLocks noGrp="1"/>
          </p:cNvSpPr>
          <p:nvPr>
            <p:ph type="title" idx="2"/>
          </p:nvPr>
        </p:nvSpPr>
        <p:spPr>
          <a:xfrm rot="-452467">
            <a:off x="1082940" y="1752304"/>
            <a:ext cx="2100770" cy="15583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</a:p>
        </p:txBody>
      </p:sp>
      <p:grpSp>
        <p:nvGrpSpPr>
          <p:cNvPr id="1123" name="Google Shape;1123;p56"/>
          <p:cNvGrpSpPr/>
          <p:nvPr/>
        </p:nvGrpSpPr>
        <p:grpSpPr>
          <a:xfrm flipH="1">
            <a:off x="5745244" y="2642125"/>
            <a:ext cx="414713" cy="70105"/>
            <a:chOff x="4314513" y="3441800"/>
            <a:chExt cx="414713" cy="70105"/>
          </a:xfrm>
        </p:grpSpPr>
        <p:sp>
          <p:nvSpPr>
            <p:cNvPr id="1124" name="Google Shape;1124;p56"/>
            <p:cNvSpPr/>
            <p:nvPr/>
          </p:nvSpPr>
          <p:spPr>
            <a:xfrm>
              <a:off x="4661425" y="344410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1125" name="Google Shape;1125;p56"/>
            <p:cNvSpPr/>
            <p:nvPr/>
          </p:nvSpPr>
          <p:spPr>
            <a:xfrm>
              <a:off x="4314513" y="344180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1126" name="Google Shape;1126;p56"/>
            <p:cNvSpPr/>
            <p:nvPr/>
          </p:nvSpPr>
          <p:spPr>
            <a:xfrm>
              <a:off x="4467113" y="345020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  <p:pic>
        <p:nvPicPr>
          <p:cNvPr id="1127" name="Google Shape;1127;p56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522286" flipH="1">
            <a:off x="678068" y="3181284"/>
            <a:ext cx="1530712" cy="145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57"/>
          <p:cNvSpPr txBox="1">
            <a:spLocks noGrp="1"/>
          </p:cNvSpPr>
          <p:nvPr>
            <p:ph type="ctrTitle"/>
          </p:nvPr>
        </p:nvSpPr>
        <p:spPr>
          <a:xfrm>
            <a:off x="1868988" y="441450"/>
            <a:ext cx="54060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</a:rPr>
              <a:t>A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GEEK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solidFill>
                  <a:schemeClr val="dk2"/>
                </a:solidFill>
              </a:rPr>
              <a:t>TRADITION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1133" name="Google Shape;1133;p57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287575" y="2027007"/>
            <a:ext cx="2568900" cy="256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34" name="Google Shape;1134;p57"/>
          <p:cNvSpPr txBox="1"/>
          <p:nvPr/>
        </p:nvSpPr>
        <p:spPr>
          <a:xfrm>
            <a:off x="712812" y="2656125"/>
            <a:ext cx="22002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Venus is the second planet from the Sun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35" name="Google Shape;1135;p57"/>
          <p:cNvSpPr txBox="1"/>
          <p:nvPr/>
        </p:nvSpPr>
        <p:spPr>
          <a:xfrm>
            <a:off x="712862" y="2227725"/>
            <a:ext cx="22002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VENUS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36" name="Google Shape;1136;p57"/>
          <p:cNvSpPr txBox="1"/>
          <p:nvPr/>
        </p:nvSpPr>
        <p:spPr>
          <a:xfrm>
            <a:off x="6231062" y="2656125"/>
            <a:ext cx="22002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It’s the biggest planet in the Solar System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37" name="Google Shape;1137;p57"/>
          <p:cNvSpPr txBox="1"/>
          <p:nvPr/>
        </p:nvSpPr>
        <p:spPr>
          <a:xfrm>
            <a:off x="6231112" y="2227725"/>
            <a:ext cx="22002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JUPITER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38" name="Google Shape;1138;p57"/>
          <p:cNvSpPr txBox="1"/>
          <p:nvPr/>
        </p:nvSpPr>
        <p:spPr>
          <a:xfrm>
            <a:off x="712812" y="3923950"/>
            <a:ext cx="22002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Despite being red, Mars is a cold place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39" name="Google Shape;1139;p57"/>
          <p:cNvSpPr txBox="1"/>
          <p:nvPr/>
        </p:nvSpPr>
        <p:spPr>
          <a:xfrm>
            <a:off x="712862" y="3495550"/>
            <a:ext cx="22002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MARS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40" name="Google Shape;1140;p57"/>
          <p:cNvSpPr txBox="1"/>
          <p:nvPr/>
        </p:nvSpPr>
        <p:spPr>
          <a:xfrm>
            <a:off x="6231062" y="3923950"/>
            <a:ext cx="22002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Saturn is a gas giant and has several rings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41" name="Google Shape;1141;p57"/>
          <p:cNvSpPr txBox="1"/>
          <p:nvPr/>
        </p:nvSpPr>
        <p:spPr>
          <a:xfrm>
            <a:off x="6231112" y="3495550"/>
            <a:ext cx="22002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SATURN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42" name="Google Shape;1142;p57"/>
          <p:cNvSpPr/>
          <p:nvPr/>
        </p:nvSpPr>
        <p:spPr>
          <a:xfrm>
            <a:off x="6154550" y="2358358"/>
            <a:ext cx="768600" cy="7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57"/>
          <p:cNvSpPr/>
          <p:nvPr/>
        </p:nvSpPr>
        <p:spPr>
          <a:xfrm>
            <a:off x="6154550" y="3607108"/>
            <a:ext cx="768600" cy="7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57"/>
          <p:cNvSpPr/>
          <p:nvPr/>
        </p:nvSpPr>
        <p:spPr>
          <a:xfrm>
            <a:off x="2220900" y="2358358"/>
            <a:ext cx="768600" cy="7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57"/>
          <p:cNvSpPr/>
          <p:nvPr/>
        </p:nvSpPr>
        <p:spPr>
          <a:xfrm>
            <a:off x="2220900" y="3607108"/>
            <a:ext cx="768600" cy="7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46" name="Google Shape;1146;p57"/>
          <p:cNvCxnSpPr>
            <a:stCxn id="1144" idx="6"/>
          </p:cNvCxnSpPr>
          <p:nvPr/>
        </p:nvCxnSpPr>
        <p:spPr>
          <a:xfrm rot="10800000" flipH="1">
            <a:off x="2989500" y="2410858"/>
            <a:ext cx="1036500" cy="331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47" name="Google Shape;1147;p57"/>
          <p:cNvCxnSpPr>
            <a:stCxn id="1142" idx="2"/>
          </p:cNvCxnSpPr>
          <p:nvPr/>
        </p:nvCxnSpPr>
        <p:spPr>
          <a:xfrm flipH="1">
            <a:off x="5667650" y="2742658"/>
            <a:ext cx="486900" cy="218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48" name="Google Shape;1148;p57"/>
          <p:cNvCxnSpPr>
            <a:stCxn id="1143" idx="2"/>
          </p:cNvCxnSpPr>
          <p:nvPr/>
        </p:nvCxnSpPr>
        <p:spPr>
          <a:xfrm flipH="1">
            <a:off x="4776950" y="3991408"/>
            <a:ext cx="1377600" cy="305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49" name="Google Shape;1149;p57"/>
          <p:cNvCxnSpPr>
            <a:stCxn id="1145" idx="6"/>
          </p:cNvCxnSpPr>
          <p:nvPr/>
        </p:nvCxnSpPr>
        <p:spPr>
          <a:xfrm rot="10800000" flipH="1">
            <a:off x="2989500" y="3083008"/>
            <a:ext cx="1734900" cy="908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1150" name="Google Shape;1150;p57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576565" flipH="1">
            <a:off x="7289754" y="201254"/>
            <a:ext cx="1321697" cy="1512566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57"/>
          <p:cNvSpPr/>
          <p:nvPr/>
        </p:nvSpPr>
        <p:spPr>
          <a:xfrm rot="1548279" flipH="1">
            <a:off x="6893696" y="1118359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57"/>
          <p:cNvSpPr/>
          <p:nvPr/>
        </p:nvSpPr>
        <p:spPr>
          <a:xfrm rot="1547762" flipH="1">
            <a:off x="6717936" y="707968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57"/>
          <p:cNvSpPr/>
          <p:nvPr/>
        </p:nvSpPr>
        <p:spPr>
          <a:xfrm rot="1548197" flipH="1">
            <a:off x="2305971" y="7585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57"/>
          <p:cNvSpPr/>
          <p:nvPr/>
        </p:nvSpPr>
        <p:spPr>
          <a:xfrm rot="1548279" flipH="1">
            <a:off x="402296" y="1992159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57"/>
          <p:cNvSpPr/>
          <p:nvPr/>
        </p:nvSpPr>
        <p:spPr>
          <a:xfrm rot="1547762" flipH="1">
            <a:off x="308973" y="36078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57"/>
          <p:cNvSpPr/>
          <p:nvPr/>
        </p:nvSpPr>
        <p:spPr>
          <a:xfrm rot="1548197" flipH="1">
            <a:off x="551546" y="14968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57"/>
          <p:cNvSpPr/>
          <p:nvPr/>
        </p:nvSpPr>
        <p:spPr>
          <a:xfrm rot="1547762" flipH="1">
            <a:off x="8478323" y="1875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57"/>
          <p:cNvSpPr/>
          <p:nvPr/>
        </p:nvSpPr>
        <p:spPr>
          <a:xfrm rot="1548220" flipH="1">
            <a:off x="1913093" y="1103459"/>
            <a:ext cx="510062" cy="53211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9" name="Google Shape;1159;p57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73762" y="350103"/>
            <a:ext cx="1117824" cy="1062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40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-1801773">
            <a:off x="1216801" y="481251"/>
            <a:ext cx="1366693" cy="12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40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2308433">
            <a:off x="460475" y="3728217"/>
            <a:ext cx="1046906" cy="116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40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52952">
            <a:off x="7122038" y="969716"/>
            <a:ext cx="1046904" cy="1168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40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594186">
            <a:off x="796007" y="1119140"/>
            <a:ext cx="939501" cy="1048852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40"/>
          <p:cNvSpPr txBox="1">
            <a:spLocks noGrp="1"/>
          </p:cNvSpPr>
          <p:nvPr>
            <p:ph type="subTitle" idx="1"/>
          </p:nvPr>
        </p:nvSpPr>
        <p:spPr>
          <a:xfrm>
            <a:off x="1645413" y="2651590"/>
            <a:ext cx="27264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describe the topic of the section here</a:t>
            </a:r>
          </a:p>
        </p:txBody>
      </p:sp>
      <p:sp>
        <p:nvSpPr>
          <p:cNvPr id="711" name="Google Shape;711;p40"/>
          <p:cNvSpPr txBox="1">
            <a:spLocks noGrp="1"/>
          </p:cNvSpPr>
          <p:nvPr>
            <p:ph type="title"/>
          </p:nvPr>
        </p:nvSpPr>
        <p:spPr>
          <a:xfrm rot="-751047">
            <a:off x="875340" y="1224039"/>
            <a:ext cx="820811" cy="698820"/>
          </a:xfrm>
          <a:prstGeom prst="rect">
            <a:avLst/>
          </a:prstGeom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</a:p>
        </p:txBody>
      </p:sp>
      <p:sp>
        <p:nvSpPr>
          <p:cNvPr id="712" name="Google Shape;712;p40"/>
          <p:cNvSpPr txBox="1">
            <a:spLocks noGrp="1"/>
          </p:cNvSpPr>
          <p:nvPr>
            <p:ph type="ctrTitle" idx="2"/>
          </p:nvPr>
        </p:nvSpPr>
        <p:spPr>
          <a:xfrm>
            <a:off x="2173800" y="167130"/>
            <a:ext cx="47964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solidFill>
                  <a:schemeClr val="lt2"/>
                </a:solidFill>
              </a:rPr>
              <a:t>TABLE </a:t>
            </a:r>
            <a:r>
              <a:rPr lang="en-GB" sz="5400" dirty="0">
                <a:solidFill>
                  <a:schemeClr val="accent1"/>
                </a:solidFill>
              </a:rPr>
              <a:t>OF</a:t>
            </a:r>
            <a:r>
              <a:rPr lang="en-GB" sz="5400" dirty="0">
                <a:solidFill>
                  <a:schemeClr val="lt2"/>
                </a:solidFill>
              </a:rPr>
              <a:t> </a:t>
            </a:r>
            <a:r>
              <a:rPr lang="en-GB" sz="5400" dirty="0">
                <a:solidFill>
                  <a:schemeClr val="dk2"/>
                </a:solidFill>
              </a:rPr>
              <a:t>CONTENTS</a:t>
            </a:r>
            <a:endParaRPr sz="5400" dirty="0">
              <a:solidFill>
                <a:schemeClr val="dk2"/>
              </a:solidFill>
            </a:endParaRPr>
          </a:p>
        </p:txBody>
      </p:sp>
      <p:sp>
        <p:nvSpPr>
          <p:cNvPr id="713" name="Google Shape;713;p40"/>
          <p:cNvSpPr txBox="1">
            <a:spLocks noGrp="1"/>
          </p:cNvSpPr>
          <p:nvPr>
            <p:ph type="ctrTitle" idx="3"/>
          </p:nvPr>
        </p:nvSpPr>
        <p:spPr>
          <a:xfrm>
            <a:off x="1645463" y="2120465"/>
            <a:ext cx="2726400" cy="6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GEEK </a:t>
            </a:r>
            <a:r>
              <a:rPr lang="en-GB" dirty="0">
                <a:solidFill>
                  <a:schemeClr val="dk2"/>
                </a:solidFill>
              </a:rPr>
              <a:t>STORY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14" name="Google Shape;714;p40"/>
          <p:cNvSpPr txBox="1">
            <a:spLocks noGrp="1"/>
          </p:cNvSpPr>
          <p:nvPr>
            <p:ph type="subTitle" idx="4"/>
          </p:nvPr>
        </p:nvSpPr>
        <p:spPr>
          <a:xfrm>
            <a:off x="4772138" y="2651590"/>
            <a:ext cx="27264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describe the topic of the section here</a:t>
            </a:r>
          </a:p>
        </p:txBody>
      </p:sp>
      <p:sp>
        <p:nvSpPr>
          <p:cNvPr id="715" name="Google Shape;715;p40"/>
          <p:cNvSpPr txBox="1">
            <a:spLocks noGrp="1"/>
          </p:cNvSpPr>
          <p:nvPr>
            <p:ph type="ctrTitle" idx="5"/>
          </p:nvPr>
        </p:nvSpPr>
        <p:spPr>
          <a:xfrm>
            <a:off x="4772188" y="2120465"/>
            <a:ext cx="2726400" cy="607500"/>
          </a:xfrm>
          <a:prstGeom prst="rect">
            <a:avLst/>
          </a:prstGeom>
        </p:spPr>
        <p:txBody>
          <a:bodyPr spcFirstLastPara="1" wrap="non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</a:t>
            </a:r>
            <a:r>
              <a:rPr lang="en-GB" dirty="0">
                <a:solidFill>
                  <a:schemeClr val="dk2"/>
                </a:solidFill>
              </a:rPr>
              <a:t>FESTIVITY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16" name="Google Shape;716;p40"/>
          <p:cNvSpPr txBox="1">
            <a:spLocks noGrp="1"/>
          </p:cNvSpPr>
          <p:nvPr>
            <p:ph type="subTitle" idx="6"/>
          </p:nvPr>
        </p:nvSpPr>
        <p:spPr>
          <a:xfrm>
            <a:off x="1645413" y="3998390"/>
            <a:ext cx="27264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describe the topic of the section here</a:t>
            </a:r>
          </a:p>
        </p:txBody>
      </p:sp>
      <p:sp>
        <p:nvSpPr>
          <p:cNvPr id="717" name="Google Shape;717;p40"/>
          <p:cNvSpPr txBox="1">
            <a:spLocks noGrp="1"/>
          </p:cNvSpPr>
          <p:nvPr>
            <p:ph type="ctrTitle" idx="7"/>
          </p:nvPr>
        </p:nvSpPr>
        <p:spPr>
          <a:xfrm>
            <a:off x="1645463" y="3467265"/>
            <a:ext cx="2726400" cy="6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</a:t>
            </a:r>
            <a:r>
              <a:rPr lang="en-GB" dirty="0">
                <a:solidFill>
                  <a:schemeClr val="dk2"/>
                </a:solidFill>
              </a:rPr>
              <a:t>TRADITION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18" name="Google Shape;718;p40"/>
          <p:cNvSpPr txBox="1">
            <a:spLocks noGrp="1"/>
          </p:cNvSpPr>
          <p:nvPr>
            <p:ph type="subTitle" idx="8"/>
          </p:nvPr>
        </p:nvSpPr>
        <p:spPr>
          <a:xfrm>
            <a:off x="4772138" y="3998390"/>
            <a:ext cx="27264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describe the topic of the section here</a:t>
            </a:r>
          </a:p>
        </p:txBody>
      </p:sp>
      <p:sp>
        <p:nvSpPr>
          <p:cNvPr id="719" name="Google Shape;719;p40"/>
          <p:cNvSpPr txBox="1">
            <a:spLocks noGrp="1"/>
          </p:cNvSpPr>
          <p:nvPr>
            <p:ph type="ctrTitle" idx="9"/>
          </p:nvPr>
        </p:nvSpPr>
        <p:spPr>
          <a:xfrm>
            <a:off x="4772188" y="3467265"/>
            <a:ext cx="2726400" cy="607500"/>
          </a:xfrm>
          <a:prstGeom prst="rect">
            <a:avLst/>
          </a:prstGeom>
        </p:spPr>
        <p:txBody>
          <a:bodyPr spcFirstLastPara="1" wrap="non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FINAL </a:t>
            </a:r>
            <a:r>
              <a:rPr lang="en-GB" dirty="0">
                <a:solidFill>
                  <a:schemeClr val="dk2"/>
                </a:solidFill>
              </a:rPr>
              <a:t>SECTION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20" name="Google Shape;720;p40"/>
          <p:cNvSpPr txBox="1">
            <a:spLocks noGrp="1"/>
          </p:cNvSpPr>
          <p:nvPr>
            <p:ph type="title" idx="13"/>
          </p:nvPr>
        </p:nvSpPr>
        <p:spPr>
          <a:xfrm rot="504329">
            <a:off x="588124" y="3925164"/>
            <a:ext cx="820918" cy="698686"/>
          </a:xfrm>
          <a:prstGeom prst="rect">
            <a:avLst/>
          </a:prstGeom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</a:p>
        </p:txBody>
      </p:sp>
      <p:sp>
        <p:nvSpPr>
          <p:cNvPr id="721" name="Google Shape;721;p40"/>
          <p:cNvSpPr txBox="1">
            <a:spLocks noGrp="1"/>
          </p:cNvSpPr>
          <p:nvPr>
            <p:ph type="title" idx="15"/>
          </p:nvPr>
        </p:nvSpPr>
        <p:spPr>
          <a:xfrm rot="1180413">
            <a:off x="7235116" y="1163947"/>
            <a:ext cx="820708" cy="698678"/>
          </a:xfrm>
          <a:prstGeom prst="rect">
            <a:avLst/>
          </a:prstGeom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</a:p>
        </p:txBody>
      </p:sp>
      <p:pic>
        <p:nvPicPr>
          <p:cNvPr id="722" name="Google Shape;722;p40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-254469">
            <a:off x="7558324" y="2932690"/>
            <a:ext cx="997652" cy="1113771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40"/>
          <p:cNvSpPr txBox="1">
            <a:spLocks noGrp="1"/>
          </p:cNvSpPr>
          <p:nvPr>
            <p:ph type="title" idx="14"/>
          </p:nvPr>
        </p:nvSpPr>
        <p:spPr>
          <a:xfrm rot="-751047">
            <a:off x="7646728" y="3099452"/>
            <a:ext cx="820811" cy="698820"/>
          </a:xfrm>
          <a:prstGeom prst="rect">
            <a:avLst/>
          </a:prstGeom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</a:p>
        </p:txBody>
      </p:sp>
      <p:sp>
        <p:nvSpPr>
          <p:cNvPr id="724" name="Google Shape;724;p40"/>
          <p:cNvSpPr/>
          <p:nvPr/>
        </p:nvSpPr>
        <p:spPr>
          <a:xfrm rot="-1548197">
            <a:off x="2434809" y="17425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0"/>
          <p:cNvSpPr/>
          <p:nvPr/>
        </p:nvSpPr>
        <p:spPr>
          <a:xfrm rot="-1548197">
            <a:off x="6491359" y="15417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58"/>
          <p:cNvSpPr txBox="1">
            <a:spLocks noGrp="1"/>
          </p:cNvSpPr>
          <p:nvPr>
            <p:ph type="ctrTitle"/>
          </p:nvPr>
        </p:nvSpPr>
        <p:spPr>
          <a:xfrm>
            <a:off x="1231850" y="441450"/>
            <a:ext cx="66804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lt2"/>
                </a:solidFill>
              </a:rPr>
              <a:t>HOW TO</a:t>
            </a:r>
            <a:r>
              <a:rPr lang="en-GB" sz="4800" dirty="0"/>
              <a:t> </a:t>
            </a:r>
            <a:r>
              <a:rPr lang="en-GB" sz="4800" dirty="0">
                <a:solidFill>
                  <a:schemeClr val="accent1"/>
                </a:solidFill>
              </a:rPr>
              <a:t>CELEBRATE</a:t>
            </a:r>
            <a:r>
              <a:rPr lang="en-GB" sz="4800" dirty="0"/>
              <a:t> </a:t>
            </a:r>
            <a:r>
              <a:rPr lang="en-GB" sz="4800" dirty="0">
                <a:solidFill>
                  <a:schemeClr val="dk2"/>
                </a:solidFill>
              </a:rPr>
              <a:t>GEEK DAY</a:t>
            </a:r>
            <a:endParaRPr sz="4800" dirty="0">
              <a:solidFill>
                <a:schemeClr val="dk2"/>
              </a:solidFill>
            </a:endParaRPr>
          </a:p>
        </p:txBody>
      </p:sp>
      <p:sp>
        <p:nvSpPr>
          <p:cNvPr id="1165" name="Google Shape;1165;p58"/>
          <p:cNvSpPr txBox="1">
            <a:spLocks noGrp="1"/>
          </p:cNvSpPr>
          <p:nvPr>
            <p:ph type="subTitle" idx="1"/>
          </p:nvPr>
        </p:nvSpPr>
        <p:spPr>
          <a:xfrm>
            <a:off x="1090275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Mercury is the closest planet to the Sun</a:t>
            </a:r>
          </a:p>
        </p:txBody>
      </p:sp>
      <p:sp>
        <p:nvSpPr>
          <p:cNvPr id="1166" name="Google Shape;1166;p58"/>
          <p:cNvSpPr txBox="1">
            <a:spLocks noGrp="1"/>
          </p:cNvSpPr>
          <p:nvPr>
            <p:ph type="ctrTitle" idx="2"/>
          </p:nvPr>
        </p:nvSpPr>
        <p:spPr>
          <a:xfrm>
            <a:off x="1090325" y="2227725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MERCURY</a:t>
            </a:r>
          </a:p>
        </p:txBody>
      </p:sp>
      <p:sp>
        <p:nvSpPr>
          <p:cNvPr id="1167" name="Google Shape;1167;p58"/>
          <p:cNvSpPr txBox="1">
            <a:spLocks noGrp="1"/>
          </p:cNvSpPr>
          <p:nvPr>
            <p:ph type="subTitle" idx="3"/>
          </p:nvPr>
        </p:nvSpPr>
        <p:spPr>
          <a:xfrm>
            <a:off x="1090275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Venus is the second planet from the Sun</a:t>
            </a:r>
          </a:p>
        </p:txBody>
      </p:sp>
      <p:sp>
        <p:nvSpPr>
          <p:cNvPr id="1168" name="Google Shape;1168;p58"/>
          <p:cNvSpPr txBox="1">
            <a:spLocks noGrp="1"/>
          </p:cNvSpPr>
          <p:nvPr>
            <p:ph type="ctrTitle" idx="4"/>
          </p:nvPr>
        </p:nvSpPr>
        <p:spPr>
          <a:xfrm>
            <a:off x="1090325" y="3495550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VENUS</a:t>
            </a:r>
          </a:p>
        </p:txBody>
      </p:sp>
      <p:sp>
        <p:nvSpPr>
          <p:cNvPr id="1169" name="Google Shape;1169;p58"/>
          <p:cNvSpPr txBox="1">
            <a:spLocks noGrp="1"/>
          </p:cNvSpPr>
          <p:nvPr>
            <p:ph type="subTitle" idx="5"/>
          </p:nvPr>
        </p:nvSpPr>
        <p:spPr>
          <a:xfrm>
            <a:off x="3471875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Despite being red, Mars is a cold place</a:t>
            </a:r>
          </a:p>
        </p:txBody>
      </p:sp>
      <p:sp>
        <p:nvSpPr>
          <p:cNvPr id="1170" name="Google Shape;1170;p58"/>
          <p:cNvSpPr txBox="1">
            <a:spLocks noGrp="1"/>
          </p:cNvSpPr>
          <p:nvPr>
            <p:ph type="ctrTitle" idx="6"/>
          </p:nvPr>
        </p:nvSpPr>
        <p:spPr>
          <a:xfrm>
            <a:off x="3471925" y="2227725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MARS</a:t>
            </a:r>
          </a:p>
        </p:txBody>
      </p:sp>
      <p:sp>
        <p:nvSpPr>
          <p:cNvPr id="1171" name="Google Shape;1171;p58"/>
          <p:cNvSpPr txBox="1">
            <a:spLocks noGrp="1"/>
          </p:cNvSpPr>
          <p:nvPr>
            <p:ph type="subTitle" idx="7"/>
          </p:nvPr>
        </p:nvSpPr>
        <p:spPr>
          <a:xfrm>
            <a:off x="3471875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the biggest planet in the Solar System</a:t>
            </a:r>
          </a:p>
        </p:txBody>
      </p:sp>
      <p:sp>
        <p:nvSpPr>
          <p:cNvPr id="1172" name="Google Shape;1172;p58"/>
          <p:cNvSpPr txBox="1">
            <a:spLocks noGrp="1"/>
          </p:cNvSpPr>
          <p:nvPr>
            <p:ph type="ctrTitle" idx="8"/>
          </p:nvPr>
        </p:nvSpPr>
        <p:spPr>
          <a:xfrm>
            <a:off x="3471925" y="3495550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JUPITER</a:t>
            </a:r>
          </a:p>
        </p:txBody>
      </p:sp>
      <p:sp>
        <p:nvSpPr>
          <p:cNvPr id="1173" name="Google Shape;1173;p58"/>
          <p:cNvSpPr txBox="1">
            <a:spLocks noGrp="1"/>
          </p:cNvSpPr>
          <p:nvPr>
            <p:ph type="subTitle" idx="9"/>
          </p:nvPr>
        </p:nvSpPr>
        <p:spPr>
          <a:xfrm>
            <a:off x="5853475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Saturn is a gas giant and has several rings</a:t>
            </a:r>
          </a:p>
        </p:txBody>
      </p:sp>
      <p:sp>
        <p:nvSpPr>
          <p:cNvPr id="1174" name="Google Shape;1174;p58"/>
          <p:cNvSpPr txBox="1">
            <a:spLocks noGrp="1"/>
          </p:cNvSpPr>
          <p:nvPr>
            <p:ph type="ctrTitle" idx="13"/>
          </p:nvPr>
        </p:nvSpPr>
        <p:spPr>
          <a:xfrm>
            <a:off x="5853525" y="2227725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SATURN</a:t>
            </a:r>
          </a:p>
        </p:txBody>
      </p:sp>
      <p:sp>
        <p:nvSpPr>
          <p:cNvPr id="1175" name="Google Shape;1175;p58"/>
          <p:cNvSpPr txBox="1">
            <a:spLocks noGrp="1"/>
          </p:cNvSpPr>
          <p:nvPr>
            <p:ph type="subTitle" idx="14"/>
          </p:nvPr>
        </p:nvSpPr>
        <p:spPr>
          <a:xfrm>
            <a:off x="5853475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the farthest planet from the Sun</a:t>
            </a:r>
          </a:p>
        </p:txBody>
      </p:sp>
      <p:sp>
        <p:nvSpPr>
          <p:cNvPr id="1176" name="Google Shape;1176;p58"/>
          <p:cNvSpPr txBox="1">
            <a:spLocks noGrp="1"/>
          </p:cNvSpPr>
          <p:nvPr>
            <p:ph type="ctrTitle" idx="15"/>
          </p:nvPr>
        </p:nvSpPr>
        <p:spPr>
          <a:xfrm>
            <a:off x="5853525" y="3495550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NEPTUNE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Google Shape;1181;p59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587323">
            <a:off x="7305507" y="437894"/>
            <a:ext cx="1471512" cy="139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59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58800" y="963440"/>
            <a:ext cx="1117824" cy="1062372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59"/>
          <p:cNvSpPr txBox="1">
            <a:spLocks noGrp="1"/>
          </p:cNvSpPr>
          <p:nvPr>
            <p:ph type="title"/>
          </p:nvPr>
        </p:nvSpPr>
        <p:spPr>
          <a:xfrm rot="-2948">
            <a:off x="1247974" y="854425"/>
            <a:ext cx="6648002" cy="12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333,000</a:t>
            </a:r>
          </a:p>
        </p:txBody>
      </p:sp>
      <p:sp>
        <p:nvSpPr>
          <p:cNvPr id="1184" name="Google Shape;1184;p59"/>
          <p:cNvSpPr txBox="1">
            <a:spLocks noGrp="1"/>
          </p:cNvSpPr>
          <p:nvPr>
            <p:ph type="subTitle" idx="1"/>
          </p:nvPr>
        </p:nvSpPr>
        <p:spPr>
          <a:xfrm>
            <a:off x="2500175" y="2072836"/>
            <a:ext cx="41439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9017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Sun’s mass compared to Earth’s</a:t>
            </a:r>
          </a:p>
        </p:txBody>
      </p:sp>
      <p:sp>
        <p:nvSpPr>
          <p:cNvPr id="1185" name="Google Shape;1185;p59"/>
          <p:cNvSpPr txBox="1">
            <a:spLocks noGrp="1"/>
          </p:cNvSpPr>
          <p:nvPr>
            <p:ph type="title" idx="2"/>
          </p:nvPr>
        </p:nvSpPr>
        <p:spPr>
          <a:xfrm rot="-2948">
            <a:off x="1248038" y="2716974"/>
            <a:ext cx="6648002" cy="1280400"/>
          </a:xfrm>
          <a:prstGeom prst="rect">
            <a:avLst/>
          </a:prstGeom>
        </p:spPr>
        <p:txBody>
          <a:bodyPr spcFirstLastPara="1" wrap="non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/>
              <a:t>386,000 KM</a:t>
            </a:r>
          </a:p>
        </p:txBody>
      </p:sp>
      <p:sp>
        <p:nvSpPr>
          <p:cNvPr id="1186" name="Google Shape;1186;p59"/>
          <p:cNvSpPr txBox="1">
            <a:spLocks noGrp="1"/>
          </p:cNvSpPr>
          <p:nvPr>
            <p:ph type="subTitle" idx="3"/>
          </p:nvPr>
        </p:nvSpPr>
        <p:spPr>
          <a:xfrm>
            <a:off x="2500225" y="3935211"/>
            <a:ext cx="41439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between Earth and the Moon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1" name="Google Shape;1191;p60"/>
          <p:cNvPicPr preferRelativeResize="0"/>
          <p:nvPr/>
        </p:nvPicPr>
        <p:blipFill>
          <a:blip r:embed="rId3" cstate="screen"/>
          <a:stretch>
            <a:fillRect/>
          </a:stretch>
        </p:blipFill>
        <p:spPr>
          <a:xfrm rot="-9218704">
            <a:off x="2820982" y="3766687"/>
            <a:ext cx="4435765" cy="2495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60"/>
          <p:cNvSpPr txBox="1">
            <a:spLocks noGrp="1"/>
          </p:cNvSpPr>
          <p:nvPr>
            <p:ph type="ctrTitle"/>
          </p:nvPr>
        </p:nvSpPr>
        <p:spPr>
          <a:xfrm>
            <a:off x="1868988" y="184275"/>
            <a:ext cx="5406000" cy="1367400"/>
          </a:xfrm>
          <a:prstGeom prst="rect">
            <a:avLst/>
          </a:prstGeom>
        </p:spPr>
        <p:txBody>
          <a:bodyPr spcFirstLastPara="1" wrap="non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</a:rPr>
              <a:t>PARTS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OF 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solidFill>
                  <a:schemeClr val="dk2"/>
                </a:solidFill>
              </a:rPr>
              <a:t>GEEK ROCKET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1193" name="Google Shape;1193;p60"/>
          <p:cNvPicPr preferRelativeResize="0"/>
          <p:nvPr/>
        </p:nvPicPr>
        <p:blipFill>
          <a:blip r:embed="rId4" cstate="screen"/>
          <a:stretch>
            <a:fillRect/>
          </a:stretch>
        </p:blipFill>
        <p:spPr>
          <a:xfrm rot="6693161">
            <a:off x="3941551" y="2397847"/>
            <a:ext cx="3649358" cy="2052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60"/>
          <p:cNvSpPr txBox="1"/>
          <p:nvPr/>
        </p:nvSpPr>
        <p:spPr>
          <a:xfrm>
            <a:off x="1813049" y="2656125"/>
            <a:ext cx="22002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It’s the biggest planet in the Solar System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95" name="Google Shape;1195;p60"/>
          <p:cNvSpPr txBox="1"/>
          <p:nvPr/>
        </p:nvSpPr>
        <p:spPr>
          <a:xfrm>
            <a:off x="1813100" y="2227725"/>
            <a:ext cx="22002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JUPITER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96" name="Google Shape;1196;p60"/>
          <p:cNvSpPr txBox="1"/>
          <p:nvPr/>
        </p:nvSpPr>
        <p:spPr>
          <a:xfrm>
            <a:off x="1813049" y="3923950"/>
            <a:ext cx="22002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Saturn is a gas giant and has several rings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97" name="Google Shape;1197;p60"/>
          <p:cNvSpPr txBox="1"/>
          <p:nvPr/>
        </p:nvSpPr>
        <p:spPr>
          <a:xfrm>
            <a:off x="1813100" y="3495550"/>
            <a:ext cx="22002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SATURN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98" name="Google Shape;1198;p60"/>
          <p:cNvSpPr/>
          <p:nvPr/>
        </p:nvSpPr>
        <p:spPr>
          <a:xfrm>
            <a:off x="3449538" y="2358358"/>
            <a:ext cx="768600" cy="7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60"/>
          <p:cNvSpPr/>
          <p:nvPr/>
        </p:nvSpPr>
        <p:spPr>
          <a:xfrm>
            <a:off x="3449538" y="3607108"/>
            <a:ext cx="768600" cy="768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00" name="Google Shape;1200;p60"/>
          <p:cNvCxnSpPr>
            <a:stCxn id="1198" idx="6"/>
          </p:cNvCxnSpPr>
          <p:nvPr/>
        </p:nvCxnSpPr>
        <p:spPr>
          <a:xfrm rot="10800000" flipH="1">
            <a:off x="4218138" y="2096758"/>
            <a:ext cx="1541100" cy="645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01" name="Google Shape;1201;p60"/>
          <p:cNvCxnSpPr>
            <a:stCxn id="1199" idx="6"/>
          </p:cNvCxnSpPr>
          <p:nvPr/>
        </p:nvCxnSpPr>
        <p:spPr>
          <a:xfrm rot="10800000" flipH="1">
            <a:off x="4218138" y="3529108"/>
            <a:ext cx="1017000" cy="462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02" name="Google Shape;1202;p60"/>
          <p:cNvSpPr/>
          <p:nvPr/>
        </p:nvSpPr>
        <p:spPr>
          <a:xfrm rot="1548279" flipH="1">
            <a:off x="7588184" y="2247509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60"/>
          <p:cNvSpPr/>
          <p:nvPr/>
        </p:nvSpPr>
        <p:spPr>
          <a:xfrm rot="1548197" flipH="1">
            <a:off x="506872" y="20952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60"/>
          <p:cNvSpPr/>
          <p:nvPr/>
        </p:nvSpPr>
        <p:spPr>
          <a:xfrm rot="1548279" flipH="1">
            <a:off x="1149584" y="33281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60"/>
          <p:cNvSpPr/>
          <p:nvPr/>
        </p:nvSpPr>
        <p:spPr>
          <a:xfrm rot="1547762" flipH="1">
            <a:off x="8061211" y="176708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60"/>
          <p:cNvSpPr/>
          <p:nvPr/>
        </p:nvSpPr>
        <p:spPr>
          <a:xfrm rot="1548197" flipH="1">
            <a:off x="4176847" y="20952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7" name="Google Shape;1207;p60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1587358" flipH="1">
            <a:off x="771074" y="1012598"/>
            <a:ext cx="1146652" cy="108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60"/>
          <p:cNvSpPr/>
          <p:nvPr/>
        </p:nvSpPr>
        <p:spPr>
          <a:xfrm rot="1548197" flipH="1">
            <a:off x="1372859" y="51733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60"/>
          <p:cNvSpPr/>
          <p:nvPr/>
        </p:nvSpPr>
        <p:spPr>
          <a:xfrm rot="1547762" flipH="1">
            <a:off x="4236611" y="44091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60"/>
          <p:cNvSpPr/>
          <p:nvPr/>
        </p:nvSpPr>
        <p:spPr>
          <a:xfrm rot="1548220" flipH="1">
            <a:off x="367381" y="434584"/>
            <a:ext cx="510062" cy="53211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1" name="Google Shape;1211;p60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224088" y="350090"/>
            <a:ext cx="1117824" cy="1062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60"/>
          <p:cNvSpPr/>
          <p:nvPr/>
        </p:nvSpPr>
        <p:spPr>
          <a:xfrm rot="1548279" flipH="1">
            <a:off x="653984" y="275664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60"/>
          <p:cNvSpPr/>
          <p:nvPr/>
        </p:nvSpPr>
        <p:spPr>
          <a:xfrm rot="1548197" flipH="1">
            <a:off x="746959" y="36584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60"/>
          <p:cNvSpPr/>
          <p:nvPr/>
        </p:nvSpPr>
        <p:spPr>
          <a:xfrm rot="1548220" flipH="1">
            <a:off x="7670431" y="4187096"/>
            <a:ext cx="510062" cy="53211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60"/>
          <p:cNvSpPr/>
          <p:nvPr/>
        </p:nvSpPr>
        <p:spPr>
          <a:xfrm rot="1548197" flipH="1">
            <a:off x="8262184" y="36861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61"/>
          <p:cNvSpPr txBox="1">
            <a:spLocks noGrp="1"/>
          </p:cNvSpPr>
          <p:nvPr>
            <p:ph type="ctrTitle"/>
          </p:nvPr>
        </p:nvSpPr>
        <p:spPr>
          <a:xfrm>
            <a:off x="2307075" y="298575"/>
            <a:ext cx="45300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lt2"/>
                </a:solidFill>
              </a:rPr>
              <a:t>LET’S GO</a:t>
            </a:r>
            <a:r>
              <a:rPr lang="en-GB" sz="4800" dirty="0"/>
              <a:t> </a:t>
            </a:r>
            <a:r>
              <a:rPr lang="en-GB" sz="4800" dirty="0">
                <a:solidFill>
                  <a:schemeClr val="accent1"/>
                </a:solidFill>
              </a:rPr>
              <a:t>TO</a:t>
            </a:r>
            <a:r>
              <a:rPr lang="en-GB" sz="4800" dirty="0"/>
              <a:t> </a:t>
            </a:r>
            <a:r>
              <a:rPr lang="en-GB" sz="4800" dirty="0">
                <a:solidFill>
                  <a:schemeClr val="dk2"/>
                </a:solidFill>
              </a:rPr>
              <a:t>THE EVENT</a:t>
            </a:r>
            <a:endParaRPr sz="4800" dirty="0">
              <a:solidFill>
                <a:schemeClr val="dk2"/>
              </a:solidFill>
            </a:endParaRPr>
          </a:p>
        </p:txBody>
      </p:sp>
      <p:sp>
        <p:nvSpPr>
          <p:cNvPr id="1221" name="Google Shape;1221;p61"/>
          <p:cNvSpPr txBox="1">
            <a:spLocks noGrp="1"/>
          </p:cNvSpPr>
          <p:nvPr>
            <p:ph type="subTitle" idx="1"/>
          </p:nvPr>
        </p:nvSpPr>
        <p:spPr>
          <a:xfrm>
            <a:off x="3606900" y="3444600"/>
            <a:ext cx="19302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has a beautiful name and is the second planet from the Sun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1222" name="Google Shape;1222;p61"/>
          <p:cNvSpPr txBox="1">
            <a:spLocks noGrp="1"/>
          </p:cNvSpPr>
          <p:nvPr>
            <p:ph type="ctrTitle" idx="2"/>
          </p:nvPr>
        </p:nvSpPr>
        <p:spPr>
          <a:xfrm>
            <a:off x="3606932" y="2913475"/>
            <a:ext cx="1930200" cy="6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VENUS</a:t>
            </a:r>
          </a:p>
        </p:txBody>
      </p:sp>
      <p:sp>
        <p:nvSpPr>
          <p:cNvPr id="1223" name="Google Shape;1223;p61"/>
          <p:cNvSpPr txBox="1">
            <a:spLocks noGrp="1"/>
          </p:cNvSpPr>
          <p:nvPr>
            <p:ph type="subTitle" idx="3"/>
          </p:nvPr>
        </p:nvSpPr>
        <p:spPr>
          <a:xfrm>
            <a:off x="5733500" y="3444600"/>
            <a:ext cx="19302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Despite being red, Mars is actually a cold place. It’s full of iron oxide dust</a:t>
            </a:r>
          </a:p>
        </p:txBody>
      </p:sp>
      <p:sp>
        <p:nvSpPr>
          <p:cNvPr id="1224" name="Google Shape;1224;p61"/>
          <p:cNvSpPr txBox="1">
            <a:spLocks noGrp="1"/>
          </p:cNvSpPr>
          <p:nvPr>
            <p:ph type="ctrTitle" idx="4"/>
          </p:nvPr>
        </p:nvSpPr>
        <p:spPr>
          <a:xfrm>
            <a:off x="5733532" y="2929375"/>
            <a:ext cx="1930200" cy="6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MARS</a:t>
            </a:r>
          </a:p>
        </p:txBody>
      </p:sp>
      <p:sp>
        <p:nvSpPr>
          <p:cNvPr id="1225" name="Google Shape;1225;p61"/>
          <p:cNvSpPr txBox="1">
            <a:spLocks noGrp="1"/>
          </p:cNvSpPr>
          <p:nvPr>
            <p:ph type="subTitle" idx="5"/>
          </p:nvPr>
        </p:nvSpPr>
        <p:spPr>
          <a:xfrm>
            <a:off x="1480275" y="3444600"/>
            <a:ext cx="19302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the closest planet to the Sun and the smallest one of them all</a:t>
            </a:r>
          </a:p>
        </p:txBody>
      </p:sp>
      <p:sp>
        <p:nvSpPr>
          <p:cNvPr id="1226" name="Google Shape;1226;p61"/>
          <p:cNvSpPr txBox="1">
            <a:spLocks noGrp="1"/>
          </p:cNvSpPr>
          <p:nvPr>
            <p:ph type="ctrTitle" idx="6"/>
          </p:nvPr>
        </p:nvSpPr>
        <p:spPr>
          <a:xfrm>
            <a:off x="1413631" y="2913475"/>
            <a:ext cx="2126593" cy="6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MERCURY</a:t>
            </a:r>
          </a:p>
        </p:txBody>
      </p:sp>
      <p:grpSp>
        <p:nvGrpSpPr>
          <p:cNvPr id="1227" name="Google Shape;1227;p61"/>
          <p:cNvGrpSpPr/>
          <p:nvPr/>
        </p:nvGrpSpPr>
        <p:grpSpPr>
          <a:xfrm>
            <a:off x="6364094" y="2217079"/>
            <a:ext cx="595429" cy="666897"/>
            <a:chOff x="4791240" y="3725971"/>
            <a:chExt cx="303496" cy="339942"/>
          </a:xfrm>
        </p:grpSpPr>
        <p:sp>
          <p:nvSpPr>
            <p:cNvPr id="1228" name="Google Shape;1228;p61"/>
            <p:cNvSpPr/>
            <p:nvPr/>
          </p:nvSpPr>
          <p:spPr>
            <a:xfrm>
              <a:off x="4822544" y="3725971"/>
              <a:ext cx="242005" cy="227199"/>
            </a:xfrm>
            <a:custGeom>
              <a:avLst/>
              <a:gdLst/>
              <a:ahLst/>
              <a:cxnLst/>
              <a:rect l="l" t="t" r="r" b="b"/>
              <a:pathLst>
                <a:path w="7584" h="7120" extrusionOk="0">
                  <a:moveTo>
                    <a:pt x="1196" y="0"/>
                  </a:moveTo>
                  <a:cubicBezTo>
                    <a:pt x="536" y="0"/>
                    <a:pt x="1" y="536"/>
                    <a:pt x="1" y="1196"/>
                  </a:cubicBezTo>
                  <a:lnTo>
                    <a:pt x="1" y="5924"/>
                  </a:lnTo>
                  <a:cubicBezTo>
                    <a:pt x="1" y="6584"/>
                    <a:pt x="536" y="7120"/>
                    <a:pt x="1196" y="7120"/>
                  </a:cubicBezTo>
                  <a:lnTo>
                    <a:pt x="6388" y="7120"/>
                  </a:lnTo>
                  <a:cubicBezTo>
                    <a:pt x="7049" y="7120"/>
                    <a:pt x="7584" y="6584"/>
                    <a:pt x="7584" y="5924"/>
                  </a:cubicBezTo>
                  <a:lnTo>
                    <a:pt x="7584" y="1196"/>
                  </a:lnTo>
                  <a:cubicBezTo>
                    <a:pt x="7584" y="536"/>
                    <a:pt x="7049" y="0"/>
                    <a:pt x="6388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1"/>
            <p:cNvSpPr/>
            <p:nvPr/>
          </p:nvSpPr>
          <p:spPr>
            <a:xfrm>
              <a:off x="4821970" y="3725971"/>
              <a:ext cx="107664" cy="227199"/>
            </a:xfrm>
            <a:custGeom>
              <a:avLst/>
              <a:gdLst/>
              <a:ahLst/>
              <a:cxnLst/>
              <a:rect l="l" t="t" r="r" b="b"/>
              <a:pathLst>
                <a:path w="3374" h="7120" extrusionOk="0">
                  <a:moveTo>
                    <a:pt x="1196" y="0"/>
                  </a:moveTo>
                  <a:cubicBezTo>
                    <a:pt x="536" y="0"/>
                    <a:pt x="1" y="536"/>
                    <a:pt x="1" y="1196"/>
                  </a:cubicBezTo>
                  <a:lnTo>
                    <a:pt x="1" y="5924"/>
                  </a:lnTo>
                  <a:cubicBezTo>
                    <a:pt x="1" y="6584"/>
                    <a:pt x="536" y="7120"/>
                    <a:pt x="1196" y="7120"/>
                  </a:cubicBezTo>
                  <a:lnTo>
                    <a:pt x="2517" y="7120"/>
                  </a:lnTo>
                  <a:cubicBezTo>
                    <a:pt x="2053" y="6656"/>
                    <a:pt x="2071" y="5995"/>
                    <a:pt x="2071" y="5995"/>
                  </a:cubicBezTo>
                  <a:lnTo>
                    <a:pt x="2071" y="2730"/>
                  </a:lnTo>
                  <a:cubicBezTo>
                    <a:pt x="2071" y="2231"/>
                    <a:pt x="2285" y="1749"/>
                    <a:pt x="2642" y="1392"/>
                  </a:cubicBezTo>
                  <a:cubicBezTo>
                    <a:pt x="3284" y="750"/>
                    <a:pt x="3373" y="0"/>
                    <a:pt x="3373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1"/>
            <p:cNvSpPr/>
            <p:nvPr/>
          </p:nvSpPr>
          <p:spPr>
            <a:xfrm>
              <a:off x="4847051" y="3751596"/>
              <a:ext cx="193024" cy="144648"/>
            </a:xfrm>
            <a:custGeom>
              <a:avLst/>
              <a:gdLst/>
              <a:ahLst/>
              <a:cxnLst/>
              <a:rect l="l" t="t" r="r" b="b"/>
              <a:pathLst>
                <a:path w="6049" h="4533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lnTo>
                    <a:pt x="0" y="3712"/>
                  </a:lnTo>
                  <a:cubicBezTo>
                    <a:pt x="0" y="4158"/>
                    <a:pt x="357" y="4532"/>
                    <a:pt x="803" y="4532"/>
                  </a:cubicBezTo>
                  <a:lnTo>
                    <a:pt x="5246" y="4532"/>
                  </a:lnTo>
                  <a:cubicBezTo>
                    <a:pt x="5692" y="4532"/>
                    <a:pt x="6049" y="4158"/>
                    <a:pt x="6049" y="3712"/>
                  </a:cubicBezTo>
                  <a:lnTo>
                    <a:pt x="6049" y="803"/>
                  </a:lnTo>
                  <a:cubicBezTo>
                    <a:pt x="6049" y="357"/>
                    <a:pt x="5692" y="0"/>
                    <a:pt x="5246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1"/>
            <p:cNvSpPr/>
            <p:nvPr/>
          </p:nvSpPr>
          <p:spPr>
            <a:xfrm>
              <a:off x="4847051" y="3751596"/>
              <a:ext cx="73457" cy="144648"/>
            </a:xfrm>
            <a:custGeom>
              <a:avLst/>
              <a:gdLst/>
              <a:ahLst/>
              <a:cxnLst/>
              <a:rect l="l" t="t" r="r" b="b"/>
              <a:pathLst>
                <a:path w="2302" h="4533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lnTo>
                    <a:pt x="0" y="3712"/>
                  </a:lnTo>
                  <a:cubicBezTo>
                    <a:pt x="0" y="4158"/>
                    <a:pt x="357" y="4532"/>
                    <a:pt x="803" y="4532"/>
                  </a:cubicBezTo>
                  <a:lnTo>
                    <a:pt x="1285" y="4532"/>
                  </a:lnTo>
                  <a:lnTo>
                    <a:pt x="1285" y="1927"/>
                  </a:lnTo>
                  <a:cubicBezTo>
                    <a:pt x="1285" y="1428"/>
                    <a:pt x="1499" y="928"/>
                    <a:pt x="1856" y="571"/>
                  </a:cubicBezTo>
                  <a:cubicBezTo>
                    <a:pt x="2052" y="393"/>
                    <a:pt x="2195" y="179"/>
                    <a:pt x="2302" y="0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1"/>
            <p:cNvSpPr/>
            <p:nvPr/>
          </p:nvSpPr>
          <p:spPr>
            <a:xfrm>
              <a:off x="4791240" y="3950302"/>
              <a:ext cx="303496" cy="115610"/>
            </a:xfrm>
            <a:custGeom>
              <a:avLst/>
              <a:gdLst/>
              <a:ahLst/>
              <a:cxnLst/>
              <a:rect l="l" t="t" r="r" b="b"/>
              <a:pathLst>
                <a:path w="9511" h="3623" extrusionOk="0">
                  <a:moveTo>
                    <a:pt x="982" y="0"/>
                  </a:moveTo>
                  <a:cubicBezTo>
                    <a:pt x="446" y="0"/>
                    <a:pt x="0" y="446"/>
                    <a:pt x="0" y="982"/>
                  </a:cubicBezTo>
                  <a:lnTo>
                    <a:pt x="0" y="2641"/>
                  </a:lnTo>
                  <a:cubicBezTo>
                    <a:pt x="0" y="3176"/>
                    <a:pt x="446" y="3622"/>
                    <a:pt x="982" y="3622"/>
                  </a:cubicBezTo>
                  <a:lnTo>
                    <a:pt x="8547" y="3622"/>
                  </a:lnTo>
                  <a:cubicBezTo>
                    <a:pt x="9082" y="3622"/>
                    <a:pt x="9511" y="3176"/>
                    <a:pt x="9511" y="2641"/>
                  </a:cubicBezTo>
                  <a:lnTo>
                    <a:pt x="9511" y="982"/>
                  </a:lnTo>
                  <a:cubicBezTo>
                    <a:pt x="9511" y="446"/>
                    <a:pt x="9082" y="0"/>
                    <a:pt x="8547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1"/>
            <p:cNvSpPr/>
            <p:nvPr/>
          </p:nvSpPr>
          <p:spPr>
            <a:xfrm>
              <a:off x="4791240" y="3950302"/>
              <a:ext cx="91135" cy="115610"/>
            </a:xfrm>
            <a:custGeom>
              <a:avLst/>
              <a:gdLst/>
              <a:ahLst/>
              <a:cxnLst/>
              <a:rect l="l" t="t" r="r" b="b"/>
              <a:pathLst>
                <a:path w="2856" h="3623" extrusionOk="0">
                  <a:moveTo>
                    <a:pt x="982" y="0"/>
                  </a:moveTo>
                  <a:cubicBezTo>
                    <a:pt x="446" y="0"/>
                    <a:pt x="0" y="446"/>
                    <a:pt x="0" y="982"/>
                  </a:cubicBezTo>
                  <a:lnTo>
                    <a:pt x="0" y="2641"/>
                  </a:lnTo>
                  <a:cubicBezTo>
                    <a:pt x="0" y="3176"/>
                    <a:pt x="446" y="3622"/>
                    <a:pt x="982" y="3622"/>
                  </a:cubicBezTo>
                  <a:lnTo>
                    <a:pt x="2855" y="3622"/>
                  </a:lnTo>
                  <a:cubicBezTo>
                    <a:pt x="2552" y="3622"/>
                    <a:pt x="2302" y="3373"/>
                    <a:pt x="2302" y="3069"/>
                  </a:cubicBezTo>
                  <a:lnTo>
                    <a:pt x="2302" y="553"/>
                  </a:lnTo>
                  <a:cubicBezTo>
                    <a:pt x="2302" y="250"/>
                    <a:pt x="2552" y="0"/>
                    <a:pt x="2855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1"/>
            <p:cNvSpPr/>
            <p:nvPr/>
          </p:nvSpPr>
          <p:spPr>
            <a:xfrm>
              <a:off x="4962629" y="3982181"/>
              <a:ext cx="101921" cy="9701"/>
            </a:xfrm>
            <a:custGeom>
              <a:avLst/>
              <a:gdLst/>
              <a:ahLst/>
              <a:cxnLst/>
              <a:rect l="l" t="t" r="r" b="b"/>
              <a:pathLst>
                <a:path w="3194" h="304" extrusionOk="0">
                  <a:moveTo>
                    <a:pt x="178" y="0"/>
                  </a:moveTo>
                  <a:cubicBezTo>
                    <a:pt x="71" y="0"/>
                    <a:pt x="0" y="72"/>
                    <a:pt x="18" y="179"/>
                  </a:cubicBezTo>
                  <a:cubicBezTo>
                    <a:pt x="18" y="250"/>
                    <a:pt x="89" y="304"/>
                    <a:pt x="178" y="304"/>
                  </a:cubicBezTo>
                  <a:lnTo>
                    <a:pt x="3033" y="304"/>
                  </a:lnTo>
                  <a:cubicBezTo>
                    <a:pt x="3123" y="304"/>
                    <a:pt x="3194" y="232"/>
                    <a:pt x="3194" y="143"/>
                  </a:cubicBezTo>
                  <a:cubicBezTo>
                    <a:pt x="3176" y="54"/>
                    <a:pt x="3105" y="0"/>
                    <a:pt x="303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1"/>
            <p:cNvSpPr/>
            <p:nvPr/>
          </p:nvSpPr>
          <p:spPr>
            <a:xfrm>
              <a:off x="4963172" y="4007805"/>
              <a:ext cx="101378" cy="31910"/>
            </a:xfrm>
            <a:custGeom>
              <a:avLst/>
              <a:gdLst/>
              <a:ahLst/>
              <a:cxnLst/>
              <a:rect l="l" t="t" r="r" b="b"/>
              <a:pathLst>
                <a:path w="3177" h="1000" extrusionOk="0">
                  <a:moveTo>
                    <a:pt x="340" y="0"/>
                  </a:moveTo>
                  <a:cubicBezTo>
                    <a:pt x="144" y="0"/>
                    <a:pt x="1" y="161"/>
                    <a:pt x="1" y="357"/>
                  </a:cubicBezTo>
                  <a:lnTo>
                    <a:pt x="1" y="661"/>
                  </a:lnTo>
                  <a:cubicBezTo>
                    <a:pt x="1" y="857"/>
                    <a:pt x="144" y="1000"/>
                    <a:pt x="340" y="1000"/>
                  </a:cubicBezTo>
                  <a:lnTo>
                    <a:pt x="2838" y="1000"/>
                  </a:lnTo>
                  <a:cubicBezTo>
                    <a:pt x="3016" y="1000"/>
                    <a:pt x="3177" y="857"/>
                    <a:pt x="3177" y="661"/>
                  </a:cubicBezTo>
                  <a:lnTo>
                    <a:pt x="3177" y="357"/>
                  </a:lnTo>
                  <a:cubicBezTo>
                    <a:pt x="3177" y="161"/>
                    <a:pt x="3016" y="0"/>
                    <a:pt x="283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1"/>
            <p:cNvSpPr/>
            <p:nvPr/>
          </p:nvSpPr>
          <p:spPr>
            <a:xfrm>
              <a:off x="4963172" y="4007805"/>
              <a:ext cx="43302" cy="31910"/>
            </a:xfrm>
            <a:custGeom>
              <a:avLst/>
              <a:gdLst/>
              <a:ahLst/>
              <a:cxnLst/>
              <a:rect l="l" t="t" r="r" b="b"/>
              <a:pathLst>
                <a:path w="1357" h="1000" extrusionOk="0">
                  <a:moveTo>
                    <a:pt x="340" y="0"/>
                  </a:moveTo>
                  <a:cubicBezTo>
                    <a:pt x="144" y="0"/>
                    <a:pt x="1" y="161"/>
                    <a:pt x="1" y="357"/>
                  </a:cubicBezTo>
                  <a:lnTo>
                    <a:pt x="1" y="661"/>
                  </a:lnTo>
                  <a:cubicBezTo>
                    <a:pt x="1" y="857"/>
                    <a:pt x="144" y="1000"/>
                    <a:pt x="340" y="1000"/>
                  </a:cubicBezTo>
                  <a:lnTo>
                    <a:pt x="1357" y="1000"/>
                  </a:lnTo>
                  <a:cubicBezTo>
                    <a:pt x="1161" y="1000"/>
                    <a:pt x="1018" y="857"/>
                    <a:pt x="1018" y="661"/>
                  </a:cubicBezTo>
                  <a:lnTo>
                    <a:pt x="1018" y="357"/>
                  </a:lnTo>
                  <a:cubicBezTo>
                    <a:pt x="1018" y="161"/>
                    <a:pt x="1161" y="0"/>
                    <a:pt x="1357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1"/>
            <p:cNvSpPr/>
            <p:nvPr/>
          </p:nvSpPr>
          <p:spPr>
            <a:xfrm>
              <a:off x="4885758" y="3981607"/>
              <a:ext cx="52971" cy="84306"/>
            </a:xfrm>
            <a:custGeom>
              <a:avLst/>
              <a:gdLst/>
              <a:ahLst/>
              <a:cxnLst/>
              <a:rect l="l" t="t" r="r" b="b"/>
              <a:pathLst>
                <a:path w="1660" h="2642" extrusionOk="0">
                  <a:moveTo>
                    <a:pt x="571" y="1"/>
                  </a:moveTo>
                  <a:cubicBezTo>
                    <a:pt x="250" y="1"/>
                    <a:pt x="0" y="250"/>
                    <a:pt x="0" y="572"/>
                  </a:cubicBezTo>
                  <a:lnTo>
                    <a:pt x="0" y="2641"/>
                  </a:lnTo>
                  <a:lnTo>
                    <a:pt x="1660" y="2641"/>
                  </a:lnTo>
                  <a:lnTo>
                    <a:pt x="1660" y="572"/>
                  </a:lnTo>
                  <a:cubicBezTo>
                    <a:pt x="1660" y="250"/>
                    <a:pt x="1392" y="1"/>
                    <a:pt x="1071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1"/>
            <p:cNvSpPr/>
            <p:nvPr/>
          </p:nvSpPr>
          <p:spPr>
            <a:xfrm>
              <a:off x="4828831" y="3976501"/>
              <a:ext cx="24507" cy="23932"/>
            </a:xfrm>
            <a:custGeom>
              <a:avLst/>
              <a:gdLst/>
              <a:ahLst/>
              <a:cxnLst/>
              <a:rect l="l" t="t" r="r" b="b"/>
              <a:pathLst>
                <a:path w="768" h="750" extrusionOk="0">
                  <a:moveTo>
                    <a:pt x="393" y="0"/>
                  </a:moveTo>
                  <a:cubicBezTo>
                    <a:pt x="178" y="0"/>
                    <a:pt x="0" y="178"/>
                    <a:pt x="0" y="375"/>
                  </a:cubicBezTo>
                  <a:cubicBezTo>
                    <a:pt x="0" y="589"/>
                    <a:pt x="178" y="749"/>
                    <a:pt x="393" y="749"/>
                  </a:cubicBezTo>
                  <a:cubicBezTo>
                    <a:pt x="589" y="749"/>
                    <a:pt x="767" y="589"/>
                    <a:pt x="767" y="375"/>
                  </a:cubicBezTo>
                  <a:cubicBezTo>
                    <a:pt x="767" y="178"/>
                    <a:pt x="589" y="0"/>
                    <a:pt x="393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1"/>
            <p:cNvSpPr/>
            <p:nvPr/>
          </p:nvSpPr>
          <p:spPr>
            <a:xfrm>
              <a:off x="4828831" y="4012368"/>
              <a:ext cx="24507" cy="23932"/>
            </a:xfrm>
            <a:custGeom>
              <a:avLst/>
              <a:gdLst/>
              <a:ahLst/>
              <a:cxnLst/>
              <a:rect l="l" t="t" r="r" b="b"/>
              <a:pathLst>
                <a:path w="768" h="750" extrusionOk="0">
                  <a:moveTo>
                    <a:pt x="393" y="0"/>
                  </a:moveTo>
                  <a:cubicBezTo>
                    <a:pt x="178" y="0"/>
                    <a:pt x="0" y="161"/>
                    <a:pt x="0" y="375"/>
                  </a:cubicBezTo>
                  <a:cubicBezTo>
                    <a:pt x="0" y="589"/>
                    <a:pt x="178" y="750"/>
                    <a:pt x="393" y="750"/>
                  </a:cubicBezTo>
                  <a:cubicBezTo>
                    <a:pt x="589" y="750"/>
                    <a:pt x="767" y="589"/>
                    <a:pt x="767" y="375"/>
                  </a:cubicBezTo>
                  <a:cubicBezTo>
                    <a:pt x="767" y="161"/>
                    <a:pt x="589" y="0"/>
                    <a:pt x="393" y="0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1"/>
            <p:cNvSpPr/>
            <p:nvPr/>
          </p:nvSpPr>
          <p:spPr>
            <a:xfrm>
              <a:off x="4923891" y="3809673"/>
              <a:ext cx="38771" cy="38388"/>
            </a:xfrm>
            <a:custGeom>
              <a:avLst/>
              <a:gdLst/>
              <a:ahLst/>
              <a:cxnLst/>
              <a:rect l="l" t="t" r="r" b="b"/>
              <a:pathLst>
                <a:path w="1215" h="1203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lnTo>
                    <a:pt x="1" y="589"/>
                  </a:lnTo>
                  <a:cubicBezTo>
                    <a:pt x="1" y="892"/>
                    <a:pt x="233" y="1160"/>
                    <a:pt x="536" y="1196"/>
                  </a:cubicBezTo>
                  <a:cubicBezTo>
                    <a:pt x="565" y="1200"/>
                    <a:pt x="594" y="1202"/>
                    <a:pt x="623" y="1202"/>
                  </a:cubicBezTo>
                  <a:cubicBezTo>
                    <a:pt x="943" y="1202"/>
                    <a:pt x="1214" y="935"/>
                    <a:pt x="1214" y="607"/>
                  </a:cubicBezTo>
                  <a:lnTo>
                    <a:pt x="1214" y="161"/>
                  </a:lnTo>
                  <a:cubicBezTo>
                    <a:pt x="1214" y="72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1"/>
            <p:cNvSpPr/>
            <p:nvPr/>
          </p:nvSpPr>
          <p:spPr>
            <a:xfrm>
              <a:off x="4858986" y="3813087"/>
              <a:ext cx="40462" cy="32484"/>
            </a:xfrm>
            <a:custGeom>
              <a:avLst/>
              <a:gdLst/>
              <a:ahLst/>
              <a:cxnLst/>
              <a:rect l="l" t="t" r="r" b="b"/>
              <a:pathLst>
                <a:path w="1268" h="1018" extrusionOk="0">
                  <a:moveTo>
                    <a:pt x="625" y="0"/>
                  </a:moveTo>
                  <a:cubicBezTo>
                    <a:pt x="286" y="0"/>
                    <a:pt x="1" y="232"/>
                    <a:pt x="1" y="500"/>
                  </a:cubicBezTo>
                  <a:cubicBezTo>
                    <a:pt x="1" y="785"/>
                    <a:pt x="286" y="1017"/>
                    <a:pt x="625" y="1017"/>
                  </a:cubicBezTo>
                  <a:cubicBezTo>
                    <a:pt x="982" y="1017"/>
                    <a:pt x="1268" y="785"/>
                    <a:pt x="1268" y="500"/>
                  </a:cubicBezTo>
                  <a:cubicBezTo>
                    <a:pt x="1268" y="232"/>
                    <a:pt x="982" y="0"/>
                    <a:pt x="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1"/>
            <p:cNvSpPr/>
            <p:nvPr/>
          </p:nvSpPr>
          <p:spPr>
            <a:xfrm>
              <a:off x="4987104" y="3813087"/>
              <a:ext cx="41004" cy="32484"/>
            </a:xfrm>
            <a:custGeom>
              <a:avLst/>
              <a:gdLst/>
              <a:ahLst/>
              <a:cxnLst/>
              <a:rect l="l" t="t" r="r" b="b"/>
              <a:pathLst>
                <a:path w="1285" h="1018" extrusionOk="0">
                  <a:moveTo>
                    <a:pt x="643" y="0"/>
                  </a:moveTo>
                  <a:cubicBezTo>
                    <a:pt x="286" y="0"/>
                    <a:pt x="0" y="232"/>
                    <a:pt x="0" y="500"/>
                  </a:cubicBezTo>
                  <a:cubicBezTo>
                    <a:pt x="0" y="785"/>
                    <a:pt x="286" y="1017"/>
                    <a:pt x="643" y="1017"/>
                  </a:cubicBezTo>
                  <a:cubicBezTo>
                    <a:pt x="999" y="1017"/>
                    <a:pt x="1285" y="785"/>
                    <a:pt x="1285" y="500"/>
                  </a:cubicBezTo>
                  <a:cubicBezTo>
                    <a:pt x="1285" y="232"/>
                    <a:pt x="999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1"/>
            <p:cNvSpPr/>
            <p:nvPr/>
          </p:nvSpPr>
          <p:spPr>
            <a:xfrm>
              <a:off x="4993359" y="3801695"/>
              <a:ext cx="10275" cy="18348"/>
            </a:xfrm>
            <a:custGeom>
              <a:avLst/>
              <a:gdLst/>
              <a:ahLst/>
              <a:cxnLst/>
              <a:rect l="l" t="t" r="r" b="b"/>
              <a:pathLst>
                <a:path w="322" h="575" extrusionOk="0">
                  <a:moveTo>
                    <a:pt x="143" y="0"/>
                  </a:moveTo>
                  <a:cubicBezTo>
                    <a:pt x="72" y="18"/>
                    <a:pt x="1" y="90"/>
                    <a:pt x="1" y="161"/>
                  </a:cubicBezTo>
                  <a:lnTo>
                    <a:pt x="1" y="411"/>
                  </a:lnTo>
                  <a:cubicBezTo>
                    <a:pt x="1" y="500"/>
                    <a:pt x="72" y="571"/>
                    <a:pt x="143" y="571"/>
                  </a:cubicBezTo>
                  <a:cubicBezTo>
                    <a:pt x="153" y="573"/>
                    <a:pt x="162" y="574"/>
                    <a:pt x="171" y="574"/>
                  </a:cubicBezTo>
                  <a:cubicBezTo>
                    <a:pt x="250" y="574"/>
                    <a:pt x="322" y="507"/>
                    <a:pt x="322" y="411"/>
                  </a:cubicBezTo>
                  <a:lnTo>
                    <a:pt x="322" y="161"/>
                  </a:lnTo>
                  <a:cubicBezTo>
                    <a:pt x="322" y="72"/>
                    <a:pt x="233" y="0"/>
                    <a:pt x="1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1"/>
            <p:cNvSpPr/>
            <p:nvPr/>
          </p:nvSpPr>
          <p:spPr>
            <a:xfrm>
              <a:off x="4883461" y="3801695"/>
              <a:ext cx="9733" cy="18253"/>
            </a:xfrm>
            <a:custGeom>
              <a:avLst/>
              <a:gdLst/>
              <a:ahLst/>
              <a:cxnLst/>
              <a:rect l="l" t="t" r="r" b="b"/>
              <a:pathLst>
                <a:path w="305" h="572" extrusionOk="0">
                  <a:moveTo>
                    <a:pt x="162" y="0"/>
                  </a:moveTo>
                  <a:cubicBezTo>
                    <a:pt x="72" y="0"/>
                    <a:pt x="1" y="90"/>
                    <a:pt x="1" y="161"/>
                  </a:cubicBezTo>
                  <a:lnTo>
                    <a:pt x="1" y="411"/>
                  </a:lnTo>
                  <a:cubicBezTo>
                    <a:pt x="1" y="500"/>
                    <a:pt x="72" y="571"/>
                    <a:pt x="162" y="571"/>
                  </a:cubicBezTo>
                  <a:cubicBezTo>
                    <a:pt x="233" y="571"/>
                    <a:pt x="304" y="500"/>
                    <a:pt x="304" y="411"/>
                  </a:cubicBezTo>
                  <a:lnTo>
                    <a:pt x="304" y="161"/>
                  </a:lnTo>
                  <a:cubicBezTo>
                    <a:pt x="304" y="72"/>
                    <a:pt x="233" y="0"/>
                    <a:pt x="16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1"/>
            <p:cNvSpPr/>
            <p:nvPr/>
          </p:nvSpPr>
          <p:spPr>
            <a:xfrm>
              <a:off x="4854422" y="3913286"/>
              <a:ext cx="54694" cy="20518"/>
            </a:xfrm>
            <a:custGeom>
              <a:avLst/>
              <a:gdLst/>
              <a:ahLst/>
              <a:cxnLst/>
              <a:rect l="l" t="t" r="r" b="b"/>
              <a:pathLst>
                <a:path w="1714" h="643" extrusionOk="0">
                  <a:moveTo>
                    <a:pt x="358" y="1"/>
                  </a:moveTo>
                  <a:cubicBezTo>
                    <a:pt x="162" y="1"/>
                    <a:pt x="1" y="179"/>
                    <a:pt x="37" y="375"/>
                  </a:cubicBezTo>
                  <a:cubicBezTo>
                    <a:pt x="72" y="536"/>
                    <a:pt x="215" y="643"/>
                    <a:pt x="358" y="643"/>
                  </a:cubicBezTo>
                  <a:lnTo>
                    <a:pt x="1357" y="643"/>
                  </a:lnTo>
                  <a:cubicBezTo>
                    <a:pt x="1553" y="643"/>
                    <a:pt x="1714" y="464"/>
                    <a:pt x="1678" y="268"/>
                  </a:cubicBezTo>
                  <a:cubicBezTo>
                    <a:pt x="1642" y="108"/>
                    <a:pt x="1518" y="1"/>
                    <a:pt x="1357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1"/>
            <p:cNvSpPr/>
            <p:nvPr/>
          </p:nvSpPr>
          <p:spPr>
            <a:xfrm>
              <a:off x="4854422" y="3913286"/>
              <a:ext cx="36473" cy="20518"/>
            </a:xfrm>
            <a:custGeom>
              <a:avLst/>
              <a:gdLst/>
              <a:ahLst/>
              <a:cxnLst/>
              <a:rect l="l" t="t" r="r" b="b"/>
              <a:pathLst>
                <a:path w="1143" h="643" extrusionOk="0">
                  <a:moveTo>
                    <a:pt x="358" y="1"/>
                  </a:moveTo>
                  <a:cubicBezTo>
                    <a:pt x="162" y="1"/>
                    <a:pt x="1" y="179"/>
                    <a:pt x="37" y="375"/>
                  </a:cubicBezTo>
                  <a:cubicBezTo>
                    <a:pt x="72" y="536"/>
                    <a:pt x="197" y="643"/>
                    <a:pt x="358" y="643"/>
                  </a:cubicBezTo>
                  <a:lnTo>
                    <a:pt x="1143" y="643"/>
                  </a:lnTo>
                  <a:cubicBezTo>
                    <a:pt x="1054" y="357"/>
                    <a:pt x="1054" y="143"/>
                    <a:pt x="1054" y="143"/>
                  </a:cubicBezTo>
                  <a:lnTo>
                    <a:pt x="1054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1"/>
            <p:cNvSpPr/>
            <p:nvPr/>
          </p:nvSpPr>
          <p:spPr>
            <a:xfrm>
              <a:off x="4919359" y="3913286"/>
              <a:ext cx="20518" cy="20518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1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0"/>
                    <a:pt x="143" y="643"/>
                    <a:pt x="321" y="643"/>
                  </a:cubicBezTo>
                  <a:cubicBezTo>
                    <a:pt x="500" y="643"/>
                    <a:pt x="642" y="500"/>
                    <a:pt x="642" y="322"/>
                  </a:cubicBezTo>
                  <a:cubicBezTo>
                    <a:pt x="642" y="143"/>
                    <a:pt x="500" y="1"/>
                    <a:pt x="321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61"/>
          <p:cNvGrpSpPr/>
          <p:nvPr/>
        </p:nvGrpSpPr>
        <p:grpSpPr>
          <a:xfrm>
            <a:off x="4250599" y="2235480"/>
            <a:ext cx="641193" cy="665013"/>
            <a:chOff x="4039694" y="3726546"/>
            <a:chExt cx="326823" cy="338981"/>
          </a:xfrm>
        </p:grpSpPr>
        <p:sp>
          <p:nvSpPr>
            <p:cNvPr id="1249" name="Google Shape;1249;p61"/>
            <p:cNvSpPr/>
            <p:nvPr/>
          </p:nvSpPr>
          <p:spPr>
            <a:xfrm>
              <a:off x="4167239" y="3734491"/>
              <a:ext cx="63788" cy="107090"/>
            </a:xfrm>
            <a:custGeom>
              <a:avLst/>
              <a:gdLst/>
              <a:ahLst/>
              <a:cxnLst/>
              <a:rect l="l" t="t" r="r" b="b"/>
              <a:pathLst>
                <a:path w="1999" h="3356" extrusionOk="0">
                  <a:moveTo>
                    <a:pt x="1998" y="1000"/>
                  </a:moveTo>
                  <a:cubicBezTo>
                    <a:pt x="1998" y="1000"/>
                    <a:pt x="1998" y="1000"/>
                    <a:pt x="1998" y="1001"/>
                  </a:cubicBezTo>
                  <a:lnTo>
                    <a:pt x="1998" y="1001"/>
                  </a:lnTo>
                  <a:cubicBezTo>
                    <a:pt x="1998" y="1000"/>
                    <a:pt x="1998" y="1000"/>
                    <a:pt x="1998" y="1000"/>
                  </a:cubicBezTo>
                  <a:close/>
                  <a:moveTo>
                    <a:pt x="481" y="3211"/>
                  </a:moveTo>
                  <a:lnTo>
                    <a:pt x="481" y="3211"/>
                  </a:lnTo>
                  <a:cubicBezTo>
                    <a:pt x="481" y="3212"/>
                    <a:pt x="481" y="3212"/>
                    <a:pt x="482" y="3213"/>
                  </a:cubicBezTo>
                  <a:cubicBezTo>
                    <a:pt x="482" y="3212"/>
                    <a:pt x="481" y="3212"/>
                    <a:pt x="481" y="3211"/>
                  </a:cubicBezTo>
                  <a:close/>
                  <a:moveTo>
                    <a:pt x="838" y="1"/>
                  </a:moveTo>
                  <a:cubicBezTo>
                    <a:pt x="838" y="1"/>
                    <a:pt x="0" y="732"/>
                    <a:pt x="481" y="3211"/>
                  </a:cubicBezTo>
                  <a:lnTo>
                    <a:pt x="481" y="3211"/>
                  </a:lnTo>
                  <a:cubicBezTo>
                    <a:pt x="481" y="3206"/>
                    <a:pt x="490" y="3203"/>
                    <a:pt x="507" y="3203"/>
                  </a:cubicBezTo>
                  <a:cubicBezTo>
                    <a:pt x="641" y="3203"/>
                    <a:pt x="1249" y="3355"/>
                    <a:pt x="1249" y="3355"/>
                  </a:cubicBezTo>
                  <a:cubicBezTo>
                    <a:pt x="1249" y="3355"/>
                    <a:pt x="1142" y="2107"/>
                    <a:pt x="1998" y="1001"/>
                  </a:cubicBezTo>
                  <a:lnTo>
                    <a:pt x="1998" y="1001"/>
                  </a:lnTo>
                  <a:cubicBezTo>
                    <a:pt x="1998" y="1001"/>
                    <a:pt x="1997" y="1001"/>
                    <a:pt x="1996" y="1001"/>
                  </a:cubicBezTo>
                  <a:cubicBezTo>
                    <a:pt x="1942" y="1001"/>
                    <a:pt x="838" y="1"/>
                    <a:pt x="838" y="1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1"/>
            <p:cNvSpPr/>
            <p:nvPr/>
          </p:nvSpPr>
          <p:spPr>
            <a:xfrm>
              <a:off x="4187151" y="3726546"/>
              <a:ext cx="49556" cy="48982"/>
            </a:xfrm>
            <a:custGeom>
              <a:avLst/>
              <a:gdLst/>
              <a:ahLst/>
              <a:cxnLst/>
              <a:rect l="l" t="t" r="r" b="b"/>
              <a:pathLst>
                <a:path w="1553" h="1535" extrusionOk="0">
                  <a:moveTo>
                    <a:pt x="768" y="0"/>
                  </a:moveTo>
                  <a:cubicBezTo>
                    <a:pt x="357" y="0"/>
                    <a:pt x="0" y="339"/>
                    <a:pt x="0" y="767"/>
                  </a:cubicBezTo>
                  <a:cubicBezTo>
                    <a:pt x="0" y="1196"/>
                    <a:pt x="357" y="1535"/>
                    <a:pt x="768" y="1535"/>
                  </a:cubicBezTo>
                  <a:cubicBezTo>
                    <a:pt x="1196" y="1535"/>
                    <a:pt x="1553" y="1196"/>
                    <a:pt x="1553" y="767"/>
                  </a:cubicBezTo>
                  <a:cubicBezTo>
                    <a:pt x="1553" y="339"/>
                    <a:pt x="1196" y="0"/>
                    <a:pt x="768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1"/>
            <p:cNvSpPr/>
            <p:nvPr/>
          </p:nvSpPr>
          <p:spPr>
            <a:xfrm>
              <a:off x="4039694" y="3796940"/>
              <a:ext cx="312016" cy="268586"/>
            </a:xfrm>
            <a:custGeom>
              <a:avLst/>
              <a:gdLst/>
              <a:ahLst/>
              <a:cxnLst/>
              <a:rect l="l" t="t" r="r" b="b"/>
              <a:pathLst>
                <a:path w="9778" h="8417" extrusionOk="0">
                  <a:moveTo>
                    <a:pt x="3053" y="1"/>
                  </a:moveTo>
                  <a:cubicBezTo>
                    <a:pt x="2999" y="1"/>
                    <a:pt x="2945" y="3"/>
                    <a:pt x="2891" y="7"/>
                  </a:cubicBezTo>
                  <a:cubicBezTo>
                    <a:pt x="1213" y="149"/>
                    <a:pt x="0" y="2130"/>
                    <a:pt x="179" y="4449"/>
                  </a:cubicBezTo>
                  <a:cubicBezTo>
                    <a:pt x="368" y="6691"/>
                    <a:pt x="1775" y="8417"/>
                    <a:pt x="3383" y="8417"/>
                  </a:cubicBezTo>
                  <a:cubicBezTo>
                    <a:pt x="3439" y="8417"/>
                    <a:pt x="3495" y="8415"/>
                    <a:pt x="3551" y="8411"/>
                  </a:cubicBezTo>
                  <a:cubicBezTo>
                    <a:pt x="3872" y="8375"/>
                    <a:pt x="4175" y="8286"/>
                    <a:pt x="4461" y="8125"/>
                  </a:cubicBezTo>
                  <a:cubicBezTo>
                    <a:pt x="4595" y="8054"/>
                    <a:pt x="4742" y="8018"/>
                    <a:pt x="4889" y="8018"/>
                  </a:cubicBezTo>
                  <a:cubicBezTo>
                    <a:pt x="5036" y="8018"/>
                    <a:pt x="5183" y="8054"/>
                    <a:pt x="5317" y="8125"/>
                  </a:cubicBezTo>
                  <a:cubicBezTo>
                    <a:pt x="5603" y="8286"/>
                    <a:pt x="5906" y="8375"/>
                    <a:pt x="6227" y="8411"/>
                  </a:cubicBezTo>
                  <a:cubicBezTo>
                    <a:pt x="6283" y="8415"/>
                    <a:pt x="6339" y="8417"/>
                    <a:pt x="6395" y="8417"/>
                  </a:cubicBezTo>
                  <a:cubicBezTo>
                    <a:pt x="8004" y="8417"/>
                    <a:pt x="9427" y="6691"/>
                    <a:pt x="9599" y="4449"/>
                  </a:cubicBezTo>
                  <a:cubicBezTo>
                    <a:pt x="9778" y="2130"/>
                    <a:pt x="8582" y="149"/>
                    <a:pt x="6905" y="7"/>
                  </a:cubicBezTo>
                  <a:cubicBezTo>
                    <a:pt x="6849" y="3"/>
                    <a:pt x="6793" y="1"/>
                    <a:pt x="6738" y="1"/>
                  </a:cubicBezTo>
                  <a:cubicBezTo>
                    <a:pt x="6301" y="1"/>
                    <a:pt x="5892" y="124"/>
                    <a:pt x="5496" y="346"/>
                  </a:cubicBezTo>
                  <a:cubicBezTo>
                    <a:pt x="5308" y="462"/>
                    <a:pt x="5099" y="520"/>
                    <a:pt x="4889" y="520"/>
                  </a:cubicBezTo>
                  <a:cubicBezTo>
                    <a:pt x="4679" y="520"/>
                    <a:pt x="4470" y="462"/>
                    <a:pt x="4282" y="346"/>
                  </a:cubicBezTo>
                  <a:cubicBezTo>
                    <a:pt x="3902" y="124"/>
                    <a:pt x="3480" y="1"/>
                    <a:pt x="3053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1"/>
            <p:cNvSpPr/>
            <p:nvPr/>
          </p:nvSpPr>
          <p:spPr>
            <a:xfrm>
              <a:off x="4039694" y="3796940"/>
              <a:ext cx="197012" cy="268586"/>
            </a:xfrm>
            <a:custGeom>
              <a:avLst/>
              <a:gdLst/>
              <a:ahLst/>
              <a:cxnLst/>
              <a:rect l="l" t="t" r="r" b="b"/>
              <a:pathLst>
                <a:path w="6174" h="8417" extrusionOk="0">
                  <a:moveTo>
                    <a:pt x="3053" y="1"/>
                  </a:moveTo>
                  <a:cubicBezTo>
                    <a:pt x="2999" y="1"/>
                    <a:pt x="2945" y="3"/>
                    <a:pt x="2891" y="7"/>
                  </a:cubicBezTo>
                  <a:cubicBezTo>
                    <a:pt x="1213" y="149"/>
                    <a:pt x="0" y="2130"/>
                    <a:pt x="179" y="4449"/>
                  </a:cubicBezTo>
                  <a:cubicBezTo>
                    <a:pt x="368" y="6691"/>
                    <a:pt x="1775" y="8417"/>
                    <a:pt x="3383" y="8417"/>
                  </a:cubicBezTo>
                  <a:cubicBezTo>
                    <a:pt x="3439" y="8417"/>
                    <a:pt x="3495" y="8415"/>
                    <a:pt x="3551" y="8411"/>
                  </a:cubicBezTo>
                  <a:cubicBezTo>
                    <a:pt x="3836" y="8375"/>
                    <a:pt x="4104" y="8303"/>
                    <a:pt x="4354" y="8179"/>
                  </a:cubicBezTo>
                  <a:cubicBezTo>
                    <a:pt x="3604" y="6947"/>
                    <a:pt x="3337" y="5841"/>
                    <a:pt x="3283" y="4967"/>
                  </a:cubicBezTo>
                  <a:cubicBezTo>
                    <a:pt x="3212" y="4003"/>
                    <a:pt x="3658" y="3076"/>
                    <a:pt x="4443" y="2522"/>
                  </a:cubicBezTo>
                  <a:cubicBezTo>
                    <a:pt x="6174" y="1274"/>
                    <a:pt x="6174" y="78"/>
                    <a:pt x="6174" y="78"/>
                  </a:cubicBezTo>
                  <a:lnTo>
                    <a:pt x="6174" y="78"/>
                  </a:lnTo>
                  <a:cubicBezTo>
                    <a:pt x="5942" y="132"/>
                    <a:pt x="5710" y="221"/>
                    <a:pt x="5496" y="346"/>
                  </a:cubicBezTo>
                  <a:cubicBezTo>
                    <a:pt x="5308" y="462"/>
                    <a:pt x="5099" y="520"/>
                    <a:pt x="4889" y="520"/>
                  </a:cubicBezTo>
                  <a:cubicBezTo>
                    <a:pt x="4679" y="520"/>
                    <a:pt x="4470" y="462"/>
                    <a:pt x="4282" y="346"/>
                  </a:cubicBezTo>
                  <a:cubicBezTo>
                    <a:pt x="3902" y="124"/>
                    <a:pt x="3480" y="1"/>
                    <a:pt x="3053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1"/>
            <p:cNvSpPr/>
            <p:nvPr/>
          </p:nvSpPr>
          <p:spPr>
            <a:xfrm>
              <a:off x="4229846" y="3922413"/>
              <a:ext cx="78052" cy="82009"/>
            </a:xfrm>
            <a:custGeom>
              <a:avLst/>
              <a:gdLst/>
              <a:ahLst/>
              <a:cxnLst/>
              <a:rect l="l" t="t" r="r" b="b"/>
              <a:pathLst>
                <a:path w="2446" h="2570" extrusionOk="0">
                  <a:moveTo>
                    <a:pt x="1232" y="0"/>
                  </a:moveTo>
                  <a:cubicBezTo>
                    <a:pt x="554" y="0"/>
                    <a:pt x="1" y="571"/>
                    <a:pt x="1" y="1285"/>
                  </a:cubicBezTo>
                  <a:cubicBezTo>
                    <a:pt x="1" y="1998"/>
                    <a:pt x="554" y="2569"/>
                    <a:pt x="1232" y="2569"/>
                  </a:cubicBezTo>
                  <a:cubicBezTo>
                    <a:pt x="1910" y="2569"/>
                    <a:pt x="2445" y="1998"/>
                    <a:pt x="2445" y="1285"/>
                  </a:cubicBezTo>
                  <a:cubicBezTo>
                    <a:pt x="2445" y="571"/>
                    <a:pt x="1910" y="0"/>
                    <a:pt x="123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1"/>
            <p:cNvSpPr/>
            <p:nvPr/>
          </p:nvSpPr>
          <p:spPr>
            <a:xfrm>
              <a:off x="4229846" y="3924104"/>
              <a:ext cx="72340" cy="80317"/>
            </a:xfrm>
            <a:custGeom>
              <a:avLst/>
              <a:gdLst/>
              <a:ahLst/>
              <a:cxnLst/>
              <a:rect l="l" t="t" r="r" b="b"/>
              <a:pathLst>
                <a:path w="2267" h="2517" extrusionOk="0">
                  <a:moveTo>
                    <a:pt x="911" y="1"/>
                  </a:moveTo>
                  <a:lnTo>
                    <a:pt x="911" y="1"/>
                  </a:lnTo>
                  <a:cubicBezTo>
                    <a:pt x="393" y="143"/>
                    <a:pt x="1" y="643"/>
                    <a:pt x="1" y="1232"/>
                  </a:cubicBezTo>
                  <a:cubicBezTo>
                    <a:pt x="1" y="1945"/>
                    <a:pt x="554" y="2516"/>
                    <a:pt x="1232" y="2516"/>
                  </a:cubicBezTo>
                  <a:cubicBezTo>
                    <a:pt x="1660" y="2516"/>
                    <a:pt x="2052" y="2267"/>
                    <a:pt x="2267" y="1910"/>
                  </a:cubicBezTo>
                  <a:lnTo>
                    <a:pt x="2267" y="1910"/>
                  </a:lnTo>
                  <a:cubicBezTo>
                    <a:pt x="2177" y="1928"/>
                    <a:pt x="2070" y="1945"/>
                    <a:pt x="1963" y="1945"/>
                  </a:cubicBezTo>
                  <a:cubicBezTo>
                    <a:pt x="1285" y="1945"/>
                    <a:pt x="732" y="1374"/>
                    <a:pt x="732" y="661"/>
                  </a:cubicBezTo>
                  <a:cubicBezTo>
                    <a:pt x="732" y="411"/>
                    <a:pt x="803" y="197"/>
                    <a:pt x="91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1"/>
            <p:cNvSpPr/>
            <p:nvPr/>
          </p:nvSpPr>
          <p:spPr>
            <a:xfrm>
              <a:off x="4229846" y="3857826"/>
              <a:ext cx="136671" cy="138043"/>
            </a:xfrm>
            <a:custGeom>
              <a:avLst/>
              <a:gdLst/>
              <a:ahLst/>
              <a:cxnLst/>
              <a:rect l="l" t="t" r="r" b="b"/>
              <a:pathLst>
                <a:path w="4283" h="4326" extrusionOk="0">
                  <a:moveTo>
                    <a:pt x="3595" y="0"/>
                  </a:moveTo>
                  <a:cubicBezTo>
                    <a:pt x="3563" y="0"/>
                    <a:pt x="3530" y="3"/>
                    <a:pt x="3498" y="8"/>
                  </a:cubicBezTo>
                  <a:cubicBezTo>
                    <a:pt x="2998" y="97"/>
                    <a:pt x="1803" y="472"/>
                    <a:pt x="1178" y="2095"/>
                  </a:cubicBezTo>
                  <a:cubicBezTo>
                    <a:pt x="1018" y="2524"/>
                    <a:pt x="786" y="2809"/>
                    <a:pt x="500" y="2970"/>
                  </a:cubicBezTo>
                  <a:cubicBezTo>
                    <a:pt x="304" y="3059"/>
                    <a:pt x="125" y="3077"/>
                    <a:pt x="18" y="3077"/>
                  </a:cubicBezTo>
                  <a:cubicBezTo>
                    <a:pt x="18" y="3148"/>
                    <a:pt x="1" y="3237"/>
                    <a:pt x="1" y="3309"/>
                  </a:cubicBezTo>
                  <a:cubicBezTo>
                    <a:pt x="1" y="3719"/>
                    <a:pt x="179" y="4076"/>
                    <a:pt x="464" y="4326"/>
                  </a:cubicBezTo>
                  <a:cubicBezTo>
                    <a:pt x="661" y="4290"/>
                    <a:pt x="857" y="4219"/>
                    <a:pt x="1071" y="4112"/>
                  </a:cubicBezTo>
                  <a:cubicBezTo>
                    <a:pt x="1660" y="3808"/>
                    <a:pt x="2106" y="3291"/>
                    <a:pt x="2391" y="2541"/>
                  </a:cubicBezTo>
                  <a:cubicBezTo>
                    <a:pt x="2766" y="1542"/>
                    <a:pt x="3444" y="1328"/>
                    <a:pt x="3712" y="1275"/>
                  </a:cubicBezTo>
                  <a:cubicBezTo>
                    <a:pt x="4051" y="1221"/>
                    <a:pt x="4283" y="882"/>
                    <a:pt x="4229" y="543"/>
                  </a:cubicBezTo>
                  <a:cubicBezTo>
                    <a:pt x="4181" y="221"/>
                    <a:pt x="3899" y="0"/>
                    <a:pt x="3595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1"/>
            <p:cNvSpPr/>
            <p:nvPr/>
          </p:nvSpPr>
          <p:spPr>
            <a:xfrm>
              <a:off x="4229846" y="3946888"/>
              <a:ext cx="45567" cy="48982"/>
            </a:xfrm>
            <a:custGeom>
              <a:avLst/>
              <a:gdLst/>
              <a:ahLst/>
              <a:cxnLst/>
              <a:rect l="l" t="t" r="r" b="b"/>
              <a:pathLst>
                <a:path w="1428" h="1535" extrusionOk="0">
                  <a:moveTo>
                    <a:pt x="732" y="0"/>
                  </a:moveTo>
                  <a:cubicBezTo>
                    <a:pt x="661" y="72"/>
                    <a:pt x="589" y="125"/>
                    <a:pt x="500" y="179"/>
                  </a:cubicBezTo>
                  <a:cubicBezTo>
                    <a:pt x="304" y="268"/>
                    <a:pt x="125" y="286"/>
                    <a:pt x="18" y="286"/>
                  </a:cubicBezTo>
                  <a:cubicBezTo>
                    <a:pt x="18" y="357"/>
                    <a:pt x="1" y="446"/>
                    <a:pt x="1" y="518"/>
                  </a:cubicBezTo>
                  <a:cubicBezTo>
                    <a:pt x="1" y="928"/>
                    <a:pt x="179" y="1285"/>
                    <a:pt x="464" y="1535"/>
                  </a:cubicBezTo>
                  <a:cubicBezTo>
                    <a:pt x="661" y="1499"/>
                    <a:pt x="857" y="1428"/>
                    <a:pt x="1071" y="1321"/>
                  </a:cubicBezTo>
                  <a:cubicBezTo>
                    <a:pt x="1196" y="1249"/>
                    <a:pt x="1321" y="1178"/>
                    <a:pt x="1428" y="1106"/>
                  </a:cubicBezTo>
                  <a:cubicBezTo>
                    <a:pt x="1035" y="910"/>
                    <a:pt x="750" y="500"/>
                    <a:pt x="732" y="0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1"/>
            <p:cNvSpPr/>
            <p:nvPr/>
          </p:nvSpPr>
          <p:spPr>
            <a:xfrm>
              <a:off x="4111428" y="3856932"/>
              <a:ext cx="41004" cy="32484"/>
            </a:xfrm>
            <a:custGeom>
              <a:avLst/>
              <a:gdLst/>
              <a:ahLst/>
              <a:cxnLst/>
              <a:rect l="l" t="t" r="r" b="b"/>
              <a:pathLst>
                <a:path w="1285" h="1018" extrusionOk="0">
                  <a:moveTo>
                    <a:pt x="643" y="0"/>
                  </a:moveTo>
                  <a:cubicBezTo>
                    <a:pt x="286" y="0"/>
                    <a:pt x="0" y="214"/>
                    <a:pt x="0" y="500"/>
                  </a:cubicBezTo>
                  <a:cubicBezTo>
                    <a:pt x="0" y="785"/>
                    <a:pt x="286" y="1017"/>
                    <a:pt x="643" y="1017"/>
                  </a:cubicBezTo>
                  <a:cubicBezTo>
                    <a:pt x="999" y="1017"/>
                    <a:pt x="1285" y="785"/>
                    <a:pt x="1285" y="500"/>
                  </a:cubicBezTo>
                  <a:cubicBezTo>
                    <a:pt x="1285" y="214"/>
                    <a:pt x="999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1"/>
            <p:cNvSpPr/>
            <p:nvPr/>
          </p:nvSpPr>
          <p:spPr>
            <a:xfrm>
              <a:off x="4239515" y="3856932"/>
              <a:ext cx="41036" cy="32484"/>
            </a:xfrm>
            <a:custGeom>
              <a:avLst/>
              <a:gdLst/>
              <a:ahLst/>
              <a:cxnLst/>
              <a:rect l="l" t="t" r="r" b="b"/>
              <a:pathLst>
                <a:path w="1286" h="1018" extrusionOk="0">
                  <a:moveTo>
                    <a:pt x="643" y="0"/>
                  </a:moveTo>
                  <a:cubicBezTo>
                    <a:pt x="286" y="0"/>
                    <a:pt x="1" y="214"/>
                    <a:pt x="1" y="500"/>
                  </a:cubicBezTo>
                  <a:cubicBezTo>
                    <a:pt x="1" y="785"/>
                    <a:pt x="286" y="1017"/>
                    <a:pt x="643" y="1017"/>
                  </a:cubicBezTo>
                  <a:cubicBezTo>
                    <a:pt x="1000" y="1017"/>
                    <a:pt x="1286" y="785"/>
                    <a:pt x="1286" y="500"/>
                  </a:cubicBezTo>
                  <a:cubicBezTo>
                    <a:pt x="1286" y="214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1"/>
            <p:cNvSpPr/>
            <p:nvPr/>
          </p:nvSpPr>
          <p:spPr>
            <a:xfrm>
              <a:off x="4174610" y="3854794"/>
              <a:ext cx="42759" cy="15253"/>
            </a:xfrm>
            <a:custGeom>
              <a:avLst/>
              <a:gdLst/>
              <a:ahLst/>
              <a:cxnLst/>
              <a:rect l="l" t="t" r="r" b="b"/>
              <a:pathLst>
                <a:path w="1340" h="478" extrusionOk="0">
                  <a:moveTo>
                    <a:pt x="179" y="0"/>
                  </a:moveTo>
                  <a:cubicBezTo>
                    <a:pt x="132" y="0"/>
                    <a:pt x="87" y="24"/>
                    <a:pt x="54" y="67"/>
                  </a:cubicBezTo>
                  <a:cubicBezTo>
                    <a:pt x="1" y="138"/>
                    <a:pt x="1" y="228"/>
                    <a:pt x="72" y="281"/>
                  </a:cubicBezTo>
                  <a:cubicBezTo>
                    <a:pt x="251" y="424"/>
                    <a:pt x="465" y="478"/>
                    <a:pt x="661" y="478"/>
                  </a:cubicBezTo>
                  <a:cubicBezTo>
                    <a:pt x="875" y="478"/>
                    <a:pt x="1071" y="424"/>
                    <a:pt x="1250" y="281"/>
                  </a:cubicBezTo>
                  <a:cubicBezTo>
                    <a:pt x="1321" y="228"/>
                    <a:pt x="1339" y="138"/>
                    <a:pt x="1286" y="67"/>
                  </a:cubicBezTo>
                  <a:cubicBezTo>
                    <a:pt x="1253" y="24"/>
                    <a:pt x="1201" y="0"/>
                    <a:pt x="1149" y="0"/>
                  </a:cubicBezTo>
                  <a:cubicBezTo>
                    <a:pt x="1115" y="0"/>
                    <a:pt x="1082" y="10"/>
                    <a:pt x="1054" y="31"/>
                  </a:cubicBezTo>
                  <a:cubicBezTo>
                    <a:pt x="938" y="121"/>
                    <a:pt x="799" y="165"/>
                    <a:pt x="661" y="165"/>
                  </a:cubicBezTo>
                  <a:cubicBezTo>
                    <a:pt x="523" y="165"/>
                    <a:pt x="384" y="121"/>
                    <a:pt x="268" y="31"/>
                  </a:cubicBezTo>
                  <a:cubicBezTo>
                    <a:pt x="240" y="10"/>
                    <a:pt x="209" y="0"/>
                    <a:pt x="17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1"/>
            <p:cNvSpPr/>
            <p:nvPr/>
          </p:nvSpPr>
          <p:spPr>
            <a:xfrm>
              <a:off x="4127351" y="3848380"/>
              <a:ext cx="27379" cy="14519"/>
            </a:xfrm>
            <a:custGeom>
              <a:avLst/>
              <a:gdLst/>
              <a:ahLst/>
              <a:cxnLst/>
              <a:rect l="l" t="t" r="r" b="b"/>
              <a:pathLst>
                <a:path w="858" h="455" extrusionOk="0">
                  <a:moveTo>
                    <a:pt x="429" y="0"/>
                  </a:moveTo>
                  <a:cubicBezTo>
                    <a:pt x="269" y="0"/>
                    <a:pt x="126" y="72"/>
                    <a:pt x="54" y="197"/>
                  </a:cubicBezTo>
                  <a:cubicBezTo>
                    <a:pt x="1" y="286"/>
                    <a:pt x="19" y="375"/>
                    <a:pt x="90" y="429"/>
                  </a:cubicBezTo>
                  <a:cubicBezTo>
                    <a:pt x="114" y="447"/>
                    <a:pt x="142" y="454"/>
                    <a:pt x="170" y="454"/>
                  </a:cubicBezTo>
                  <a:cubicBezTo>
                    <a:pt x="227" y="454"/>
                    <a:pt x="286" y="423"/>
                    <a:pt x="322" y="375"/>
                  </a:cubicBezTo>
                  <a:cubicBezTo>
                    <a:pt x="340" y="322"/>
                    <a:pt x="393" y="322"/>
                    <a:pt x="429" y="322"/>
                  </a:cubicBezTo>
                  <a:cubicBezTo>
                    <a:pt x="447" y="322"/>
                    <a:pt x="500" y="322"/>
                    <a:pt x="536" y="375"/>
                  </a:cubicBezTo>
                  <a:cubicBezTo>
                    <a:pt x="575" y="433"/>
                    <a:pt x="628" y="449"/>
                    <a:pt x="673" y="449"/>
                  </a:cubicBezTo>
                  <a:cubicBezTo>
                    <a:pt x="711" y="449"/>
                    <a:pt x="742" y="437"/>
                    <a:pt x="750" y="429"/>
                  </a:cubicBezTo>
                  <a:cubicBezTo>
                    <a:pt x="822" y="375"/>
                    <a:pt x="857" y="286"/>
                    <a:pt x="804" y="197"/>
                  </a:cubicBezTo>
                  <a:cubicBezTo>
                    <a:pt x="715" y="72"/>
                    <a:pt x="572" y="0"/>
                    <a:pt x="42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1"/>
            <p:cNvSpPr/>
            <p:nvPr/>
          </p:nvSpPr>
          <p:spPr>
            <a:xfrm>
              <a:off x="4237250" y="3848380"/>
              <a:ext cx="27347" cy="14519"/>
            </a:xfrm>
            <a:custGeom>
              <a:avLst/>
              <a:gdLst/>
              <a:ahLst/>
              <a:cxnLst/>
              <a:rect l="l" t="t" r="r" b="b"/>
              <a:pathLst>
                <a:path w="857" h="455" extrusionOk="0">
                  <a:moveTo>
                    <a:pt x="429" y="0"/>
                  </a:moveTo>
                  <a:cubicBezTo>
                    <a:pt x="268" y="0"/>
                    <a:pt x="125" y="72"/>
                    <a:pt x="54" y="197"/>
                  </a:cubicBezTo>
                  <a:cubicBezTo>
                    <a:pt x="1" y="286"/>
                    <a:pt x="18" y="375"/>
                    <a:pt x="90" y="429"/>
                  </a:cubicBezTo>
                  <a:cubicBezTo>
                    <a:pt x="114" y="447"/>
                    <a:pt x="141" y="454"/>
                    <a:pt x="170" y="454"/>
                  </a:cubicBezTo>
                  <a:cubicBezTo>
                    <a:pt x="227" y="454"/>
                    <a:pt x="286" y="423"/>
                    <a:pt x="322" y="375"/>
                  </a:cubicBezTo>
                  <a:cubicBezTo>
                    <a:pt x="357" y="322"/>
                    <a:pt x="411" y="322"/>
                    <a:pt x="429" y="322"/>
                  </a:cubicBezTo>
                  <a:cubicBezTo>
                    <a:pt x="447" y="322"/>
                    <a:pt x="500" y="322"/>
                    <a:pt x="536" y="375"/>
                  </a:cubicBezTo>
                  <a:cubicBezTo>
                    <a:pt x="574" y="433"/>
                    <a:pt x="628" y="449"/>
                    <a:pt x="672" y="449"/>
                  </a:cubicBezTo>
                  <a:cubicBezTo>
                    <a:pt x="711" y="449"/>
                    <a:pt x="742" y="437"/>
                    <a:pt x="750" y="429"/>
                  </a:cubicBezTo>
                  <a:cubicBezTo>
                    <a:pt x="839" y="375"/>
                    <a:pt x="857" y="286"/>
                    <a:pt x="803" y="197"/>
                  </a:cubicBezTo>
                  <a:cubicBezTo>
                    <a:pt x="714" y="72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1"/>
            <p:cNvSpPr/>
            <p:nvPr/>
          </p:nvSpPr>
          <p:spPr>
            <a:xfrm>
              <a:off x="4336330" y="3870016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250" y="322"/>
                    <a:pt x="321" y="250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61"/>
          <p:cNvGrpSpPr/>
          <p:nvPr/>
        </p:nvGrpSpPr>
        <p:grpSpPr>
          <a:xfrm>
            <a:off x="2112508" y="2260236"/>
            <a:ext cx="665797" cy="615502"/>
            <a:chOff x="3297243" y="3739055"/>
            <a:chExt cx="339364" cy="313744"/>
          </a:xfrm>
        </p:grpSpPr>
        <p:sp>
          <p:nvSpPr>
            <p:cNvPr id="1264" name="Google Shape;1264;p61"/>
            <p:cNvSpPr/>
            <p:nvPr/>
          </p:nvSpPr>
          <p:spPr>
            <a:xfrm>
              <a:off x="3446422" y="3763626"/>
              <a:ext cx="43844" cy="132618"/>
            </a:xfrm>
            <a:custGeom>
              <a:avLst/>
              <a:gdLst/>
              <a:ahLst/>
              <a:cxnLst/>
              <a:rect l="l" t="t" r="r" b="b"/>
              <a:pathLst>
                <a:path w="1374" h="4156" extrusionOk="0">
                  <a:moveTo>
                    <a:pt x="994" y="0"/>
                  </a:moveTo>
                  <a:cubicBezTo>
                    <a:pt x="901" y="0"/>
                    <a:pt x="811" y="41"/>
                    <a:pt x="749" y="123"/>
                  </a:cubicBezTo>
                  <a:lnTo>
                    <a:pt x="179" y="872"/>
                  </a:lnTo>
                  <a:cubicBezTo>
                    <a:pt x="0" y="1086"/>
                    <a:pt x="0" y="1390"/>
                    <a:pt x="179" y="1586"/>
                  </a:cubicBezTo>
                  <a:lnTo>
                    <a:pt x="589" y="2139"/>
                  </a:lnTo>
                  <a:lnTo>
                    <a:pt x="179" y="2692"/>
                  </a:lnTo>
                  <a:cubicBezTo>
                    <a:pt x="0" y="2906"/>
                    <a:pt x="0" y="3192"/>
                    <a:pt x="179" y="3406"/>
                  </a:cubicBezTo>
                  <a:lnTo>
                    <a:pt x="749" y="4155"/>
                  </a:lnTo>
                  <a:lnTo>
                    <a:pt x="1249" y="3763"/>
                  </a:lnTo>
                  <a:lnTo>
                    <a:pt x="696" y="3049"/>
                  </a:lnTo>
                  <a:lnTo>
                    <a:pt x="1124" y="2496"/>
                  </a:lnTo>
                  <a:cubicBezTo>
                    <a:pt x="1303" y="2282"/>
                    <a:pt x="1303" y="1996"/>
                    <a:pt x="1124" y="1782"/>
                  </a:cubicBezTo>
                  <a:lnTo>
                    <a:pt x="696" y="1229"/>
                  </a:lnTo>
                  <a:lnTo>
                    <a:pt x="1249" y="515"/>
                  </a:lnTo>
                  <a:cubicBezTo>
                    <a:pt x="1374" y="390"/>
                    <a:pt x="1338" y="176"/>
                    <a:pt x="1196" y="69"/>
                  </a:cubicBezTo>
                  <a:cubicBezTo>
                    <a:pt x="1134" y="23"/>
                    <a:pt x="1063" y="0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1"/>
            <p:cNvSpPr/>
            <p:nvPr/>
          </p:nvSpPr>
          <p:spPr>
            <a:xfrm>
              <a:off x="3458357" y="3739055"/>
              <a:ext cx="52428" cy="52428"/>
            </a:xfrm>
            <a:custGeom>
              <a:avLst/>
              <a:gdLst/>
              <a:ahLst/>
              <a:cxnLst/>
              <a:rect l="l" t="t" r="r" b="b"/>
              <a:pathLst>
                <a:path w="1643" h="1643" extrusionOk="0">
                  <a:moveTo>
                    <a:pt x="822" y="1"/>
                  </a:moveTo>
                  <a:cubicBezTo>
                    <a:pt x="358" y="1"/>
                    <a:pt x="1" y="375"/>
                    <a:pt x="1" y="821"/>
                  </a:cubicBezTo>
                  <a:cubicBezTo>
                    <a:pt x="1" y="1285"/>
                    <a:pt x="358" y="1642"/>
                    <a:pt x="822" y="1642"/>
                  </a:cubicBezTo>
                  <a:cubicBezTo>
                    <a:pt x="1285" y="1642"/>
                    <a:pt x="1642" y="1285"/>
                    <a:pt x="1642" y="821"/>
                  </a:cubicBezTo>
                  <a:cubicBezTo>
                    <a:pt x="1642" y="375"/>
                    <a:pt x="1285" y="1"/>
                    <a:pt x="822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1"/>
            <p:cNvSpPr/>
            <p:nvPr/>
          </p:nvSpPr>
          <p:spPr>
            <a:xfrm>
              <a:off x="3297243" y="3909297"/>
              <a:ext cx="57534" cy="88869"/>
            </a:xfrm>
            <a:custGeom>
              <a:avLst/>
              <a:gdLst/>
              <a:ahLst/>
              <a:cxnLst/>
              <a:rect l="l" t="t" r="r" b="b"/>
              <a:pathLst>
                <a:path w="1803" h="2785" extrusionOk="0">
                  <a:moveTo>
                    <a:pt x="768" y="1"/>
                  </a:moveTo>
                  <a:cubicBezTo>
                    <a:pt x="339" y="1"/>
                    <a:pt x="0" y="340"/>
                    <a:pt x="0" y="768"/>
                  </a:cubicBezTo>
                  <a:lnTo>
                    <a:pt x="0" y="2017"/>
                  </a:lnTo>
                  <a:cubicBezTo>
                    <a:pt x="0" y="2445"/>
                    <a:pt x="339" y="2784"/>
                    <a:pt x="768" y="2784"/>
                  </a:cubicBezTo>
                  <a:lnTo>
                    <a:pt x="1802" y="2784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1"/>
            <p:cNvSpPr/>
            <p:nvPr/>
          </p:nvSpPr>
          <p:spPr>
            <a:xfrm>
              <a:off x="3579072" y="3909297"/>
              <a:ext cx="57534" cy="88869"/>
            </a:xfrm>
            <a:custGeom>
              <a:avLst/>
              <a:gdLst/>
              <a:ahLst/>
              <a:cxnLst/>
              <a:rect l="l" t="t" r="r" b="b"/>
              <a:pathLst>
                <a:path w="1803" h="2785" extrusionOk="0">
                  <a:moveTo>
                    <a:pt x="0" y="1"/>
                  </a:moveTo>
                  <a:lnTo>
                    <a:pt x="0" y="2784"/>
                  </a:lnTo>
                  <a:lnTo>
                    <a:pt x="1035" y="2784"/>
                  </a:lnTo>
                  <a:cubicBezTo>
                    <a:pt x="1464" y="2784"/>
                    <a:pt x="1803" y="2445"/>
                    <a:pt x="1803" y="2017"/>
                  </a:cubicBezTo>
                  <a:lnTo>
                    <a:pt x="1803" y="768"/>
                  </a:lnTo>
                  <a:cubicBezTo>
                    <a:pt x="1803" y="340"/>
                    <a:pt x="1464" y="1"/>
                    <a:pt x="1035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1"/>
            <p:cNvSpPr/>
            <p:nvPr/>
          </p:nvSpPr>
          <p:spPr>
            <a:xfrm>
              <a:off x="3333110" y="3853518"/>
              <a:ext cx="267629" cy="199278"/>
            </a:xfrm>
            <a:custGeom>
              <a:avLst/>
              <a:gdLst/>
              <a:ahLst/>
              <a:cxnLst/>
              <a:rect l="l" t="t" r="r" b="b"/>
              <a:pathLst>
                <a:path w="8387" h="6245" extrusionOk="0">
                  <a:moveTo>
                    <a:pt x="2641" y="0"/>
                  </a:moveTo>
                  <a:cubicBezTo>
                    <a:pt x="1178" y="0"/>
                    <a:pt x="0" y="1178"/>
                    <a:pt x="0" y="2641"/>
                  </a:cubicBezTo>
                  <a:lnTo>
                    <a:pt x="0" y="3604"/>
                  </a:lnTo>
                  <a:cubicBezTo>
                    <a:pt x="0" y="5067"/>
                    <a:pt x="1178" y="6245"/>
                    <a:pt x="2641" y="6245"/>
                  </a:cubicBezTo>
                  <a:lnTo>
                    <a:pt x="5764" y="6245"/>
                  </a:lnTo>
                  <a:cubicBezTo>
                    <a:pt x="7209" y="6245"/>
                    <a:pt x="8386" y="5067"/>
                    <a:pt x="8386" y="3604"/>
                  </a:cubicBezTo>
                  <a:lnTo>
                    <a:pt x="8386" y="2641"/>
                  </a:lnTo>
                  <a:cubicBezTo>
                    <a:pt x="8386" y="1178"/>
                    <a:pt x="7209" y="0"/>
                    <a:pt x="5764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1"/>
            <p:cNvSpPr/>
            <p:nvPr/>
          </p:nvSpPr>
          <p:spPr>
            <a:xfrm>
              <a:off x="3333110" y="3853518"/>
              <a:ext cx="163443" cy="199278"/>
            </a:xfrm>
            <a:custGeom>
              <a:avLst/>
              <a:gdLst/>
              <a:ahLst/>
              <a:cxnLst/>
              <a:rect l="l" t="t" r="r" b="b"/>
              <a:pathLst>
                <a:path w="5122" h="6245" extrusionOk="0">
                  <a:moveTo>
                    <a:pt x="2641" y="0"/>
                  </a:moveTo>
                  <a:cubicBezTo>
                    <a:pt x="1178" y="0"/>
                    <a:pt x="0" y="1178"/>
                    <a:pt x="0" y="2641"/>
                  </a:cubicBezTo>
                  <a:lnTo>
                    <a:pt x="0" y="3604"/>
                  </a:lnTo>
                  <a:cubicBezTo>
                    <a:pt x="0" y="5067"/>
                    <a:pt x="1178" y="6245"/>
                    <a:pt x="2641" y="6245"/>
                  </a:cubicBezTo>
                  <a:lnTo>
                    <a:pt x="4693" y="6245"/>
                  </a:lnTo>
                  <a:cubicBezTo>
                    <a:pt x="4158" y="4889"/>
                    <a:pt x="2909" y="4782"/>
                    <a:pt x="2873" y="2712"/>
                  </a:cubicBezTo>
                  <a:cubicBezTo>
                    <a:pt x="2837" y="303"/>
                    <a:pt x="5121" y="0"/>
                    <a:pt x="5121" y="0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1"/>
            <p:cNvSpPr/>
            <p:nvPr/>
          </p:nvSpPr>
          <p:spPr>
            <a:xfrm>
              <a:off x="3371816" y="3896789"/>
              <a:ext cx="190758" cy="79169"/>
            </a:xfrm>
            <a:custGeom>
              <a:avLst/>
              <a:gdLst/>
              <a:ahLst/>
              <a:cxnLst/>
              <a:rect l="l" t="t" r="r" b="b"/>
              <a:pathLst>
                <a:path w="5978" h="2481" extrusionOk="0">
                  <a:moveTo>
                    <a:pt x="1321" y="0"/>
                  </a:moveTo>
                  <a:cubicBezTo>
                    <a:pt x="590" y="0"/>
                    <a:pt x="1" y="625"/>
                    <a:pt x="90" y="1374"/>
                  </a:cubicBezTo>
                  <a:cubicBezTo>
                    <a:pt x="161" y="2016"/>
                    <a:pt x="697" y="2480"/>
                    <a:pt x="1339" y="2480"/>
                  </a:cubicBezTo>
                  <a:lnTo>
                    <a:pt x="4658" y="2480"/>
                  </a:lnTo>
                  <a:cubicBezTo>
                    <a:pt x="5389" y="2480"/>
                    <a:pt x="5978" y="1856"/>
                    <a:pt x="5889" y="1106"/>
                  </a:cubicBezTo>
                  <a:cubicBezTo>
                    <a:pt x="5817" y="464"/>
                    <a:pt x="5282" y="0"/>
                    <a:pt x="4640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1"/>
            <p:cNvSpPr/>
            <p:nvPr/>
          </p:nvSpPr>
          <p:spPr>
            <a:xfrm>
              <a:off x="3371816" y="3896789"/>
              <a:ext cx="62671" cy="79169"/>
            </a:xfrm>
            <a:custGeom>
              <a:avLst/>
              <a:gdLst/>
              <a:ahLst/>
              <a:cxnLst/>
              <a:rect l="l" t="t" r="r" b="b"/>
              <a:pathLst>
                <a:path w="1964" h="2481" extrusionOk="0">
                  <a:moveTo>
                    <a:pt x="1321" y="0"/>
                  </a:moveTo>
                  <a:cubicBezTo>
                    <a:pt x="590" y="0"/>
                    <a:pt x="1" y="625"/>
                    <a:pt x="90" y="1374"/>
                  </a:cubicBezTo>
                  <a:cubicBezTo>
                    <a:pt x="161" y="2016"/>
                    <a:pt x="697" y="2480"/>
                    <a:pt x="1339" y="2480"/>
                  </a:cubicBezTo>
                  <a:lnTo>
                    <a:pt x="1856" y="2480"/>
                  </a:lnTo>
                  <a:cubicBezTo>
                    <a:pt x="1749" y="2177"/>
                    <a:pt x="1678" y="1820"/>
                    <a:pt x="1660" y="1356"/>
                  </a:cubicBezTo>
                  <a:cubicBezTo>
                    <a:pt x="1660" y="785"/>
                    <a:pt x="1767" y="339"/>
                    <a:pt x="1963" y="0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1"/>
            <p:cNvSpPr/>
            <p:nvPr/>
          </p:nvSpPr>
          <p:spPr>
            <a:xfrm>
              <a:off x="3413970" y="4010645"/>
              <a:ext cx="105909" cy="42153"/>
            </a:xfrm>
            <a:custGeom>
              <a:avLst/>
              <a:gdLst/>
              <a:ahLst/>
              <a:cxnLst/>
              <a:rect l="l" t="t" r="r" b="b"/>
              <a:pathLst>
                <a:path w="3319" h="1321" extrusionOk="0">
                  <a:moveTo>
                    <a:pt x="500" y="1"/>
                  </a:moveTo>
                  <a:cubicBezTo>
                    <a:pt x="232" y="1"/>
                    <a:pt x="0" y="215"/>
                    <a:pt x="0" y="500"/>
                  </a:cubicBezTo>
                  <a:lnTo>
                    <a:pt x="0" y="1321"/>
                  </a:lnTo>
                  <a:lnTo>
                    <a:pt x="3319" y="1321"/>
                  </a:lnTo>
                  <a:lnTo>
                    <a:pt x="3319" y="500"/>
                  </a:lnTo>
                  <a:cubicBezTo>
                    <a:pt x="3319" y="215"/>
                    <a:pt x="3105" y="1"/>
                    <a:pt x="2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1"/>
            <p:cNvSpPr/>
            <p:nvPr/>
          </p:nvSpPr>
          <p:spPr>
            <a:xfrm>
              <a:off x="3400855" y="3934347"/>
              <a:ext cx="28496" cy="22816"/>
            </a:xfrm>
            <a:custGeom>
              <a:avLst/>
              <a:gdLst/>
              <a:ahLst/>
              <a:cxnLst/>
              <a:rect l="l" t="t" r="r" b="b"/>
              <a:pathLst>
                <a:path w="893" h="715" extrusionOk="0">
                  <a:moveTo>
                    <a:pt x="447" y="1"/>
                  </a:moveTo>
                  <a:cubicBezTo>
                    <a:pt x="197" y="1"/>
                    <a:pt x="1" y="161"/>
                    <a:pt x="1" y="358"/>
                  </a:cubicBezTo>
                  <a:cubicBezTo>
                    <a:pt x="1" y="554"/>
                    <a:pt x="197" y="714"/>
                    <a:pt x="447" y="714"/>
                  </a:cubicBezTo>
                  <a:cubicBezTo>
                    <a:pt x="679" y="714"/>
                    <a:pt x="893" y="554"/>
                    <a:pt x="893" y="358"/>
                  </a:cubicBezTo>
                  <a:cubicBezTo>
                    <a:pt x="893" y="161"/>
                    <a:pt x="679" y="1"/>
                    <a:pt x="4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1"/>
            <p:cNvSpPr/>
            <p:nvPr/>
          </p:nvSpPr>
          <p:spPr>
            <a:xfrm>
              <a:off x="3505041" y="3934347"/>
              <a:ext cx="28528" cy="22816"/>
            </a:xfrm>
            <a:custGeom>
              <a:avLst/>
              <a:gdLst/>
              <a:ahLst/>
              <a:cxnLst/>
              <a:rect l="l" t="t" r="r" b="b"/>
              <a:pathLst>
                <a:path w="894" h="715" extrusionOk="0">
                  <a:moveTo>
                    <a:pt x="447" y="1"/>
                  </a:moveTo>
                  <a:cubicBezTo>
                    <a:pt x="215" y="1"/>
                    <a:pt x="1" y="161"/>
                    <a:pt x="1" y="358"/>
                  </a:cubicBezTo>
                  <a:cubicBezTo>
                    <a:pt x="1" y="554"/>
                    <a:pt x="215" y="714"/>
                    <a:pt x="447" y="714"/>
                  </a:cubicBezTo>
                  <a:cubicBezTo>
                    <a:pt x="697" y="714"/>
                    <a:pt x="893" y="554"/>
                    <a:pt x="893" y="358"/>
                  </a:cubicBezTo>
                  <a:cubicBezTo>
                    <a:pt x="893" y="161"/>
                    <a:pt x="697" y="1"/>
                    <a:pt x="4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1"/>
            <p:cNvSpPr/>
            <p:nvPr/>
          </p:nvSpPr>
          <p:spPr>
            <a:xfrm>
              <a:off x="3503924" y="3921264"/>
              <a:ext cx="10275" cy="18253"/>
            </a:xfrm>
            <a:custGeom>
              <a:avLst/>
              <a:gdLst/>
              <a:ahLst/>
              <a:cxnLst/>
              <a:rect l="l" t="t" r="r" b="b"/>
              <a:pathLst>
                <a:path w="322" h="572" extrusionOk="0">
                  <a:moveTo>
                    <a:pt x="161" y="0"/>
                  </a:moveTo>
                  <a:cubicBezTo>
                    <a:pt x="72" y="0"/>
                    <a:pt x="0" y="90"/>
                    <a:pt x="0" y="161"/>
                  </a:cubicBezTo>
                  <a:lnTo>
                    <a:pt x="0" y="411"/>
                  </a:lnTo>
                  <a:cubicBezTo>
                    <a:pt x="0" y="500"/>
                    <a:pt x="72" y="571"/>
                    <a:pt x="161" y="571"/>
                  </a:cubicBezTo>
                  <a:cubicBezTo>
                    <a:pt x="250" y="571"/>
                    <a:pt x="321" y="500"/>
                    <a:pt x="321" y="411"/>
                  </a:cubicBezTo>
                  <a:lnTo>
                    <a:pt x="321" y="161"/>
                  </a:lnTo>
                  <a:cubicBezTo>
                    <a:pt x="321" y="72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1"/>
            <p:cNvSpPr/>
            <p:nvPr/>
          </p:nvSpPr>
          <p:spPr>
            <a:xfrm>
              <a:off x="3420224" y="3921264"/>
              <a:ext cx="9701" cy="18348"/>
            </a:xfrm>
            <a:custGeom>
              <a:avLst/>
              <a:gdLst/>
              <a:ahLst/>
              <a:cxnLst/>
              <a:rect l="l" t="t" r="r" b="b"/>
              <a:pathLst>
                <a:path w="304" h="575" extrusionOk="0">
                  <a:moveTo>
                    <a:pt x="125" y="0"/>
                  </a:moveTo>
                  <a:cubicBezTo>
                    <a:pt x="54" y="18"/>
                    <a:pt x="0" y="90"/>
                    <a:pt x="0" y="161"/>
                  </a:cubicBezTo>
                  <a:lnTo>
                    <a:pt x="0" y="411"/>
                  </a:lnTo>
                  <a:cubicBezTo>
                    <a:pt x="0" y="500"/>
                    <a:pt x="54" y="571"/>
                    <a:pt x="125" y="571"/>
                  </a:cubicBezTo>
                  <a:cubicBezTo>
                    <a:pt x="134" y="573"/>
                    <a:pt x="144" y="574"/>
                    <a:pt x="153" y="574"/>
                  </a:cubicBezTo>
                  <a:cubicBezTo>
                    <a:pt x="232" y="574"/>
                    <a:pt x="304" y="507"/>
                    <a:pt x="304" y="411"/>
                  </a:cubicBezTo>
                  <a:lnTo>
                    <a:pt x="304" y="161"/>
                  </a:lnTo>
                  <a:cubicBezTo>
                    <a:pt x="304" y="72"/>
                    <a:pt x="232" y="0"/>
                    <a:pt x="125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1"/>
            <p:cNvSpPr/>
            <p:nvPr/>
          </p:nvSpPr>
          <p:spPr>
            <a:xfrm>
              <a:off x="3453825" y="3927231"/>
              <a:ext cx="26772" cy="14551"/>
            </a:xfrm>
            <a:custGeom>
              <a:avLst/>
              <a:gdLst/>
              <a:ahLst/>
              <a:cxnLst/>
              <a:rect l="l" t="t" r="r" b="b"/>
              <a:pathLst>
                <a:path w="839" h="456" extrusionOk="0">
                  <a:moveTo>
                    <a:pt x="662" y="1"/>
                  </a:moveTo>
                  <a:cubicBezTo>
                    <a:pt x="620" y="1"/>
                    <a:pt x="571" y="19"/>
                    <a:pt x="535" y="81"/>
                  </a:cubicBezTo>
                  <a:cubicBezTo>
                    <a:pt x="500" y="135"/>
                    <a:pt x="446" y="135"/>
                    <a:pt x="410" y="135"/>
                  </a:cubicBezTo>
                  <a:cubicBezTo>
                    <a:pt x="393" y="135"/>
                    <a:pt x="339" y="135"/>
                    <a:pt x="303" y="81"/>
                  </a:cubicBezTo>
                  <a:cubicBezTo>
                    <a:pt x="280" y="33"/>
                    <a:pt x="224" y="2"/>
                    <a:pt x="169" y="2"/>
                  </a:cubicBezTo>
                  <a:cubicBezTo>
                    <a:pt x="141" y="2"/>
                    <a:pt x="113" y="10"/>
                    <a:pt x="89" y="27"/>
                  </a:cubicBezTo>
                  <a:cubicBezTo>
                    <a:pt x="18" y="81"/>
                    <a:pt x="0" y="170"/>
                    <a:pt x="36" y="259"/>
                  </a:cubicBezTo>
                  <a:cubicBezTo>
                    <a:pt x="125" y="384"/>
                    <a:pt x="268" y="456"/>
                    <a:pt x="410" y="456"/>
                  </a:cubicBezTo>
                  <a:cubicBezTo>
                    <a:pt x="571" y="456"/>
                    <a:pt x="714" y="384"/>
                    <a:pt x="803" y="259"/>
                  </a:cubicBezTo>
                  <a:cubicBezTo>
                    <a:pt x="839" y="170"/>
                    <a:pt x="821" y="81"/>
                    <a:pt x="749" y="27"/>
                  </a:cubicBezTo>
                  <a:cubicBezTo>
                    <a:pt x="741" y="19"/>
                    <a:pt x="705" y="1"/>
                    <a:pt x="66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1"/>
            <p:cNvSpPr/>
            <p:nvPr/>
          </p:nvSpPr>
          <p:spPr>
            <a:xfrm>
              <a:off x="3413970" y="4010645"/>
              <a:ext cx="68351" cy="42153"/>
            </a:xfrm>
            <a:custGeom>
              <a:avLst/>
              <a:gdLst/>
              <a:ahLst/>
              <a:cxnLst/>
              <a:rect l="l" t="t" r="r" b="b"/>
              <a:pathLst>
                <a:path w="2142" h="1321" extrusionOk="0">
                  <a:moveTo>
                    <a:pt x="500" y="1"/>
                  </a:moveTo>
                  <a:cubicBezTo>
                    <a:pt x="232" y="1"/>
                    <a:pt x="0" y="215"/>
                    <a:pt x="0" y="500"/>
                  </a:cubicBezTo>
                  <a:lnTo>
                    <a:pt x="0" y="1321"/>
                  </a:lnTo>
                  <a:lnTo>
                    <a:pt x="2141" y="1321"/>
                  </a:lnTo>
                  <a:cubicBezTo>
                    <a:pt x="1909" y="732"/>
                    <a:pt x="1535" y="375"/>
                    <a:pt x="1196" y="1"/>
                  </a:cubicBezTo>
                  <a:close/>
                </a:path>
              </a:pathLst>
            </a:custGeom>
            <a:solidFill>
              <a:srgbClr val="C6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79" name="Google Shape;1279;p61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-1965131" flipH="1">
            <a:off x="652977" y="1216430"/>
            <a:ext cx="810960" cy="90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61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22281">
            <a:off x="7847222" y="673784"/>
            <a:ext cx="939977" cy="893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62"/>
          <p:cNvSpPr txBox="1">
            <a:spLocks noGrp="1"/>
          </p:cNvSpPr>
          <p:nvPr>
            <p:ph type="title"/>
          </p:nvPr>
        </p:nvSpPr>
        <p:spPr>
          <a:xfrm rot="-2948">
            <a:off x="1247974" y="1280598"/>
            <a:ext cx="6648002" cy="17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100,000</a:t>
            </a:r>
          </a:p>
        </p:txBody>
      </p:sp>
      <p:sp>
        <p:nvSpPr>
          <p:cNvPr id="1286" name="Google Shape;1286;p62"/>
          <p:cNvSpPr txBox="1">
            <a:spLocks noGrp="1"/>
          </p:cNvSpPr>
          <p:nvPr>
            <p:ph type="subTitle" idx="1"/>
          </p:nvPr>
        </p:nvSpPr>
        <p:spPr>
          <a:xfrm>
            <a:off x="3013450" y="3241752"/>
            <a:ext cx="31173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Big numbers catch your audience’s attention</a:t>
            </a:r>
          </a:p>
        </p:txBody>
      </p:sp>
      <p:grpSp>
        <p:nvGrpSpPr>
          <p:cNvPr id="1287" name="Google Shape;1287;p62"/>
          <p:cNvGrpSpPr/>
          <p:nvPr/>
        </p:nvGrpSpPr>
        <p:grpSpPr>
          <a:xfrm>
            <a:off x="4364619" y="3098775"/>
            <a:ext cx="414713" cy="70105"/>
            <a:chOff x="4314513" y="3441800"/>
            <a:chExt cx="414713" cy="70105"/>
          </a:xfrm>
        </p:grpSpPr>
        <p:sp>
          <p:nvSpPr>
            <p:cNvPr id="1288" name="Google Shape;1288;p62"/>
            <p:cNvSpPr/>
            <p:nvPr/>
          </p:nvSpPr>
          <p:spPr>
            <a:xfrm>
              <a:off x="4661425" y="344410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1289" name="Google Shape;1289;p62"/>
            <p:cNvSpPr/>
            <p:nvPr/>
          </p:nvSpPr>
          <p:spPr>
            <a:xfrm>
              <a:off x="4314513" y="344180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1290" name="Google Shape;1290;p62"/>
            <p:cNvSpPr/>
            <p:nvPr/>
          </p:nvSpPr>
          <p:spPr>
            <a:xfrm>
              <a:off x="4467113" y="345020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63"/>
          <p:cNvSpPr txBox="1">
            <a:spLocks noGrp="1"/>
          </p:cNvSpPr>
          <p:nvPr>
            <p:ph type="ctrTitle"/>
          </p:nvPr>
        </p:nvSpPr>
        <p:spPr>
          <a:xfrm>
            <a:off x="1944600" y="403350"/>
            <a:ext cx="52359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</a:rPr>
              <a:t>SECONDARY</a:t>
            </a:r>
            <a:r>
              <a:rPr lang="en-GB" dirty="0"/>
              <a:t> </a:t>
            </a:r>
            <a:r>
              <a:rPr lang="en-GB" dirty="0">
                <a:solidFill>
                  <a:schemeClr val="dk2"/>
                </a:solidFill>
              </a:rPr>
              <a:t>EVENTS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296" name="Google Shape;1296;p63"/>
          <p:cNvSpPr txBox="1">
            <a:spLocks noGrp="1"/>
          </p:cNvSpPr>
          <p:nvPr>
            <p:ph type="subTitle" idx="1"/>
          </p:nvPr>
        </p:nvSpPr>
        <p:spPr>
          <a:xfrm>
            <a:off x="2281125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the closest planet to the Sun</a:t>
            </a:r>
          </a:p>
        </p:txBody>
      </p:sp>
      <p:sp>
        <p:nvSpPr>
          <p:cNvPr id="1297" name="Google Shape;1297;p63"/>
          <p:cNvSpPr txBox="1">
            <a:spLocks noGrp="1"/>
          </p:cNvSpPr>
          <p:nvPr>
            <p:ph type="ctrTitle" idx="2"/>
          </p:nvPr>
        </p:nvSpPr>
        <p:spPr>
          <a:xfrm>
            <a:off x="2281175" y="2227725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MERCURY</a:t>
            </a:r>
          </a:p>
        </p:txBody>
      </p:sp>
      <p:sp>
        <p:nvSpPr>
          <p:cNvPr id="1298" name="Google Shape;1298;p63"/>
          <p:cNvSpPr txBox="1">
            <a:spLocks noGrp="1"/>
          </p:cNvSpPr>
          <p:nvPr>
            <p:ph type="subTitle" idx="3"/>
          </p:nvPr>
        </p:nvSpPr>
        <p:spPr>
          <a:xfrm>
            <a:off x="1090275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Mars is actually a very cold place</a:t>
            </a:r>
          </a:p>
        </p:txBody>
      </p:sp>
      <p:sp>
        <p:nvSpPr>
          <p:cNvPr id="1299" name="Google Shape;1299;p63"/>
          <p:cNvSpPr txBox="1">
            <a:spLocks noGrp="1"/>
          </p:cNvSpPr>
          <p:nvPr>
            <p:ph type="ctrTitle" idx="4"/>
          </p:nvPr>
        </p:nvSpPr>
        <p:spPr>
          <a:xfrm>
            <a:off x="1090325" y="3495550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MARS</a:t>
            </a:r>
          </a:p>
        </p:txBody>
      </p:sp>
      <p:sp>
        <p:nvSpPr>
          <p:cNvPr id="1300" name="Google Shape;1300;p63"/>
          <p:cNvSpPr txBox="1">
            <a:spLocks noGrp="1"/>
          </p:cNvSpPr>
          <p:nvPr>
            <p:ph type="subTitle" idx="5"/>
          </p:nvPr>
        </p:nvSpPr>
        <p:spPr>
          <a:xfrm>
            <a:off x="4662725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Venus is the second planet from the Sun</a:t>
            </a:r>
          </a:p>
        </p:txBody>
      </p:sp>
      <p:sp>
        <p:nvSpPr>
          <p:cNvPr id="1301" name="Google Shape;1301;p63"/>
          <p:cNvSpPr txBox="1">
            <a:spLocks noGrp="1"/>
          </p:cNvSpPr>
          <p:nvPr>
            <p:ph type="ctrTitle" idx="6"/>
          </p:nvPr>
        </p:nvSpPr>
        <p:spPr>
          <a:xfrm>
            <a:off x="4662775" y="2227725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VENUS</a:t>
            </a:r>
          </a:p>
        </p:txBody>
      </p:sp>
      <p:sp>
        <p:nvSpPr>
          <p:cNvPr id="1302" name="Google Shape;1302;p63"/>
          <p:cNvSpPr txBox="1">
            <a:spLocks noGrp="1"/>
          </p:cNvSpPr>
          <p:nvPr>
            <p:ph type="subTitle" idx="7"/>
          </p:nvPr>
        </p:nvSpPr>
        <p:spPr>
          <a:xfrm>
            <a:off x="3471875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the biggest planet of them all</a:t>
            </a:r>
          </a:p>
        </p:txBody>
      </p:sp>
      <p:sp>
        <p:nvSpPr>
          <p:cNvPr id="1303" name="Google Shape;1303;p63"/>
          <p:cNvSpPr txBox="1">
            <a:spLocks noGrp="1"/>
          </p:cNvSpPr>
          <p:nvPr>
            <p:ph type="ctrTitle" idx="8"/>
          </p:nvPr>
        </p:nvSpPr>
        <p:spPr>
          <a:xfrm>
            <a:off x="3471925" y="3495550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JUPITER</a:t>
            </a:r>
          </a:p>
        </p:txBody>
      </p:sp>
      <p:sp>
        <p:nvSpPr>
          <p:cNvPr id="1304" name="Google Shape;1304;p63"/>
          <p:cNvSpPr txBox="1">
            <a:spLocks noGrp="1"/>
          </p:cNvSpPr>
          <p:nvPr>
            <p:ph type="subTitle" idx="9"/>
          </p:nvPr>
        </p:nvSpPr>
        <p:spPr>
          <a:xfrm>
            <a:off x="5853475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Saturn is a gas giant and has rings</a:t>
            </a:r>
          </a:p>
        </p:txBody>
      </p:sp>
      <p:sp>
        <p:nvSpPr>
          <p:cNvPr id="1305" name="Google Shape;1305;p63"/>
          <p:cNvSpPr txBox="1">
            <a:spLocks noGrp="1"/>
          </p:cNvSpPr>
          <p:nvPr>
            <p:ph type="ctrTitle" idx="13"/>
          </p:nvPr>
        </p:nvSpPr>
        <p:spPr>
          <a:xfrm>
            <a:off x="5853525" y="3495550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SATURN</a:t>
            </a:r>
          </a:p>
        </p:txBody>
      </p:sp>
      <p:pic>
        <p:nvPicPr>
          <p:cNvPr id="1306" name="Google Shape;1306;p63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587340">
            <a:off x="563275" y="957117"/>
            <a:ext cx="1135674" cy="107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63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65134">
            <a:off x="8054241" y="1339555"/>
            <a:ext cx="619786" cy="69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63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351728">
            <a:off x="7650487" y="1602749"/>
            <a:ext cx="851437" cy="950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64"/>
          <p:cNvSpPr txBox="1">
            <a:spLocks noGrp="1"/>
          </p:cNvSpPr>
          <p:nvPr>
            <p:ph type="ctrTitle"/>
          </p:nvPr>
        </p:nvSpPr>
        <p:spPr>
          <a:xfrm>
            <a:off x="1868988" y="441450"/>
            <a:ext cx="54060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2"/>
                </a:solidFill>
              </a:rPr>
              <a:t>AN</a:t>
            </a:r>
            <a:r>
              <a:rPr lang="en-GB" sz="4400" dirty="0"/>
              <a:t> </a:t>
            </a:r>
            <a:r>
              <a:rPr lang="en-GB" sz="4400" dirty="0">
                <a:solidFill>
                  <a:schemeClr val="accent1"/>
                </a:solidFill>
              </a:rPr>
              <a:t>EGALITARIAN</a:t>
            </a:r>
            <a:r>
              <a:rPr lang="en-GB" sz="4400" dirty="0"/>
              <a:t> </a:t>
            </a:r>
            <a:r>
              <a:rPr lang="en-GB" sz="4400" dirty="0">
                <a:solidFill>
                  <a:schemeClr val="dk2"/>
                </a:solidFill>
              </a:rPr>
              <a:t>EVENT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1314" name="Google Shape;1314;p64"/>
          <p:cNvSpPr txBox="1"/>
          <p:nvPr/>
        </p:nvSpPr>
        <p:spPr>
          <a:xfrm>
            <a:off x="1816450" y="2424550"/>
            <a:ext cx="22002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Mercury is the closest planet to the Sun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15" name="Google Shape;1315;p64"/>
          <p:cNvSpPr txBox="1"/>
          <p:nvPr/>
        </p:nvSpPr>
        <p:spPr>
          <a:xfrm>
            <a:off x="1816500" y="1996150"/>
            <a:ext cx="22002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lt2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WOMEN</a:t>
            </a:r>
            <a:endParaRPr sz="3000" b="1" dirty="0">
              <a:solidFill>
                <a:srgbClr val="60C5EB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16" name="Google Shape;1316;p64"/>
          <p:cNvSpPr txBox="1"/>
          <p:nvPr/>
        </p:nvSpPr>
        <p:spPr>
          <a:xfrm>
            <a:off x="1816450" y="3539975"/>
            <a:ext cx="22002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Venus is the second planet from the Sun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17" name="Google Shape;1317;p64"/>
          <p:cNvSpPr txBox="1"/>
          <p:nvPr/>
        </p:nvSpPr>
        <p:spPr>
          <a:xfrm>
            <a:off x="1816500" y="3111575"/>
            <a:ext cx="22002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2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MEN</a:t>
            </a:r>
            <a:endParaRPr sz="3000" b="1" dirty="0">
              <a:solidFill>
                <a:schemeClr val="dk2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18" name="Google Shape;1318;p64"/>
          <p:cNvSpPr txBox="1"/>
          <p:nvPr/>
        </p:nvSpPr>
        <p:spPr>
          <a:xfrm>
            <a:off x="724200" y="4364352"/>
            <a:ext cx="77040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0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Follow the link in the graph to modify its data and then paste the new one here. </a:t>
            </a:r>
            <a:r>
              <a:rPr lang="en-GB" sz="1000">
                <a:solidFill>
                  <a:schemeClr val="accent2"/>
                </a:solidFill>
                <a:uFill>
                  <a:noFill/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For more info, click here</a:t>
            </a:r>
            <a:endParaRPr sz="1000"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19" name="Google Shape;1319;p64"/>
          <p:cNvSpPr/>
          <p:nvPr/>
        </p:nvSpPr>
        <p:spPr>
          <a:xfrm rot="1548279" flipH="1">
            <a:off x="432268" y="7236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64"/>
          <p:cNvSpPr/>
          <p:nvPr/>
        </p:nvSpPr>
        <p:spPr>
          <a:xfrm rot="2359014" flipH="1">
            <a:off x="8100849" y="3399000"/>
            <a:ext cx="280323" cy="280274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64"/>
          <p:cNvSpPr/>
          <p:nvPr/>
        </p:nvSpPr>
        <p:spPr>
          <a:xfrm rot="1548197" flipH="1">
            <a:off x="7896344" y="3513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64"/>
          <p:cNvSpPr/>
          <p:nvPr/>
        </p:nvSpPr>
        <p:spPr>
          <a:xfrm rot="1755605" flipH="1">
            <a:off x="1194775" y="825097"/>
            <a:ext cx="203665" cy="203665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64"/>
          <p:cNvSpPr/>
          <p:nvPr/>
        </p:nvSpPr>
        <p:spPr>
          <a:xfrm rot="1548197" flipH="1">
            <a:off x="956631" y="3513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64"/>
          <p:cNvSpPr/>
          <p:nvPr/>
        </p:nvSpPr>
        <p:spPr>
          <a:xfrm rot="1548197" flipH="1">
            <a:off x="8428069" y="45009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64"/>
          <p:cNvSpPr/>
          <p:nvPr/>
        </p:nvSpPr>
        <p:spPr>
          <a:xfrm rot="2359408" flipH="1">
            <a:off x="8561498" y="2993497"/>
            <a:ext cx="203651" cy="203651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64"/>
          <p:cNvSpPr/>
          <p:nvPr/>
        </p:nvSpPr>
        <p:spPr>
          <a:xfrm rot="1548197" flipH="1">
            <a:off x="8428069" y="24125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64"/>
          <p:cNvSpPr/>
          <p:nvPr/>
        </p:nvSpPr>
        <p:spPr>
          <a:xfrm rot="1548197" flipH="1">
            <a:off x="436419" y="45009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64"/>
          <p:cNvSpPr/>
          <p:nvPr/>
        </p:nvSpPr>
        <p:spPr>
          <a:xfrm rot="1755121" flipH="1">
            <a:off x="731006" y="4157533"/>
            <a:ext cx="280273" cy="28021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64"/>
          <p:cNvSpPr/>
          <p:nvPr/>
        </p:nvSpPr>
        <p:spPr>
          <a:xfrm rot="843115" flipH="1">
            <a:off x="7180932" y="1230785"/>
            <a:ext cx="339122" cy="339122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0" name="Google Shape;1330;p64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22281">
            <a:off x="7847222" y="673784"/>
            <a:ext cx="939977" cy="893334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64"/>
          <p:cNvSpPr/>
          <p:nvPr/>
        </p:nvSpPr>
        <p:spPr>
          <a:xfrm rot="843218" flipH="1">
            <a:off x="7990213" y="1663557"/>
            <a:ext cx="203659" cy="203659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2" name="Google Shape;1332;p64" title="Gráfico">
            <a:hlinkClick r:id="rId5"/>
          </p:cNvPr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911800" y="1977200"/>
            <a:ext cx="3873225" cy="218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3" name="Google Shape;1333;p64"/>
          <p:cNvCxnSpPr/>
          <p:nvPr/>
        </p:nvCxnSpPr>
        <p:spPr>
          <a:xfrm>
            <a:off x="4343400" y="3981450"/>
            <a:ext cx="34575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4" name="Google Shape;1334;p64"/>
          <p:cNvSpPr txBox="1"/>
          <p:nvPr/>
        </p:nvSpPr>
        <p:spPr>
          <a:xfrm>
            <a:off x="724200" y="1884925"/>
            <a:ext cx="1089825" cy="727500"/>
          </a:xfrm>
          <a:prstGeom prst="rect">
            <a:avLst/>
          </a:prstGeom>
          <a:noFill/>
          <a:ln>
            <a:noFill/>
          </a:ln>
          <a:effectLst>
            <a:outerShdw dist="6667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lt2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55%</a:t>
            </a:r>
            <a:endParaRPr sz="3000" b="1" dirty="0">
              <a:solidFill>
                <a:schemeClr val="lt2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5" name="Google Shape;1335;p64"/>
          <p:cNvSpPr txBox="1"/>
          <p:nvPr/>
        </p:nvSpPr>
        <p:spPr>
          <a:xfrm>
            <a:off x="724200" y="3000275"/>
            <a:ext cx="1089825" cy="727500"/>
          </a:xfrm>
          <a:prstGeom prst="rect">
            <a:avLst/>
          </a:prstGeom>
          <a:noFill/>
          <a:ln>
            <a:noFill/>
          </a:ln>
          <a:effectLst>
            <a:outerShdw dist="6667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2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45%</a:t>
            </a:r>
            <a:endParaRPr sz="3000" b="1" dirty="0">
              <a:solidFill>
                <a:schemeClr val="dk2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65"/>
          <p:cNvSpPr txBox="1">
            <a:spLocks noGrp="1"/>
          </p:cNvSpPr>
          <p:nvPr>
            <p:ph type="ctrTitle"/>
          </p:nvPr>
        </p:nvSpPr>
        <p:spPr>
          <a:xfrm>
            <a:off x="1868988" y="441450"/>
            <a:ext cx="5406000" cy="1367400"/>
          </a:xfrm>
          <a:prstGeom prst="rect">
            <a:avLst/>
          </a:prstGeom>
        </p:spPr>
        <p:txBody>
          <a:bodyPr spcFirstLastPara="1" wrap="non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2"/>
                </a:solidFill>
              </a:rPr>
              <a:t>A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accent1"/>
                </a:solidFill>
              </a:rPr>
              <a:t>GALACTIC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dk2"/>
                </a:solidFill>
              </a:rPr>
              <a:t>TRADITION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1341" name="Google Shape;1341;p65"/>
          <p:cNvSpPr txBox="1"/>
          <p:nvPr/>
        </p:nvSpPr>
        <p:spPr>
          <a:xfrm>
            <a:off x="916075" y="3847750"/>
            <a:ext cx="17769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Venus is the second planet from the Sun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42" name="Google Shape;1342;p65"/>
          <p:cNvSpPr txBox="1"/>
          <p:nvPr/>
        </p:nvSpPr>
        <p:spPr>
          <a:xfrm>
            <a:off x="916184" y="3419350"/>
            <a:ext cx="17769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VENUS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43" name="Google Shape;1343;p65"/>
          <p:cNvSpPr txBox="1"/>
          <p:nvPr/>
        </p:nvSpPr>
        <p:spPr>
          <a:xfrm>
            <a:off x="2761025" y="3847750"/>
            <a:ext cx="17769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Despite being red, Mars is a very cold place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44" name="Google Shape;1344;p65"/>
          <p:cNvSpPr txBox="1"/>
          <p:nvPr/>
        </p:nvSpPr>
        <p:spPr>
          <a:xfrm>
            <a:off x="2761134" y="3419350"/>
            <a:ext cx="17769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MARS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45" name="Google Shape;1345;p65"/>
          <p:cNvSpPr txBox="1"/>
          <p:nvPr/>
        </p:nvSpPr>
        <p:spPr>
          <a:xfrm>
            <a:off x="4605975" y="3847750"/>
            <a:ext cx="17769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Saturn is a gas giant and has several rings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46" name="Google Shape;1346;p65"/>
          <p:cNvSpPr txBox="1"/>
          <p:nvPr/>
        </p:nvSpPr>
        <p:spPr>
          <a:xfrm>
            <a:off x="4606084" y="3419350"/>
            <a:ext cx="17769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SATURN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47" name="Google Shape;1347;p65"/>
          <p:cNvSpPr txBox="1"/>
          <p:nvPr/>
        </p:nvSpPr>
        <p:spPr>
          <a:xfrm>
            <a:off x="6450925" y="3847750"/>
            <a:ext cx="17769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Neptune is the farthest planet from the Sun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48" name="Google Shape;1348;p65"/>
          <p:cNvSpPr txBox="1"/>
          <p:nvPr/>
        </p:nvSpPr>
        <p:spPr>
          <a:xfrm>
            <a:off x="6451034" y="3419350"/>
            <a:ext cx="2026216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NEPTUNE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49" name="Google Shape;1349;p65"/>
          <p:cNvSpPr txBox="1"/>
          <p:nvPr/>
        </p:nvSpPr>
        <p:spPr>
          <a:xfrm>
            <a:off x="1830659" y="2715490"/>
            <a:ext cx="17769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dk2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EARTH</a:t>
            </a:r>
            <a:endParaRPr sz="3000" b="1" dirty="0">
              <a:solidFill>
                <a:schemeClr val="dk2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50" name="Google Shape;1350;p65"/>
          <p:cNvSpPr txBox="1"/>
          <p:nvPr/>
        </p:nvSpPr>
        <p:spPr>
          <a:xfrm>
            <a:off x="3181350" y="2023233"/>
            <a:ext cx="2571749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lt2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GEEK DAY</a:t>
            </a:r>
            <a:endParaRPr sz="3000" b="1" dirty="0">
              <a:solidFill>
                <a:schemeClr val="lt2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51" name="Google Shape;1351;p65"/>
          <p:cNvSpPr txBox="1"/>
          <p:nvPr/>
        </p:nvSpPr>
        <p:spPr>
          <a:xfrm>
            <a:off x="5502525" y="2715490"/>
            <a:ext cx="17769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accent1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JUPITER</a:t>
            </a:r>
            <a:endParaRPr sz="3000" b="1" dirty="0">
              <a:solidFill>
                <a:schemeClr val="accent1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52" name="Google Shape;1352;p65"/>
          <p:cNvCxnSpPr>
            <a:stCxn id="1350" idx="2"/>
            <a:endCxn id="1349" idx="0"/>
          </p:cNvCxnSpPr>
          <p:nvPr/>
        </p:nvCxnSpPr>
        <p:spPr>
          <a:xfrm rot="5400000">
            <a:off x="3499489" y="1747753"/>
            <a:ext cx="187357" cy="174811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3" name="Google Shape;1353;p65"/>
          <p:cNvCxnSpPr>
            <a:stCxn id="1350" idx="2"/>
            <a:endCxn id="1351" idx="0"/>
          </p:cNvCxnSpPr>
          <p:nvPr/>
        </p:nvCxnSpPr>
        <p:spPr>
          <a:xfrm rot="16200000" flipH="1">
            <a:off x="5335422" y="1659936"/>
            <a:ext cx="187357" cy="192375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4" name="Google Shape;1354;p65"/>
          <p:cNvCxnSpPr>
            <a:stCxn id="1349" idx="2"/>
            <a:endCxn id="1342" idx="0"/>
          </p:cNvCxnSpPr>
          <p:nvPr/>
        </p:nvCxnSpPr>
        <p:spPr>
          <a:xfrm rot="5400000">
            <a:off x="2162459" y="2862640"/>
            <a:ext cx="198900" cy="914400"/>
          </a:xfrm>
          <a:prstGeom prst="bentConnector3">
            <a:avLst>
              <a:gd name="adj1" fmla="val 5001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5" name="Google Shape;1355;p65"/>
          <p:cNvCxnSpPr>
            <a:stCxn id="1349" idx="2"/>
            <a:endCxn id="1344" idx="0"/>
          </p:cNvCxnSpPr>
          <p:nvPr/>
        </p:nvCxnSpPr>
        <p:spPr>
          <a:xfrm rot="-5400000" flipH="1">
            <a:off x="3084959" y="2854540"/>
            <a:ext cx="198900" cy="930600"/>
          </a:xfrm>
          <a:prstGeom prst="bentConnector3">
            <a:avLst>
              <a:gd name="adj1" fmla="val 5001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6" name="Google Shape;1356;p65"/>
          <p:cNvCxnSpPr>
            <a:stCxn id="1351" idx="2"/>
            <a:endCxn id="1346" idx="0"/>
          </p:cNvCxnSpPr>
          <p:nvPr/>
        </p:nvCxnSpPr>
        <p:spPr>
          <a:xfrm rot="5400000">
            <a:off x="5843325" y="2871640"/>
            <a:ext cx="198900" cy="896400"/>
          </a:xfrm>
          <a:prstGeom prst="bentConnector3">
            <a:avLst>
              <a:gd name="adj1" fmla="val 5001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7" name="Google Shape;1357;p65"/>
          <p:cNvCxnSpPr>
            <a:stCxn id="1351" idx="2"/>
            <a:endCxn id="1348" idx="0"/>
          </p:cNvCxnSpPr>
          <p:nvPr/>
        </p:nvCxnSpPr>
        <p:spPr>
          <a:xfrm rot="16200000" flipH="1">
            <a:off x="6828078" y="2783286"/>
            <a:ext cx="198960" cy="107316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66"/>
          <p:cNvSpPr txBox="1">
            <a:spLocks noGrp="1"/>
          </p:cNvSpPr>
          <p:nvPr>
            <p:ph type="ctrTitle"/>
          </p:nvPr>
        </p:nvSpPr>
        <p:spPr>
          <a:xfrm>
            <a:off x="1868988" y="441450"/>
            <a:ext cx="54060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2"/>
                </a:solidFill>
              </a:rPr>
              <a:t>MAKE</a:t>
            </a:r>
            <a:r>
              <a:rPr lang="en-GB" sz="3600" dirty="0"/>
              <a:t> </a:t>
            </a:r>
            <a:r>
              <a:rPr lang="en-GB" sz="3600" dirty="0">
                <a:solidFill>
                  <a:schemeClr val="accent1"/>
                </a:solidFill>
              </a:rPr>
              <a:t>YOUR</a:t>
            </a:r>
            <a:r>
              <a:rPr lang="en-GB" sz="3600" dirty="0"/>
              <a:t> </a:t>
            </a:r>
            <a:r>
              <a:rPr lang="en-GB" sz="3600" dirty="0">
                <a:solidFill>
                  <a:schemeClr val="dk2"/>
                </a:solidFill>
              </a:rPr>
              <a:t>SCHEDULE</a:t>
            </a:r>
            <a:endParaRPr sz="3600" dirty="0">
              <a:solidFill>
                <a:schemeClr val="dk2"/>
              </a:solidFill>
            </a:endParaRPr>
          </a:p>
        </p:txBody>
      </p:sp>
      <p:graphicFrame>
        <p:nvGraphicFramePr>
          <p:cNvPr id="1363" name="Google Shape;1363;p66"/>
          <p:cNvGraphicFramePr/>
          <p:nvPr/>
        </p:nvGraphicFramePr>
        <p:xfrm>
          <a:off x="952138" y="2004150"/>
          <a:ext cx="7117475" cy="2743200"/>
        </p:xfrm>
        <a:graphic>
          <a:graphicData uri="http://schemas.openxmlformats.org/drawingml/2006/table">
            <a:tbl>
              <a:tblPr>
                <a:noFill/>
                <a:tableStyleId>{296CE02B-0774-4D52-915C-3343D451ABFB}</a:tableStyleId>
              </a:tblPr>
              <a:tblGrid>
                <a:gridCol w="1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 dirty="0">
                          <a:solidFill>
                            <a:schemeClr val="accent2"/>
                          </a:solidFill>
                          <a:latin typeface="Hobo Std" panose="00000600000000000000" pitchFamily="50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10:00</a:t>
                      </a:r>
                      <a:endParaRPr sz="3000" b="1" dirty="0">
                        <a:solidFill>
                          <a:schemeClr val="accent2"/>
                        </a:solidFill>
                        <a:latin typeface="Hobo Std" panose="00000600000000000000" pitchFamily="50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 dirty="0">
                          <a:solidFill>
                            <a:schemeClr val="accent2"/>
                          </a:solidFill>
                          <a:latin typeface="Hobo Std" panose="00000600000000000000" pitchFamily="50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12:00</a:t>
                      </a:r>
                      <a:endParaRPr sz="3000" b="1" dirty="0">
                        <a:solidFill>
                          <a:schemeClr val="accent2"/>
                        </a:solidFill>
                        <a:latin typeface="Hobo Std" panose="00000600000000000000" pitchFamily="50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 dirty="0">
                          <a:solidFill>
                            <a:schemeClr val="accent2"/>
                          </a:solidFill>
                          <a:latin typeface="Hobo Std" panose="00000600000000000000" pitchFamily="50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14:00</a:t>
                      </a:r>
                      <a:endParaRPr sz="3000" b="1" dirty="0">
                        <a:solidFill>
                          <a:schemeClr val="accent2"/>
                        </a:solidFill>
                        <a:latin typeface="Hobo Std" panose="00000600000000000000" pitchFamily="50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 dirty="0">
                          <a:solidFill>
                            <a:schemeClr val="accent2"/>
                          </a:solidFill>
                          <a:latin typeface="Hobo Std" panose="00000600000000000000" pitchFamily="50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MON.</a:t>
                      </a:r>
                      <a:endParaRPr sz="3000" b="1" dirty="0">
                        <a:solidFill>
                          <a:schemeClr val="accent2"/>
                        </a:solidFill>
                        <a:latin typeface="Hobo Std" panose="00000600000000000000" pitchFamily="50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Presentation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Movies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Meeting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 dirty="0">
                          <a:solidFill>
                            <a:schemeClr val="accent2"/>
                          </a:solidFill>
                          <a:latin typeface="Hobo Std" panose="00000600000000000000" pitchFamily="50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TUES.</a:t>
                      </a:r>
                      <a:endParaRPr sz="3000" b="1" dirty="0">
                        <a:solidFill>
                          <a:schemeClr val="accent2"/>
                        </a:solidFill>
                        <a:latin typeface="Hobo Std" panose="00000600000000000000" pitchFamily="50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Meeting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Tournament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Premiere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 dirty="0">
                          <a:solidFill>
                            <a:schemeClr val="accent2"/>
                          </a:solidFill>
                          <a:latin typeface="Hobo Std" panose="00000600000000000000" pitchFamily="50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WED.</a:t>
                      </a:r>
                      <a:endParaRPr sz="3000" b="1" dirty="0">
                        <a:solidFill>
                          <a:schemeClr val="accent2"/>
                        </a:solidFill>
                        <a:latin typeface="Hobo Std" panose="00000600000000000000" pitchFamily="50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Presentation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Movies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Meeting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 dirty="0">
                          <a:solidFill>
                            <a:schemeClr val="accent2"/>
                          </a:solidFill>
                          <a:latin typeface="Hobo Std" panose="00000600000000000000" pitchFamily="50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THURS.</a:t>
                      </a:r>
                      <a:endParaRPr sz="3000" b="1" dirty="0">
                        <a:solidFill>
                          <a:schemeClr val="accent2"/>
                        </a:solidFill>
                        <a:latin typeface="Hobo Std" panose="00000600000000000000" pitchFamily="50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Tournament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Videogame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Premiere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 dirty="0">
                          <a:solidFill>
                            <a:schemeClr val="accent2"/>
                          </a:solidFill>
                          <a:latin typeface="Hobo Std" panose="00000600000000000000" pitchFamily="50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FRI.</a:t>
                      </a:r>
                      <a:endParaRPr sz="3000" b="1" dirty="0">
                        <a:solidFill>
                          <a:schemeClr val="accent2"/>
                        </a:solidFill>
                        <a:latin typeface="Hobo Std" panose="00000600000000000000" pitchFamily="50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Presentation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Movies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Meeting</a:t>
                      </a:r>
                      <a:endParaRPr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64" name="Google Shape;1364;p66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576569">
            <a:off x="334034" y="361136"/>
            <a:ext cx="1603135" cy="183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66"/>
          <p:cNvSpPr/>
          <p:nvPr/>
        </p:nvSpPr>
        <p:spPr>
          <a:xfrm rot="-1548279">
            <a:off x="1827494" y="14770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66"/>
          <p:cNvSpPr/>
          <p:nvPr/>
        </p:nvSpPr>
        <p:spPr>
          <a:xfrm rot="-1547762">
            <a:off x="2206123" y="1138343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66"/>
          <p:cNvSpPr/>
          <p:nvPr/>
        </p:nvSpPr>
        <p:spPr>
          <a:xfrm rot="-1548197">
            <a:off x="6677284" y="75857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66"/>
          <p:cNvSpPr/>
          <p:nvPr/>
        </p:nvSpPr>
        <p:spPr>
          <a:xfrm rot="-1548197">
            <a:off x="8431709" y="14968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66"/>
          <p:cNvSpPr/>
          <p:nvPr/>
        </p:nvSpPr>
        <p:spPr>
          <a:xfrm rot="-1547762">
            <a:off x="495461" y="3971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66"/>
          <p:cNvSpPr/>
          <p:nvPr/>
        </p:nvSpPr>
        <p:spPr>
          <a:xfrm rot="-1548220">
            <a:off x="6763757" y="1103459"/>
            <a:ext cx="510062" cy="532114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1" name="Google Shape;1371;p66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7395326" y="350103"/>
            <a:ext cx="1117824" cy="1062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67"/>
          <p:cNvSpPr txBox="1">
            <a:spLocks noGrp="1"/>
          </p:cNvSpPr>
          <p:nvPr>
            <p:ph type="ctrTitle"/>
          </p:nvPr>
        </p:nvSpPr>
        <p:spPr>
          <a:xfrm>
            <a:off x="1636350" y="441450"/>
            <a:ext cx="58713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lt2"/>
                </a:solidFill>
              </a:rPr>
              <a:t>CHARACTERISTIC</a:t>
            </a:r>
            <a:r>
              <a:rPr lang="en-GB" sz="4000" dirty="0"/>
              <a:t> </a:t>
            </a:r>
            <a:r>
              <a:rPr lang="en-GB" sz="4000" dirty="0">
                <a:solidFill>
                  <a:schemeClr val="dk2"/>
                </a:solidFill>
              </a:rPr>
              <a:t>ELEMENTS</a:t>
            </a:r>
            <a:endParaRPr sz="4000" dirty="0">
              <a:solidFill>
                <a:schemeClr val="dk2"/>
              </a:solidFill>
            </a:endParaRPr>
          </a:p>
        </p:txBody>
      </p:sp>
      <p:sp>
        <p:nvSpPr>
          <p:cNvPr id="1377" name="Google Shape;1377;p67"/>
          <p:cNvSpPr txBox="1">
            <a:spLocks noGrp="1"/>
          </p:cNvSpPr>
          <p:nvPr>
            <p:ph type="subTitle" idx="1"/>
          </p:nvPr>
        </p:nvSpPr>
        <p:spPr>
          <a:xfrm>
            <a:off x="712800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Despite being red, Mars is a cold place</a:t>
            </a:r>
          </a:p>
        </p:txBody>
      </p:sp>
      <p:sp>
        <p:nvSpPr>
          <p:cNvPr id="1378" name="Google Shape;1378;p67"/>
          <p:cNvSpPr txBox="1">
            <a:spLocks noGrp="1"/>
          </p:cNvSpPr>
          <p:nvPr>
            <p:ph type="ctrTitle" idx="2"/>
          </p:nvPr>
        </p:nvSpPr>
        <p:spPr>
          <a:xfrm>
            <a:off x="712850" y="2227725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MARS</a:t>
            </a:r>
          </a:p>
        </p:txBody>
      </p:sp>
      <p:sp>
        <p:nvSpPr>
          <p:cNvPr id="1379" name="Google Shape;1379;p67"/>
          <p:cNvSpPr txBox="1">
            <a:spLocks noGrp="1"/>
          </p:cNvSpPr>
          <p:nvPr>
            <p:ph type="subTitle" idx="3"/>
          </p:nvPr>
        </p:nvSpPr>
        <p:spPr>
          <a:xfrm>
            <a:off x="6223750" y="2656125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the biggest planet in the Solar System</a:t>
            </a:r>
          </a:p>
        </p:txBody>
      </p:sp>
      <p:sp>
        <p:nvSpPr>
          <p:cNvPr id="1380" name="Google Shape;1380;p67"/>
          <p:cNvSpPr txBox="1">
            <a:spLocks noGrp="1"/>
          </p:cNvSpPr>
          <p:nvPr>
            <p:ph type="ctrTitle" idx="4"/>
          </p:nvPr>
        </p:nvSpPr>
        <p:spPr>
          <a:xfrm>
            <a:off x="6223800" y="2227725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JUPITER</a:t>
            </a:r>
          </a:p>
        </p:txBody>
      </p:sp>
      <p:sp>
        <p:nvSpPr>
          <p:cNvPr id="1381" name="Google Shape;1381;p67"/>
          <p:cNvSpPr txBox="1">
            <a:spLocks noGrp="1"/>
          </p:cNvSpPr>
          <p:nvPr>
            <p:ph type="subTitle" idx="5"/>
          </p:nvPr>
        </p:nvSpPr>
        <p:spPr>
          <a:xfrm>
            <a:off x="712800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Venus is the second planet from the Sun</a:t>
            </a:r>
          </a:p>
        </p:txBody>
      </p:sp>
      <p:sp>
        <p:nvSpPr>
          <p:cNvPr id="1382" name="Google Shape;1382;p67"/>
          <p:cNvSpPr txBox="1">
            <a:spLocks noGrp="1"/>
          </p:cNvSpPr>
          <p:nvPr>
            <p:ph type="ctrTitle" idx="6"/>
          </p:nvPr>
        </p:nvSpPr>
        <p:spPr>
          <a:xfrm>
            <a:off x="712850" y="3495550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VENUS</a:t>
            </a:r>
          </a:p>
        </p:txBody>
      </p:sp>
      <p:sp>
        <p:nvSpPr>
          <p:cNvPr id="1383" name="Google Shape;1383;p67"/>
          <p:cNvSpPr txBox="1">
            <a:spLocks noGrp="1"/>
          </p:cNvSpPr>
          <p:nvPr>
            <p:ph type="subTitle" idx="7"/>
          </p:nvPr>
        </p:nvSpPr>
        <p:spPr>
          <a:xfrm>
            <a:off x="6223750" y="3923950"/>
            <a:ext cx="220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Saturn is a gas giant and has several rings</a:t>
            </a:r>
          </a:p>
        </p:txBody>
      </p:sp>
      <p:sp>
        <p:nvSpPr>
          <p:cNvPr id="1384" name="Google Shape;1384;p67"/>
          <p:cNvSpPr txBox="1">
            <a:spLocks noGrp="1"/>
          </p:cNvSpPr>
          <p:nvPr>
            <p:ph type="ctrTitle" idx="8"/>
          </p:nvPr>
        </p:nvSpPr>
        <p:spPr>
          <a:xfrm>
            <a:off x="6223800" y="3495550"/>
            <a:ext cx="2200200" cy="5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SATURN</a:t>
            </a:r>
          </a:p>
        </p:txBody>
      </p:sp>
      <p:sp>
        <p:nvSpPr>
          <p:cNvPr id="1385" name="Google Shape;1385;p67"/>
          <p:cNvSpPr/>
          <p:nvPr/>
        </p:nvSpPr>
        <p:spPr>
          <a:xfrm>
            <a:off x="3524675" y="2297796"/>
            <a:ext cx="2087400" cy="20874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6" name="Google Shape;1386;p67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54690" y="2101282"/>
            <a:ext cx="1041144" cy="116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67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54690" y="3419357"/>
            <a:ext cx="1041144" cy="116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p67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940915" y="2101282"/>
            <a:ext cx="1041144" cy="116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67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940915" y="3419357"/>
            <a:ext cx="1041144" cy="11623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0" name="Google Shape;1390;p67"/>
          <p:cNvGrpSpPr/>
          <p:nvPr/>
        </p:nvGrpSpPr>
        <p:grpSpPr>
          <a:xfrm>
            <a:off x="3401859" y="3727898"/>
            <a:ext cx="546829" cy="545247"/>
            <a:chOff x="2924948" y="4271961"/>
            <a:chExt cx="340512" cy="339527"/>
          </a:xfrm>
        </p:grpSpPr>
        <p:sp>
          <p:nvSpPr>
            <p:cNvPr id="1391" name="Google Shape;1391;p67"/>
            <p:cNvSpPr/>
            <p:nvPr/>
          </p:nvSpPr>
          <p:spPr>
            <a:xfrm>
              <a:off x="2953412" y="4299882"/>
              <a:ext cx="284159" cy="284159"/>
            </a:xfrm>
            <a:custGeom>
              <a:avLst/>
              <a:gdLst/>
              <a:ahLst/>
              <a:cxnLst/>
              <a:rect l="l" t="t" r="r" b="b"/>
              <a:pathLst>
                <a:path w="8905" h="8905" extrusionOk="0">
                  <a:moveTo>
                    <a:pt x="1945" y="1"/>
                  </a:moveTo>
                  <a:cubicBezTo>
                    <a:pt x="875" y="1"/>
                    <a:pt x="1" y="875"/>
                    <a:pt x="1" y="1946"/>
                  </a:cubicBezTo>
                  <a:lnTo>
                    <a:pt x="1" y="6959"/>
                  </a:lnTo>
                  <a:cubicBezTo>
                    <a:pt x="1" y="8030"/>
                    <a:pt x="875" y="8904"/>
                    <a:pt x="1945" y="8904"/>
                  </a:cubicBezTo>
                  <a:lnTo>
                    <a:pt x="6959" y="8904"/>
                  </a:lnTo>
                  <a:cubicBezTo>
                    <a:pt x="8030" y="8904"/>
                    <a:pt x="8904" y="8030"/>
                    <a:pt x="8904" y="6959"/>
                  </a:cubicBezTo>
                  <a:lnTo>
                    <a:pt x="8904" y="1946"/>
                  </a:lnTo>
                  <a:cubicBezTo>
                    <a:pt x="8904" y="875"/>
                    <a:pt x="8030" y="1"/>
                    <a:pt x="6959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7"/>
            <p:cNvSpPr/>
            <p:nvPr/>
          </p:nvSpPr>
          <p:spPr>
            <a:xfrm>
              <a:off x="2952263" y="4299882"/>
              <a:ext cx="173144" cy="284159"/>
            </a:xfrm>
            <a:custGeom>
              <a:avLst/>
              <a:gdLst/>
              <a:ahLst/>
              <a:cxnLst/>
              <a:rect l="l" t="t" r="r" b="b"/>
              <a:pathLst>
                <a:path w="5426" h="8905" extrusionOk="0">
                  <a:moveTo>
                    <a:pt x="1964" y="1"/>
                  </a:moveTo>
                  <a:cubicBezTo>
                    <a:pt x="875" y="1"/>
                    <a:pt x="1" y="875"/>
                    <a:pt x="1" y="1946"/>
                  </a:cubicBezTo>
                  <a:lnTo>
                    <a:pt x="1" y="6959"/>
                  </a:lnTo>
                  <a:cubicBezTo>
                    <a:pt x="1" y="8030"/>
                    <a:pt x="875" y="8904"/>
                    <a:pt x="1964" y="8904"/>
                  </a:cubicBezTo>
                  <a:lnTo>
                    <a:pt x="3641" y="8904"/>
                  </a:lnTo>
                  <a:cubicBezTo>
                    <a:pt x="3248" y="8173"/>
                    <a:pt x="3302" y="7298"/>
                    <a:pt x="3302" y="7298"/>
                  </a:cubicBezTo>
                  <a:lnTo>
                    <a:pt x="3302" y="4675"/>
                  </a:lnTo>
                  <a:cubicBezTo>
                    <a:pt x="3302" y="3890"/>
                    <a:pt x="3641" y="3159"/>
                    <a:pt x="4247" y="2641"/>
                  </a:cubicBezTo>
                  <a:cubicBezTo>
                    <a:pt x="5425" y="1642"/>
                    <a:pt x="5371" y="1"/>
                    <a:pt x="5371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7"/>
            <p:cNvSpPr/>
            <p:nvPr/>
          </p:nvSpPr>
          <p:spPr>
            <a:xfrm>
              <a:off x="2995533" y="4342036"/>
              <a:ext cx="198735" cy="199278"/>
            </a:xfrm>
            <a:custGeom>
              <a:avLst/>
              <a:gdLst/>
              <a:ahLst/>
              <a:cxnLst/>
              <a:rect l="l" t="t" r="r" b="b"/>
              <a:pathLst>
                <a:path w="6228" h="6245" extrusionOk="0">
                  <a:moveTo>
                    <a:pt x="1303" y="0"/>
                  </a:moveTo>
                  <a:cubicBezTo>
                    <a:pt x="590" y="0"/>
                    <a:pt x="1" y="589"/>
                    <a:pt x="1" y="1320"/>
                  </a:cubicBezTo>
                  <a:lnTo>
                    <a:pt x="1" y="4925"/>
                  </a:lnTo>
                  <a:cubicBezTo>
                    <a:pt x="1" y="5656"/>
                    <a:pt x="590" y="6245"/>
                    <a:pt x="1303" y="6245"/>
                  </a:cubicBezTo>
                  <a:lnTo>
                    <a:pt x="4925" y="6245"/>
                  </a:lnTo>
                  <a:cubicBezTo>
                    <a:pt x="5657" y="6245"/>
                    <a:pt x="6228" y="5656"/>
                    <a:pt x="6228" y="4925"/>
                  </a:cubicBezTo>
                  <a:lnTo>
                    <a:pt x="6228" y="1320"/>
                  </a:lnTo>
                  <a:cubicBezTo>
                    <a:pt x="6228" y="589"/>
                    <a:pt x="5657" y="0"/>
                    <a:pt x="4925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7"/>
            <p:cNvSpPr/>
            <p:nvPr/>
          </p:nvSpPr>
          <p:spPr>
            <a:xfrm>
              <a:off x="2995533" y="4342036"/>
              <a:ext cx="120747" cy="199278"/>
            </a:xfrm>
            <a:custGeom>
              <a:avLst/>
              <a:gdLst/>
              <a:ahLst/>
              <a:cxnLst/>
              <a:rect l="l" t="t" r="r" b="b"/>
              <a:pathLst>
                <a:path w="3784" h="6245" extrusionOk="0">
                  <a:moveTo>
                    <a:pt x="1303" y="0"/>
                  </a:moveTo>
                  <a:cubicBezTo>
                    <a:pt x="590" y="0"/>
                    <a:pt x="1" y="589"/>
                    <a:pt x="1" y="1320"/>
                  </a:cubicBezTo>
                  <a:lnTo>
                    <a:pt x="1" y="4925"/>
                  </a:lnTo>
                  <a:cubicBezTo>
                    <a:pt x="1" y="5656"/>
                    <a:pt x="590" y="6245"/>
                    <a:pt x="1303" y="6245"/>
                  </a:cubicBezTo>
                  <a:lnTo>
                    <a:pt x="1946" y="6245"/>
                  </a:lnTo>
                  <a:cubicBezTo>
                    <a:pt x="1946" y="6084"/>
                    <a:pt x="1946" y="5977"/>
                    <a:pt x="1946" y="5977"/>
                  </a:cubicBezTo>
                  <a:cubicBezTo>
                    <a:pt x="1946" y="5977"/>
                    <a:pt x="1946" y="4532"/>
                    <a:pt x="1946" y="3337"/>
                  </a:cubicBezTo>
                  <a:cubicBezTo>
                    <a:pt x="1946" y="2552"/>
                    <a:pt x="2303" y="1820"/>
                    <a:pt x="2891" y="1320"/>
                  </a:cubicBezTo>
                  <a:cubicBezTo>
                    <a:pt x="3355" y="928"/>
                    <a:pt x="3623" y="446"/>
                    <a:pt x="3784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7"/>
            <p:cNvSpPr/>
            <p:nvPr/>
          </p:nvSpPr>
          <p:spPr>
            <a:xfrm>
              <a:off x="3026869" y="4453627"/>
              <a:ext cx="62097" cy="62097"/>
            </a:xfrm>
            <a:custGeom>
              <a:avLst/>
              <a:gdLst/>
              <a:ahLst/>
              <a:cxnLst/>
              <a:rect l="l" t="t" r="r" b="b"/>
              <a:pathLst>
                <a:path w="1946" h="1946" extrusionOk="0">
                  <a:moveTo>
                    <a:pt x="625" y="0"/>
                  </a:moveTo>
                  <a:cubicBezTo>
                    <a:pt x="268" y="0"/>
                    <a:pt x="0" y="286"/>
                    <a:pt x="0" y="625"/>
                  </a:cubicBezTo>
                  <a:lnTo>
                    <a:pt x="0" y="1338"/>
                  </a:lnTo>
                  <a:cubicBezTo>
                    <a:pt x="0" y="1677"/>
                    <a:pt x="268" y="1945"/>
                    <a:pt x="625" y="1945"/>
                  </a:cubicBezTo>
                  <a:lnTo>
                    <a:pt x="1321" y="1945"/>
                  </a:lnTo>
                  <a:cubicBezTo>
                    <a:pt x="1677" y="1945"/>
                    <a:pt x="1945" y="1677"/>
                    <a:pt x="1945" y="1338"/>
                  </a:cubicBezTo>
                  <a:lnTo>
                    <a:pt x="1945" y="625"/>
                  </a:lnTo>
                  <a:cubicBezTo>
                    <a:pt x="1945" y="286"/>
                    <a:pt x="1677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7"/>
            <p:cNvSpPr/>
            <p:nvPr/>
          </p:nvSpPr>
          <p:spPr>
            <a:xfrm>
              <a:off x="3119663" y="4453627"/>
              <a:ext cx="43876" cy="62097"/>
            </a:xfrm>
            <a:custGeom>
              <a:avLst/>
              <a:gdLst/>
              <a:ahLst/>
              <a:cxnLst/>
              <a:rect l="l" t="t" r="r" b="b"/>
              <a:pathLst>
                <a:path w="1375" h="1946" extrusionOk="0">
                  <a:moveTo>
                    <a:pt x="518" y="0"/>
                  </a:moveTo>
                  <a:cubicBezTo>
                    <a:pt x="233" y="0"/>
                    <a:pt x="1" y="232"/>
                    <a:pt x="1" y="518"/>
                  </a:cubicBezTo>
                  <a:lnTo>
                    <a:pt x="1" y="1428"/>
                  </a:lnTo>
                  <a:cubicBezTo>
                    <a:pt x="1" y="1713"/>
                    <a:pt x="233" y="1945"/>
                    <a:pt x="518" y="1945"/>
                  </a:cubicBezTo>
                  <a:lnTo>
                    <a:pt x="839" y="1945"/>
                  </a:lnTo>
                  <a:cubicBezTo>
                    <a:pt x="1143" y="1945"/>
                    <a:pt x="1374" y="1713"/>
                    <a:pt x="1374" y="1428"/>
                  </a:cubicBezTo>
                  <a:lnTo>
                    <a:pt x="1374" y="518"/>
                  </a:lnTo>
                  <a:cubicBezTo>
                    <a:pt x="1374" y="232"/>
                    <a:pt x="1143" y="0"/>
                    <a:pt x="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7"/>
            <p:cNvSpPr/>
            <p:nvPr/>
          </p:nvSpPr>
          <p:spPr>
            <a:xfrm>
              <a:off x="3024571" y="4271961"/>
              <a:ext cx="30219" cy="53705"/>
            </a:xfrm>
            <a:custGeom>
              <a:avLst/>
              <a:gdLst/>
              <a:ahLst/>
              <a:cxnLst/>
              <a:rect l="l" t="t" r="r" b="b"/>
              <a:pathLst>
                <a:path w="947" h="1683" extrusionOk="0">
                  <a:moveTo>
                    <a:pt x="462" y="0"/>
                  </a:moveTo>
                  <a:cubicBezTo>
                    <a:pt x="451" y="0"/>
                    <a:pt x="440" y="1"/>
                    <a:pt x="429" y="1"/>
                  </a:cubicBezTo>
                  <a:cubicBezTo>
                    <a:pt x="179" y="37"/>
                    <a:pt x="1" y="233"/>
                    <a:pt x="1" y="483"/>
                  </a:cubicBezTo>
                  <a:lnTo>
                    <a:pt x="1" y="1215"/>
                  </a:lnTo>
                  <a:cubicBezTo>
                    <a:pt x="1" y="1447"/>
                    <a:pt x="179" y="1661"/>
                    <a:pt x="429" y="1679"/>
                  </a:cubicBezTo>
                  <a:cubicBezTo>
                    <a:pt x="450" y="1681"/>
                    <a:pt x="471" y="1682"/>
                    <a:pt x="491" y="1682"/>
                  </a:cubicBezTo>
                  <a:cubicBezTo>
                    <a:pt x="747" y="1682"/>
                    <a:pt x="947" y="1479"/>
                    <a:pt x="947" y="1215"/>
                  </a:cubicBezTo>
                  <a:lnTo>
                    <a:pt x="947" y="465"/>
                  </a:lnTo>
                  <a:cubicBezTo>
                    <a:pt x="947" y="208"/>
                    <a:pt x="732" y="0"/>
                    <a:pt x="46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7"/>
            <p:cNvSpPr/>
            <p:nvPr/>
          </p:nvSpPr>
          <p:spPr>
            <a:xfrm>
              <a:off x="3080382" y="4271961"/>
              <a:ext cx="29644" cy="53705"/>
            </a:xfrm>
            <a:custGeom>
              <a:avLst/>
              <a:gdLst/>
              <a:ahLst/>
              <a:cxnLst/>
              <a:rect l="l" t="t" r="r" b="b"/>
              <a:pathLst>
                <a:path w="929" h="1683" extrusionOk="0">
                  <a:moveTo>
                    <a:pt x="460" y="0"/>
                  </a:moveTo>
                  <a:cubicBezTo>
                    <a:pt x="450" y="0"/>
                    <a:pt x="439" y="1"/>
                    <a:pt x="429" y="1"/>
                  </a:cubicBezTo>
                  <a:cubicBezTo>
                    <a:pt x="179" y="37"/>
                    <a:pt x="0" y="233"/>
                    <a:pt x="0" y="483"/>
                  </a:cubicBezTo>
                  <a:lnTo>
                    <a:pt x="0" y="1215"/>
                  </a:lnTo>
                  <a:cubicBezTo>
                    <a:pt x="0" y="1447"/>
                    <a:pt x="179" y="1661"/>
                    <a:pt x="429" y="1679"/>
                  </a:cubicBezTo>
                  <a:cubicBezTo>
                    <a:pt x="448" y="1681"/>
                    <a:pt x="468" y="1682"/>
                    <a:pt x="487" y="1682"/>
                  </a:cubicBezTo>
                  <a:cubicBezTo>
                    <a:pt x="729" y="1682"/>
                    <a:pt x="928" y="1479"/>
                    <a:pt x="928" y="1215"/>
                  </a:cubicBezTo>
                  <a:lnTo>
                    <a:pt x="928" y="465"/>
                  </a:lnTo>
                  <a:cubicBezTo>
                    <a:pt x="928" y="208"/>
                    <a:pt x="714" y="0"/>
                    <a:pt x="46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7"/>
            <p:cNvSpPr/>
            <p:nvPr/>
          </p:nvSpPr>
          <p:spPr>
            <a:xfrm>
              <a:off x="3135618" y="4271961"/>
              <a:ext cx="29612" cy="53705"/>
            </a:xfrm>
            <a:custGeom>
              <a:avLst/>
              <a:gdLst/>
              <a:ahLst/>
              <a:cxnLst/>
              <a:rect l="l" t="t" r="r" b="b"/>
              <a:pathLst>
                <a:path w="928" h="1683" extrusionOk="0">
                  <a:moveTo>
                    <a:pt x="460" y="0"/>
                  </a:moveTo>
                  <a:cubicBezTo>
                    <a:pt x="449" y="0"/>
                    <a:pt x="439" y="1"/>
                    <a:pt x="428" y="1"/>
                  </a:cubicBezTo>
                  <a:cubicBezTo>
                    <a:pt x="179" y="37"/>
                    <a:pt x="0" y="233"/>
                    <a:pt x="0" y="483"/>
                  </a:cubicBezTo>
                  <a:lnTo>
                    <a:pt x="0" y="1215"/>
                  </a:lnTo>
                  <a:cubicBezTo>
                    <a:pt x="0" y="1447"/>
                    <a:pt x="179" y="1661"/>
                    <a:pt x="428" y="1679"/>
                  </a:cubicBezTo>
                  <a:cubicBezTo>
                    <a:pt x="448" y="1681"/>
                    <a:pt x="467" y="1682"/>
                    <a:pt x="487" y="1682"/>
                  </a:cubicBezTo>
                  <a:cubicBezTo>
                    <a:pt x="729" y="1682"/>
                    <a:pt x="928" y="1479"/>
                    <a:pt x="928" y="1215"/>
                  </a:cubicBezTo>
                  <a:lnTo>
                    <a:pt x="928" y="465"/>
                  </a:lnTo>
                  <a:cubicBezTo>
                    <a:pt x="928" y="208"/>
                    <a:pt x="714" y="0"/>
                    <a:pt x="46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7"/>
            <p:cNvSpPr/>
            <p:nvPr/>
          </p:nvSpPr>
          <p:spPr>
            <a:xfrm>
              <a:off x="3024571" y="4557783"/>
              <a:ext cx="30219" cy="53705"/>
            </a:xfrm>
            <a:custGeom>
              <a:avLst/>
              <a:gdLst/>
              <a:ahLst/>
              <a:cxnLst/>
              <a:rect l="l" t="t" r="r" b="b"/>
              <a:pathLst>
                <a:path w="947" h="1683" extrusionOk="0">
                  <a:moveTo>
                    <a:pt x="462" y="0"/>
                  </a:moveTo>
                  <a:cubicBezTo>
                    <a:pt x="451" y="0"/>
                    <a:pt x="440" y="1"/>
                    <a:pt x="429" y="1"/>
                  </a:cubicBezTo>
                  <a:cubicBezTo>
                    <a:pt x="179" y="19"/>
                    <a:pt x="1" y="233"/>
                    <a:pt x="1" y="483"/>
                  </a:cubicBezTo>
                  <a:lnTo>
                    <a:pt x="1" y="1215"/>
                  </a:lnTo>
                  <a:cubicBezTo>
                    <a:pt x="1" y="1447"/>
                    <a:pt x="179" y="1661"/>
                    <a:pt x="429" y="1679"/>
                  </a:cubicBezTo>
                  <a:cubicBezTo>
                    <a:pt x="449" y="1681"/>
                    <a:pt x="468" y="1682"/>
                    <a:pt x="487" y="1682"/>
                  </a:cubicBezTo>
                  <a:cubicBezTo>
                    <a:pt x="745" y="1682"/>
                    <a:pt x="947" y="1464"/>
                    <a:pt x="947" y="1215"/>
                  </a:cubicBezTo>
                  <a:lnTo>
                    <a:pt x="947" y="465"/>
                  </a:lnTo>
                  <a:cubicBezTo>
                    <a:pt x="947" y="208"/>
                    <a:pt x="732" y="0"/>
                    <a:pt x="46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7"/>
            <p:cNvSpPr/>
            <p:nvPr/>
          </p:nvSpPr>
          <p:spPr>
            <a:xfrm>
              <a:off x="3080382" y="4557783"/>
              <a:ext cx="29644" cy="53705"/>
            </a:xfrm>
            <a:custGeom>
              <a:avLst/>
              <a:gdLst/>
              <a:ahLst/>
              <a:cxnLst/>
              <a:rect l="l" t="t" r="r" b="b"/>
              <a:pathLst>
                <a:path w="929" h="1683" extrusionOk="0">
                  <a:moveTo>
                    <a:pt x="460" y="0"/>
                  </a:moveTo>
                  <a:cubicBezTo>
                    <a:pt x="450" y="0"/>
                    <a:pt x="439" y="1"/>
                    <a:pt x="429" y="1"/>
                  </a:cubicBezTo>
                  <a:cubicBezTo>
                    <a:pt x="179" y="19"/>
                    <a:pt x="0" y="233"/>
                    <a:pt x="0" y="483"/>
                  </a:cubicBezTo>
                  <a:lnTo>
                    <a:pt x="0" y="1215"/>
                  </a:lnTo>
                  <a:cubicBezTo>
                    <a:pt x="0" y="1447"/>
                    <a:pt x="179" y="1661"/>
                    <a:pt x="429" y="1679"/>
                  </a:cubicBezTo>
                  <a:cubicBezTo>
                    <a:pt x="447" y="1681"/>
                    <a:pt x="465" y="1682"/>
                    <a:pt x="483" y="1682"/>
                  </a:cubicBezTo>
                  <a:cubicBezTo>
                    <a:pt x="727" y="1682"/>
                    <a:pt x="928" y="1464"/>
                    <a:pt x="928" y="1215"/>
                  </a:cubicBezTo>
                  <a:lnTo>
                    <a:pt x="928" y="465"/>
                  </a:lnTo>
                  <a:cubicBezTo>
                    <a:pt x="928" y="208"/>
                    <a:pt x="714" y="0"/>
                    <a:pt x="46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7"/>
            <p:cNvSpPr/>
            <p:nvPr/>
          </p:nvSpPr>
          <p:spPr>
            <a:xfrm>
              <a:off x="3135618" y="4557783"/>
              <a:ext cx="29612" cy="53705"/>
            </a:xfrm>
            <a:custGeom>
              <a:avLst/>
              <a:gdLst/>
              <a:ahLst/>
              <a:cxnLst/>
              <a:rect l="l" t="t" r="r" b="b"/>
              <a:pathLst>
                <a:path w="928" h="1683" extrusionOk="0">
                  <a:moveTo>
                    <a:pt x="460" y="0"/>
                  </a:moveTo>
                  <a:cubicBezTo>
                    <a:pt x="449" y="0"/>
                    <a:pt x="439" y="1"/>
                    <a:pt x="428" y="1"/>
                  </a:cubicBezTo>
                  <a:cubicBezTo>
                    <a:pt x="179" y="19"/>
                    <a:pt x="0" y="233"/>
                    <a:pt x="0" y="483"/>
                  </a:cubicBezTo>
                  <a:lnTo>
                    <a:pt x="0" y="1215"/>
                  </a:lnTo>
                  <a:cubicBezTo>
                    <a:pt x="0" y="1447"/>
                    <a:pt x="179" y="1661"/>
                    <a:pt x="428" y="1679"/>
                  </a:cubicBezTo>
                  <a:cubicBezTo>
                    <a:pt x="447" y="1681"/>
                    <a:pt x="465" y="1682"/>
                    <a:pt x="483" y="1682"/>
                  </a:cubicBezTo>
                  <a:cubicBezTo>
                    <a:pt x="727" y="1682"/>
                    <a:pt x="928" y="1464"/>
                    <a:pt x="928" y="1215"/>
                  </a:cubicBezTo>
                  <a:lnTo>
                    <a:pt x="928" y="465"/>
                  </a:lnTo>
                  <a:cubicBezTo>
                    <a:pt x="928" y="208"/>
                    <a:pt x="714" y="0"/>
                    <a:pt x="46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7"/>
            <p:cNvSpPr/>
            <p:nvPr/>
          </p:nvSpPr>
          <p:spPr>
            <a:xfrm>
              <a:off x="3210192" y="4371617"/>
              <a:ext cx="55268" cy="29644"/>
            </a:xfrm>
            <a:custGeom>
              <a:avLst/>
              <a:gdLst/>
              <a:ahLst/>
              <a:cxnLst/>
              <a:rect l="l" t="t" r="r" b="b"/>
              <a:pathLst>
                <a:path w="1732" h="929" extrusionOk="0">
                  <a:moveTo>
                    <a:pt x="500" y="1"/>
                  </a:moveTo>
                  <a:cubicBezTo>
                    <a:pt x="268" y="1"/>
                    <a:pt x="54" y="179"/>
                    <a:pt x="36" y="411"/>
                  </a:cubicBezTo>
                  <a:cubicBezTo>
                    <a:pt x="1" y="697"/>
                    <a:pt x="233" y="929"/>
                    <a:pt x="500" y="929"/>
                  </a:cubicBezTo>
                  <a:lnTo>
                    <a:pt x="1250" y="929"/>
                  </a:lnTo>
                  <a:cubicBezTo>
                    <a:pt x="1517" y="929"/>
                    <a:pt x="1731" y="697"/>
                    <a:pt x="1713" y="411"/>
                  </a:cubicBezTo>
                  <a:cubicBezTo>
                    <a:pt x="1696" y="179"/>
                    <a:pt x="1482" y="1"/>
                    <a:pt x="123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7"/>
            <p:cNvSpPr/>
            <p:nvPr/>
          </p:nvSpPr>
          <p:spPr>
            <a:xfrm>
              <a:off x="3210192" y="4426855"/>
              <a:ext cx="55268" cy="30219"/>
            </a:xfrm>
            <a:custGeom>
              <a:avLst/>
              <a:gdLst/>
              <a:ahLst/>
              <a:cxnLst/>
              <a:rect l="l" t="t" r="r" b="b"/>
              <a:pathLst>
                <a:path w="1732" h="947" extrusionOk="0">
                  <a:moveTo>
                    <a:pt x="500" y="1"/>
                  </a:moveTo>
                  <a:cubicBezTo>
                    <a:pt x="268" y="1"/>
                    <a:pt x="54" y="197"/>
                    <a:pt x="36" y="429"/>
                  </a:cubicBezTo>
                  <a:cubicBezTo>
                    <a:pt x="1" y="714"/>
                    <a:pt x="233" y="946"/>
                    <a:pt x="500" y="946"/>
                  </a:cubicBezTo>
                  <a:lnTo>
                    <a:pt x="1250" y="946"/>
                  </a:lnTo>
                  <a:cubicBezTo>
                    <a:pt x="1517" y="946"/>
                    <a:pt x="1731" y="714"/>
                    <a:pt x="1713" y="429"/>
                  </a:cubicBezTo>
                  <a:cubicBezTo>
                    <a:pt x="1696" y="197"/>
                    <a:pt x="1482" y="1"/>
                    <a:pt x="123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7"/>
            <p:cNvSpPr/>
            <p:nvPr/>
          </p:nvSpPr>
          <p:spPr>
            <a:xfrm>
              <a:off x="3210192" y="4482092"/>
              <a:ext cx="55268" cy="29644"/>
            </a:xfrm>
            <a:custGeom>
              <a:avLst/>
              <a:gdLst/>
              <a:ahLst/>
              <a:cxnLst/>
              <a:rect l="l" t="t" r="r" b="b"/>
              <a:pathLst>
                <a:path w="1732" h="929" extrusionOk="0">
                  <a:moveTo>
                    <a:pt x="500" y="0"/>
                  </a:moveTo>
                  <a:cubicBezTo>
                    <a:pt x="268" y="0"/>
                    <a:pt x="54" y="179"/>
                    <a:pt x="36" y="429"/>
                  </a:cubicBezTo>
                  <a:cubicBezTo>
                    <a:pt x="1" y="696"/>
                    <a:pt x="233" y="928"/>
                    <a:pt x="500" y="928"/>
                  </a:cubicBezTo>
                  <a:lnTo>
                    <a:pt x="1250" y="928"/>
                  </a:lnTo>
                  <a:cubicBezTo>
                    <a:pt x="1517" y="928"/>
                    <a:pt x="1731" y="696"/>
                    <a:pt x="1713" y="429"/>
                  </a:cubicBezTo>
                  <a:cubicBezTo>
                    <a:pt x="1696" y="179"/>
                    <a:pt x="1482" y="0"/>
                    <a:pt x="123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7"/>
            <p:cNvSpPr/>
            <p:nvPr/>
          </p:nvSpPr>
          <p:spPr>
            <a:xfrm>
              <a:off x="2924948" y="4371617"/>
              <a:ext cx="54694" cy="29644"/>
            </a:xfrm>
            <a:custGeom>
              <a:avLst/>
              <a:gdLst/>
              <a:ahLst/>
              <a:cxnLst/>
              <a:rect l="l" t="t" r="r" b="b"/>
              <a:pathLst>
                <a:path w="1714" h="929" extrusionOk="0">
                  <a:moveTo>
                    <a:pt x="500" y="1"/>
                  </a:moveTo>
                  <a:cubicBezTo>
                    <a:pt x="250" y="1"/>
                    <a:pt x="36" y="179"/>
                    <a:pt x="18" y="411"/>
                  </a:cubicBezTo>
                  <a:cubicBezTo>
                    <a:pt x="0" y="697"/>
                    <a:pt x="215" y="929"/>
                    <a:pt x="482" y="929"/>
                  </a:cubicBezTo>
                  <a:lnTo>
                    <a:pt x="1232" y="929"/>
                  </a:lnTo>
                  <a:cubicBezTo>
                    <a:pt x="1499" y="929"/>
                    <a:pt x="1713" y="697"/>
                    <a:pt x="1695" y="411"/>
                  </a:cubicBezTo>
                  <a:cubicBezTo>
                    <a:pt x="1678" y="179"/>
                    <a:pt x="1464" y="1"/>
                    <a:pt x="121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7"/>
            <p:cNvSpPr/>
            <p:nvPr/>
          </p:nvSpPr>
          <p:spPr>
            <a:xfrm>
              <a:off x="2924948" y="4426855"/>
              <a:ext cx="54694" cy="30219"/>
            </a:xfrm>
            <a:custGeom>
              <a:avLst/>
              <a:gdLst/>
              <a:ahLst/>
              <a:cxnLst/>
              <a:rect l="l" t="t" r="r" b="b"/>
              <a:pathLst>
                <a:path w="1714" h="947" extrusionOk="0">
                  <a:moveTo>
                    <a:pt x="500" y="1"/>
                  </a:moveTo>
                  <a:cubicBezTo>
                    <a:pt x="250" y="1"/>
                    <a:pt x="36" y="197"/>
                    <a:pt x="18" y="429"/>
                  </a:cubicBezTo>
                  <a:cubicBezTo>
                    <a:pt x="0" y="714"/>
                    <a:pt x="215" y="946"/>
                    <a:pt x="482" y="946"/>
                  </a:cubicBezTo>
                  <a:lnTo>
                    <a:pt x="1232" y="946"/>
                  </a:lnTo>
                  <a:cubicBezTo>
                    <a:pt x="1499" y="946"/>
                    <a:pt x="1713" y="714"/>
                    <a:pt x="1695" y="429"/>
                  </a:cubicBezTo>
                  <a:cubicBezTo>
                    <a:pt x="1678" y="197"/>
                    <a:pt x="1464" y="1"/>
                    <a:pt x="121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7"/>
            <p:cNvSpPr/>
            <p:nvPr/>
          </p:nvSpPr>
          <p:spPr>
            <a:xfrm>
              <a:off x="2924948" y="4482092"/>
              <a:ext cx="54694" cy="29644"/>
            </a:xfrm>
            <a:custGeom>
              <a:avLst/>
              <a:gdLst/>
              <a:ahLst/>
              <a:cxnLst/>
              <a:rect l="l" t="t" r="r" b="b"/>
              <a:pathLst>
                <a:path w="1714" h="929" extrusionOk="0">
                  <a:moveTo>
                    <a:pt x="500" y="0"/>
                  </a:moveTo>
                  <a:cubicBezTo>
                    <a:pt x="250" y="0"/>
                    <a:pt x="36" y="179"/>
                    <a:pt x="18" y="429"/>
                  </a:cubicBezTo>
                  <a:cubicBezTo>
                    <a:pt x="0" y="696"/>
                    <a:pt x="215" y="928"/>
                    <a:pt x="482" y="928"/>
                  </a:cubicBezTo>
                  <a:lnTo>
                    <a:pt x="1232" y="928"/>
                  </a:lnTo>
                  <a:cubicBezTo>
                    <a:pt x="1499" y="928"/>
                    <a:pt x="1713" y="696"/>
                    <a:pt x="1695" y="429"/>
                  </a:cubicBezTo>
                  <a:cubicBezTo>
                    <a:pt x="1678" y="179"/>
                    <a:pt x="1464" y="0"/>
                    <a:pt x="121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7"/>
            <p:cNvSpPr/>
            <p:nvPr/>
          </p:nvSpPr>
          <p:spPr>
            <a:xfrm>
              <a:off x="3075244" y="4388721"/>
              <a:ext cx="38196" cy="38260"/>
            </a:xfrm>
            <a:custGeom>
              <a:avLst/>
              <a:gdLst/>
              <a:ahLst/>
              <a:cxnLst/>
              <a:rect l="l" t="t" r="r" b="b"/>
              <a:pathLst>
                <a:path w="1197" h="1199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lnTo>
                    <a:pt x="1" y="589"/>
                  </a:lnTo>
                  <a:cubicBezTo>
                    <a:pt x="1" y="892"/>
                    <a:pt x="215" y="1160"/>
                    <a:pt x="518" y="1196"/>
                  </a:cubicBezTo>
                  <a:cubicBezTo>
                    <a:pt x="541" y="1198"/>
                    <a:pt x="563" y="1199"/>
                    <a:pt x="585" y="1199"/>
                  </a:cubicBezTo>
                  <a:cubicBezTo>
                    <a:pt x="928" y="1199"/>
                    <a:pt x="1196" y="942"/>
                    <a:pt x="1196" y="607"/>
                  </a:cubicBezTo>
                  <a:lnTo>
                    <a:pt x="1196" y="161"/>
                  </a:lnTo>
                  <a:cubicBezTo>
                    <a:pt x="1196" y="72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7"/>
            <p:cNvSpPr/>
            <p:nvPr/>
          </p:nvSpPr>
          <p:spPr>
            <a:xfrm>
              <a:off x="3009765" y="4391561"/>
              <a:ext cx="41036" cy="32484"/>
            </a:xfrm>
            <a:custGeom>
              <a:avLst/>
              <a:gdLst/>
              <a:ahLst/>
              <a:cxnLst/>
              <a:rect l="l" t="t" r="r" b="b"/>
              <a:pathLst>
                <a:path w="1286" h="1018" extrusionOk="0">
                  <a:moveTo>
                    <a:pt x="643" y="0"/>
                  </a:moveTo>
                  <a:cubicBezTo>
                    <a:pt x="286" y="0"/>
                    <a:pt x="1" y="232"/>
                    <a:pt x="1" y="500"/>
                  </a:cubicBezTo>
                  <a:cubicBezTo>
                    <a:pt x="1" y="785"/>
                    <a:pt x="286" y="1017"/>
                    <a:pt x="643" y="1017"/>
                  </a:cubicBezTo>
                  <a:cubicBezTo>
                    <a:pt x="1000" y="1017"/>
                    <a:pt x="1286" y="785"/>
                    <a:pt x="1286" y="500"/>
                  </a:cubicBezTo>
                  <a:cubicBezTo>
                    <a:pt x="1286" y="232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7"/>
            <p:cNvSpPr/>
            <p:nvPr/>
          </p:nvSpPr>
          <p:spPr>
            <a:xfrm>
              <a:off x="3137884" y="4391561"/>
              <a:ext cx="41036" cy="32484"/>
            </a:xfrm>
            <a:custGeom>
              <a:avLst/>
              <a:gdLst/>
              <a:ahLst/>
              <a:cxnLst/>
              <a:rect l="l" t="t" r="r" b="b"/>
              <a:pathLst>
                <a:path w="1286" h="1018" extrusionOk="0">
                  <a:moveTo>
                    <a:pt x="643" y="0"/>
                  </a:moveTo>
                  <a:cubicBezTo>
                    <a:pt x="286" y="0"/>
                    <a:pt x="1" y="232"/>
                    <a:pt x="1" y="500"/>
                  </a:cubicBezTo>
                  <a:cubicBezTo>
                    <a:pt x="1" y="785"/>
                    <a:pt x="286" y="1017"/>
                    <a:pt x="643" y="1017"/>
                  </a:cubicBezTo>
                  <a:cubicBezTo>
                    <a:pt x="1000" y="1017"/>
                    <a:pt x="1285" y="785"/>
                    <a:pt x="1285" y="500"/>
                  </a:cubicBezTo>
                  <a:cubicBezTo>
                    <a:pt x="1285" y="232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7"/>
            <p:cNvSpPr/>
            <p:nvPr/>
          </p:nvSpPr>
          <p:spPr>
            <a:xfrm>
              <a:off x="3144712" y="4380169"/>
              <a:ext cx="10275" cy="18253"/>
            </a:xfrm>
            <a:custGeom>
              <a:avLst/>
              <a:gdLst/>
              <a:ahLst/>
              <a:cxnLst/>
              <a:rect l="l" t="t" r="r" b="b"/>
              <a:pathLst>
                <a:path w="322" h="572" extrusionOk="0">
                  <a:moveTo>
                    <a:pt x="161" y="0"/>
                  </a:moveTo>
                  <a:cubicBezTo>
                    <a:pt x="72" y="0"/>
                    <a:pt x="1" y="90"/>
                    <a:pt x="1" y="161"/>
                  </a:cubicBezTo>
                  <a:lnTo>
                    <a:pt x="1" y="411"/>
                  </a:lnTo>
                  <a:cubicBezTo>
                    <a:pt x="1" y="500"/>
                    <a:pt x="72" y="571"/>
                    <a:pt x="161" y="571"/>
                  </a:cubicBezTo>
                  <a:cubicBezTo>
                    <a:pt x="233" y="571"/>
                    <a:pt x="322" y="500"/>
                    <a:pt x="322" y="411"/>
                  </a:cubicBezTo>
                  <a:lnTo>
                    <a:pt x="322" y="161"/>
                  </a:lnTo>
                  <a:cubicBezTo>
                    <a:pt x="322" y="72"/>
                    <a:pt x="233" y="0"/>
                    <a:pt x="16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7"/>
            <p:cNvSpPr/>
            <p:nvPr/>
          </p:nvSpPr>
          <p:spPr>
            <a:xfrm>
              <a:off x="3034272" y="4380169"/>
              <a:ext cx="9701" cy="18253"/>
            </a:xfrm>
            <a:custGeom>
              <a:avLst/>
              <a:gdLst/>
              <a:ahLst/>
              <a:cxnLst/>
              <a:rect l="l" t="t" r="r" b="b"/>
              <a:pathLst>
                <a:path w="304" h="572" extrusionOk="0">
                  <a:moveTo>
                    <a:pt x="143" y="0"/>
                  </a:moveTo>
                  <a:cubicBezTo>
                    <a:pt x="54" y="0"/>
                    <a:pt x="0" y="90"/>
                    <a:pt x="0" y="161"/>
                  </a:cubicBezTo>
                  <a:lnTo>
                    <a:pt x="0" y="411"/>
                  </a:lnTo>
                  <a:cubicBezTo>
                    <a:pt x="0" y="500"/>
                    <a:pt x="54" y="571"/>
                    <a:pt x="143" y="571"/>
                  </a:cubicBezTo>
                  <a:cubicBezTo>
                    <a:pt x="232" y="571"/>
                    <a:pt x="304" y="500"/>
                    <a:pt x="304" y="411"/>
                  </a:cubicBezTo>
                  <a:lnTo>
                    <a:pt x="304" y="161"/>
                  </a:lnTo>
                  <a:cubicBezTo>
                    <a:pt x="304" y="72"/>
                    <a:pt x="232" y="0"/>
                    <a:pt x="1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7"/>
            <p:cNvSpPr/>
            <p:nvPr/>
          </p:nvSpPr>
          <p:spPr>
            <a:xfrm>
              <a:off x="3026869" y="4453627"/>
              <a:ext cx="30761" cy="62097"/>
            </a:xfrm>
            <a:custGeom>
              <a:avLst/>
              <a:gdLst/>
              <a:ahLst/>
              <a:cxnLst/>
              <a:rect l="l" t="t" r="r" b="b"/>
              <a:pathLst>
                <a:path w="964" h="1946" extrusionOk="0">
                  <a:moveTo>
                    <a:pt x="625" y="0"/>
                  </a:moveTo>
                  <a:cubicBezTo>
                    <a:pt x="268" y="0"/>
                    <a:pt x="0" y="286"/>
                    <a:pt x="0" y="625"/>
                  </a:cubicBezTo>
                  <a:lnTo>
                    <a:pt x="0" y="1338"/>
                  </a:lnTo>
                  <a:cubicBezTo>
                    <a:pt x="0" y="1677"/>
                    <a:pt x="268" y="1945"/>
                    <a:pt x="625" y="1945"/>
                  </a:cubicBezTo>
                  <a:lnTo>
                    <a:pt x="964" y="1945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C6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67"/>
          <p:cNvGrpSpPr/>
          <p:nvPr/>
        </p:nvGrpSpPr>
        <p:grpSpPr>
          <a:xfrm>
            <a:off x="5189000" y="3786090"/>
            <a:ext cx="544983" cy="428863"/>
            <a:chOff x="5511483" y="3762413"/>
            <a:chExt cx="339363" cy="267055"/>
          </a:xfrm>
        </p:grpSpPr>
        <p:sp>
          <p:nvSpPr>
            <p:cNvPr id="1416" name="Google Shape;1416;p67"/>
            <p:cNvSpPr/>
            <p:nvPr/>
          </p:nvSpPr>
          <p:spPr>
            <a:xfrm>
              <a:off x="5511483" y="3762413"/>
              <a:ext cx="339363" cy="267055"/>
            </a:xfrm>
            <a:custGeom>
              <a:avLst/>
              <a:gdLst/>
              <a:ahLst/>
              <a:cxnLst/>
              <a:rect l="l" t="t" r="r" b="b"/>
              <a:pathLst>
                <a:path w="10635" h="8369" extrusionOk="0">
                  <a:moveTo>
                    <a:pt x="1356" y="0"/>
                  </a:moveTo>
                  <a:cubicBezTo>
                    <a:pt x="607" y="0"/>
                    <a:pt x="0" y="607"/>
                    <a:pt x="0" y="1356"/>
                  </a:cubicBezTo>
                  <a:lnTo>
                    <a:pt x="0" y="7012"/>
                  </a:lnTo>
                  <a:cubicBezTo>
                    <a:pt x="0" y="7762"/>
                    <a:pt x="607" y="8368"/>
                    <a:pt x="1356" y="8368"/>
                  </a:cubicBezTo>
                  <a:lnTo>
                    <a:pt x="9279" y="8368"/>
                  </a:lnTo>
                  <a:cubicBezTo>
                    <a:pt x="10028" y="8368"/>
                    <a:pt x="10635" y="7762"/>
                    <a:pt x="10635" y="7012"/>
                  </a:cubicBezTo>
                  <a:lnTo>
                    <a:pt x="10635" y="1356"/>
                  </a:lnTo>
                  <a:cubicBezTo>
                    <a:pt x="10635" y="607"/>
                    <a:pt x="10028" y="0"/>
                    <a:pt x="927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7"/>
            <p:cNvSpPr/>
            <p:nvPr/>
          </p:nvSpPr>
          <p:spPr>
            <a:xfrm>
              <a:off x="5511483" y="3762413"/>
              <a:ext cx="169697" cy="267055"/>
            </a:xfrm>
            <a:custGeom>
              <a:avLst/>
              <a:gdLst/>
              <a:ahLst/>
              <a:cxnLst/>
              <a:rect l="l" t="t" r="r" b="b"/>
              <a:pathLst>
                <a:path w="5318" h="8369" extrusionOk="0">
                  <a:moveTo>
                    <a:pt x="1356" y="0"/>
                  </a:moveTo>
                  <a:cubicBezTo>
                    <a:pt x="607" y="0"/>
                    <a:pt x="0" y="607"/>
                    <a:pt x="0" y="1356"/>
                  </a:cubicBezTo>
                  <a:lnTo>
                    <a:pt x="0" y="7012"/>
                  </a:lnTo>
                  <a:cubicBezTo>
                    <a:pt x="0" y="7762"/>
                    <a:pt x="607" y="8368"/>
                    <a:pt x="1356" y="8368"/>
                  </a:cubicBezTo>
                  <a:lnTo>
                    <a:pt x="3141" y="8368"/>
                  </a:lnTo>
                  <a:cubicBezTo>
                    <a:pt x="2677" y="7833"/>
                    <a:pt x="2641" y="6977"/>
                    <a:pt x="2641" y="6977"/>
                  </a:cubicBezTo>
                  <a:cubicBezTo>
                    <a:pt x="2641" y="6977"/>
                    <a:pt x="2641" y="6102"/>
                    <a:pt x="2641" y="5192"/>
                  </a:cubicBezTo>
                  <a:cubicBezTo>
                    <a:pt x="2641" y="4158"/>
                    <a:pt x="3069" y="3158"/>
                    <a:pt x="3854" y="2480"/>
                  </a:cubicBezTo>
                  <a:cubicBezTo>
                    <a:pt x="5032" y="1428"/>
                    <a:pt x="5317" y="0"/>
                    <a:pt x="5317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7"/>
            <p:cNvSpPr/>
            <p:nvPr/>
          </p:nvSpPr>
          <p:spPr>
            <a:xfrm>
              <a:off x="5511483" y="3762413"/>
              <a:ext cx="339363" cy="58108"/>
            </a:xfrm>
            <a:custGeom>
              <a:avLst/>
              <a:gdLst/>
              <a:ahLst/>
              <a:cxnLst/>
              <a:rect l="l" t="t" r="r" b="b"/>
              <a:pathLst>
                <a:path w="10635" h="1821" extrusionOk="0">
                  <a:moveTo>
                    <a:pt x="1356" y="0"/>
                  </a:moveTo>
                  <a:cubicBezTo>
                    <a:pt x="607" y="0"/>
                    <a:pt x="0" y="607"/>
                    <a:pt x="0" y="1356"/>
                  </a:cubicBezTo>
                  <a:lnTo>
                    <a:pt x="0" y="1820"/>
                  </a:lnTo>
                  <a:lnTo>
                    <a:pt x="10635" y="1820"/>
                  </a:lnTo>
                  <a:lnTo>
                    <a:pt x="10635" y="1356"/>
                  </a:lnTo>
                  <a:cubicBezTo>
                    <a:pt x="10635" y="607"/>
                    <a:pt x="10028" y="0"/>
                    <a:pt x="9279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7"/>
            <p:cNvSpPr/>
            <p:nvPr/>
          </p:nvSpPr>
          <p:spPr>
            <a:xfrm>
              <a:off x="5511483" y="3762413"/>
              <a:ext cx="169697" cy="58108"/>
            </a:xfrm>
            <a:custGeom>
              <a:avLst/>
              <a:gdLst/>
              <a:ahLst/>
              <a:cxnLst/>
              <a:rect l="l" t="t" r="r" b="b"/>
              <a:pathLst>
                <a:path w="5318" h="1821" extrusionOk="0">
                  <a:moveTo>
                    <a:pt x="1356" y="0"/>
                  </a:moveTo>
                  <a:cubicBezTo>
                    <a:pt x="607" y="0"/>
                    <a:pt x="0" y="607"/>
                    <a:pt x="0" y="1356"/>
                  </a:cubicBezTo>
                  <a:lnTo>
                    <a:pt x="0" y="1820"/>
                  </a:lnTo>
                  <a:lnTo>
                    <a:pt x="4461" y="1820"/>
                  </a:lnTo>
                  <a:cubicBezTo>
                    <a:pt x="5139" y="910"/>
                    <a:pt x="5317" y="0"/>
                    <a:pt x="5317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7"/>
            <p:cNvSpPr/>
            <p:nvPr/>
          </p:nvSpPr>
          <p:spPr>
            <a:xfrm>
              <a:off x="5547924" y="3781209"/>
              <a:ext cx="20518" cy="20518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1" y="0"/>
                  </a:moveTo>
                  <a:cubicBezTo>
                    <a:pt x="161" y="0"/>
                    <a:pt x="0" y="161"/>
                    <a:pt x="0" y="321"/>
                  </a:cubicBezTo>
                  <a:cubicBezTo>
                    <a:pt x="0" y="500"/>
                    <a:pt x="161" y="642"/>
                    <a:pt x="321" y="642"/>
                  </a:cubicBezTo>
                  <a:cubicBezTo>
                    <a:pt x="500" y="642"/>
                    <a:pt x="643" y="500"/>
                    <a:pt x="643" y="321"/>
                  </a:cubicBezTo>
                  <a:cubicBezTo>
                    <a:pt x="643" y="161"/>
                    <a:pt x="500" y="0"/>
                    <a:pt x="321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7"/>
            <p:cNvSpPr/>
            <p:nvPr/>
          </p:nvSpPr>
          <p:spPr>
            <a:xfrm>
              <a:off x="5586057" y="3781209"/>
              <a:ext cx="19976" cy="20518"/>
            </a:xfrm>
            <a:custGeom>
              <a:avLst/>
              <a:gdLst/>
              <a:ahLst/>
              <a:cxnLst/>
              <a:rect l="l" t="t" r="r" b="b"/>
              <a:pathLst>
                <a:path w="626" h="643" extrusionOk="0">
                  <a:moveTo>
                    <a:pt x="304" y="0"/>
                  </a:moveTo>
                  <a:cubicBezTo>
                    <a:pt x="144" y="0"/>
                    <a:pt x="1" y="161"/>
                    <a:pt x="1" y="321"/>
                  </a:cubicBezTo>
                  <a:cubicBezTo>
                    <a:pt x="1" y="500"/>
                    <a:pt x="144" y="642"/>
                    <a:pt x="304" y="642"/>
                  </a:cubicBezTo>
                  <a:cubicBezTo>
                    <a:pt x="483" y="642"/>
                    <a:pt x="625" y="500"/>
                    <a:pt x="625" y="321"/>
                  </a:cubicBezTo>
                  <a:cubicBezTo>
                    <a:pt x="625" y="161"/>
                    <a:pt x="483" y="0"/>
                    <a:pt x="304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7"/>
            <p:cNvSpPr/>
            <p:nvPr/>
          </p:nvSpPr>
          <p:spPr>
            <a:xfrm>
              <a:off x="5623647" y="3781209"/>
              <a:ext cx="19944" cy="20518"/>
            </a:xfrm>
            <a:custGeom>
              <a:avLst/>
              <a:gdLst/>
              <a:ahLst/>
              <a:cxnLst/>
              <a:rect l="l" t="t" r="r" b="b"/>
              <a:pathLst>
                <a:path w="625" h="643" extrusionOk="0">
                  <a:moveTo>
                    <a:pt x="322" y="0"/>
                  </a:moveTo>
                  <a:cubicBezTo>
                    <a:pt x="143" y="0"/>
                    <a:pt x="0" y="161"/>
                    <a:pt x="0" y="321"/>
                  </a:cubicBezTo>
                  <a:cubicBezTo>
                    <a:pt x="0" y="500"/>
                    <a:pt x="143" y="642"/>
                    <a:pt x="322" y="642"/>
                  </a:cubicBezTo>
                  <a:cubicBezTo>
                    <a:pt x="482" y="642"/>
                    <a:pt x="625" y="500"/>
                    <a:pt x="625" y="321"/>
                  </a:cubicBezTo>
                  <a:cubicBezTo>
                    <a:pt x="625" y="161"/>
                    <a:pt x="482" y="0"/>
                    <a:pt x="322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7"/>
            <p:cNvSpPr/>
            <p:nvPr/>
          </p:nvSpPr>
          <p:spPr>
            <a:xfrm>
              <a:off x="5582642" y="3883769"/>
              <a:ext cx="62671" cy="83413"/>
            </a:xfrm>
            <a:custGeom>
              <a:avLst/>
              <a:gdLst/>
              <a:ahLst/>
              <a:cxnLst/>
              <a:rect l="l" t="t" r="r" b="b"/>
              <a:pathLst>
                <a:path w="1964" h="2614" extrusionOk="0">
                  <a:moveTo>
                    <a:pt x="1612" y="0"/>
                  </a:moveTo>
                  <a:cubicBezTo>
                    <a:pt x="1542" y="0"/>
                    <a:pt x="1471" y="23"/>
                    <a:pt x="1410" y="69"/>
                  </a:cubicBezTo>
                  <a:lnTo>
                    <a:pt x="126" y="1050"/>
                  </a:lnTo>
                  <a:cubicBezTo>
                    <a:pt x="54" y="1104"/>
                    <a:pt x="1" y="1211"/>
                    <a:pt x="1" y="1300"/>
                  </a:cubicBezTo>
                  <a:cubicBezTo>
                    <a:pt x="1" y="1407"/>
                    <a:pt x="54" y="1497"/>
                    <a:pt x="126" y="1550"/>
                  </a:cubicBezTo>
                  <a:lnTo>
                    <a:pt x="1410" y="2549"/>
                  </a:lnTo>
                  <a:cubicBezTo>
                    <a:pt x="1480" y="2596"/>
                    <a:pt x="1545" y="2614"/>
                    <a:pt x="1602" y="2614"/>
                  </a:cubicBezTo>
                  <a:cubicBezTo>
                    <a:pt x="1720" y="2614"/>
                    <a:pt x="1808" y="2538"/>
                    <a:pt x="1856" y="2478"/>
                  </a:cubicBezTo>
                  <a:cubicBezTo>
                    <a:pt x="1963" y="2353"/>
                    <a:pt x="1946" y="2139"/>
                    <a:pt x="1803" y="2032"/>
                  </a:cubicBezTo>
                  <a:lnTo>
                    <a:pt x="857" y="1300"/>
                  </a:lnTo>
                  <a:lnTo>
                    <a:pt x="1803" y="569"/>
                  </a:lnTo>
                  <a:cubicBezTo>
                    <a:pt x="1946" y="462"/>
                    <a:pt x="1963" y="265"/>
                    <a:pt x="1856" y="123"/>
                  </a:cubicBezTo>
                  <a:cubicBezTo>
                    <a:pt x="1795" y="41"/>
                    <a:pt x="1705" y="0"/>
                    <a:pt x="1612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7"/>
            <p:cNvSpPr/>
            <p:nvPr/>
          </p:nvSpPr>
          <p:spPr>
            <a:xfrm>
              <a:off x="5717590" y="3883769"/>
              <a:ext cx="62097" cy="83413"/>
            </a:xfrm>
            <a:custGeom>
              <a:avLst/>
              <a:gdLst/>
              <a:ahLst/>
              <a:cxnLst/>
              <a:rect l="l" t="t" r="r" b="b"/>
              <a:pathLst>
                <a:path w="1946" h="2614" extrusionOk="0">
                  <a:moveTo>
                    <a:pt x="352" y="0"/>
                  </a:moveTo>
                  <a:cubicBezTo>
                    <a:pt x="259" y="0"/>
                    <a:pt x="169" y="41"/>
                    <a:pt x="107" y="123"/>
                  </a:cubicBezTo>
                  <a:cubicBezTo>
                    <a:pt x="0" y="265"/>
                    <a:pt x="18" y="462"/>
                    <a:pt x="161" y="569"/>
                  </a:cubicBezTo>
                  <a:lnTo>
                    <a:pt x="1107" y="1300"/>
                  </a:lnTo>
                  <a:lnTo>
                    <a:pt x="161" y="2032"/>
                  </a:lnTo>
                  <a:cubicBezTo>
                    <a:pt x="18" y="2139"/>
                    <a:pt x="0" y="2353"/>
                    <a:pt x="107" y="2478"/>
                  </a:cubicBezTo>
                  <a:cubicBezTo>
                    <a:pt x="143" y="2538"/>
                    <a:pt x="236" y="2614"/>
                    <a:pt x="358" y="2614"/>
                  </a:cubicBezTo>
                  <a:cubicBezTo>
                    <a:pt x="417" y="2614"/>
                    <a:pt x="483" y="2596"/>
                    <a:pt x="554" y="2549"/>
                  </a:cubicBezTo>
                  <a:lnTo>
                    <a:pt x="1820" y="1550"/>
                  </a:lnTo>
                  <a:cubicBezTo>
                    <a:pt x="1910" y="1497"/>
                    <a:pt x="1945" y="1407"/>
                    <a:pt x="1945" y="1300"/>
                  </a:cubicBezTo>
                  <a:cubicBezTo>
                    <a:pt x="1945" y="1211"/>
                    <a:pt x="1910" y="1104"/>
                    <a:pt x="1820" y="1050"/>
                  </a:cubicBezTo>
                  <a:lnTo>
                    <a:pt x="554" y="69"/>
                  </a:lnTo>
                  <a:cubicBezTo>
                    <a:pt x="492" y="23"/>
                    <a:pt x="421" y="0"/>
                    <a:pt x="352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7"/>
            <p:cNvSpPr/>
            <p:nvPr/>
          </p:nvSpPr>
          <p:spPr>
            <a:xfrm>
              <a:off x="5660088" y="3867527"/>
              <a:ext cx="42727" cy="115833"/>
            </a:xfrm>
            <a:custGeom>
              <a:avLst/>
              <a:gdLst/>
              <a:ahLst/>
              <a:cxnLst/>
              <a:rect l="l" t="t" r="r" b="b"/>
              <a:pathLst>
                <a:path w="1339" h="3630" extrusionOk="0">
                  <a:moveTo>
                    <a:pt x="990" y="0"/>
                  </a:moveTo>
                  <a:cubicBezTo>
                    <a:pt x="849" y="0"/>
                    <a:pt x="709" y="102"/>
                    <a:pt x="678" y="257"/>
                  </a:cubicBezTo>
                  <a:lnTo>
                    <a:pt x="36" y="3237"/>
                  </a:lnTo>
                  <a:cubicBezTo>
                    <a:pt x="0" y="3415"/>
                    <a:pt x="107" y="3576"/>
                    <a:pt x="268" y="3611"/>
                  </a:cubicBezTo>
                  <a:cubicBezTo>
                    <a:pt x="280" y="3617"/>
                    <a:pt x="322" y="3630"/>
                    <a:pt x="374" y="3630"/>
                  </a:cubicBezTo>
                  <a:cubicBezTo>
                    <a:pt x="474" y="3630"/>
                    <a:pt x="614" y="3584"/>
                    <a:pt x="660" y="3362"/>
                  </a:cubicBezTo>
                  <a:lnTo>
                    <a:pt x="1303" y="400"/>
                  </a:lnTo>
                  <a:cubicBezTo>
                    <a:pt x="1339" y="221"/>
                    <a:pt x="1231" y="43"/>
                    <a:pt x="1053" y="7"/>
                  </a:cubicBezTo>
                  <a:cubicBezTo>
                    <a:pt x="1032" y="3"/>
                    <a:pt x="1011" y="0"/>
                    <a:pt x="990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67"/>
          <p:cNvGrpSpPr/>
          <p:nvPr/>
        </p:nvGrpSpPr>
        <p:grpSpPr>
          <a:xfrm>
            <a:off x="5183042" y="2381376"/>
            <a:ext cx="556871" cy="465452"/>
            <a:chOff x="5508068" y="3205287"/>
            <a:chExt cx="346766" cy="289839"/>
          </a:xfrm>
        </p:grpSpPr>
        <p:sp>
          <p:nvSpPr>
            <p:cNvPr id="1427" name="Google Shape;1427;p67"/>
            <p:cNvSpPr/>
            <p:nvPr/>
          </p:nvSpPr>
          <p:spPr>
            <a:xfrm>
              <a:off x="5508068" y="3205287"/>
              <a:ext cx="346766" cy="289839"/>
            </a:xfrm>
            <a:custGeom>
              <a:avLst/>
              <a:gdLst/>
              <a:ahLst/>
              <a:cxnLst/>
              <a:rect l="l" t="t" r="r" b="b"/>
              <a:pathLst>
                <a:path w="10867" h="9083" extrusionOk="0">
                  <a:moveTo>
                    <a:pt x="5427" y="0"/>
                  </a:moveTo>
                  <a:cubicBezTo>
                    <a:pt x="5224" y="0"/>
                    <a:pt x="5023" y="81"/>
                    <a:pt x="4871" y="241"/>
                  </a:cubicBezTo>
                  <a:lnTo>
                    <a:pt x="339" y="4845"/>
                  </a:lnTo>
                  <a:cubicBezTo>
                    <a:pt x="0" y="5201"/>
                    <a:pt x="54" y="5790"/>
                    <a:pt x="482" y="6058"/>
                  </a:cubicBezTo>
                  <a:lnTo>
                    <a:pt x="4818" y="8895"/>
                  </a:lnTo>
                  <a:cubicBezTo>
                    <a:pt x="5005" y="9020"/>
                    <a:pt x="5219" y="9082"/>
                    <a:pt x="5433" y="9082"/>
                  </a:cubicBezTo>
                  <a:cubicBezTo>
                    <a:pt x="5648" y="9082"/>
                    <a:pt x="5862" y="9020"/>
                    <a:pt x="6049" y="8895"/>
                  </a:cubicBezTo>
                  <a:lnTo>
                    <a:pt x="10385" y="6058"/>
                  </a:lnTo>
                  <a:cubicBezTo>
                    <a:pt x="10795" y="5790"/>
                    <a:pt x="10866" y="5201"/>
                    <a:pt x="10510" y="4845"/>
                  </a:cubicBezTo>
                  <a:lnTo>
                    <a:pt x="5995" y="241"/>
                  </a:lnTo>
                  <a:cubicBezTo>
                    <a:pt x="5835" y="81"/>
                    <a:pt x="5630" y="0"/>
                    <a:pt x="5427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7"/>
            <p:cNvSpPr/>
            <p:nvPr/>
          </p:nvSpPr>
          <p:spPr>
            <a:xfrm>
              <a:off x="5585482" y="3205287"/>
              <a:ext cx="191364" cy="193311"/>
            </a:xfrm>
            <a:custGeom>
              <a:avLst/>
              <a:gdLst/>
              <a:ahLst/>
              <a:cxnLst/>
              <a:rect l="l" t="t" r="r" b="b"/>
              <a:pathLst>
                <a:path w="5997" h="6058" extrusionOk="0">
                  <a:moveTo>
                    <a:pt x="2998" y="0"/>
                  </a:moveTo>
                  <a:cubicBezTo>
                    <a:pt x="2927" y="0"/>
                    <a:pt x="2856" y="9"/>
                    <a:pt x="2784" y="27"/>
                  </a:cubicBezTo>
                  <a:lnTo>
                    <a:pt x="1" y="4773"/>
                  </a:lnTo>
                  <a:lnTo>
                    <a:pt x="2998" y="6058"/>
                  </a:lnTo>
                  <a:lnTo>
                    <a:pt x="5996" y="4773"/>
                  </a:lnTo>
                  <a:lnTo>
                    <a:pt x="3213" y="27"/>
                  </a:lnTo>
                  <a:cubicBezTo>
                    <a:pt x="3141" y="9"/>
                    <a:pt x="3070" y="0"/>
                    <a:pt x="2998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7"/>
            <p:cNvSpPr/>
            <p:nvPr/>
          </p:nvSpPr>
          <p:spPr>
            <a:xfrm>
              <a:off x="5512057" y="3357596"/>
              <a:ext cx="169123" cy="137245"/>
            </a:xfrm>
            <a:custGeom>
              <a:avLst/>
              <a:gdLst/>
              <a:ahLst/>
              <a:cxnLst/>
              <a:rect l="l" t="t" r="r" b="b"/>
              <a:pathLst>
                <a:path w="5300" h="4301" extrusionOk="0">
                  <a:moveTo>
                    <a:pt x="2302" y="0"/>
                  </a:moveTo>
                  <a:lnTo>
                    <a:pt x="0" y="642"/>
                  </a:lnTo>
                  <a:cubicBezTo>
                    <a:pt x="0" y="892"/>
                    <a:pt x="125" y="1124"/>
                    <a:pt x="357" y="1285"/>
                  </a:cubicBezTo>
                  <a:lnTo>
                    <a:pt x="4693" y="4122"/>
                  </a:lnTo>
                  <a:cubicBezTo>
                    <a:pt x="4871" y="4247"/>
                    <a:pt x="5085" y="4300"/>
                    <a:pt x="5299" y="4300"/>
                  </a:cubicBezTo>
                  <a:lnTo>
                    <a:pt x="5299" y="128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7"/>
            <p:cNvSpPr/>
            <p:nvPr/>
          </p:nvSpPr>
          <p:spPr>
            <a:xfrm>
              <a:off x="5681149" y="3357596"/>
              <a:ext cx="169697" cy="137245"/>
            </a:xfrm>
            <a:custGeom>
              <a:avLst/>
              <a:gdLst/>
              <a:ahLst/>
              <a:cxnLst/>
              <a:rect l="l" t="t" r="r" b="b"/>
              <a:pathLst>
                <a:path w="5318" h="4301" extrusionOk="0">
                  <a:moveTo>
                    <a:pt x="2998" y="0"/>
                  </a:moveTo>
                  <a:lnTo>
                    <a:pt x="0" y="1285"/>
                  </a:lnTo>
                  <a:lnTo>
                    <a:pt x="0" y="4300"/>
                  </a:lnTo>
                  <a:cubicBezTo>
                    <a:pt x="215" y="4300"/>
                    <a:pt x="429" y="4247"/>
                    <a:pt x="607" y="4122"/>
                  </a:cubicBezTo>
                  <a:lnTo>
                    <a:pt x="4961" y="1285"/>
                  </a:lnTo>
                  <a:cubicBezTo>
                    <a:pt x="5193" y="1124"/>
                    <a:pt x="5300" y="892"/>
                    <a:pt x="5318" y="642"/>
                  </a:cubicBezTo>
                  <a:lnTo>
                    <a:pt x="2998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7"/>
            <p:cNvSpPr/>
            <p:nvPr/>
          </p:nvSpPr>
          <p:spPr>
            <a:xfrm>
              <a:off x="5681149" y="3357596"/>
              <a:ext cx="169697" cy="85997"/>
            </a:xfrm>
            <a:custGeom>
              <a:avLst/>
              <a:gdLst/>
              <a:ahLst/>
              <a:cxnLst/>
              <a:rect l="l" t="t" r="r" b="b"/>
              <a:pathLst>
                <a:path w="5318" h="2695" extrusionOk="0">
                  <a:moveTo>
                    <a:pt x="2998" y="0"/>
                  </a:moveTo>
                  <a:lnTo>
                    <a:pt x="0" y="1285"/>
                  </a:lnTo>
                  <a:lnTo>
                    <a:pt x="0" y="2694"/>
                  </a:lnTo>
                  <a:cubicBezTo>
                    <a:pt x="554" y="2694"/>
                    <a:pt x="1267" y="2409"/>
                    <a:pt x="1856" y="2106"/>
                  </a:cubicBezTo>
                  <a:cubicBezTo>
                    <a:pt x="2342" y="1863"/>
                    <a:pt x="2870" y="1735"/>
                    <a:pt x="3399" y="1735"/>
                  </a:cubicBezTo>
                  <a:cubicBezTo>
                    <a:pt x="3647" y="1735"/>
                    <a:pt x="3895" y="1763"/>
                    <a:pt x="4140" y="1820"/>
                  </a:cubicBezTo>
                  <a:lnTo>
                    <a:pt x="4961" y="1285"/>
                  </a:lnTo>
                  <a:cubicBezTo>
                    <a:pt x="5193" y="1124"/>
                    <a:pt x="5300" y="892"/>
                    <a:pt x="5318" y="642"/>
                  </a:cubicBezTo>
                  <a:lnTo>
                    <a:pt x="2998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7"/>
            <p:cNvSpPr/>
            <p:nvPr/>
          </p:nvSpPr>
          <p:spPr>
            <a:xfrm>
              <a:off x="5512057" y="3357596"/>
              <a:ext cx="169123" cy="85997"/>
            </a:xfrm>
            <a:custGeom>
              <a:avLst/>
              <a:gdLst/>
              <a:ahLst/>
              <a:cxnLst/>
              <a:rect l="l" t="t" r="r" b="b"/>
              <a:pathLst>
                <a:path w="5300" h="2695" extrusionOk="0">
                  <a:moveTo>
                    <a:pt x="2302" y="0"/>
                  </a:moveTo>
                  <a:lnTo>
                    <a:pt x="0" y="642"/>
                  </a:lnTo>
                  <a:cubicBezTo>
                    <a:pt x="0" y="892"/>
                    <a:pt x="125" y="1124"/>
                    <a:pt x="357" y="1285"/>
                  </a:cubicBezTo>
                  <a:lnTo>
                    <a:pt x="1160" y="1820"/>
                  </a:lnTo>
                  <a:cubicBezTo>
                    <a:pt x="1405" y="1763"/>
                    <a:pt x="1653" y="1735"/>
                    <a:pt x="1901" y="1735"/>
                  </a:cubicBezTo>
                  <a:cubicBezTo>
                    <a:pt x="2430" y="1735"/>
                    <a:pt x="2958" y="1863"/>
                    <a:pt x="3444" y="2106"/>
                  </a:cubicBezTo>
                  <a:cubicBezTo>
                    <a:pt x="4033" y="2409"/>
                    <a:pt x="4746" y="2694"/>
                    <a:pt x="5299" y="2694"/>
                  </a:cubicBezTo>
                  <a:lnTo>
                    <a:pt x="5299" y="128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7"/>
            <p:cNvSpPr/>
            <p:nvPr/>
          </p:nvSpPr>
          <p:spPr>
            <a:xfrm>
              <a:off x="5646973" y="3279734"/>
              <a:ext cx="49014" cy="80892"/>
            </a:xfrm>
            <a:custGeom>
              <a:avLst/>
              <a:gdLst/>
              <a:ahLst/>
              <a:cxnLst/>
              <a:rect l="l" t="t" r="r" b="b"/>
              <a:pathLst>
                <a:path w="1536" h="2535" extrusionOk="0">
                  <a:moveTo>
                    <a:pt x="1210" y="0"/>
                  </a:moveTo>
                  <a:cubicBezTo>
                    <a:pt x="1136" y="0"/>
                    <a:pt x="1065" y="24"/>
                    <a:pt x="1000" y="67"/>
                  </a:cubicBezTo>
                  <a:lnTo>
                    <a:pt x="162" y="745"/>
                  </a:lnTo>
                  <a:cubicBezTo>
                    <a:pt x="19" y="870"/>
                    <a:pt x="1" y="1066"/>
                    <a:pt x="108" y="1209"/>
                  </a:cubicBezTo>
                  <a:cubicBezTo>
                    <a:pt x="169" y="1291"/>
                    <a:pt x="259" y="1331"/>
                    <a:pt x="352" y="1331"/>
                  </a:cubicBezTo>
                  <a:cubicBezTo>
                    <a:pt x="422" y="1331"/>
                    <a:pt x="493" y="1308"/>
                    <a:pt x="554" y="1263"/>
                  </a:cubicBezTo>
                  <a:lnTo>
                    <a:pt x="893" y="995"/>
                  </a:lnTo>
                  <a:lnTo>
                    <a:pt x="893" y="2208"/>
                  </a:lnTo>
                  <a:cubicBezTo>
                    <a:pt x="893" y="2369"/>
                    <a:pt x="1000" y="2512"/>
                    <a:pt x="1143" y="2529"/>
                  </a:cubicBezTo>
                  <a:cubicBezTo>
                    <a:pt x="1165" y="2533"/>
                    <a:pt x="1187" y="2535"/>
                    <a:pt x="1208" y="2535"/>
                  </a:cubicBezTo>
                  <a:cubicBezTo>
                    <a:pt x="1392" y="2535"/>
                    <a:pt x="1535" y="2400"/>
                    <a:pt x="1535" y="2208"/>
                  </a:cubicBezTo>
                  <a:lnTo>
                    <a:pt x="1535" y="335"/>
                  </a:lnTo>
                  <a:cubicBezTo>
                    <a:pt x="1535" y="210"/>
                    <a:pt x="1464" y="85"/>
                    <a:pt x="1357" y="31"/>
                  </a:cubicBezTo>
                  <a:cubicBezTo>
                    <a:pt x="1308" y="10"/>
                    <a:pt x="1258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67"/>
          <p:cNvGrpSpPr/>
          <p:nvPr/>
        </p:nvGrpSpPr>
        <p:grpSpPr>
          <a:xfrm>
            <a:off x="3383098" y="2528927"/>
            <a:ext cx="584338" cy="307060"/>
            <a:chOff x="4023165" y="3254653"/>
            <a:chExt cx="363870" cy="191207"/>
          </a:xfrm>
        </p:grpSpPr>
        <p:sp>
          <p:nvSpPr>
            <p:cNvPr id="1435" name="Google Shape;1435;p67"/>
            <p:cNvSpPr/>
            <p:nvPr/>
          </p:nvSpPr>
          <p:spPr>
            <a:xfrm>
              <a:off x="4023165" y="3254653"/>
              <a:ext cx="363870" cy="191205"/>
            </a:xfrm>
            <a:custGeom>
              <a:avLst/>
              <a:gdLst/>
              <a:ahLst/>
              <a:cxnLst/>
              <a:rect l="l" t="t" r="r" b="b"/>
              <a:pathLst>
                <a:path w="11403" h="5992" extrusionOk="0">
                  <a:moveTo>
                    <a:pt x="3024" y="1"/>
                  </a:moveTo>
                  <a:cubicBezTo>
                    <a:pt x="2094" y="1"/>
                    <a:pt x="1189" y="495"/>
                    <a:pt x="714" y="1371"/>
                  </a:cubicBezTo>
                  <a:cubicBezTo>
                    <a:pt x="1" y="2655"/>
                    <a:pt x="482" y="4261"/>
                    <a:pt x="1749" y="4975"/>
                  </a:cubicBezTo>
                  <a:cubicBezTo>
                    <a:pt x="2963" y="5635"/>
                    <a:pt x="4319" y="5992"/>
                    <a:pt x="5710" y="5992"/>
                  </a:cubicBezTo>
                  <a:cubicBezTo>
                    <a:pt x="7084" y="5992"/>
                    <a:pt x="8440" y="5635"/>
                    <a:pt x="9654" y="4975"/>
                  </a:cubicBezTo>
                  <a:cubicBezTo>
                    <a:pt x="10938" y="4261"/>
                    <a:pt x="11402" y="2655"/>
                    <a:pt x="10688" y="1371"/>
                  </a:cubicBezTo>
                  <a:cubicBezTo>
                    <a:pt x="10214" y="495"/>
                    <a:pt x="9317" y="1"/>
                    <a:pt x="8387" y="1"/>
                  </a:cubicBezTo>
                  <a:cubicBezTo>
                    <a:pt x="7953" y="1"/>
                    <a:pt x="7511" y="108"/>
                    <a:pt x="7102" y="336"/>
                  </a:cubicBezTo>
                  <a:cubicBezTo>
                    <a:pt x="6665" y="577"/>
                    <a:pt x="6183" y="697"/>
                    <a:pt x="5701" y="697"/>
                  </a:cubicBezTo>
                  <a:cubicBezTo>
                    <a:pt x="5220" y="697"/>
                    <a:pt x="4738" y="577"/>
                    <a:pt x="4301" y="336"/>
                  </a:cubicBezTo>
                  <a:cubicBezTo>
                    <a:pt x="3897" y="108"/>
                    <a:pt x="3458" y="1"/>
                    <a:pt x="302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7"/>
            <p:cNvSpPr/>
            <p:nvPr/>
          </p:nvSpPr>
          <p:spPr>
            <a:xfrm>
              <a:off x="4023165" y="3254653"/>
              <a:ext cx="202724" cy="191205"/>
            </a:xfrm>
            <a:custGeom>
              <a:avLst/>
              <a:gdLst/>
              <a:ahLst/>
              <a:cxnLst/>
              <a:rect l="l" t="t" r="r" b="b"/>
              <a:pathLst>
                <a:path w="6353" h="5992" extrusionOk="0">
                  <a:moveTo>
                    <a:pt x="3024" y="1"/>
                  </a:moveTo>
                  <a:cubicBezTo>
                    <a:pt x="2094" y="1"/>
                    <a:pt x="1189" y="495"/>
                    <a:pt x="714" y="1371"/>
                  </a:cubicBezTo>
                  <a:cubicBezTo>
                    <a:pt x="1" y="2655"/>
                    <a:pt x="482" y="4261"/>
                    <a:pt x="1749" y="4975"/>
                  </a:cubicBezTo>
                  <a:cubicBezTo>
                    <a:pt x="2963" y="5635"/>
                    <a:pt x="4336" y="5992"/>
                    <a:pt x="5710" y="5992"/>
                  </a:cubicBezTo>
                  <a:cubicBezTo>
                    <a:pt x="5924" y="5992"/>
                    <a:pt x="6139" y="5974"/>
                    <a:pt x="6353" y="5956"/>
                  </a:cubicBezTo>
                  <a:cubicBezTo>
                    <a:pt x="5443" y="5671"/>
                    <a:pt x="4765" y="5278"/>
                    <a:pt x="4265" y="4886"/>
                  </a:cubicBezTo>
                  <a:cubicBezTo>
                    <a:pt x="3676" y="4386"/>
                    <a:pt x="3819" y="3440"/>
                    <a:pt x="4533" y="3155"/>
                  </a:cubicBezTo>
                  <a:cubicBezTo>
                    <a:pt x="4907" y="3012"/>
                    <a:pt x="5068" y="2834"/>
                    <a:pt x="5068" y="2834"/>
                  </a:cubicBezTo>
                  <a:lnTo>
                    <a:pt x="5068" y="621"/>
                  </a:lnTo>
                  <a:cubicBezTo>
                    <a:pt x="4800" y="568"/>
                    <a:pt x="4551" y="461"/>
                    <a:pt x="4301" y="336"/>
                  </a:cubicBezTo>
                  <a:cubicBezTo>
                    <a:pt x="3897" y="108"/>
                    <a:pt x="3458" y="1"/>
                    <a:pt x="302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7"/>
            <p:cNvSpPr/>
            <p:nvPr/>
          </p:nvSpPr>
          <p:spPr>
            <a:xfrm>
              <a:off x="4069275" y="3254653"/>
              <a:ext cx="63820" cy="76424"/>
            </a:xfrm>
            <a:custGeom>
              <a:avLst/>
              <a:gdLst/>
              <a:ahLst/>
              <a:cxnLst/>
              <a:rect l="l" t="t" r="r" b="b"/>
              <a:pathLst>
                <a:path w="2000" h="2395" extrusionOk="0">
                  <a:moveTo>
                    <a:pt x="1579" y="0"/>
                  </a:moveTo>
                  <a:cubicBezTo>
                    <a:pt x="1017" y="0"/>
                    <a:pt x="458" y="171"/>
                    <a:pt x="1" y="514"/>
                  </a:cubicBezTo>
                  <a:lnTo>
                    <a:pt x="1" y="1406"/>
                  </a:lnTo>
                  <a:cubicBezTo>
                    <a:pt x="1" y="1955"/>
                    <a:pt x="450" y="2395"/>
                    <a:pt x="1002" y="2395"/>
                  </a:cubicBezTo>
                  <a:cubicBezTo>
                    <a:pt x="1042" y="2395"/>
                    <a:pt x="1084" y="2392"/>
                    <a:pt x="1125" y="2388"/>
                  </a:cubicBezTo>
                  <a:cubicBezTo>
                    <a:pt x="1625" y="2334"/>
                    <a:pt x="1999" y="1888"/>
                    <a:pt x="1999" y="1388"/>
                  </a:cubicBezTo>
                  <a:lnTo>
                    <a:pt x="1999" y="32"/>
                  </a:lnTo>
                  <a:cubicBezTo>
                    <a:pt x="1860" y="11"/>
                    <a:pt x="1720" y="0"/>
                    <a:pt x="1579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7"/>
            <p:cNvSpPr/>
            <p:nvPr/>
          </p:nvSpPr>
          <p:spPr>
            <a:xfrm>
              <a:off x="4277105" y="3254653"/>
              <a:ext cx="63788" cy="76424"/>
            </a:xfrm>
            <a:custGeom>
              <a:avLst/>
              <a:gdLst/>
              <a:ahLst/>
              <a:cxnLst/>
              <a:rect l="l" t="t" r="r" b="b"/>
              <a:pathLst>
                <a:path w="1999" h="2395" extrusionOk="0">
                  <a:moveTo>
                    <a:pt x="421" y="0"/>
                  </a:moveTo>
                  <a:cubicBezTo>
                    <a:pt x="280" y="0"/>
                    <a:pt x="140" y="11"/>
                    <a:pt x="1" y="32"/>
                  </a:cubicBezTo>
                  <a:lnTo>
                    <a:pt x="1" y="1406"/>
                  </a:lnTo>
                  <a:cubicBezTo>
                    <a:pt x="1" y="1955"/>
                    <a:pt x="450" y="2395"/>
                    <a:pt x="1001" y="2395"/>
                  </a:cubicBezTo>
                  <a:cubicBezTo>
                    <a:pt x="1042" y="2395"/>
                    <a:pt x="1083" y="2392"/>
                    <a:pt x="1125" y="2388"/>
                  </a:cubicBezTo>
                  <a:cubicBezTo>
                    <a:pt x="1624" y="2334"/>
                    <a:pt x="1999" y="1888"/>
                    <a:pt x="1999" y="1388"/>
                  </a:cubicBezTo>
                  <a:lnTo>
                    <a:pt x="1999" y="514"/>
                  </a:lnTo>
                  <a:cubicBezTo>
                    <a:pt x="1542" y="171"/>
                    <a:pt x="983" y="0"/>
                    <a:pt x="421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7"/>
            <p:cNvSpPr/>
            <p:nvPr/>
          </p:nvSpPr>
          <p:spPr>
            <a:xfrm>
              <a:off x="4133063" y="3255674"/>
              <a:ext cx="71766" cy="92890"/>
            </a:xfrm>
            <a:custGeom>
              <a:avLst/>
              <a:gdLst/>
              <a:ahLst/>
              <a:cxnLst/>
              <a:rect l="l" t="t" r="r" b="b"/>
              <a:pathLst>
                <a:path w="2249" h="2911" extrusionOk="0">
                  <a:moveTo>
                    <a:pt x="0" y="0"/>
                  </a:moveTo>
                  <a:lnTo>
                    <a:pt x="0" y="1785"/>
                  </a:lnTo>
                  <a:cubicBezTo>
                    <a:pt x="0" y="2391"/>
                    <a:pt x="464" y="2873"/>
                    <a:pt x="1053" y="2909"/>
                  </a:cubicBezTo>
                  <a:cubicBezTo>
                    <a:pt x="1075" y="2910"/>
                    <a:pt x="1096" y="2910"/>
                    <a:pt x="1117" y="2910"/>
                  </a:cubicBezTo>
                  <a:cubicBezTo>
                    <a:pt x="1748" y="2910"/>
                    <a:pt x="2249" y="2405"/>
                    <a:pt x="2249" y="1767"/>
                  </a:cubicBezTo>
                  <a:lnTo>
                    <a:pt x="2249" y="660"/>
                  </a:lnTo>
                  <a:cubicBezTo>
                    <a:pt x="1767" y="660"/>
                    <a:pt x="1285" y="536"/>
                    <a:pt x="857" y="304"/>
                  </a:cubicBezTo>
                  <a:cubicBezTo>
                    <a:pt x="589" y="143"/>
                    <a:pt x="286" y="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7"/>
            <p:cNvSpPr/>
            <p:nvPr/>
          </p:nvSpPr>
          <p:spPr>
            <a:xfrm>
              <a:off x="4205371" y="3255674"/>
              <a:ext cx="71766" cy="92890"/>
            </a:xfrm>
            <a:custGeom>
              <a:avLst/>
              <a:gdLst/>
              <a:ahLst/>
              <a:cxnLst/>
              <a:rect l="l" t="t" r="r" b="b"/>
              <a:pathLst>
                <a:path w="2249" h="2911" extrusionOk="0">
                  <a:moveTo>
                    <a:pt x="2249" y="0"/>
                  </a:moveTo>
                  <a:cubicBezTo>
                    <a:pt x="1945" y="54"/>
                    <a:pt x="1660" y="143"/>
                    <a:pt x="1392" y="304"/>
                  </a:cubicBezTo>
                  <a:cubicBezTo>
                    <a:pt x="964" y="536"/>
                    <a:pt x="482" y="660"/>
                    <a:pt x="0" y="660"/>
                  </a:cubicBezTo>
                  <a:lnTo>
                    <a:pt x="0" y="1767"/>
                  </a:lnTo>
                  <a:cubicBezTo>
                    <a:pt x="0" y="2405"/>
                    <a:pt x="501" y="2910"/>
                    <a:pt x="1115" y="2910"/>
                  </a:cubicBezTo>
                  <a:cubicBezTo>
                    <a:pt x="1136" y="2910"/>
                    <a:pt x="1157" y="2910"/>
                    <a:pt x="1178" y="2909"/>
                  </a:cubicBezTo>
                  <a:cubicBezTo>
                    <a:pt x="1785" y="2873"/>
                    <a:pt x="2249" y="2391"/>
                    <a:pt x="2249" y="1785"/>
                  </a:cubicBezTo>
                  <a:lnTo>
                    <a:pt x="2249" y="0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7"/>
            <p:cNvSpPr/>
            <p:nvPr/>
          </p:nvSpPr>
          <p:spPr>
            <a:xfrm>
              <a:off x="4128500" y="3377508"/>
              <a:ext cx="153200" cy="68351"/>
            </a:xfrm>
            <a:custGeom>
              <a:avLst/>
              <a:gdLst/>
              <a:ahLst/>
              <a:cxnLst/>
              <a:rect l="l" t="t" r="r" b="b"/>
              <a:pathLst>
                <a:path w="4801" h="2142" extrusionOk="0">
                  <a:moveTo>
                    <a:pt x="2409" y="1"/>
                  </a:moveTo>
                  <a:cubicBezTo>
                    <a:pt x="1107" y="1"/>
                    <a:pt x="54" y="786"/>
                    <a:pt x="1" y="1767"/>
                  </a:cubicBezTo>
                  <a:cubicBezTo>
                    <a:pt x="768" y="2017"/>
                    <a:pt x="1589" y="2142"/>
                    <a:pt x="2409" y="2142"/>
                  </a:cubicBezTo>
                  <a:cubicBezTo>
                    <a:pt x="3212" y="2142"/>
                    <a:pt x="4033" y="2017"/>
                    <a:pt x="4800" y="1767"/>
                  </a:cubicBezTo>
                  <a:cubicBezTo>
                    <a:pt x="4747" y="786"/>
                    <a:pt x="3694" y="1"/>
                    <a:pt x="2409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7"/>
            <p:cNvSpPr/>
            <p:nvPr/>
          </p:nvSpPr>
          <p:spPr>
            <a:xfrm>
              <a:off x="4101728" y="3286978"/>
              <a:ext cx="207287" cy="24507"/>
            </a:xfrm>
            <a:custGeom>
              <a:avLst/>
              <a:gdLst/>
              <a:ahLst/>
              <a:cxnLst/>
              <a:rect l="l" t="t" r="r" b="b"/>
              <a:pathLst>
                <a:path w="6496" h="768" extrusionOk="0">
                  <a:moveTo>
                    <a:pt x="1" y="1"/>
                  </a:moveTo>
                  <a:lnTo>
                    <a:pt x="1" y="340"/>
                  </a:lnTo>
                  <a:cubicBezTo>
                    <a:pt x="1072" y="625"/>
                    <a:pt x="2160" y="768"/>
                    <a:pt x="3248" y="768"/>
                  </a:cubicBezTo>
                  <a:cubicBezTo>
                    <a:pt x="4337" y="768"/>
                    <a:pt x="5443" y="625"/>
                    <a:pt x="6496" y="340"/>
                  </a:cubicBezTo>
                  <a:lnTo>
                    <a:pt x="6496" y="1"/>
                  </a:lnTo>
                  <a:cubicBezTo>
                    <a:pt x="5443" y="304"/>
                    <a:pt x="4337" y="447"/>
                    <a:pt x="3248" y="447"/>
                  </a:cubicBezTo>
                  <a:cubicBezTo>
                    <a:pt x="2160" y="447"/>
                    <a:pt x="1054" y="304"/>
                    <a:pt x="1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7"/>
            <p:cNvSpPr/>
            <p:nvPr/>
          </p:nvSpPr>
          <p:spPr>
            <a:xfrm>
              <a:off x="4153549" y="3289276"/>
              <a:ext cx="31336" cy="31336"/>
            </a:xfrm>
            <a:custGeom>
              <a:avLst/>
              <a:gdLst/>
              <a:ahLst/>
              <a:cxnLst/>
              <a:rect l="l" t="t" r="r" b="b"/>
              <a:pathLst>
                <a:path w="982" h="982" extrusionOk="0">
                  <a:moveTo>
                    <a:pt x="482" y="0"/>
                  </a:moveTo>
                  <a:cubicBezTo>
                    <a:pt x="215" y="0"/>
                    <a:pt x="1" y="214"/>
                    <a:pt x="1" y="482"/>
                  </a:cubicBezTo>
                  <a:cubicBezTo>
                    <a:pt x="1" y="749"/>
                    <a:pt x="215" y="981"/>
                    <a:pt x="482" y="981"/>
                  </a:cubicBezTo>
                  <a:cubicBezTo>
                    <a:pt x="768" y="981"/>
                    <a:pt x="982" y="749"/>
                    <a:pt x="982" y="482"/>
                  </a:cubicBezTo>
                  <a:cubicBezTo>
                    <a:pt x="982" y="214"/>
                    <a:pt x="768" y="0"/>
                    <a:pt x="482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7"/>
            <p:cNvSpPr/>
            <p:nvPr/>
          </p:nvSpPr>
          <p:spPr>
            <a:xfrm>
              <a:off x="4088644" y="3279000"/>
              <a:ext cx="25656" cy="25656"/>
            </a:xfrm>
            <a:custGeom>
              <a:avLst/>
              <a:gdLst/>
              <a:ahLst/>
              <a:cxnLst/>
              <a:rect l="l" t="t" r="r" b="b"/>
              <a:pathLst>
                <a:path w="804" h="804" extrusionOk="0">
                  <a:moveTo>
                    <a:pt x="411" y="1"/>
                  </a:moveTo>
                  <a:cubicBezTo>
                    <a:pt x="179" y="1"/>
                    <a:pt x="1" y="179"/>
                    <a:pt x="1" y="411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25" y="804"/>
                    <a:pt x="804" y="625"/>
                    <a:pt x="804" y="411"/>
                  </a:cubicBezTo>
                  <a:cubicBezTo>
                    <a:pt x="804" y="179"/>
                    <a:pt x="625" y="1"/>
                    <a:pt x="411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7"/>
            <p:cNvSpPr/>
            <p:nvPr/>
          </p:nvSpPr>
          <p:spPr>
            <a:xfrm>
              <a:off x="4295900" y="3279000"/>
              <a:ext cx="25656" cy="25656"/>
            </a:xfrm>
            <a:custGeom>
              <a:avLst/>
              <a:gdLst/>
              <a:ahLst/>
              <a:cxnLst/>
              <a:rect l="l" t="t" r="r" b="b"/>
              <a:pathLst>
                <a:path w="804" h="804" extrusionOk="0">
                  <a:moveTo>
                    <a:pt x="393" y="1"/>
                  </a:moveTo>
                  <a:cubicBezTo>
                    <a:pt x="179" y="1"/>
                    <a:pt x="0" y="179"/>
                    <a:pt x="0" y="411"/>
                  </a:cubicBezTo>
                  <a:cubicBezTo>
                    <a:pt x="0" y="625"/>
                    <a:pt x="179" y="804"/>
                    <a:pt x="393" y="804"/>
                  </a:cubicBezTo>
                  <a:cubicBezTo>
                    <a:pt x="625" y="804"/>
                    <a:pt x="803" y="625"/>
                    <a:pt x="803" y="411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7"/>
            <p:cNvSpPr/>
            <p:nvPr/>
          </p:nvSpPr>
          <p:spPr>
            <a:xfrm>
              <a:off x="4225283" y="3289276"/>
              <a:ext cx="31368" cy="31336"/>
            </a:xfrm>
            <a:custGeom>
              <a:avLst/>
              <a:gdLst/>
              <a:ahLst/>
              <a:cxnLst/>
              <a:rect l="l" t="t" r="r" b="b"/>
              <a:pathLst>
                <a:path w="983" h="982" extrusionOk="0">
                  <a:moveTo>
                    <a:pt x="500" y="0"/>
                  </a:moveTo>
                  <a:cubicBezTo>
                    <a:pt x="215" y="0"/>
                    <a:pt x="1" y="214"/>
                    <a:pt x="1" y="482"/>
                  </a:cubicBezTo>
                  <a:cubicBezTo>
                    <a:pt x="1" y="749"/>
                    <a:pt x="215" y="981"/>
                    <a:pt x="500" y="981"/>
                  </a:cubicBezTo>
                  <a:cubicBezTo>
                    <a:pt x="768" y="981"/>
                    <a:pt x="982" y="749"/>
                    <a:pt x="982" y="482"/>
                  </a:cubicBezTo>
                  <a:cubicBezTo>
                    <a:pt x="982" y="214"/>
                    <a:pt x="768" y="0"/>
                    <a:pt x="500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7"/>
            <p:cNvSpPr/>
            <p:nvPr/>
          </p:nvSpPr>
          <p:spPr>
            <a:xfrm>
              <a:off x="4128500" y="3396304"/>
              <a:ext cx="96815" cy="49556"/>
            </a:xfrm>
            <a:custGeom>
              <a:avLst/>
              <a:gdLst/>
              <a:ahLst/>
              <a:cxnLst/>
              <a:rect l="l" t="t" r="r" b="b"/>
              <a:pathLst>
                <a:path w="3034" h="1553" extrusionOk="0">
                  <a:moveTo>
                    <a:pt x="643" y="0"/>
                  </a:moveTo>
                  <a:cubicBezTo>
                    <a:pt x="268" y="304"/>
                    <a:pt x="18" y="732"/>
                    <a:pt x="1" y="1178"/>
                  </a:cubicBezTo>
                  <a:cubicBezTo>
                    <a:pt x="768" y="1428"/>
                    <a:pt x="1589" y="1553"/>
                    <a:pt x="2409" y="1553"/>
                  </a:cubicBezTo>
                  <a:cubicBezTo>
                    <a:pt x="2623" y="1553"/>
                    <a:pt x="2838" y="1535"/>
                    <a:pt x="3034" y="1517"/>
                  </a:cubicBezTo>
                  <a:cubicBezTo>
                    <a:pt x="2124" y="1232"/>
                    <a:pt x="1464" y="839"/>
                    <a:pt x="964" y="447"/>
                  </a:cubicBezTo>
                  <a:cubicBezTo>
                    <a:pt x="821" y="322"/>
                    <a:pt x="714" y="161"/>
                    <a:pt x="643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41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743283" y="4158274"/>
            <a:ext cx="478541" cy="53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41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6395355">
            <a:off x="5898138" y="1937836"/>
            <a:ext cx="3726623" cy="228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41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383202" y="2539074"/>
            <a:ext cx="1875298" cy="150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41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996015">
            <a:off x="2181779" y="3906936"/>
            <a:ext cx="785544" cy="876978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41"/>
          <p:cNvSpPr txBox="1">
            <a:spLocks noGrp="1"/>
          </p:cNvSpPr>
          <p:nvPr>
            <p:ph type="subTitle" idx="1"/>
          </p:nvPr>
        </p:nvSpPr>
        <p:spPr>
          <a:xfrm>
            <a:off x="2965050" y="3077088"/>
            <a:ext cx="32139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This can be the part of the presentation where you introduce yourself, write your email…</a:t>
            </a:r>
          </a:p>
        </p:txBody>
      </p:sp>
      <p:sp>
        <p:nvSpPr>
          <p:cNvPr id="735" name="Google Shape;735;p41"/>
          <p:cNvSpPr txBox="1">
            <a:spLocks noGrp="1"/>
          </p:cNvSpPr>
          <p:nvPr>
            <p:ph type="ctrTitle"/>
          </p:nvPr>
        </p:nvSpPr>
        <p:spPr>
          <a:xfrm>
            <a:off x="1570050" y="1207813"/>
            <a:ext cx="6003900" cy="16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>
                <a:solidFill>
                  <a:schemeClr val="dk2"/>
                </a:solidFill>
              </a:rPr>
              <a:t>WHOA</a:t>
            </a:r>
            <a:r>
              <a:rPr lang="en-GB" sz="9600" dirty="0">
                <a:solidFill>
                  <a:schemeClr val="lt2"/>
                </a:solidFill>
              </a:rPr>
              <a:t>!</a:t>
            </a:r>
            <a:endParaRPr sz="9600" dirty="0">
              <a:solidFill>
                <a:schemeClr val="lt2"/>
              </a:solidFill>
            </a:endParaRPr>
          </a:p>
        </p:txBody>
      </p:sp>
      <p:grpSp>
        <p:nvGrpSpPr>
          <p:cNvPr id="736" name="Google Shape;736;p41"/>
          <p:cNvGrpSpPr/>
          <p:nvPr/>
        </p:nvGrpSpPr>
        <p:grpSpPr>
          <a:xfrm flipH="1">
            <a:off x="4364638" y="2858863"/>
            <a:ext cx="414713" cy="70105"/>
            <a:chOff x="4314513" y="3262675"/>
            <a:chExt cx="414713" cy="70105"/>
          </a:xfrm>
        </p:grpSpPr>
        <p:sp>
          <p:nvSpPr>
            <p:cNvPr id="737" name="Google Shape;737;p41"/>
            <p:cNvSpPr/>
            <p:nvPr/>
          </p:nvSpPr>
          <p:spPr>
            <a:xfrm>
              <a:off x="4661425" y="326498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4314513" y="326267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4467113" y="327107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Google Shape;1452;p68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276717">
            <a:off x="4837743" y="1301620"/>
            <a:ext cx="3256506" cy="1831806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68"/>
          <p:cNvSpPr/>
          <p:nvPr/>
        </p:nvSpPr>
        <p:spPr>
          <a:xfrm rot="276709">
            <a:off x="4679478" y="1163993"/>
            <a:ext cx="3530919" cy="2815507"/>
          </a:xfrm>
          <a:custGeom>
            <a:avLst/>
            <a:gdLst/>
            <a:ahLst/>
            <a:cxnLst/>
            <a:rect l="l" t="t" r="r" b="b"/>
            <a:pathLst>
              <a:path w="136985" h="109230" extrusionOk="0">
                <a:moveTo>
                  <a:pt x="130648" y="5124"/>
                </a:moveTo>
                <a:lnTo>
                  <a:pt x="130648" y="75445"/>
                </a:lnTo>
                <a:lnTo>
                  <a:pt x="5722" y="75445"/>
                </a:lnTo>
                <a:lnTo>
                  <a:pt x="5722" y="5124"/>
                </a:lnTo>
                <a:close/>
                <a:moveTo>
                  <a:pt x="4219" y="1"/>
                </a:moveTo>
                <a:cubicBezTo>
                  <a:pt x="2029" y="1"/>
                  <a:pt x="1" y="1358"/>
                  <a:pt x="1" y="3622"/>
                </a:cubicBezTo>
                <a:lnTo>
                  <a:pt x="1" y="81239"/>
                </a:lnTo>
                <a:lnTo>
                  <a:pt x="1" y="88861"/>
                </a:lnTo>
                <a:lnTo>
                  <a:pt x="1" y="89314"/>
                </a:lnTo>
                <a:cubicBezTo>
                  <a:pt x="1" y="91504"/>
                  <a:pt x="2029" y="93550"/>
                  <a:pt x="4219" y="93550"/>
                </a:cubicBezTo>
                <a:lnTo>
                  <a:pt x="54769" y="93550"/>
                </a:lnTo>
                <a:cubicBezTo>
                  <a:pt x="54769" y="93550"/>
                  <a:pt x="54679" y="98602"/>
                  <a:pt x="52723" y="101915"/>
                </a:cubicBezTo>
                <a:cubicBezTo>
                  <a:pt x="52506" y="102295"/>
                  <a:pt x="52198" y="102675"/>
                  <a:pt x="51890" y="102965"/>
                </a:cubicBezTo>
                <a:cubicBezTo>
                  <a:pt x="51057" y="103870"/>
                  <a:pt x="50080" y="104776"/>
                  <a:pt x="49247" y="105536"/>
                </a:cubicBezTo>
                <a:cubicBezTo>
                  <a:pt x="47672" y="106966"/>
                  <a:pt x="46767" y="108107"/>
                  <a:pt x="48577" y="108632"/>
                </a:cubicBezTo>
                <a:cubicBezTo>
                  <a:pt x="49247" y="109012"/>
                  <a:pt x="50388" y="109229"/>
                  <a:pt x="52343" y="109229"/>
                </a:cubicBezTo>
                <a:lnTo>
                  <a:pt x="85620" y="109229"/>
                </a:lnTo>
                <a:cubicBezTo>
                  <a:pt x="88934" y="109229"/>
                  <a:pt x="90147" y="108940"/>
                  <a:pt x="90147" y="107727"/>
                </a:cubicBezTo>
                <a:cubicBezTo>
                  <a:pt x="90219" y="106821"/>
                  <a:pt x="87811" y="104776"/>
                  <a:pt x="86073" y="102965"/>
                </a:cubicBezTo>
                <a:cubicBezTo>
                  <a:pt x="85620" y="102603"/>
                  <a:pt x="85313" y="102060"/>
                  <a:pt x="85005" y="101535"/>
                </a:cubicBezTo>
                <a:lnTo>
                  <a:pt x="84552" y="101535"/>
                </a:lnTo>
                <a:cubicBezTo>
                  <a:pt x="82742" y="98221"/>
                  <a:pt x="82669" y="93550"/>
                  <a:pt x="82669" y="93550"/>
                </a:cubicBezTo>
                <a:lnTo>
                  <a:pt x="132531" y="93550"/>
                </a:lnTo>
                <a:cubicBezTo>
                  <a:pt x="134794" y="93550"/>
                  <a:pt x="136985" y="91504"/>
                  <a:pt x="136985" y="89314"/>
                </a:cubicBezTo>
                <a:lnTo>
                  <a:pt x="136985" y="88861"/>
                </a:lnTo>
                <a:lnTo>
                  <a:pt x="136985" y="81239"/>
                </a:lnTo>
                <a:lnTo>
                  <a:pt x="136985" y="3622"/>
                </a:lnTo>
                <a:cubicBezTo>
                  <a:pt x="136985" y="1358"/>
                  <a:pt x="134794" y="1"/>
                  <a:pt x="1325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68"/>
          <p:cNvSpPr txBox="1">
            <a:spLocks noGrp="1"/>
          </p:cNvSpPr>
          <p:nvPr>
            <p:ph type="ctrTitle"/>
          </p:nvPr>
        </p:nvSpPr>
        <p:spPr>
          <a:xfrm>
            <a:off x="955125" y="1182350"/>
            <a:ext cx="2996400" cy="13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lt2"/>
                </a:solidFill>
              </a:rPr>
              <a:t>DESKTOP</a:t>
            </a:r>
            <a:r>
              <a:rPr lang="en-GB" sz="4000" dirty="0"/>
              <a:t> MOCKUP</a:t>
            </a:r>
          </a:p>
        </p:txBody>
      </p:sp>
      <p:sp>
        <p:nvSpPr>
          <p:cNvPr id="1455" name="Google Shape;1455;p68"/>
          <p:cNvSpPr txBox="1">
            <a:spLocks noGrp="1"/>
          </p:cNvSpPr>
          <p:nvPr>
            <p:ph type="subTitle" idx="1"/>
          </p:nvPr>
        </p:nvSpPr>
        <p:spPr>
          <a:xfrm>
            <a:off x="955100" y="2919850"/>
            <a:ext cx="2996400" cy="10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replace the image on the screen with your own work. Just right-click on it and select “Replace image”</a:t>
            </a:r>
          </a:p>
        </p:txBody>
      </p:sp>
      <p:grpSp>
        <p:nvGrpSpPr>
          <p:cNvPr id="1456" name="Google Shape;1456;p68"/>
          <p:cNvGrpSpPr/>
          <p:nvPr/>
        </p:nvGrpSpPr>
        <p:grpSpPr>
          <a:xfrm flipH="1">
            <a:off x="2245994" y="2686925"/>
            <a:ext cx="414713" cy="70105"/>
            <a:chOff x="4314513" y="3262675"/>
            <a:chExt cx="414713" cy="70105"/>
          </a:xfrm>
        </p:grpSpPr>
        <p:sp>
          <p:nvSpPr>
            <p:cNvPr id="1457" name="Google Shape;1457;p68"/>
            <p:cNvSpPr/>
            <p:nvPr/>
          </p:nvSpPr>
          <p:spPr>
            <a:xfrm>
              <a:off x="4661425" y="326498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1458" name="Google Shape;1458;p68"/>
            <p:cNvSpPr/>
            <p:nvPr/>
          </p:nvSpPr>
          <p:spPr>
            <a:xfrm>
              <a:off x="4314513" y="326267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1459" name="Google Shape;1459;p68"/>
            <p:cNvSpPr/>
            <p:nvPr/>
          </p:nvSpPr>
          <p:spPr>
            <a:xfrm>
              <a:off x="4467113" y="327107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  <p:pic>
        <p:nvPicPr>
          <p:cNvPr id="1460" name="Google Shape;1460;p68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576560" flipH="1">
            <a:off x="4910481" y="3040134"/>
            <a:ext cx="1594361" cy="182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68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 rot="289787">
            <a:off x="6521906" y="382639"/>
            <a:ext cx="2397213" cy="134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68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69165" y="3987549"/>
            <a:ext cx="882950" cy="839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7" name="Google Shape;1467;p69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-559592">
            <a:off x="3357229" y="800112"/>
            <a:ext cx="1380786" cy="110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8" name="Google Shape;1468;p69"/>
          <p:cNvGrpSpPr/>
          <p:nvPr/>
        </p:nvGrpSpPr>
        <p:grpSpPr>
          <a:xfrm rot="-346436">
            <a:off x="1727690" y="900060"/>
            <a:ext cx="2490473" cy="3216963"/>
            <a:chOff x="2038070" y="1605813"/>
            <a:chExt cx="1869784" cy="2415214"/>
          </a:xfrm>
        </p:grpSpPr>
        <p:sp>
          <p:nvSpPr>
            <p:cNvPr id="1469" name="Google Shape;1469;p69"/>
            <p:cNvSpPr/>
            <p:nvPr/>
          </p:nvSpPr>
          <p:spPr>
            <a:xfrm>
              <a:off x="2038070" y="1605813"/>
              <a:ext cx="1869784" cy="2415214"/>
            </a:xfrm>
            <a:custGeom>
              <a:avLst/>
              <a:gdLst/>
              <a:ahLst/>
              <a:cxnLst/>
              <a:rect l="l" t="t" r="r" b="b"/>
              <a:pathLst>
                <a:path w="73766" h="95463" extrusionOk="0">
                  <a:moveTo>
                    <a:pt x="4340" y="1"/>
                  </a:moveTo>
                  <a:cubicBezTo>
                    <a:pt x="1935" y="1"/>
                    <a:pt x="0" y="1936"/>
                    <a:pt x="0" y="4340"/>
                  </a:cubicBezTo>
                  <a:lnTo>
                    <a:pt x="0" y="91123"/>
                  </a:lnTo>
                  <a:cubicBezTo>
                    <a:pt x="0" y="93527"/>
                    <a:pt x="1935" y="95462"/>
                    <a:pt x="4340" y="95462"/>
                  </a:cubicBezTo>
                  <a:lnTo>
                    <a:pt x="69426" y="95462"/>
                  </a:lnTo>
                  <a:cubicBezTo>
                    <a:pt x="71830" y="95462"/>
                    <a:pt x="73766" y="93527"/>
                    <a:pt x="73766" y="91123"/>
                  </a:cubicBezTo>
                  <a:lnTo>
                    <a:pt x="73766" y="4340"/>
                  </a:lnTo>
                  <a:cubicBezTo>
                    <a:pt x="73766" y="1936"/>
                    <a:pt x="71830" y="1"/>
                    <a:pt x="69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9"/>
            <p:cNvSpPr/>
            <p:nvPr/>
          </p:nvSpPr>
          <p:spPr>
            <a:xfrm>
              <a:off x="2929234" y="3858690"/>
              <a:ext cx="87600" cy="87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1" name="Google Shape;1471;p69"/>
          <p:cNvPicPr preferRelativeResize="0"/>
          <p:nvPr/>
        </p:nvPicPr>
        <p:blipFill rotWithShape="1">
          <a:blip r:embed="rId4" cstate="screen"/>
          <a:srcRect b="-240"/>
          <a:stretch>
            <a:fillRect/>
          </a:stretch>
        </p:blipFill>
        <p:spPr>
          <a:xfrm rot="-346396">
            <a:off x="1918304" y="1136788"/>
            <a:ext cx="2094800" cy="2598944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69"/>
          <p:cNvSpPr txBox="1">
            <a:spLocks noGrp="1"/>
          </p:cNvSpPr>
          <p:nvPr>
            <p:ph type="ctrTitle"/>
          </p:nvPr>
        </p:nvSpPr>
        <p:spPr>
          <a:xfrm>
            <a:off x="5204363" y="1182350"/>
            <a:ext cx="2996400" cy="13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TABLET </a:t>
            </a:r>
            <a:r>
              <a:rPr lang="en-GB" sz="4800" dirty="0">
                <a:solidFill>
                  <a:schemeClr val="lt2"/>
                </a:solidFill>
              </a:rPr>
              <a:t>MOCKUP</a:t>
            </a:r>
            <a:endParaRPr sz="4800" dirty="0">
              <a:solidFill>
                <a:schemeClr val="lt2"/>
              </a:solidFill>
            </a:endParaRPr>
          </a:p>
        </p:txBody>
      </p:sp>
      <p:sp>
        <p:nvSpPr>
          <p:cNvPr id="1473" name="Google Shape;1473;p69"/>
          <p:cNvSpPr txBox="1">
            <a:spLocks noGrp="1"/>
          </p:cNvSpPr>
          <p:nvPr>
            <p:ph type="subTitle" idx="1"/>
          </p:nvPr>
        </p:nvSpPr>
        <p:spPr>
          <a:xfrm>
            <a:off x="5204338" y="2919850"/>
            <a:ext cx="2996400" cy="10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replace the image on the screen with your own work. Just right-click on it and select “Replace image”</a:t>
            </a:r>
          </a:p>
        </p:txBody>
      </p:sp>
      <p:grpSp>
        <p:nvGrpSpPr>
          <p:cNvPr id="1474" name="Google Shape;1474;p69"/>
          <p:cNvGrpSpPr/>
          <p:nvPr/>
        </p:nvGrpSpPr>
        <p:grpSpPr>
          <a:xfrm flipH="1">
            <a:off x="6495194" y="2686925"/>
            <a:ext cx="414713" cy="70105"/>
            <a:chOff x="4314513" y="3262675"/>
            <a:chExt cx="414713" cy="70105"/>
          </a:xfrm>
        </p:grpSpPr>
        <p:sp>
          <p:nvSpPr>
            <p:cNvPr id="1475" name="Google Shape;1475;p69"/>
            <p:cNvSpPr/>
            <p:nvPr/>
          </p:nvSpPr>
          <p:spPr>
            <a:xfrm>
              <a:off x="4661425" y="326498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1476" name="Google Shape;1476;p69"/>
            <p:cNvSpPr/>
            <p:nvPr/>
          </p:nvSpPr>
          <p:spPr>
            <a:xfrm>
              <a:off x="4314513" y="326267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1477" name="Google Shape;1477;p69"/>
            <p:cNvSpPr/>
            <p:nvPr/>
          </p:nvSpPr>
          <p:spPr>
            <a:xfrm>
              <a:off x="4467113" y="327107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  <p:pic>
        <p:nvPicPr>
          <p:cNvPr id="1478" name="Google Shape;1478;p69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537568" flipH="1">
            <a:off x="3658518" y="1557247"/>
            <a:ext cx="1571992" cy="315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69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3126416" flipH="1">
            <a:off x="576703" y="2600997"/>
            <a:ext cx="1772091" cy="202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" name="Google Shape;1484;p70"/>
          <p:cNvPicPr preferRelativeResize="0"/>
          <p:nvPr/>
        </p:nvPicPr>
        <p:blipFill>
          <a:blip r:embed="rId3" cstate="screen"/>
          <a:stretch>
            <a:fillRect/>
          </a:stretch>
        </p:blipFill>
        <p:spPr>
          <a:xfrm rot="6144230" flipH="1">
            <a:off x="6303694" y="1524950"/>
            <a:ext cx="3008639" cy="169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70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952300" y="2838337"/>
            <a:ext cx="1543474" cy="1483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70"/>
          <p:cNvSpPr txBox="1">
            <a:spLocks noGrp="1"/>
          </p:cNvSpPr>
          <p:nvPr>
            <p:ph type="ctrTitle"/>
          </p:nvPr>
        </p:nvSpPr>
        <p:spPr>
          <a:xfrm>
            <a:off x="955125" y="1182350"/>
            <a:ext cx="2996400" cy="13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2"/>
                </a:solidFill>
              </a:rPr>
              <a:t>PHONE</a:t>
            </a:r>
            <a:r>
              <a:rPr lang="en-GB" sz="4400" dirty="0"/>
              <a:t> MOCKUP</a:t>
            </a:r>
            <a:endParaRPr sz="4400" dirty="0">
              <a:solidFill>
                <a:schemeClr val="accent2"/>
              </a:solidFill>
            </a:endParaRPr>
          </a:p>
        </p:txBody>
      </p:sp>
      <p:sp>
        <p:nvSpPr>
          <p:cNvPr id="1487" name="Google Shape;1487;p70"/>
          <p:cNvSpPr txBox="1">
            <a:spLocks noGrp="1"/>
          </p:cNvSpPr>
          <p:nvPr>
            <p:ph type="subTitle" idx="1"/>
          </p:nvPr>
        </p:nvSpPr>
        <p:spPr>
          <a:xfrm>
            <a:off x="955100" y="2919850"/>
            <a:ext cx="2996400" cy="10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replace the image on the screen with your own work. Just right-click on it and select “Replace image”</a:t>
            </a:r>
          </a:p>
        </p:txBody>
      </p:sp>
      <p:grpSp>
        <p:nvGrpSpPr>
          <p:cNvPr id="1488" name="Google Shape;1488;p70"/>
          <p:cNvGrpSpPr/>
          <p:nvPr/>
        </p:nvGrpSpPr>
        <p:grpSpPr>
          <a:xfrm rot="162351">
            <a:off x="5231621" y="674301"/>
            <a:ext cx="2832742" cy="3910650"/>
            <a:chOff x="4974380" y="788446"/>
            <a:chExt cx="2913492" cy="4022127"/>
          </a:xfrm>
        </p:grpSpPr>
        <p:grpSp>
          <p:nvGrpSpPr>
            <p:cNvPr id="1489" name="Google Shape;1489;p70"/>
            <p:cNvGrpSpPr/>
            <p:nvPr/>
          </p:nvGrpSpPr>
          <p:grpSpPr>
            <a:xfrm rot="10001593">
              <a:off x="5363128" y="985580"/>
              <a:ext cx="2135996" cy="3627860"/>
              <a:chOff x="1646677" y="1978675"/>
              <a:chExt cx="2034898" cy="2625294"/>
            </a:xfrm>
          </p:grpSpPr>
          <p:grpSp>
            <p:nvGrpSpPr>
              <p:cNvPr id="1490" name="Google Shape;1490;p70"/>
              <p:cNvGrpSpPr/>
              <p:nvPr/>
            </p:nvGrpSpPr>
            <p:grpSpPr>
              <a:xfrm rot="585484">
                <a:off x="1720817" y="4026559"/>
                <a:ext cx="1878953" cy="366803"/>
                <a:chOff x="6822350" y="4172650"/>
                <a:chExt cx="1878824" cy="366778"/>
              </a:xfrm>
            </p:grpSpPr>
            <p:sp>
              <p:nvSpPr>
                <p:cNvPr id="1491" name="Google Shape;1491;p70"/>
                <p:cNvSpPr/>
                <p:nvPr/>
              </p:nvSpPr>
              <p:spPr>
                <a:xfrm>
                  <a:off x="6822350" y="4172650"/>
                  <a:ext cx="1878824" cy="366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1" h="9150" extrusionOk="0">
                      <a:moveTo>
                        <a:pt x="4560" y="1"/>
                      </a:moveTo>
                      <a:cubicBezTo>
                        <a:pt x="2068" y="1"/>
                        <a:pt x="1" y="2037"/>
                        <a:pt x="1" y="4560"/>
                      </a:cubicBezTo>
                      <a:lnTo>
                        <a:pt x="1" y="4590"/>
                      </a:lnTo>
                      <a:cubicBezTo>
                        <a:pt x="1" y="7083"/>
                        <a:pt x="2068" y="9150"/>
                        <a:pt x="4560" y="9150"/>
                      </a:cubicBezTo>
                      <a:lnTo>
                        <a:pt x="42311" y="9150"/>
                      </a:lnTo>
                      <a:cubicBezTo>
                        <a:pt x="44804" y="9150"/>
                        <a:pt x="46871" y="7083"/>
                        <a:pt x="46871" y="4590"/>
                      </a:cubicBezTo>
                      <a:lnTo>
                        <a:pt x="46871" y="4560"/>
                      </a:lnTo>
                      <a:cubicBezTo>
                        <a:pt x="46871" y="2037"/>
                        <a:pt x="44804" y="1"/>
                        <a:pt x="423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70"/>
                <p:cNvSpPr/>
                <p:nvPr/>
              </p:nvSpPr>
              <p:spPr>
                <a:xfrm>
                  <a:off x="7008783" y="4236024"/>
                  <a:ext cx="244919" cy="22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0" h="5573" extrusionOk="0">
                      <a:moveTo>
                        <a:pt x="3055" y="0"/>
                      </a:moveTo>
                      <a:cubicBezTo>
                        <a:pt x="2895" y="0"/>
                        <a:pt x="2736" y="91"/>
                        <a:pt x="2675" y="274"/>
                      </a:cubicBezTo>
                      <a:lnTo>
                        <a:pt x="2280" y="1581"/>
                      </a:lnTo>
                      <a:cubicBezTo>
                        <a:pt x="2219" y="1733"/>
                        <a:pt x="2067" y="1824"/>
                        <a:pt x="1915" y="1824"/>
                      </a:cubicBezTo>
                      <a:lnTo>
                        <a:pt x="547" y="1824"/>
                      </a:lnTo>
                      <a:cubicBezTo>
                        <a:pt x="152" y="1824"/>
                        <a:pt x="0" y="2310"/>
                        <a:pt x="304" y="2523"/>
                      </a:cubicBezTo>
                      <a:lnTo>
                        <a:pt x="1398" y="3344"/>
                      </a:lnTo>
                      <a:cubicBezTo>
                        <a:pt x="1550" y="3435"/>
                        <a:pt x="1611" y="3617"/>
                        <a:pt x="1550" y="3769"/>
                      </a:cubicBezTo>
                      <a:lnTo>
                        <a:pt x="1125" y="5046"/>
                      </a:lnTo>
                      <a:cubicBezTo>
                        <a:pt x="1031" y="5327"/>
                        <a:pt x="1263" y="5572"/>
                        <a:pt x="1513" y="5572"/>
                      </a:cubicBezTo>
                      <a:cubicBezTo>
                        <a:pt x="1587" y="5572"/>
                        <a:pt x="1663" y="5551"/>
                        <a:pt x="1733" y="5502"/>
                      </a:cubicBezTo>
                      <a:lnTo>
                        <a:pt x="2827" y="4681"/>
                      </a:lnTo>
                      <a:cubicBezTo>
                        <a:pt x="2888" y="4636"/>
                        <a:pt x="2964" y="4613"/>
                        <a:pt x="3044" y="4613"/>
                      </a:cubicBezTo>
                      <a:cubicBezTo>
                        <a:pt x="3123" y="4613"/>
                        <a:pt x="3207" y="4636"/>
                        <a:pt x="3283" y="4681"/>
                      </a:cubicBezTo>
                      <a:lnTo>
                        <a:pt x="4377" y="5502"/>
                      </a:lnTo>
                      <a:cubicBezTo>
                        <a:pt x="4447" y="5551"/>
                        <a:pt x="4523" y="5572"/>
                        <a:pt x="4597" y="5572"/>
                      </a:cubicBezTo>
                      <a:cubicBezTo>
                        <a:pt x="4847" y="5572"/>
                        <a:pt x="5079" y="5327"/>
                        <a:pt x="4985" y="5046"/>
                      </a:cubicBezTo>
                      <a:lnTo>
                        <a:pt x="4560" y="3769"/>
                      </a:lnTo>
                      <a:cubicBezTo>
                        <a:pt x="4499" y="3617"/>
                        <a:pt x="4560" y="3435"/>
                        <a:pt x="4711" y="3344"/>
                      </a:cubicBezTo>
                      <a:lnTo>
                        <a:pt x="5806" y="2523"/>
                      </a:lnTo>
                      <a:cubicBezTo>
                        <a:pt x="6110" y="2310"/>
                        <a:pt x="5958" y="1824"/>
                        <a:pt x="5563" y="1824"/>
                      </a:cubicBezTo>
                      <a:lnTo>
                        <a:pt x="4195" y="1824"/>
                      </a:lnTo>
                      <a:cubicBezTo>
                        <a:pt x="4043" y="1824"/>
                        <a:pt x="3891" y="1733"/>
                        <a:pt x="3830" y="1581"/>
                      </a:cubicBezTo>
                      <a:lnTo>
                        <a:pt x="3435" y="274"/>
                      </a:lnTo>
                      <a:cubicBezTo>
                        <a:pt x="3374" y="91"/>
                        <a:pt x="3214" y="0"/>
                        <a:pt x="30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70"/>
                <p:cNvSpPr/>
                <p:nvPr/>
              </p:nvSpPr>
              <p:spPr>
                <a:xfrm>
                  <a:off x="7324328" y="4236024"/>
                  <a:ext cx="243717" cy="22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0" h="5573" extrusionOk="0">
                      <a:moveTo>
                        <a:pt x="3040" y="0"/>
                      </a:moveTo>
                      <a:cubicBezTo>
                        <a:pt x="2888" y="0"/>
                        <a:pt x="2736" y="91"/>
                        <a:pt x="2675" y="274"/>
                      </a:cubicBezTo>
                      <a:lnTo>
                        <a:pt x="2250" y="1581"/>
                      </a:lnTo>
                      <a:cubicBezTo>
                        <a:pt x="2220" y="1733"/>
                        <a:pt x="2068" y="1824"/>
                        <a:pt x="1885" y="1824"/>
                      </a:cubicBezTo>
                      <a:lnTo>
                        <a:pt x="517" y="1824"/>
                      </a:lnTo>
                      <a:cubicBezTo>
                        <a:pt x="153" y="1824"/>
                        <a:pt x="1" y="2310"/>
                        <a:pt x="305" y="2523"/>
                      </a:cubicBezTo>
                      <a:lnTo>
                        <a:pt x="1399" y="3344"/>
                      </a:lnTo>
                      <a:cubicBezTo>
                        <a:pt x="1551" y="3435"/>
                        <a:pt x="1581" y="3617"/>
                        <a:pt x="1551" y="3769"/>
                      </a:cubicBezTo>
                      <a:lnTo>
                        <a:pt x="1125" y="5046"/>
                      </a:lnTo>
                      <a:cubicBezTo>
                        <a:pt x="1032" y="5327"/>
                        <a:pt x="1263" y="5572"/>
                        <a:pt x="1513" y="5572"/>
                      </a:cubicBezTo>
                      <a:cubicBezTo>
                        <a:pt x="1588" y="5572"/>
                        <a:pt x="1664" y="5551"/>
                        <a:pt x="1733" y="5502"/>
                      </a:cubicBezTo>
                      <a:lnTo>
                        <a:pt x="2827" y="4681"/>
                      </a:lnTo>
                      <a:cubicBezTo>
                        <a:pt x="2888" y="4636"/>
                        <a:pt x="2964" y="4613"/>
                        <a:pt x="3044" y="4613"/>
                      </a:cubicBezTo>
                      <a:cubicBezTo>
                        <a:pt x="3124" y="4613"/>
                        <a:pt x="3207" y="4636"/>
                        <a:pt x="3283" y="4681"/>
                      </a:cubicBezTo>
                      <a:lnTo>
                        <a:pt x="4378" y="5502"/>
                      </a:lnTo>
                      <a:cubicBezTo>
                        <a:pt x="4447" y="5551"/>
                        <a:pt x="4522" y="5572"/>
                        <a:pt x="4594" y="5572"/>
                      </a:cubicBezTo>
                      <a:cubicBezTo>
                        <a:pt x="4835" y="5572"/>
                        <a:pt x="5049" y="5327"/>
                        <a:pt x="4955" y="5046"/>
                      </a:cubicBezTo>
                      <a:lnTo>
                        <a:pt x="4560" y="3769"/>
                      </a:lnTo>
                      <a:cubicBezTo>
                        <a:pt x="4499" y="3617"/>
                        <a:pt x="4560" y="3435"/>
                        <a:pt x="4682" y="3344"/>
                      </a:cubicBezTo>
                      <a:lnTo>
                        <a:pt x="5776" y="2523"/>
                      </a:lnTo>
                      <a:cubicBezTo>
                        <a:pt x="6080" y="2310"/>
                        <a:pt x="5928" y="1824"/>
                        <a:pt x="5563" y="1824"/>
                      </a:cubicBezTo>
                      <a:lnTo>
                        <a:pt x="4195" y="1824"/>
                      </a:lnTo>
                      <a:cubicBezTo>
                        <a:pt x="4043" y="1824"/>
                        <a:pt x="3891" y="1733"/>
                        <a:pt x="3830" y="1581"/>
                      </a:cubicBezTo>
                      <a:lnTo>
                        <a:pt x="3405" y="274"/>
                      </a:lnTo>
                      <a:cubicBezTo>
                        <a:pt x="3344" y="91"/>
                        <a:pt x="3192" y="0"/>
                        <a:pt x="30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70"/>
                <p:cNvSpPr/>
                <p:nvPr/>
              </p:nvSpPr>
              <p:spPr>
                <a:xfrm>
                  <a:off x="7639913" y="4236024"/>
                  <a:ext cx="243717" cy="22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0" h="5573" extrusionOk="0">
                      <a:moveTo>
                        <a:pt x="3040" y="0"/>
                      </a:moveTo>
                      <a:cubicBezTo>
                        <a:pt x="2888" y="0"/>
                        <a:pt x="2736" y="91"/>
                        <a:pt x="2675" y="274"/>
                      </a:cubicBezTo>
                      <a:lnTo>
                        <a:pt x="2249" y="1581"/>
                      </a:lnTo>
                      <a:cubicBezTo>
                        <a:pt x="2189" y="1733"/>
                        <a:pt x="2037" y="1824"/>
                        <a:pt x="1885" y="1824"/>
                      </a:cubicBezTo>
                      <a:lnTo>
                        <a:pt x="517" y="1824"/>
                      </a:lnTo>
                      <a:cubicBezTo>
                        <a:pt x="152" y="1824"/>
                        <a:pt x="0" y="2310"/>
                        <a:pt x="304" y="2523"/>
                      </a:cubicBezTo>
                      <a:lnTo>
                        <a:pt x="1398" y="3344"/>
                      </a:lnTo>
                      <a:cubicBezTo>
                        <a:pt x="1520" y="3435"/>
                        <a:pt x="1581" y="3617"/>
                        <a:pt x="1520" y="3769"/>
                      </a:cubicBezTo>
                      <a:lnTo>
                        <a:pt x="1125" y="5046"/>
                      </a:lnTo>
                      <a:cubicBezTo>
                        <a:pt x="1031" y="5327"/>
                        <a:pt x="1244" y="5572"/>
                        <a:pt x="1486" y="5572"/>
                      </a:cubicBezTo>
                      <a:cubicBezTo>
                        <a:pt x="1558" y="5572"/>
                        <a:pt x="1633" y="5551"/>
                        <a:pt x="1702" y="5502"/>
                      </a:cubicBezTo>
                      <a:lnTo>
                        <a:pt x="2797" y="4681"/>
                      </a:lnTo>
                      <a:cubicBezTo>
                        <a:pt x="2873" y="4636"/>
                        <a:pt x="2956" y="4613"/>
                        <a:pt x="3036" y="4613"/>
                      </a:cubicBezTo>
                      <a:cubicBezTo>
                        <a:pt x="3116" y="4613"/>
                        <a:pt x="3192" y="4636"/>
                        <a:pt x="3252" y="4681"/>
                      </a:cubicBezTo>
                      <a:lnTo>
                        <a:pt x="4377" y="5502"/>
                      </a:lnTo>
                      <a:cubicBezTo>
                        <a:pt x="4447" y="5551"/>
                        <a:pt x="4521" y="5572"/>
                        <a:pt x="4593" y="5572"/>
                      </a:cubicBezTo>
                      <a:cubicBezTo>
                        <a:pt x="4835" y="5572"/>
                        <a:pt x="5048" y="5327"/>
                        <a:pt x="4955" y="5046"/>
                      </a:cubicBezTo>
                      <a:lnTo>
                        <a:pt x="4529" y="3769"/>
                      </a:lnTo>
                      <a:cubicBezTo>
                        <a:pt x="4499" y="3617"/>
                        <a:pt x="4559" y="3435"/>
                        <a:pt x="4681" y="3344"/>
                      </a:cubicBezTo>
                      <a:lnTo>
                        <a:pt x="5775" y="2523"/>
                      </a:lnTo>
                      <a:cubicBezTo>
                        <a:pt x="6079" y="2310"/>
                        <a:pt x="5927" y="1824"/>
                        <a:pt x="5563" y="1824"/>
                      </a:cubicBezTo>
                      <a:lnTo>
                        <a:pt x="4195" y="1824"/>
                      </a:lnTo>
                      <a:cubicBezTo>
                        <a:pt x="4012" y="1824"/>
                        <a:pt x="3891" y="1733"/>
                        <a:pt x="3830" y="1581"/>
                      </a:cubicBezTo>
                      <a:lnTo>
                        <a:pt x="3404" y="274"/>
                      </a:lnTo>
                      <a:cubicBezTo>
                        <a:pt x="3344" y="91"/>
                        <a:pt x="3192" y="0"/>
                        <a:pt x="30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70"/>
                <p:cNvSpPr/>
                <p:nvPr/>
              </p:nvSpPr>
              <p:spPr>
                <a:xfrm>
                  <a:off x="7954256" y="4236024"/>
                  <a:ext cx="244919" cy="22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0" h="5573" extrusionOk="0">
                      <a:moveTo>
                        <a:pt x="3059" y="0"/>
                      </a:moveTo>
                      <a:cubicBezTo>
                        <a:pt x="2903" y="0"/>
                        <a:pt x="2751" y="91"/>
                        <a:pt x="2705" y="274"/>
                      </a:cubicBezTo>
                      <a:lnTo>
                        <a:pt x="2280" y="1581"/>
                      </a:lnTo>
                      <a:cubicBezTo>
                        <a:pt x="2219" y="1733"/>
                        <a:pt x="2067" y="1824"/>
                        <a:pt x="1915" y="1824"/>
                      </a:cubicBezTo>
                      <a:lnTo>
                        <a:pt x="547" y="1824"/>
                      </a:lnTo>
                      <a:cubicBezTo>
                        <a:pt x="183" y="1824"/>
                        <a:pt x="0" y="2310"/>
                        <a:pt x="304" y="2523"/>
                      </a:cubicBezTo>
                      <a:lnTo>
                        <a:pt x="1429" y="3344"/>
                      </a:lnTo>
                      <a:cubicBezTo>
                        <a:pt x="1550" y="3435"/>
                        <a:pt x="1611" y="3617"/>
                        <a:pt x="1550" y="3769"/>
                      </a:cubicBezTo>
                      <a:lnTo>
                        <a:pt x="1125" y="5046"/>
                      </a:lnTo>
                      <a:cubicBezTo>
                        <a:pt x="1055" y="5327"/>
                        <a:pt x="1273" y="5572"/>
                        <a:pt x="1517" y="5572"/>
                      </a:cubicBezTo>
                      <a:cubicBezTo>
                        <a:pt x="1589" y="5572"/>
                        <a:pt x="1663" y="5551"/>
                        <a:pt x="1733" y="5502"/>
                      </a:cubicBezTo>
                      <a:lnTo>
                        <a:pt x="2827" y="4681"/>
                      </a:lnTo>
                      <a:cubicBezTo>
                        <a:pt x="2903" y="4636"/>
                        <a:pt x="2987" y="4613"/>
                        <a:pt x="3066" y="4613"/>
                      </a:cubicBezTo>
                      <a:cubicBezTo>
                        <a:pt x="3146" y="4613"/>
                        <a:pt x="3222" y="4636"/>
                        <a:pt x="3283" y="4681"/>
                      </a:cubicBezTo>
                      <a:lnTo>
                        <a:pt x="4377" y="5502"/>
                      </a:lnTo>
                      <a:cubicBezTo>
                        <a:pt x="4447" y="5551"/>
                        <a:pt x="4523" y="5572"/>
                        <a:pt x="4597" y="5572"/>
                      </a:cubicBezTo>
                      <a:cubicBezTo>
                        <a:pt x="4847" y="5572"/>
                        <a:pt x="5079" y="5327"/>
                        <a:pt x="4985" y="5046"/>
                      </a:cubicBezTo>
                      <a:lnTo>
                        <a:pt x="4560" y="3769"/>
                      </a:lnTo>
                      <a:cubicBezTo>
                        <a:pt x="4499" y="3617"/>
                        <a:pt x="4560" y="3435"/>
                        <a:pt x="4712" y="3344"/>
                      </a:cubicBezTo>
                      <a:lnTo>
                        <a:pt x="5806" y="2523"/>
                      </a:lnTo>
                      <a:cubicBezTo>
                        <a:pt x="6110" y="2310"/>
                        <a:pt x="5958" y="1824"/>
                        <a:pt x="5563" y="1824"/>
                      </a:cubicBezTo>
                      <a:lnTo>
                        <a:pt x="4225" y="1824"/>
                      </a:lnTo>
                      <a:cubicBezTo>
                        <a:pt x="4043" y="1824"/>
                        <a:pt x="3891" y="1733"/>
                        <a:pt x="3830" y="1581"/>
                      </a:cubicBezTo>
                      <a:lnTo>
                        <a:pt x="3435" y="274"/>
                      </a:lnTo>
                      <a:cubicBezTo>
                        <a:pt x="3374" y="91"/>
                        <a:pt x="3215" y="0"/>
                        <a:pt x="3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70"/>
                <p:cNvSpPr/>
                <p:nvPr/>
              </p:nvSpPr>
              <p:spPr>
                <a:xfrm>
                  <a:off x="8269801" y="4236024"/>
                  <a:ext cx="244959" cy="22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5573" extrusionOk="0">
                      <a:moveTo>
                        <a:pt x="3052" y="0"/>
                      </a:moveTo>
                      <a:cubicBezTo>
                        <a:pt x="2896" y="0"/>
                        <a:pt x="2736" y="91"/>
                        <a:pt x="2676" y="274"/>
                      </a:cubicBezTo>
                      <a:lnTo>
                        <a:pt x="2280" y="1581"/>
                      </a:lnTo>
                      <a:cubicBezTo>
                        <a:pt x="2220" y="1733"/>
                        <a:pt x="2068" y="1824"/>
                        <a:pt x="1885" y="1824"/>
                      </a:cubicBezTo>
                      <a:lnTo>
                        <a:pt x="548" y="1824"/>
                      </a:lnTo>
                      <a:cubicBezTo>
                        <a:pt x="153" y="1824"/>
                        <a:pt x="1" y="2310"/>
                        <a:pt x="305" y="2523"/>
                      </a:cubicBezTo>
                      <a:lnTo>
                        <a:pt x="1399" y="3344"/>
                      </a:lnTo>
                      <a:cubicBezTo>
                        <a:pt x="1551" y="3435"/>
                        <a:pt x="1612" y="3617"/>
                        <a:pt x="1551" y="3769"/>
                      </a:cubicBezTo>
                      <a:lnTo>
                        <a:pt x="1125" y="5046"/>
                      </a:lnTo>
                      <a:cubicBezTo>
                        <a:pt x="1032" y="5327"/>
                        <a:pt x="1263" y="5572"/>
                        <a:pt x="1513" y="5572"/>
                      </a:cubicBezTo>
                      <a:cubicBezTo>
                        <a:pt x="1588" y="5572"/>
                        <a:pt x="1664" y="5551"/>
                        <a:pt x="1733" y="5502"/>
                      </a:cubicBezTo>
                      <a:lnTo>
                        <a:pt x="2828" y="4681"/>
                      </a:lnTo>
                      <a:cubicBezTo>
                        <a:pt x="2888" y="4636"/>
                        <a:pt x="2964" y="4613"/>
                        <a:pt x="3044" y="4613"/>
                      </a:cubicBezTo>
                      <a:cubicBezTo>
                        <a:pt x="3124" y="4613"/>
                        <a:pt x="3207" y="4636"/>
                        <a:pt x="3283" y="4681"/>
                      </a:cubicBezTo>
                      <a:lnTo>
                        <a:pt x="4378" y="5502"/>
                      </a:lnTo>
                      <a:cubicBezTo>
                        <a:pt x="4447" y="5551"/>
                        <a:pt x="4523" y="5572"/>
                        <a:pt x="4598" y="5572"/>
                      </a:cubicBezTo>
                      <a:cubicBezTo>
                        <a:pt x="4848" y="5572"/>
                        <a:pt x="5079" y="5327"/>
                        <a:pt x="4986" y="5046"/>
                      </a:cubicBezTo>
                      <a:lnTo>
                        <a:pt x="4560" y="3769"/>
                      </a:lnTo>
                      <a:cubicBezTo>
                        <a:pt x="4499" y="3617"/>
                        <a:pt x="4560" y="3435"/>
                        <a:pt x="4712" y="3344"/>
                      </a:cubicBezTo>
                      <a:lnTo>
                        <a:pt x="5806" y="2523"/>
                      </a:lnTo>
                      <a:cubicBezTo>
                        <a:pt x="6110" y="2310"/>
                        <a:pt x="5958" y="1824"/>
                        <a:pt x="5563" y="1824"/>
                      </a:cubicBezTo>
                      <a:lnTo>
                        <a:pt x="4195" y="1824"/>
                      </a:lnTo>
                      <a:cubicBezTo>
                        <a:pt x="4043" y="1824"/>
                        <a:pt x="3891" y="1733"/>
                        <a:pt x="3831" y="1581"/>
                      </a:cubicBezTo>
                      <a:lnTo>
                        <a:pt x="3405" y="274"/>
                      </a:lnTo>
                      <a:cubicBezTo>
                        <a:pt x="3359" y="91"/>
                        <a:pt x="3207" y="0"/>
                        <a:pt x="30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7" name="Google Shape;1497;p70"/>
              <p:cNvSpPr/>
              <p:nvPr/>
            </p:nvSpPr>
            <p:spPr>
              <a:xfrm rot="5400000">
                <a:off x="1351479" y="2273873"/>
                <a:ext cx="2625294" cy="2034898"/>
              </a:xfrm>
              <a:custGeom>
                <a:avLst/>
                <a:gdLst/>
                <a:ahLst/>
                <a:cxnLst/>
                <a:rect l="l" t="t" r="r" b="b"/>
                <a:pathLst>
                  <a:path w="124289" h="85716" extrusionOk="0">
                    <a:moveTo>
                      <a:pt x="3648" y="0"/>
                    </a:moveTo>
                    <a:cubicBezTo>
                      <a:pt x="1642" y="0"/>
                      <a:pt x="0" y="1641"/>
                      <a:pt x="0" y="3647"/>
                    </a:cubicBezTo>
                    <a:lnTo>
                      <a:pt x="0" y="82068"/>
                    </a:lnTo>
                    <a:cubicBezTo>
                      <a:pt x="0" y="84074"/>
                      <a:pt x="1642" y="85716"/>
                      <a:pt x="3648" y="85716"/>
                    </a:cubicBezTo>
                    <a:lnTo>
                      <a:pt x="120611" y="85716"/>
                    </a:lnTo>
                    <a:cubicBezTo>
                      <a:pt x="122617" y="85716"/>
                      <a:pt x="124288" y="84074"/>
                      <a:pt x="124288" y="82068"/>
                    </a:cubicBezTo>
                    <a:lnTo>
                      <a:pt x="124288" y="3647"/>
                    </a:lnTo>
                    <a:cubicBezTo>
                      <a:pt x="124288" y="1641"/>
                      <a:pt x="122617" y="0"/>
                      <a:pt x="120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8" name="Google Shape;1498;p70"/>
            <p:cNvSpPr/>
            <p:nvPr/>
          </p:nvSpPr>
          <p:spPr>
            <a:xfrm rot="-797259">
              <a:off x="5968449" y="1170866"/>
              <a:ext cx="167073" cy="51156"/>
            </a:xfrm>
            <a:prstGeom prst="roundRect">
              <a:avLst>
                <a:gd name="adj" fmla="val 2662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0"/>
            <p:cNvSpPr/>
            <p:nvPr/>
          </p:nvSpPr>
          <p:spPr>
            <a:xfrm rot="-795800">
              <a:off x="6608322" y="4307512"/>
              <a:ext cx="388359" cy="125520"/>
            </a:xfrm>
            <a:prstGeom prst="roundRect">
              <a:avLst>
                <a:gd name="adj" fmla="val 4287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0" name="Google Shape;1500;p70"/>
          <p:cNvGrpSpPr/>
          <p:nvPr/>
        </p:nvGrpSpPr>
        <p:grpSpPr>
          <a:xfrm>
            <a:off x="2245994" y="2686925"/>
            <a:ext cx="414713" cy="70105"/>
            <a:chOff x="4314513" y="3262675"/>
            <a:chExt cx="414713" cy="70105"/>
          </a:xfrm>
        </p:grpSpPr>
        <p:sp>
          <p:nvSpPr>
            <p:cNvPr id="1501" name="Google Shape;1501;p70"/>
            <p:cNvSpPr/>
            <p:nvPr/>
          </p:nvSpPr>
          <p:spPr>
            <a:xfrm>
              <a:off x="4661425" y="326498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1502" name="Google Shape;1502;p70"/>
            <p:cNvSpPr/>
            <p:nvPr/>
          </p:nvSpPr>
          <p:spPr>
            <a:xfrm>
              <a:off x="4314513" y="326267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1503" name="Google Shape;1503;p70"/>
            <p:cNvSpPr/>
            <p:nvPr/>
          </p:nvSpPr>
          <p:spPr>
            <a:xfrm>
              <a:off x="4467113" y="327107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  <p:pic>
        <p:nvPicPr>
          <p:cNvPr id="1504" name="Google Shape;1504;p70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732365">
            <a:off x="390984" y="4040894"/>
            <a:ext cx="839205" cy="79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" name="Google Shape;1505;p70"/>
          <p:cNvPicPr preferRelativeResize="0"/>
          <p:nvPr/>
        </p:nvPicPr>
        <p:blipFill rotWithShape="1">
          <a:blip r:embed="rId6" cstate="screen"/>
          <a:srcRect t="-1112"/>
          <a:stretch>
            <a:fillRect/>
          </a:stretch>
        </p:blipFill>
        <p:spPr>
          <a:xfrm rot="-635846">
            <a:off x="5805678" y="1160703"/>
            <a:ext cx="1664416" cy="283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Google Shape;1506;p70"/>
          <p:cNvPicPr preferRelativeResize="0"/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-4320979">
            <a:off x="4557538" y="1217521"/>
            <a:ext cx="1393999" cy="158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71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2231976" flipH="1">
            <a:off x="5108686" y="3512290"/>
            <a:ext cx="1380876" cy="131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71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223100" y="1962520"/>
            <a:ext cx="2697900" cy="269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13" name="Google Shape;1513;p71"/>
          <p:cNvSpPr txBox="1">
            <a:spLocks noGrp="1"/>
          </p:cNvSpPr>
          <p:nvPr>
            <p:ph type="ctrTitle"/>
          </p:nvPr>
        </p:nvSpPr>
        <p:spPr>
          <a:xfrm>
            <a:off x="2175250" y="441450"/>
            <a:ext cx="47934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lt2"/>
                </a:solidFill>
              </a:rPr>
              <a:t>OUR</a:t>
            </a:r>
            <a:r>
              <a:rPr lang="en-GB" sz="4000" dirty="0"/>
              <a:t> </a:t>
            </a:r>
            <a:r>
              <a:rPr lang="en-GB" sz="4000" dirty="0">
                <a:solidFill>
                  <a:schemeClr val="accent1"/>
                </a:solidFill>
              </a:rPr>
              <a:t>GEEK</a:t>
            </a:r>
            <a:r>
              <a:rPr lang="en-GB" sz="4000" dirty="0"/>
              <a:t> </a:t>
            </a:r>
            <a:r>
              <a:rPr lang="en-GB" sz="4000" dirty="0">
                <a:solidFill>
                  <a:schemeClr val="dk2"/>
                </a:solidFill>
              </a:rPr>
              <a:t>TEAM</a:t>
            </a:r>
            <a:endParaRPr sz="4000" dirty="0">
              <a:solidFill>
                <a:schemeClr val="dk2"/>
              </a:solidFill>
            </a:endParaRPr>
          </a:p>
        </p:txBody>
      </p:sp>
      <p:sp>
        <p:nvSpPr>
          <p:cNvPr id="1514" name="Google Shape;1514;p71"/>
          <p:cNvSpPr txBox="1">
            <a:spLocks noGrp="1"/>
          </p:cNvSpPr>
          <p:nvPr>
            <p:ph type="subTitle" idx="1"/>
          </p:nvPr>
        </p:nvSpPr>
        <p:spPr>
          <a:xfrm>
            <a:off x="788988" y="3344050"/>
            <a:ext cx="1788600" cy="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speak a bit about this person here</a:t>
            </a:r>
          </a:p>
        </p:txBody>
      </p:sp>
      <p:sp>
        <p:nvSpPr>
          <p:cNvPr id="1515" name="Google Shape;1515;p71"/>
          <p:cNvSpPr txBox="1">
            <a:spLocks noGrp="1"/>
          </p:cNvSpPr>
          <p:nvPr>
            <p:ph type="ctrTitle" idx="2"/>
          </p:nvPr>
        </p:nvSpPr>
        <p:spPr>
          <a:xfrm>
            <a:off x="789028" y="2571750"/>
            <a:ext cx="1788600" cy="8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TIMMY JIMMY</a:t>
            </a:r>
          </a:p>
        </p:txBody>
      </p:sp>
      <p:sp>
        <p:nvSpPr>
          <p:cNvPr id="1516" name="Google Shape;1516;p71"/>
          <p:cNvSpPr txBox="1">
            <a:spLocks noGrp="1"/>
          </p:cNvSpPr>
          <p:nvPr>
            <p:ph type="subTitle" idx="3"/>
          </p:nvPr>
        </p:nvSpPr>
        <p:spPr>
          <a:xfrm>
            <a:off x="6569613" y="3343950"/>
            <a:ext cx="1788600" cy="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speak a bit about this person here</a:t>
            </a:r>
          </a:p>
        </p:txBody>
      </p:sp>
      <p:sp>
        <p:nvSpPr>
          <p:cNvPr id="1517" name="Google Shape;1517;p71"/>
          <p:cNvSpPr txBox="1">
            <a:spLocks noGrp="1"/>
          </p:cNvSpPr>
          <p:nvPr>
            <p:ph type="ctrTitle" idx="4"/>
          </p:nvPr>
        </p:nvSpPr>
        <p:spPr>
          <a:xfrm>
            <a:off x="6569653" y="2571750"/>
            <a:ext cx="1788600" cy="8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STAR JONES</a:t>
            </a:r>
          </a:p>
        </p:txBody>
      </p:sp>
      <p:pic>
        <p:nvPicPr>
          <p:cNvPr id="1518" name="Google Shape;1518;p71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1392499">
            <a:off x="2365367" y="1739544"/>
            <a:ext cx="1892836" cy="3144163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p71"/>
          <p:cNvSpPr/>
          <p:nvPr/>
        </p:nvSpPr>
        <p:spPr>
          <a:xfrm rot="520517" flipH="1">
            <a:off x="4586196" y="4481119"/>
            <a:ext cx="203653" cy="203653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71"/>
          <p:cNvSpPr/>
          <p:nvPr/>
        </p:nvSpPr>
        <p:spPr>
          <a:xfrm rot="520194" flipH="1">
            <a:off x="4086146" y="4060216"/>
            <a:ext cx="280301" cy="280248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" name="Google Shape;1525;p72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383227" y="3296874"/>
            <a:ext cx="1875298" cy="15067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72"/>
          <p:cNvSpPr txBox="1">
            <a:spLocks noGrp="1"/>
          </p:cNvSpPr>
          <p:nvPr>
            <p:ph type="ctrTitle"/>
          </p:nvPr>
        </p:nvSpPr>
        <p:spPr>
          <a:xfrm>
            <a:off x="4476825" y="806639"/>
            <a:ext cx="4077900" cy="11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THANKS!</a:t>
            </a:r>
          </a:p>
        </p:txBody>
      </p:sp>
      <p:sp>
        <p:nvSpPr>
          <p:cNvPr id="1528" name="Google Shape;1528;p72"/>
          <p:cNvSpPr txBox="1">
            <a:spLocks noGrp="1"/>
          </p:cNvSpPr>
          <p:nvPr>
            <p:ph type="subTitle" idx="1"/>
          </p:nvPr>
        </p:nvSpPr>
        <p:spPr>
          <a:xfrm>
            <a:off x="4871025" y="2284491"/>
            <a:ext cx="3289500" cy="1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dirty="0"/>
              <a:t>Do you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dirty="0" err="1"/>
              <a:t>addyouremail@freepik.com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dirty="0"/>
              <a:t>+91 620 421 838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yourcompany.com</a:t>
            </a:r>
            <a:endParaRPr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29" name="Google Shape;1529;p72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335957">
            <a:off x="1280700" y="885707"/>
            <a:ext cx="2692852" cy="3232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0" name="Google Shape;1530;p72"/>
          <p:cNvGrpSpPr/>
          <p:nvPr/>
        </p:nvGrpSpPr>
        <p:grpSpPr>
          <a:xfrm>
            <a:off x="6308419" y="2047864"/>
            <a:ext cx="414713" cy="70105"/>
            <a:chOff x="4314513" y="3262675"/>
            <a:chExt cx="414713" cy="70105"/>
          </a:xfrm>
        </p:grpSpPr>
        <p:sp>
          <p:nvSpPr>
            <p:cNvPr id="1531" name="Google Shape;1531;p72"/>
            <p:cNvSpPr/>
            <p:nvPr/>
          </p:nvSpPr>
          <p:spPr>
            <a:xfrm>
              <a:off x="4661425" y="326498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1532" name="Google Shape;1532;p72"/>
            <p:cNvSpPr/>
            <p:nvPr/>
          </p:nvSpPr>
          <p:spPr>
            <a:xfrm>
              <a:off x="4314513" y="326267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1533" name="Google Shape;1533;p72"/>
            <p:cNvSpPr/>
            <p:nvPr/>
          </p:nvSpPr>
          <p:spPr>
            <a:xfrm>
              <a:off x="4467113" y="327107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  <p:pic>
        <p:nvPicPr>
          <p:cNvPr id="1534" name="Google Shape;1534;p72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3240438" y="1752786"/>
            <a:ext cx="1331573" cy="1210388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72"/>
          <p:cNvSpPr/>
          <p:nvPr/>
        </p:nvSpPr>
        <p:spPr>
          <a:xfrm rot="-1548197">
            <a:off x="2630684" y="290126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6" name="Google Shape;1536;p72"/>
          <p:cNvGrpSpPr/>
          <p:nvPr/>
        </p:nvGrpSpPr>
        <p:grpSpPr>
          <a:xfrm>
            <a:off x="5242701" y="3577969"/>
            <a:ext cx="566428" cy="545072"/>
            <a:chOff x="656745" y="2915527"/>
            <a:chExt cx="478281" cy="460248"/>
          </a:xfrm>
        </p:grpSpPr>
        <p:sp>
          <p:nvSpPr>
            <p:cNvPr id="1537" name="Google Shape;1537;p72"/>
            <p:cNvSpPr/>
            <p:nvPr/>
          </p:nvSpPr>
          <p:spPr>
            <a:xfrm>
              <a:off x="656745" y="2915527"/>
              <a:ext cx="478281" cy="460248"/>
            </a:xfrm>
            <a:custGeom>
              <a:avLst/>
              <a:gdLst/>
              <a:ahLst/>
              <a:cxnLst/>
              <a:rect l="l" t="t" r="r" b="b"/>
              <a:pathLst>
                <a:path w="39890" h="38386" extrusionOk="0">
                  <a:moveTo>
                    <a:pt x="20695" y="0"/>
                  </a:moveTo>
                  <a:cubicBezTo>
                    <a:pt x="12932" y="0"/>
                    <a:pt x="5930" y="4668"/>
                    <a:pt x="2977" y="11860"/>
                  </a:cubicBezTo>
                  <a:cubicBezTo>
                    <a:pt x="0" y="19028"/>
                    <a:pt x="1643" y="27268"/>
                    <a:pt x="7121" y="32769"/>
                  </a:cubicBezTo>
                  <a:cubicBezTo>
                    <a:pt x="10805" y="36437"/>
                    <a:pt x="15718" y="38386"/>
                    <a:pt x="20721" y="38386"/>
                  </a:cubicBezTo>
                  <a:cubicBezTo>
                    <a:pt x="23189" y="38386"/>
                    <a:pt x="25678" y="37912"/>
                    <a:pt x="28054" y="36936"/>
                  </a:cubicBezTo>
                  <a:cubicBezTo>
                    <a:pt x="35222" y="33959"/>
                    <a:pt x="39890" y="26958"/>
                    <a:pt x="39890" y="19195"/>
                  </a:cubicBezTo>
                  <a:cubicBezTo>
                    <a:pt x="39890" y="8597"/>
                    <a:pt x="31293" y="0"/>
                    <a:pt x="20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2"/>
            <p:cNvSpPr/>
            <p:nvPr/>
          </p:nvSpPr>
          <p:spPr>
            <a:xfrm>
              <a:off x="790374" y="3068568"/>
              <a:ext cx="341799" cy="304678"/>
            </a:xfrm>
            <a:custGeom>
              <a:avLst/>
              <a:gdLst/>
              <a:ahLst/>
              <a:cxnLst/>
              <a:rect l="l" t="t" r="r" b="b"/>
              <a:pathLst>
                <a:path w="28507" h="25411" extrusionOk="0">
                  <a:moveTo>
                    <a:pt x="19219" y="1"/>
                  </a:moveTo>
                  <a:cubicBezTo>
                    <a:pt x="18647" y="191"/>
                    <a:pt x="18028" y="334"/>
                    <a:pt x="17433" y="477"/>
                  </a:cubicBezTo>
                  <a:cubicBezTo>
                    <a:pt x="16646" y="644"/>
                    <a:pt x="15811" y="697"/>
                    <a:pt x="14957" y="697"/>
                  </a:cubicBezTo>
                  <a:cubicBezTo>
                    <a:pt x="13496" y="697"/>
                    <a:pt x="11978" y="542"/>
                    <a:pt x="10550" y="542"/>
                  </a:cubicBezTo>
                  <a:cubicBezTo>
                    <a:pt x="8288" y="542"/>
                    <a:pt x="6252" y="929"/>
                    <a:pt x="5025" y="2930"/>
                  </a:cubicBezTo>
                  <a:cubicBezTo>
                    <a:pt x="2977" y="6121"/>
                    <a:pt x="2334" y="10122"/>
                    <a:pt x="0" y="12956"/>
                  </a:cubicBezTo>
                  <a:lnTo>
                    <a:pt x="12432" y="25411"/>
                  </a:lnTo>
                  <a:cubicBezTo>
                    <a:pt x="20743" y="24125"/>
                    <a:pt x="27244" y="17623"/>
                    <a:pt x="28506" y="9336"/>
                  </a:cubicBezTo>
                  <a:lnTo>
                    <a:pt x="19219" y="1"/>
                  </a:lnTo>
                  <a:close/>
                </a:path>
              </a:pathLst>
            </a:custGeom>
            <a:solidFill>
              <a:srgbClr val="A814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2"/>
            <p:cNvSpPr/>
            <p:nvPr/>
          </p:nvSpPr>
          <p:spPr>
            <a:xfrm>
              <a:off x="773240" y="3052585"/>
              <a:ext cx="263276" cy="186181"/>
            </a:xfrm>
            <a:custGeom>
              <a:avLst/>
              <a:gdLst/>
              <a:ahLst/>
              <a:cxnLst/>
              <a:rect l="l" t="t" r="r" b="b"/>
              <a:pathLst>
                <a:path w="21958" h="15528" extrusionOk="0">
                  <a:moveTo>
                    <a:pt x="8221" y="4575"/>
                  </a:moveTo>
                  <a:cubicBezTo>
                    <a:pt x="8252" y="4575"/>
                    <a:pt x="8283" y="4582"/>
                    <a:pt x="8312" y="4596"/>
                  </a:cubicBezTo>
                  <a:lnTo>
                    <a:pt x="14337" y="7645"/>
                  </a:lnTo>
                  <a:cubicBezTo>
                    <a:pt x="14504" y="7740"/>
                    <a:pt x="14504" y="7978"/>
                    <a:pt x="14337" y="8073"/>
                  </a:cubicBezTo>
                  <a:lnTo>
                    <a:pt x="14313" y="8073"/>
                  </a:lnTo>
                  <a:lnTo>
                    <a:pt x="8312" y="10931"/>
                  </a:lnTo>
                  <a:cubicBezTo>
                    <a:pt x="8272" y="10954"/>
                    <a:pt x="8231" y="10964"/>
                    <a:pt x="8193" y="10964"/>
                  </a:cubicBezTo>
                  <a:cubicBezTo>
                    <a:pt x="8074" y="10964"/>
                    <a:pt x="7978" y="10861"/>
                    <a:pt x="7978" y="10717"/>
                  </a:cubicBezTo>
                  <a:lnTo>
                    <a:pt x="7978" y="4811"/>
                  </a:lnTo>
                  <a:cubicBezTo>
                    <a:pt x="7978" y="4678"/>
                    <a:pt x="8099" y="4575"/>
                    <a:pt x="8221" y="4575"/>
                  </a:cubicBezTo>
                  <a:close/>
                  <a:moveTo>
                    <a:pt x="4573" y="0"/>
                  </a:moveTo>
                  <a:cubicBezTo>
                    <a:pt x="2049" y="0"/>
                    <a:pt x="1" y="2024"/>
                    <a:pt x="1" y="4549"/>
                  </a:cubicBezTo>
                  <a:lnTo>
                    <a:pt x="1" y="10979"/>
                  </a:lnTo>
                  <a:cubicBezTo>
                    <a:pt x="1" y="13503"/>
                    <a:pt x="2049" y="15527"/>
                    <a:pt x="4573" y="15527"/>
                  </a:cubicBezTo>
                  <a:lnTo>
                    <a:pt x="17409" y="15527"/>
                  </a:lnTo>
                  <a:cubicBezTo>
                    <a:pt x="19933" y="15527"/>
                    <a:pt x="21958" y="13503"/>
                    <a:pt x="21958" y="10979"/>
                  </a:cubicBezTo>
                  <a:lnTo>
                    <a:pt x="21958" y="4549"/>
                  </a:lnTo>
                  <a:cubicBezTo>
                    <a:pt x="21958" y="2024"/>
                    <a:pt x="19933" y="0"/>
                    <a:pt x="17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2"/>
            <p:cNvSpPr/>
            <p:nvPr/>
          </p:nvSpPr>
          <p:spPr>
            <a:xfrm>
              <a:off x="903452" y="3052585"/>
              <a:ext cx="133353" cy="186181"/>
            </a:xfrm>
            <a:custGeom>
              <a:avLst/>
              <a:gdLst/>
              <a:ahLst/>
              <a:cxnLst/>
              <a:rect l="l" t="t" r="r" b="b"/>
              <a:pathLst>
                <a:path w="11122" h="15528" extrusionOk="0">
                  <a:moveTo>
                    <a:pt x="0" y="0"/>
                  </a:moveTo>
                  <a:lnTo>
                    <a:pt x="0" y="5882"/>
                  </a:lnTo>
                  <a:lnTo>
                    <a:pt x="3477" y="7645"/>
                  </a:lnTo>
                  <a:cubicBezTo>
                    <a:pt x="3644" y="7740"/>
                    <a:pt x="3644" y="7978"/>
                    <a:pt x="3477" y="8073"/>
                  </a:cubicBezTo>
                  <a:lnTo>
                    <a:pt x="0" y="9716"/>
                  </a:lnTo>
                  <a:lnTo>
                    <a:pt x="0" y="15527"/>
                  </a:lnTo>
                  <a:lnTo>
                    <a:pt x="6549" y="15527"/>
                  </a:lnTo>
                  <a:cubicBezTo>
                    <a:pt x="9073" y="15527"/>
                    <a:pt x="11121" y="13503"/>
                    <a:pt x="11121" y="10979"/>
                  </a:cubicBezTo>
                  <a:lnTo>
                    <a:pt x="11121" y="4549"/>
                  </a:lnTo>
                  <a:cubicBezTo>
                    <a:pt x="11121" y="2024"/>
                    <a:pt x="9073" y="0"/>
                    <a:pt x="654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" name="Google Shape;1541;p72"/>
          <p:cNvGrpSpPr/>
          <p:nvPr/>
        </p:nvGrpSpPr>
        <p:grpSpPr>
          <a:xfrm>
            <a:off x="5893319" y="3572899"/>
            <a:ext cx="566769" cy="545114"/>
            <a:chOff x="1206115" y="2911247"/>
            <a:chExt cx="478569" cy="460284"/>
          </a:xfrm>
        </p:grpSpPr>
        <p:sp>
          <p:nvSpPr>
            <p:cNvPr id="1542" name="Google Shape;1542;p72"/>
            <p:cNvSpPr/>
            <p:nvPr/>
          </p:nvSpPr>
          <p:spPr>
            <a:xfrm>
              <a:off x="1206115" y="2911247"/>
              <a:ext cx="478569" cy="460164"/>
            </a:xfrm>
            <a:custGeom>
              <a:avLst/>
              <a:gdLst/>
              <a:ahLst/>
              <a:cxnLst/>
              <a:rect l="l" t="t" r="r" b="b"/>
              <a:pathLst>
                <a:path w="39914" h="38379" extrusionOk="0">
                  <a:moveTo>
                    <a:pt x="20719" y="0"/>
                  </a:moveTo>
                  <a:cubicBezTo>
                    <a:pt x="12955" y="0"/>
                    <a:pt x="5954" y="4668"/>
                    <a:pt x="2977" y="11860"/>
                  </a:cubicBezTo>
                  <a:cubicBezTo>
                    <a:pt x="0" y="19028"/>
                    <a:pt x="1644" y="27267"/>
                    <a:pt x="7145" y="32769"/>
                  </a:cubicBezTo>
                  <a:cubicBezTo>
                    <a:pt x="10806" y="36430"/>
                    <a:pt x="15713" y="38378"/>
                    <a:pt x="20705" y="38378"/>
                  </a:cubicBezTo>
                  <a:cubicBezTo>
                    <a:pt x="23181" y="38378"/>
                    <a:pt x="25677" y="37899"/>
                    <a:pt x="28054" y="36912"/>
                  </a:cubicBezTo>
                  <a:cubicBezTo>
                    <a:pt x="35222" y="33959"/>
                    <a:pt x="39913" y="26958"/>
                    <a:pt x="39913" y="19194"/>
                  </a:cubicBezTo>
                  <a:cubicBezTo>
                    <a:pt x="39890" y="8597"/>
                    <a:pt x="31316" y="0"/>
                    <a:pt x="20719" y="0"/>
                  </a:cubicBezTo>
                  <a:close/>
                </a:path>
              </a:pathLst>
            </a:custGeom>
            <a:solidFill>
              <a:srgbClr val="75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2"/>
            <p:cNvSpPr/>
            <p:nvPr/>
          </p:nvSpPr>
          <p:spPr>
            <a:xfrm>
              <a:off x="1324325" y="3022082"/>
              <a:ext cx="356930" cy="349449"/>
            </a:xfrm>
            <a:custGeom>
              <a:avLst/>
              <a:gdLst/>
              <a:ahLst/>
              <a:cxnLst/>
              <a:rect l="l" t="t" r="r" b="b"/>
              <a:pathLst>
                <a:path w="29769" h="29145" extrusionOk="0">
                  <a:moveTo>
                    <a:pt x="11463" y="1"/>
                  </a:moveTo>
                  <a:cubicBezTo>
                    <a:pt x="8118" y="1"/>
                    <a:pt x="4769" y="1494"/>
                    <a:pt x="3620" y="5045"/>
                  </a:cubicBezTo>
                  <a:cubicBezTo>
                    <a:pt x="3482" y="5124"/>
                    <a:pt x="3344" y="5170"/>
                    <a:pt x="3193" y="5170"/>
                  </a:cubicBezTo>
                  <a:cubicBezTo>
                    <a:pt x="3161" y="5170"/>
                    <a:pt x="3129" y="5168"/>
                    <a:pt x="3096" y="5164"/>
                  </a:cubicBezTo>
                  <a:cubicBezTo>
                    <a:pt x="1" y="8783"/>
                    <a:pt x="2072" y="13189"/>
                    <a:pt x="1810" y="17190"/>
                  </a:cubicBezTo>
                  <a:cubicBezTo>
                    <a:pt x="1715" y="18595"/>
                    <a:pt x="977" y="19833"/>
                    <a:pt x="24" y="20905"/>
                  </a:cubicBezTo>
                  <a:lnTo>
                    <a:pt x="8050" y="28930"/>
                  </a:lnTo>
                  <a:cubicBezTo>
                    <a:pt x="8979" y="29073"/>
                    <a:pt x="9907" y="29145"/>
                    <a:pt x="10860" y="29145"/>
                  </a:cubicBezTo>
                  <a:cubicBezTo>
                    <a:pt x="20171" y="29145"/>
                    <a:pt x="28149" y="22429"/>
                    <a:pt x="29769" y="13237"/>
                  </a:cubicBezTo>
                  <a:lnTo>
                    <a:pt x="18671" y="2139"/>
                  </a:lnTo>
                  <a:cubicBezTo>
                    <a:pt x="17552" y="1853"/>
                    <a:pt x="15909" y="901"/>
                    <a:pt x="14861" y="520"/>
                  </a:cubicBezTo>
                  <a:cubicBezTo>
                    <a:pt x="13791" y="182"/>
                    <a:pt x="12627" y="1"/>
                    <a:pt x="11463" y="1"/>
                  </a:cubicBezTo>
                  <a:close/>
                </a:path>
              </a:pathLst>
            </a:custGeom>
            <a:solidFill>
              <a:srgbClr val="528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2"/>
            <p:cNvSpPr/>
            <p:nvPr/>
          </p:nvSpPr>
          <p:spPr>
            <a:xfrm>
              <a:off x="1293774" y="3008438"/>
              <a:ext cx="306788" cy="265590"/>
            </a:xfrm>
            <a:custGeom>
              <a:avLst/>
              <a:gdLst/>
              <a:ahLst/>
              <a:cxnLst/>
              <a:rect l="l" t="t" r="r" b="b"/>
              <a:pathLst>
                <a:path w="25587" h="22151" extrusionOk="0">
                  <a:moveTo>
                    <a:pt x="13396" y="2378"/>
                  </a:moveTo>
                  <a:cubicBezTo>
                    <a:pt x="15599" y="2378"/>
                    <a:pt x="17802" y="3218"/>
                    <a:pt x="19481" y="4897"/>
                  </a:cubicBezTo>
                  <a:cubicBezTo>
                    <a:pt x="22839" y="8254"/>
                    <a:pt x="22839" y="13708"/>
                    <a:pt x="19481" y="17066"/>
                  </a:cubicBezTo>
                  <a:cubicBezTo>
                    <a:pt x="17827" y="18720"/>
                    <a:pt x="15631" y="19586"/>
                    <a:pt x="13404" y="19586"/>
                  </a:cubicBezTo>
                  <a:cubicBezTo>
                    <a:pt x="12105" y="19586"/>
                    <a:pt x="10794" y="19291"/>
                    <a:pt x="9574" y="18685"/>
                  </a:cubicBezTo>
                  <a:lnTo>
                    <a:pt x="8812" y="18304"/>
                  </a:lnTo>
                  <a:lnTo>
                    <a:pt x="5406" y="19114"/>
                  </a:lnTo>
                  <a:lnTo>
                    <a:pt x="6121" y="15637"/>
                  </a:lnTo>
                  <a:lnTo>
                    <a:pt x="5740" y="14899"/>
                  </a:lnTo>
                  <a:cubicBezTo>
                    <a:pt x="4049" y="11565"/>
                    <a:pt x="4692" y="7540"/>
                    <a:pt x="7311" y="4897"/>
                  </a:cubicBezTo>
                  <a:cubicBezTo>
                    <a:pt x="8990" y="3218"/>
                    <a:pt x="11193" y="2378"/>
                    <a:pt x="13396" y="2378"/>
                  </a:cubicBezTo>
                  <a:close/>
                  <a:moveTo>
                    <a:pt x="13422" y="1"/>
                  </a:moveTo>
                  <a:cubicBezTo>
                    <a:pt x="13236" y="1"/>
                    <a:pt x="13049" y="5"/>
                    <a:pt x="12860" y="15"/>
                  </a:cubicBezTo>
                  <a:cubicBezTo>
                    <a:pt x="4906" y="420"/>
                    <a:pt x="0" y="8874"/>
                    <a:pt x="3620" y="15994"/>
                  </a:cubicBezTo>
                  <a:lnTo>
                    <a:pt x="2453" y="21638"/>
                  </a:lnTo>
                  <a:cubicBezTo>
                    <a:pt x="2390" y="21913"/>
                    <a:pt x="2608" y="22150"/>
                    <a:pt x="2857" y="22150"/>
                  </a:cubicBezTo>
                  <a:cubicBezTo>
                    <a:pt x="2889" y="22150"/>
                    <a:pt x="2921" y="22146"/>
                    <a:pt x="2953" y="22138"/>
                  </a:cubicBezTo>
                  <a:lnTo>
                    <a:pt x="8502" y="20828"/>
                  </a:lnTo>
                  <a:cubicBezTo>
                    <a:pt x="10090" y="21614"/>
                    <a:pt x="11755" y="21979"/>
                    <a:pt x="13384" y="21979"/>
                  </a:cubicBezTo>
                  <a:cubicBezTo>
                    <a:pt x="18375" y="21979"/>
                    <a:pt x="23035" y="18546"/>
                    <a:pt x="24148" y="13232"/>
                  </a:cubicBezTo>
                  <a:cubicBezTo>
                    <a:pt x="25586" y="6390"/>
                    <a:pt x="20339" y="1"/>
                    <a:pt x="134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2"/>
            <p:cNvSpPr/>
            <p:nvPr/>
          </p:nvSpPr>
          <p:spPr>
            <a:xfrm>
              <a:off x="1386577" y="3076685"/>
              <a:ext cx="140487" cy="127526"/>
            </a:xfrm>
            <a:custGeom>
              <a:avLst/>
              <a:gdLst/>
              <a:ahLst/>
              <a:cxnLst/>
              <a:rect l="l" t="t" r="r" b="b"/>
              <a:pathLst>
                <a:path w="11717" h="10636" extrusionOk="0">
                  <a:moveTo>
                    <a:pt x="2042" y="1"/>
                  </a:moveTo>
                  <a:cubicBezTo>
                    <a:pt x="1864" y="1"/>
                    <a:pt x="1681" y="59"/>
                    <a:pt x="1524" y="181"/>
                  </a:cubicBezTo>
                  <a:cubicBezTo>
                    <a:pt x="929" y="681"/>
                    <a:pt x="238" y="1443"/>
                    <a:pt x="143" y="2301"/>
                  </a:cubicBezTo>
                  <a:cubicBezTo>
                    <a:pt x="0" y="3777"/>
                    <a:pt x="643" y="5658"/>
                    <a:pt x="3048" y="7921"/>
                  </a:cubicBezTo>
                  <a:cubicBezTo>
                    <a:pt x="5254" y="9994"/>
                    <a:pt x="7116" y="10635"/>
                    <a:pt x="8529" y="10635"/>
                  </a:cubicBezTo>
                  <a:cubicBezTo>
                    <a:pt x="8901" y="10635"/>
                    <a:pt x="9242" y="10591"/>
                    <a:pt x="9550" y="10516"/>
                  </a:cubicBezTo>
                  <a:cubicBezTo>
                    <a:pt x="10359" y="10326"/>
                    <a:pt x="11026" y="9516"/>
                    <a:pt x="11455" y="8873"/>
                  </a:cubicBezTo>
                  <a:cubicBezTo>
                    <a:pt x="11717" y="8421"/>
                    <a:pt x="11503" y="7825"/>
                    <a:pt x="11002" y="7683"/>
                  </a:cubicBezTo>
                  <a:lnTo>
                    <a:pt x="8859" y="7087"/>
                  </a:lnTo>
                  <a:cubicBezTo>
                    <a:pt x="8788" y="7069"/>
                    <a:pt x="8716" y="7060"/>
                    <a:pt x="8646" y="7060"/>
                  </a:cubicBezTo>
                  <a:cubicBezTo>
                    <a:pt x="8435" y="7060"/>
                    <a:pt x="8234" y="7141"/>
                    <a:pt x="8073" y="7302"/>
                  </a:cubicBezTo>
                  <a:lnTo>
                    <a:pt x="7549" y="7825"/>
                  </a:lnTo>
                  <a:cubicBezTo>
                    <a:pt x="7405" y="7970"/>
                    <a:pt x="7206" y="8050"/>
                    <a:pt x="7004" y="8050"/>
                  </a:cubicBezTo>
                  <a:cubicBezTo>
                    <a:pt x="6907" y="8050"/>
                    <a:pt x="6809" y="8031"/>
                    <a:pt x="6716" y="7992"/>
                  </a:cubicBezTo>
                  <a:cubicBezTo>
                    <a:pt x="5716" y="7587"/>
                    <a:pt x="3596" y="5706"/>
                    <a:pt x="3048" y="4777"/>
                  </a:cubicBezTo>
                  <a:cubicBezTo>
                    <a:pt x="2905" y="4491"/>
                    <a:pt x="2929" y="4158"/>
                    <a:pt x="3120" y="3920"/>
                  </a:cubicBezTo>
                  <a:lnTo>
                    <a:pt x="3572" y="3325"/>
                  </a:lnTo>
                  <a:cubicBezTo>
                    <a:pt x="3739" y="3086"/>
                    <a:pt x="3787" y="2777"/>
                    <a:pt x="3668" y="2515"/>
                  </a:cubicBezTo>
                  <a:lnTo>
                    <a:pt x="2763" y="491"/>
                  </a:lnTo>
                  <a:cubicBezTo>
                    <a:pt x="2642" y="174"/>
                    <a:pt x="2349" y="1"/>
                    <a:pt x="2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2"/>
            <p:cNvSpPr/>
            <p:nvPr/>
          </p:nvSpPr>
          <p:spPr>
            <a:xfrm>
              <a:off x="1323186" y="3044012"/>
              <a:ext cx="276693" cy="229992"/>
            </a:xfrm>
            <a:custGeom>
              <a:avLst/>
              <a:gdLst/>
              <a:ahLst/>
              <a:cxnLst/>
              <a:rect l="l" t="t" r="r" b="b"/>
              <a:pathLst>
                <a:path w="23077" h="19182" extrusionOk="0">
                  <a:moveTo>
                    <a:pt x="18433" y="1"/>
                  </a:moveTo>
                  <a:lnTo>
                    <a:pt x="16790" y="1715"/>
                  </a:lnTo>
                  <a:cubicBezTo>
                    <a:pt x="16861" y="1787"/>
                    <a:pt x="16956" y="1858"/>
                    <a:pt x="17028" y="1953"/>
                  </a:cubicBezTo>
                  <a:cubicBezTo>
                    <a:pt x="19981" y="4930"/>
                    <a:pt x="20362" y="9622"/>
                    <a:pt x="17909" y="13027"/>
                  </a:cubicBezTo>
                  <a:cubicBezTo>
                    <a:pt x="16246" y="15335"/>
                    <a:pt x="13611" y="16604"/>
                    <a:pt x="10913" y="16604"/>
                  </a:cubicBezTo>
                  <a:cubicBezTo>
                    <a:pt x="9630" y="16604"/>
                    <a:pt x="8334" y="16317"/>
                    <a:pt x="7121" y="15718"/>
                  </a:cubicBezTo>
                  <a:lnTo>
                    <a:pt x="6359" y="15337"/>
                  </a:lnTo>
                  <a:lnTo>
                    <a:pt x="2953" y="16147"/>
                  </a:lnTo>
                  <a:lnTo>
                    <a:pt x="3025" y="15790"/>
                  </a:lnTo>
                  <a:lnTo>
                    <a:pt x="3025" y="15790"/>
                  </a:lnTo>
                  <a:lnTo>
                    <a:pt x="0" y="18885"/>
                  </a:lnTo>
                  <a:cubicBezTo>
                    <a:pt x="61" y="19068"/>
                    <a:pt x="226" y="19182"/>
                    <a:pt x="406" y="19182"/>
                  </a:cubicBezTo>
                  <a:cubicBezTo>
                    <a:pt x="437" y="19182"/>
                    <a:pt x="469" y="19178"/>
                    <a:pt x="500" y="19171"/>
                  </a:cubicBezTo>
                  <a:lnTo>
                    <a:pt x="6049" y="17861"/>
                  </a:lnTo>
                  <a:cubicBezTo>
                    <a:pt x="7605" y="18628"/>
                    <a:pt x="9267" y="18995"/>
                    <a:pt x="10910" y="18995"/>
                  </a:cubicBezTo>
                  <a:cubicBezTo>
                    <a:pt x="14423" y="18995"/>
                    <a:pt x="17848" y="17316"/>
                    <a:pt x="19957" y="14265"/>
                  </a:cubicBezTo>
                  <a:cubicBezTo>
                    <a:pt x="23077" y="9788"/>
                    <a:pt x="22410" y="3716"/>
                    <a:pt x="1843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2"/>
            <p:cNvSpPr/>
            <p:nvPr/>
          </p:nvSpPr>
          <p:spPr>
            <a:xfrm>
              <a:off x="1421120" y="3151946"/>
              <a:ext cx="105944" cy="52552"/>
            </a:xfrm>
            <a:custGeom>
              <a:avLst/>
              <a:gdLst/>
              <a:ahLst/>
              <a:cxnLst/>
              <a:rect l="l" t="t" r="r" b="b"/>
              <a:pathLst>
                <a:path w="8836" h="4383" extrusionOk="0">
                  <a:moveTo>
                    <a:pt x="1501" y="1"/>
                  </a:moveTo>
                  <a:lnTo>
                    <a:pt x="1" y="1525"/>
                  </a:lnTo>
                  <a:lnTo>
                    <a:pt x="167" y="1668"/>
                  </a:lnTo>
                  <a:cubicBezTo>
                    <a:pt x="2373" y="3741"/>
                    <a:pt x="4235" y="4382"/>
                    <a:pt x="5636" y="4382"/>
                  </a:cubicBezTo>
                  <a:cubicBezTo>
                    <a:pt x="6005" y="4382"/>
                    <a:pt x="6342" y="4338"/>
                    <a:pt x="6645" y="4263"/>
                  </a:cubicBezTo>
                  <a:cubicBezTo>
                    <a:pt x="7478" y="4073"/>
                    <a:pt x="8145" y="3263"/>
                    <a:pt x="8550" y="2620"/>
                  </a:cubicBezTo>
                  <a:cubicBezTo>
                    <a:pt x="8836" y="2168"/>
                    <a:pt x="8598" y="1572"/>
                    <a:pt x="8098" y="1429"/>
                  </a:cubicBezTo>
                  <a:lnTo>
                    <a:pt x="8121" y="1406"/>
                  </a:lnTo>
                  <a:lnTo>
                    <a:pt x="5978" y="810"/>
                  </a:lnTo>
                  <a:cubicBezTo>
                    <a:pt x="5907" y="792"/>
                    <a:pt x="5835" y="783"/>
                    <a:pt x="5765" y="783"/>
                  </a:cubicBezTo>
                  <a:cubicBezTo>
                    <a:pt x="5554" y="783"/>
                    <a:pt x="5353" y="864"/>
                    <a:pt x="5192" y="1025"/>
                  </a:cubicBezTo>
                  <a:lnTo>
                    <a:pt x="4668" y="1548"/>
                  </a:lnTo>
                  <a:cubicBezTo>
                    <a:pt x="4524" y="1693"/>
                    <a:pt x="4325" y="1773"/>
                    <a:pt x="4123" y="1773"/>
                  </a:cubicBezTo>
                  <a:cubicBezTo>
                    <a:pt x="4026" y="1773"/>
                    <a:pt x="3928" y="1754"/>
                    <a:pt x="3835" y="1715"/>
                  </a:cubicBezTo>
                  <a:cubicBezTo>
                    <a:pt x="3239" y="1501"/>
                    <a:pt x="2311" y="763"/>
                    <a:pt x="150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72"/>
          <p:cNvGrpSpPr/>
          <p:nvPr/>
        </p:nvGrpSpPr>
        <p:grpSpPr>
          <a:xfrm>
            <a:off x="6557797" y="3575256"/>
            <a:ext cx="566443" cy="544816"/>
            <a:chOff x="1767187" y="2913237"/>
            <a:chExt cx="478293" cy="460032"/>
          </a:xfrm>
        </p:grpSpPr>
        <p:sp>
          <p:nvSpPr>
            <p:cNvPr id="1549" name="Google Shape;1549;p72"/>
            <p:cNvSpPr/>
            <p:nvPr/>
          </p:nvSpPr>
          <p:spPr>
            <a:xfrm>
              <a:off x="1767187" y="2913237"/>
              <a:ext cx="478293" cy="460032"/>
            </a:xfrm>
            <a:custGeom>
              <a:avLst/>
              <a:gdLst/>
              <a:ahLst/>
              <a:cxnLst/>
              <a:rect l="l" t="t" r="r" b="b"/>
              <a:pathLst>
                <a:path w="39891" h="38368" extrusionOk="0">
                  <a:moveTo>
                    <a:pt x="20696" y="1"/>
                  </a:moveTo>
                  <a:cubicBezTo>
                    <a:pt x="12932" y="1"/>
                    <a:pt x="5931" y="4668"/>
                    <a:pt x="2954" y="11836"/>
                  </a:cubicBezTo>
                  <a:cubicBezTo>
                    <a:pt x="1" y="19005"/>
                    <a:pt x="1644" y="27268"/>
                    <a:pt x="7121" y="32745"/>
                  </a:cubicBezTo>
                  <a:cubicBezTo>
                    <a:pt x="10785" y="36425"/>
                    <a:pt x="15694" y="38367"/>
                    <a:pt x="20689" y="38367"/>
                  </a:cubicBezTo>
                  <a:cubicBezTo>
                    <a:pt x="23162" y="38367"/>
                    <a:pt x="25656" y="37891"/>
                    <a:pt x="28030" y="36913"/>
                  </a:cubicBezTo>
                  <a:cubicBezTo>
                    <a:pt x="35199" y="33936"/>
                    <a:pt x="39866" y="26935"/>
                    <a:pt x="39890" y="19195"/>
                  </a:cubicBezTo>
                  <a:cubicBezTo>
                    <a:pt x="39890" y="8574"/>
                    <a:pt x="31293" y="1"/>
                    <a:pt x="20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2"/>
            <p:cNvSpPr/>
            <p:nvPr/>
          </p:nvSpPr>
          <p:spPr>
            <a:xfrm>
              <a:off x="1893682" y="3020788"/>
              <a:ext cx="351799" cy="352458"/>
            </a:xfrm>
            <a:custGeom>
              <a:avLst/>
              <a:gdLst/>
              <a:ahLst/>
              <a:cxnLst/>
              <a:rect l="l" t="t" r="r" b="b"/>
              <a:pathLst>
                <a:path w="29341" h="29396" extrusionOk="0">
                  <a:moveTo>
                    <a:pt x="19648" y="0"/>
                  </a:moveTo>
                  <a:cubicBezTo>
                    <a:pt x="19621" y="0"/>
                    <a:pt x="19597" y="3"/>
                    <a:pt x="19576" y="9"/>
                  </a:cubicBezTo>
                  <a:cubicBezTo>
                    <a:pt x="15694" y="652"/>
                    <a:pt x="11956" y="9"/>
                    <a:pt x="8193" y="1033"/>
                  </a:cubicBezTo>
                  <a:cubicBezTo>
                    <a:pt x="6383" y="1557"/>
                    <a:pt x="6264" y="3748"/>
                    <a:pt x="5621" y="5176"/>
                  </a:cubicBezTo>
                  <a:cubicBezTo>
                    <a:pt x="4716" y="7748"/>
                    <a:pt x="4835" y="10606"/>
                    <a:pt x="3692" y="13059"/>
                  </a:cubicBezTo>
                  <a:cubicBezTo>
                    <a:pt x="2906" y="14726"/>
                    <a:pt x="1096" y="15774"/>
                    <a:pt x="453" y="17703"/>
                  </a:cubicBezTo>
                  <a:cubicBezTo>
                    <a:pt x="239" y="18512"/>
                    <a:pt x="239" y="19536"/>
                    <a:pt x="1" y="20299"/>
                  </a:cubicBezTo>
                  <a:lnTo>
                    <a:pt x="9074" y="29372"/>
                  </a:lnTo>
                  <a:cubicBezTo>
                    <a:pt x="9431" y="29396"/>
                    <a:pt x="9788" y="29396"/>
                    <a:pt x="10146" y="29396"/>
                  </a:cubicBezTo>
                  <a:cubicBezTo>
                    <a:pt x="20743" y="29396"/>
                    <a:pt x="29316" y="20799"/>
                    <a:pt x="29340" y="10225"/>
                  </a:cubicBezTo>
                  <a:cubicBezTo>
                    <a:pt x="29340" y="9844"/>
                    <a:pt x="29340" y="9487"/>
                    <a:pt x="29292" y="9130"/>
                  </a:cubicBezTo>
                  <a:lnTo>
                    <a:pt x="20267" y="104"/>
                  </a:lnTo>
                  <a:cubicBezTo>
                    <a:pt x="20256" y="106"/>
                    <a:pt x="20243" y="106"/>
                    <a:pt x="20231" y="106"/>
                  </a:cubicBezTo>
                  <a:cubicBezTo>
                    <a:pt x="20077" y="106"/>
                    <a:pt x="19816" y="0"/>
                    <a:pt x="19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2"/>
            <p:cNvSpPr/>
            <p:nvPr/>
          </p:nvSpPr>
          <p:spPr>
            <a:xfrm>
              <a:off x="1883406" y="3011459"/>
              <a:ext cx="263840" cy="263564"/>
            </a:xfrm>
            <a:custGeom>
              <a:avLst/>
              <a:gdLst/>
              <a:ahLst/>
              <a:cxnLst/>
              <a:rect l="l" t="t" r="r" b="b"/>
              <a:pathLst>
                <a:path w="22005" h="21982" extrusionOk="0">
                  <a:moveTo>
                    <a:pt x="19071" y="1"/>
                  </a:moveTo>
                  <a:cubicBezTo>
                    <a:pt x="19057" y="1"/>
                    <a:pt x="19043" y="1"/>
                    <a:pt x="19028" y="1"/>
                  </a:cubicBezTo>
                  <a:lnTo>
                    <a:pt x="2977" y="1"/>
                  </a:lnTo>
                  <a:cubicBezTo>
                    <a:pt x="1334" y="1"/>
                    <a:pt x="0" y="1334"/>
                    <a:pt x="0" y="2978"/>
                  </a:cubicBezTo>
                  <a:lnTo>
                    <a:pt x="0" y="19029"/>
                  </a:lnTo>
                  <a:cubicBezTo>
                    <a:pt x="0" y="20657"/>
                    <a:pt x="1311" y="21982"/>
                    <a:pt x="2934" y="21982"/>
                  </a:cubicBezTo>
                  <a:cubicBezTo>
                    <a:pt x="2948" y="21982"/>
                    <a:pt x="2963" y="21982"/>
                    <a:pt x="2977" y="21981"/>
                  </a:cubicBezTo>
                  <a:lnTo>
                    <a:pt x="10884" y="21981"/>
                  </a:lnTo>
                  <a:lnTo>
                    <a:pt x="10907" y="14147"/>
                  </a:lnTo>
                  <a:lnTo>
                    <a:pt x="8859" y="14147"/>
                  </a:lnTo>
                  <a:cubicBezTo>
                    <a:pt x="8597" y="14147"/>
                    <a:pt x="8383" y="13932"/>
                    <a:pt x="8383" y="13646"/>
                  </a:cubicBezTo>
                  <a:lnTo>
                    <a:pt x="8383" y="11122"/>
                  </a:lnTo>
                  <a:cubicBezTo>
                    <a:pt x="8383" y="10860"/>
                    <a:pt x="8597" y="10646"/>
                    <a:pt x="8859" y="10646"/>
                  </a:cubicBezTo>
                  <a:lnTo>
                    <a:pt x="10907" y="10646"/>
                  </a:lnTo>
                  <a:lnTo>
                    <a:pt x="10907" y="8193"/>
                  </a:lnTo>
                  <a:cubicBezTo>
                    <a:pt x="10907" y="5359"/>
                    <a:pt x="12622" y="3811"/>
                    <a:pt x="15170" y="3811"/>
                  </a:cubicBezTo>
                  <a:lnTo>
                    <a:pt x="17242" y="3811"/>
                  </a:lnTo>
                  <a:cubicBezTo>
                    <a:pt x="17504" y="3811"/>
                    <a:pt x="17718" y="4025"/>
                    <a:pt x="17718" y="4311"/>
                  </a:cubicBezTo>
                  <a:lnTo>
                    <a:pt x="17718" y="6431"/>
                  </a:lnTo>
                  <a:cubicBezTo>
                    <a:pt x="17718" y="6693"/>
                    <a:pt x="17504" y="6907"/>
                    <a:pt x="17242" y="6907"/>
                  </a:cubicBezTo>
                  <a:lnTo>
                    <a:pt x="15980" y="6907"/>
                  </a:lnTo>
                  <a:cubicBezTo>
                    <a:pt x="14599" y="6907"/>
                    <a:pt x="14337" y="7574"/>
                    <a:pt x="14337" y="8526"/>
                  </a:cubicBezTo>
                  <a:lnTo>
                    <a:pt x="14337" y="10646"/>
                  </a:lnTo>
                  <a:lnTo>
                    <a:pt x="17361" y="10646"/>
                  </a:lnTo>
                  <a:cubicBezTo>
                    <a:pt x="17647" y="10646"/>
                    <a:pt x="17861" y="10884"/>
                    <a:pt x="17837" y="11194"/>
                  </a:cubicBezTo>
                  <a:lnTo>
                    <a:pt x="17528" y="13718"/>
                  </a:lnTo>
                  <a:cubicBezTo>
                    <a:pt x="17505" y="13943"/>
                    <a:pt x="17313" y="14125"/>
                    <a:pt x="17092" y="14125"/>
                  </a:cubicBezTo>
                  <a:cubicBezTo>
                    <a:pt x="17078" y="14125"/>
                    <a:pt x="17065" y="14124"/>
                    <a:pt x="17052" y="14123"/>
                  </a:cubicBezTo>
                  <a:lnTo>
                    <a:pt x="14337" y="14123"/>
                  </a:lnTo>
                  <a:lnTo>
                    <a:pt x="14337" y="21981"/>
                  </a:lnTo>
                  <a:lnTo>
                    <a:pt x="19028" y="21981"/>
                  </a:lnTo>
                  <a:cubicBezTo>
                    <a:pt x="19043" y="21982"/>
                    <a:pt x="19057" y="21982"/>
                    <a:pt x="19071" y="21982"/>
                  </a:cubicBezTo>
                  <a:cubicBezTo>
                    <a:pt x="20695" y="21982"/>
                    <a:pt x="22005" y="20657"/>
                    <a:pt x="22005" y="19029"/>
                  </a:cubicBezTo>
                  <a:lnTo>
                    <a:pt x="22005" y="2954"/>
                  </a:lnTo>
                  <a:cubicBezTo>
                    <a:pt x="22005" y="1325"/>
                    <a:pt x="20695" y="1"/>
                    <a:pt x="19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2"/>
            <p:cNvSpPr/>
            <p:nvPr/>
          </p:nvSpPr>
          <p:spPr>
            <a:xfrm>
              <a:off x="2013606" y="3180782"/>
              <a:ext cx="588" cy="94241"/>
            </a:xfrm>
            <a:custGeom>
              <a:avLst/>
              <a:gdLst/>
              <a:ahLst/>
              <a:cxnLst/>
              <a:rect l="l" t="t" r="r" b="b"/>
              <a:pathLst>
                <a:path w="49" h="7860" extrusionOk="0">
                  <a:moveTo>
                    <a:pt x="1" y="1"/>
                  </a:moveTo>
                  <a:lnTo>
                    <a:pt x="1" y="7859"/>
                  </a:lnTo>
                  <a:lnTo>
                    <a:pt x="25" y="785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2"/>
            <p:cNvSpPr/>
            <p:nvPr/>
          </p:nvSpPr>
          <p:spPr>
            <a:xfrm>
              <a:off x="2013606" y="3011459"/>
              <a:ext cx="133641" cy="263564"/>
            </a:xfrm>
            <a:custGeom>
              <a:avLst/>
              <a:gdLst/>
              <a:ahLst/>
              <a:cxnLst/>
              <a:rect l="l" t="t" r="r" b="b"/>
              <a:pathLst>
                <a:path w="11146" h="21982" extrusionOk="0">
                  <a:moveTo>
                    <a:pt x="8212" y="1"/>
                  </a:moveTo>
                  <a:cubicBezTo>
                    <a:pt x="8198" y="1"/>
                    <a:pt x="8184" y="1"/>
                    <a:pt x="8169" y="1"/>
                  </a:cubicBezTo>
                  <a:lnTo>
                    <a:pt x="1" y="1"/>
                  </a:lnTo>
                  <a:lnTo>
                    <a:pt x="1" y="10622"/>
                  </a:lnTo>
                  <a:lnTo>
                    <a:pt x="25" y="10622"/>
                  </a:lnTo>
                  <a:lnTo>
                    <a:pt x="25" y="8193"/>
                  </a:lnTo>
                  <a:cubicBezTo>
                    <a:pt x="25" y="5359"/>
                    <a:pt x="1763" y="3811"/>
                    <a:pt x="4287" y="3811"/>
                  </a:cubicBezTo>
                  <a:lnTo>
                    <a:pt x="6383" y="3811"/>
                  </a:lnTo>
                  <a:cubicBezTo>
                    <a:pt x="6645" y="3811"/>
                    <a:pt x="6859" y="4025"/>
                    <a:pt x="6859" y="4287"/>
                  </a:cubicBezTo>
                  <a:lnTo>
                    <a:pt x="6859" y="6431"/>
                  </a:lnTo>
                  <a:cubicBezTo>
                    <a:pt x="6859" y="6693"/>
                    <a:pt x="6645" y="6907"/>
                    <a:pt x="6383" y="6907"/>
                  </a:cubicBezTo>
                  <a:lnTo>
                    <a:pt x="5121" y="6907"/>
                  </a:lnTo>
                  <a:cubicBezTo>
                    <a:pt x="3740" y="6907"/>
                    <a:pt x="3478" y="7550"/>
                    <a:pt x="3478" y="8503"/>
                  </a:cubicBezTo>
                  <a:lnTo>
                    <a:pt x="3478" y="10622"/>
                  </a:lnTo>
                  <a:lnTo>
                    <a:pt x="6502" y="10622"/>
                  </a:lnTo>
                  <a:cubicBezTo>
                    <a:pt x="6788" y="10622"/>
                    <a:pt x="7002" y="10884"/>
                    <a:pt x="6978" y="11170"/>
                  </a:cubicBezTo>
                  <a:lnTo>
                    <a:pt x="6669" y="13694"/>
                  </a:lnTo>
                  <a:cubicBezTo>
                    <a:pt x="6645" y="13932"/>
                    <a:pt x="6431" y="14123"/>
                    <a:pt x="6193" y="14123"/>
                  </a:cubicBezTo>
                  <a:lnTo>
                    <a:pt x="3478" y="14123"/>
                  </a:lnTo>
                  <a:lnTo>
                    <a:pt x="3478" y="21981"/>
                  </a:lnTo>
                  <a:lnTo>
                    <a:pt x="8169" y="21981"/>
                  </a:lnTo>
                  <a:cubicBezTo>
                    <a:pt x="9812" y="21981"/>
                    <a:pt x="11146" y="20648"/>
                    <a:pt x="11146" y="19005"/>
                  </a:cubicBezTo>
                  <a:lnTo>
                    <a:pt x="11146" y="2954"/>
                  </a:lnTo>
                  <a:cubicBezTo>
                    <a:pt x="11146" y="1325"/>
                    <a:pt x="9836" y="1"/>
                    <a:pt x="8212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" name="Google Shape;1554;p72"/>
          <p:cNvGrpSpPr/>
          <p:nvPr/>
        </p:nvGrpSpPr>
        <p:grpSpPr>
          <a:xfrm>
            <a:off x="7221932" y="3583931"/>
            <a:ext cx="566769" cy="544987"/>
            <a:chOff x="2874212" y="2938932"/>
            <a:chExt cx="478569" cy="460176"/>
          </a:xfrm>
        </p:grpSpPr>
        <p:sp>
          <p:nvSpPr>
            <p:cNvPr id="1555" name="Google Shape;1555;p72"/>
            <p:cNvSpPr/>
            <p:nvPr/>
          </p:nvSpPr>
          <p:spPr>
            <a:xfrm>
              <a:off x="2874212" y="2938932"/>
              <a:ext cx="478569" cy="460176"/>
            </a:xfrm>
            <a:custGeom>
              <a:avLst/>
              <a:gdLst/>
              <a:ahLst/>
              <a:cxnLst/>
              <a:rect l="l" t="t" r="r" b="b"/>
              <a:pathLst>
                <a:path w="39914" h="38380" extrusionOk="0">
                  <a:moveTo>
                    <a:pt x="20719" y="1"/>
                  </a:moveTo>
                  <a:cubicBezTo>
                    <a:pt x="12956" y="1"/>
                    <a:pt x="5954" y="4669"/>
                    <a:pt x="2977" y="11837"/>
                  </a:cubicBezTo>
                  <a:cubicBezTo>
                    <a:pt x="1" y="19005"/>
                    <a:pt x="1644" y="27268"/>
                    <a:pt x="7145" y="32770"/>
                  </a:cubicBezTo>
                  <a:cubicBezTo>
                    <a:pt x="10806" y="36431"/>
                    <a:pt x="15713" y="38379"/>
                    <a:pt x="20705" y="38379"/>
                  </a:cubicBezTo>
                  <a:cubicBezTo>
                    <a:pt x="23181" y="38379"/>
                    <a:pt x="25678" y="37900"/>
                    <a:pt x="28054" y="36913"/>
                  </a:cubicBezTo>
                  <a:cubicBezTo>
                    <a:pt x="35222" y="33936"/>
                    <a:pt x="39914" y="26959"/>
                    <a:pt x="39914" y="19195"/>
                  </a:cubicBezTo>
                  <a:cubicBezTo>
                    <a:pt x="39914" y="8598"/>
                    <a:pt x="31317" y="1"/>
                    <a:pt x="20719" y="1"/>
                  </a:cubicBezTo>
                  <a:close/>
                </a:path>
              </a:pathLst>
            </a:custGeom>
            <a:solidFill>
              <a:srgbClr val="6C2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2"/>
            <p:cNvSpPr/>
            <p:nvPr/>
          </p:nvSpPr>
          <p:spPr>
            <a:xfrm>
              <a:off x="2988429" y="3051590"/>
              <a:ext cx="363789" cy="347075"/>
            </a:xfrm>
            <a:custGeom>
              <a:avLst/>
              <a:gdLst/>
              <a:ahLst/>
              <a:cxnLst/>
              <a:rect l="l" t="t" r="r" b="b"/>
              <a:pathLst>
                <a:path w="30341" h="28947" extrusionOk="0">
                  <a:moveTo>
                    <a:pt x="7162" y="1"/>
                  </a:moveTo>
                  <a:cubicBezTo>
                    <a:pt x="5370" y="1"/>
                    <a:pt x="3777" y="416"/>
                    <a:pt x="2906" y="1917"/>
                  </a:cubicBezTo>
                  <a:cubicBezTo>
                    <a:pt x="0" y="6870"/>
                    <a:pt x="1453" y="13229"/>
                    <a:pt x="2120" y="18849"/>
                  </a:cubicBezTo>
                  <a:lnTo>
                    <a:pt x="12217" y="28946"/>
                  </a:lnTo>
                  <a:cubicBezTo>
                    <a:pt x="22005" y="28422"/>
                    <a:pt x="29816" y="20611"/>
                    <a:pt x="30340" y="10823"/>
                  </a:cubicBezTo>
                  <a:lnTo>
                    <a:pt x="20076" y="559"/>
                  </a:lnTo>
                  <a:cubicBezTo>
                    <a:pt x="18833" y="712"/>
                    <a:pt x="17577" y="789"/>
                    <a:pt x="16318" y="789"/>
                  </a:cubicBezTo>
                  <a:cubicBezTo>
                    <a:pt x="15212" y="789"/>
                    <a:pt x="14105" y="729"/>
                    <a:pt x="13003" y="607"/>
                  </a:cubicBezTo>
                  <a:cubicBezTo>
                    <a:pt x="11261" y="483"/>
                    <a:pt x="9095" y="1"/>
                    <a:pt x="7162" y="1"/>
                  </a:cubicBezTo>
                  <a:close/>
                </a:path>
              </a:pathLst>
            </a:custGeom>
            <a:solidFill>
              <a:srgbClr val="501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2"/>
            <p:cNvSpPr/>
            <p:nvPr/>
          </p:nvSpPr>
          <p:spPr>
            <a:xfrm>
              <a:off x="2990707" y="3037166"/>
              <a:ext cx="263564" cy="263552"/>
            </a:xfrm>
            <a:custGeom>
              <a:avLst/>
              <a:gdLst/>
              <a:ahLst/>
              <a:cxnLst/>
              <a:rect l="l" t="t" r="r" b="b"/>
              <a:pathLst>
                <a:path w="21982" h="21981" extrusionOk="0">
                  <a:moveTo>
                    <a:pt x="15433" y="2215"/>
                  </a:moveTo>
                  <a:cubicBezTo>
                    <a:pt x="17838" y="2215"/>
                    <a:pt x="19767" y="4168"/>
                    <a:pt x="19767" y="6549"/>
                  </a:cubicBezTo>
                  <a:lnTo>
                    <a:pt x="19767" y="15432"/>
                  </a:lnTo>
                  <a:cubicBezTo>
                    <a:pt x="19767" y="17837"/>
                    <a:pt x="17838" y="19766"/>
                    <a:pt x="15433" y="19766"/>
                  </a:cubicBezTo>
                  <a:lnTo>
                    <a:pt x="6550" y="19766"/>
                  </a:lnTo>
                  <a:cubicBezTo>
                    <a:pt x="4168" y="19766"/>
                    <a:pt x="2216" y="17837"/>
                    <a:pt x="2216" y="15432"/>
                  </a:cubicBezTo>
                  <a:lnTo>
                    <a:pt x="2216" y="6549"/>
                  </a:lnTo>
                  <a:cubicBezTo>
                    <a:pt x="2216" y="4168"/>
                    <a:pt x="4168" y="2215"/>
                    <a:pt x="6550" y="2215"/>
                  </a:cubicBezTo>
                  <a:close/>
                  <a:moveTo>
                    <a:pt x="6550" y="0"/>
                  </a:moveTo>
                  <a:cubicBezTo>
                    <a:pt x="2930" y="0"/>
                    <a:pt x="1" y="2929"/>
                    <a:pt x="1" y="6549"/>
                  </a:cubicBezTo>
                  <a:lnTo>
                    <a:pt x="1" y="15432"/>
                  </a:lnTo>
                  <a:cubicBezTo>
                    <a:pt x="1" y="19052"/>
                    <a:pt x="2930" y="21981"/>
                    <a:pt x="6550" y="21981"/>
                  </a:cubicBezTo>
                  <a:lnTo>
                    <a:pt x="15433" y="21981"/>
                  </a:lnTo>
                  <a:cubicBezTo>
                    <a:pt x="19052" y="21981"/>
                    <a:pt x="21982" y="19052"/>
                    <a:pt x="21982" y="15432"/>
                  </a:cubicBezTo>
                  <a:lnTo>
                    <a:pt x="21982" y="6549"/>
                  </a:lnTo>
                  <a:cubicBezTo>
                    <a:pt x="21982" y="2929"/>
                    <a:pt x="19052" y="0"/>
                    <a:pt x="15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2"/>
            <p:cNvSpPr/>
            <p:nvPr/>
          </p:nvSpPr>
          <p:spPr>
            <a:xfrm>
              <a:off x="3031545" y="3100833"/>
              <a:ext cx="159059" cy="136422"/>
            </a:xfrm>
            <a:custGeom>
              <a:avLst/>
              <a:gdLst/>
              <a:ahLst/>
              <a:cxnLst/>
              <a:rect l="l" t="t" r="r" b="b"/>
              <a:pathLst>
                <a:path w="13266" h="11378" extrusionOk="0">
                  <a:moveTo>
                    <a:pt x="7574" y="2213"/>
                  </a:moveTo>
                  <a:cubicBezTo>
                    <a:pt x="9354" y="2213"/>
                    <a:pt x="11058" y="3599"/>
                    <a:pt x="11074" y="5692"/>
                  </a:cubicBezTo>
                  <a:cubicBezTo>
                    <a:pt x="11074" y="7598"/>
                    <a:pt x="9502" y="9145"/>
                    <a:pt x="7597" y="9145"/>
                  </a:cubicBezTo>
                  <a:cubicBezTo>
                    <a:pt x="4501" y="9145"/>
                    <a:pt x="2953" y="5407"/>
                    <a:pt x="5144" y="3239"/>
                  </a:cubicBezTo>
                  <a:cubicBezTo>
                    <a:pt x="5853" y="2530"/>
                    <a:pt x="6722" y="2213"/>
                    <a:pt x="7574" y="2213"/>
                  </a:cubicBezTo>
                  <a:close/>
                  <a:moveTo>
                    <a:pt x="7597" y="1"/>
                  </a:moveTo>
                  <a:cubicBezTo>
                    <a:pt x="2525" y="1"/>
                    <a:pt x="0" y="6121"/>
                    <a:pt x="3573" y="9693"/>
                  </a:cubicBezTo>
                  <a:cubicBezTo>
                    <a:pt x="4729" y="10857"/>
                    <a:pt x="6152" y="11377"/>
                    <a:pt x="7549" y="11377"/>
                  </a:cubicBezTo>
                  <a:cubicBezTo>
                    <a:pt x="10466" y="11377"/>
                    <a:pt x="13265" y="9107"/>
                    <a:pt x="13265" y="5692"/>
                  </a:cubicBezTo>
                  <a:cubicBezTo>
                    <a:pt x="13265" y="2549"/>
                    <a:pt x="10717" y="1"/>
                    <a:pt x="7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2"/>
            <p:cNvSpPr/>
            <p:nvPr/>
          </p:nvSpPr>
          <p:spPr>
            <a:xfrm>
              <a:off x="3168890" y="3085126"/>
              <a:ext cx="38272" cy="32565"/>
            </a:xfrm>
            <a:custGeom>
              <a:avLst/>
              <a:gdLst/>
              <a:ahLst/>
              <a:cxnLst/>
              <a:rect l="l" t="t" r="r" b="b"/>
              <a:pathLst>
                <a:path w="3192" h="2716" extrusionOk="0">
                  <a:moveTo>
                    <a:pt x="1834" y="1"/>
                  </a:moveTo>
                  <a:cubicBezTo>
                    <a:pt x="619" y="1"/>
                    <a:pt x="0" y="1454"/>
                    <a:pt x="857" y="2311"/>
                  </a:cubicBezTo>
                  <a:cubicBezTo>
                    <a:pt x="1136" y="2590"/>
                    <a:pt x="1481" y="2715"/>
                    <a:pt x="1819" y="2715"/>
                  </a:cubicBezTo>
                  <a:cubicBezTo>
                    <a:pt x="2519" y="2715"/>
                    <a:pt x="3191" y="2178"/>
                    <a:pt x="3191" y="1358"/>
                  </a:cubicBezTo>
                  <a:cubicBezTo>
                    <a:pt x="3191" y="596"/>
                    <a:pt x="2572" y="1"/>
                    <a:pt x="183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2"/>
            <p:cNvSpPr/>
            <p:nvPr/>
          </p:nvSpPr>
          <p:spPr>
            <a:xfrm>
              <a:off x="3122057" y="3037166"/>
              <a:ext cx="132214" cy="263552"/>
            </a:xfrm>
            <a:custGeom>
              <a:avLst/>
              <a:gdLst/>
              <a:ahLst/>
              <a:cxnLst/>
              <a:rect l="l" t="t" r="r" b="b"/>
              <a:pathLst>
                <a:path w="11027" h="21981" extrusionOk="0">
                  <a:moveTo>
                    <a:pt x="1" y="0"/>
                  </a:moveTo>
                  <a:lnTo>
                    <a:pt x="1" y="2215"/>
                  </a:lnTo>
                  <a:lnTo>
                    <a:pt x="4478" y="2215"/>
                  </a:lnTo>
                  <a:cubicBezTo>
                    <a:pt x="6883" y="2215"/>
                    <a:pt x="8812" y="4168"/>
                    <a:pt x="8812" y="6549"/>
                  </a:cubicBezTo>
                  <a:lnTo>
                    <a:pt x="8812" y="15432"/>
                  </a:lnTo>
                  <a:cubicBezTo>
                    <a:pt x="8812" y="17837"/>
                    <a:pt x="6883" y="19766"/>
                    <a:pt x="4478" y="19766"/>
                  </a:cubicBezTo>
                  <a:lnTo>
                    <a:pt x="1" y="19766"/>
                  </a:lnTo>
                  <a:lnTo>
                    <a:pt x="1" y="21981"/>
                  </a:lnTo>
                  <a:lnTo>
                    <a:pt x="4478" y="21981"/>
                  </a:lnTo>
                  <a:cubicBezTo>
                    <a:pt x="8097" y="21981"/>
                    <a:pt x="11027" y="19052"/>
                    <a:pt x="11027" y="15432"/>
                  </a:cubicBezTo>
                  <a:lnTo>
                    <a:pt x="11027" y="6549"/>
                  </a:lnTo>
                  <a:cubicBezTo>
                    <a:pt x="11027" y="2929"/>
                    <a:pt x="8097" y="0"/>
                    <a:pt x="4478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2"/>
            <p:cNvSpPr/>
            <p:nvPr/>
          </p:nvSpPr>
          <p:spPr>
            <a:xfrm>
              <a:off x="3122057" y="3100833"/>
              <a:ext cx="68547" cy="136218"/>
            </a:xfrm>
            <a:custGeom>
              <a:avLst/>
              <a:gdLst/>
              <a:ahLst/>
              <a:cxnLst/>
              <a:rect l="l" t="t" r="r" b="b"/>
              <a:pathLst>
                <a:path w="5717" h="11361" extrusionOk="0">
                  <a:moveTo>
                    <a:pt x="1" y="1"/>
                  </a:moveTo>
                  <a:lnTo>
                    <a:pt x="1" y="2215"/>
                  </a:lnTo>
                  <a:lnTo>
                    <a:pt x="48" y="2215"/>
                  </a:lnTo>
                  <a:cubicBezTo>
                    <a:pt x="1953" y="2215"/>
                    <a:pt x="3501" y="3763"/>
                    <a:pt x="3501" y="5692"/>
                  </a:cubicBezTo>
                  <a:cubicBezTo>
                    <a:pt x="3501" y="7598"/>
                    <a:pt x="1953" y="9145"/>
                    <a:pt x="48" y="9145"/>
                  </a:cubicBezTo>
                  <a:lnTo>
                    <a:pt x="1" y="9145"/>
                  </a:lnTo>
                  <a:lnTo>
                    <a:pt x="1" y="11360"/>
                  </a:lnTo>
                  <a:lnTo>
                    <a:pt x="48" y="11360"/>
                  </a:lnTo>
                  <a:cubicBezTo>
                    <a:pt x="3192" y="11360"/>
                    <a:pt x="5716" y="8812"/>
                    <a:pt x="5716" y="5669"/>
                  </a:cubicBezTo>
                  <a:cubicBezTo>
                    <a:pt x="5716" y="2549"/>
                    <a:pt x="3192" y="1"/>
                    <a:pt x="4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73"/>
          <p:cNvSpPr txBox="1">
            <a:spLocks noGrp="1"/>
          </p:cNvSpPr>
          <p:nvPr>
            <p:ph type="ctrTitle"/>
          </p:nvPr>
        </p:nvSpPr>
        <p:spPr>
          <a:xfrm>
            <a:off x="1868988" y="441450"/>
            <a:ext cx="54060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</a:rPr>
              <a:t>ICON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PACK: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solidFill>
                  <a:schemeClr val="dk2"/>
                </a:solidFill>
              </a:rPr>
              <a:t>NERD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1567" name="Google Shape;1567;p73"/>
          <p:cNvGrpSpPr/>
          <p:nvPr/>
        </p:nvGrpSpPr>
        <p:grpSpPr>
          <a:xfrm>
            <a:off x="1241070" y="2056074"/>
            <a:ext cx="251855" cy="326617"/>
            <a:chOff x="1122858" y="2089088"/>
            <a:chExt cx="260801" cy="338218"/>
          </a:xfrm>
        </p:grpSpPr>
        <p:sp>
          <p:nvSpPr>
            <p:cNvPr id="1568" name="Google Shape;1568;p73"/>
            <p:cNvSpPr/>
            <p:nvPr/>
          </p:nvSpPr>
          <p:spPr>
            <a:xfrm>
              <a:off x="1248105" y="2215996"/>
              <a:ext cx="52428" cy="82041"/>
            </a:xfrm>
            <a:custGeom>
              <a:avLst/>
              <a:gdLst/>
              <a:ahLst/>
              <a:cxnLst/>
              <a:rect l="l" t="t" r="r" b="b"/>
              <a:pathLst>
                <a:path w="1643" h="2571" extrusionOk="0">
                  <a:moveTo>
                    <a:pt x="1" y="1"/>
                  </a:moveTo>
                  <a:lnTo>
                    <a:pt x="1" y="1749"/>
                  </a:lnTo>
                  <a:cubicBezTo>
                    <a:pt x="1" y="2177"/>
                    <a:pt x="357" y="2570"/>
                    <a:pt x="804" y="2570"/>
                  </a:cubicBezTo>
                  <a:cubicBezTo>
                    <a:pt x="814" y="2570"/>
                    <a:pt x="825" y="2571"/>
                    <a:pt x="835" y="2571"/>
                  </a:cubicBezTo>
                  <a:cubicBezTo>
                    <a:pt x="1284" y="2571"/>
                    <a:pt x="1642" y="2203"/>
                    <a:pt x="1642" y="1749"/>
                  </a:cubicBezTo>
                  <a:lnTo>
                    <a:pt x="1642" y="1"/>
                  </a:lnTo>
                  <a:close/>
                </a:path>
              </a:pathLst>
            </a:custGeom>
            <a:solidFill>
              <a:srgbClr val="51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3"/>
            <p:cNvSpPr/>
            <p:nvPr/>
          </p:nvSpPr>
          <p:spPr>
            <a:xfrm>
              <a:off x="1231033" y="2113532"/>
              <a:ext cx="39313" cy="53545"/>
            </a:xfrm>
            <a:custGeom>
              <a:avLst/>
              <a:gdLst/>
              <a:ahLst/>
              <a:cxnLst/>
              <a:rect l="l" t="t" r="r" b="b"/>
              <a:pathLst>
                <a:path w="1232" h="1678" extrusionOk="0">
                  <a:moveTo>
                    <a:pt x="928" y="0"/>
                  </a:moveTo>
                  <a:lnTo>
                    <a:pt x="0" y="178"/>
                  </a:lnTo>
                  <a:lnTo>
                    <a:pt x="304" y="1677"/>
                  </a:lnTo>
                  <a:lnTo>
                    <a:pt x="1231" y="149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889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3"/>
            <p:cNvSpPr/>
            <p:nvPr/>
          </p:nvSpPr>
          <p:spPr>
            <a:xfrm>
              <a:off x="1122858" y="2174449"/>
              <a:ext cx="99655" cy="90561"/>
            </a:xfrm>
            <a:custGeom>
              <a:avLst/>
              <a:gdLst/>
              <a:ahLst/>
              <a:cxnLst/>
              <a:rect l="l" t="t" r="r" b="b"/>
              <a:pathLst>
                <a:path w="3123" h="2838" extrusionOk="0">
                  <a:moveTo>
                    <a:pt x="2605" y="0"/>
                  </a:moveTo>
                  <a:cubicBezTo>
                    <a:pt x="2605" y="0"/>
                    <a:pt x="1517" y="196"/>
                    <a:pt x="536" y="571"/>
                  </a:cubicBezTo>
                  <a:cubicBezTo>
                    <a:pt x="197" y="714"/>
                    <a:pt x="0" y="1071"/>
                    <a:pt x="72" y="1428"/>
                  </a:cubicBezTo>
                  <a:lnTo>
                    <a:pt x="232" y="2230"/>
                  </a:lnTo>
                  <a:cubicBezTo>
                    <a:pt x="304" y="2587"/>
                    <a:pt x="625" y="2837"/>
                    <a:pt x="982" y="2837"/>
                  </a:cubicBezTo>
                  <a:cubicBezTo>
                    <a:pt x="2034" y="2784"/>
                    <a:pt x="3123" y="2552"/>
                    <a:pt x="3123" y="2552"/>
                  </a:cubicBezTo>
                  <a:lnTo>
                    <a:pt x="2605" y="0"/>
                  </a:lnTo>
                  <a:close/>
                </a:path>
              </a:pathLst>
            </a:custGeom>
            <a:solidFill>
              <a:srgbClr val="A7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3"/>
            <p:cNvSpPr/>
            <p:nvPr/>
          </p:nvSpPr>
          <p:spPr>
            <a:xfrm>
              <a:off x="1169543" y="2174449"/>
              <a:ext cx="52971" cy="88837"/>
            </a:xfrm>
            <a:custGeom>
              <a:avLst/>
              <a:gdLst/>
              <a:ahLst/>
              <a:cxnLst/>
              <a:rect l="l" t="t" r="r" b="b"/>
              <a:pathLst>
                <a:path w="1660" h="2784" extrusionOk="0">
                  <a:moveTo>
                    <a:pt x="1142" y="0"/>
                  </a:moveTo>
                  <a:cubicBezTo>
                    <a:pt x="1142" y="0"/>
                    <a:pt x="661" y="89"/>
                    <a:pt x="54" y="250"/>
                  </a:cubicBezTo>
                  <a:cubicBezTo>
                    <a:pt x="18" y="642"/>
                    <a:pt x="0" y="1196"/>
                    <a:pt x="125" y="1642"/>
                  </a:cubicBezTo>
                  <a:cubicBezTo>
                    <a:pt x="232" y="2034"/>
                    <a:pt x="232" y="2462"/>
                    <a:pt x="214" y="2784"/>
                  </a:cubicBezTo>
                  <a:cubicBezTo>
                    <a:pt x="1000" y="2694"/>
                    <a:pt x="1660" y="2552"/>
                    <a:pt x="1660" y="2552"/>
                  </a:cubicBezTo>
                  <a:lnTo>
                    <a:pt x="1142" y="0"/>
                  </a:lnTo>
                  <a:close/>
                </a:path>
              </a:pathLst>
            </a:custGeom>
            <a:solidFill>
              <a:srgbClr val="889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3"/>
            <p:cNvSpPr/>
            <p:nvPr/>
          </p:nvSpPr>
          <p:spPr>
            <a:xfrm>
              <a:off x="1186040" y="2132901"/>
              <a:ext cx="197619" cy="136064"/>
            </a:xfrm>
            <a:custGeom>
              <a:avLst/>
              <a:gdLst/>
              <a:ahLst/>
              <a:cxnLst/>
              <a:rect l="l" t="t" r="r" b="b"/>
              <a:pathLst>
                <a:path w="6193" h="4264" extrusionOk="0">
                  <a:moveTo>
                    <a:pt x="4978" y="0"/>
                  </a:moveTo>
                  <a:cubicBezTo>
                    <a:pt x="4925" y="0"/>
                    <a:pt x="4872" y="6"/>
                    <a:pt x="4818" y="17"/>
                  </a:cubicBezTo>
                  <a:lnTo>
                    <a:pt x="661" y="856"/>
                  </a:lnTo>
                  <a:cubicBezTo>
                    <a:pt x="268" y="945"/>
                    <a:pt x="1" y="1338"/>
                    <a:pt x="72" y="1748"/>
                  </a:cubicBezTo>
                  <a:lnTo>
                    <a:pt x="465" y="3657"/>
                  </a:lnTo>
                  <a:cubicBezTo>
                    <a:pt x="542" y="4014"/>
                    <a:pt x="849" y="4263"/>
                    <a:pt x="1198" y="4263"/>
                  </a:cubicBezTo>
                  <a:cubicBezTo>
                    <a:pt x="1250" y="4263"/>
                    <a:pt x="1303" y="4258"/>
                    <a:pt x="1357" y="4246"/>
                  </a:cubicBezTo>
                  <a:lnTo>
                    <a:pt x="5514" y="3408"/>
                  </a:lnTo>
                  <a:cubicBezTo>
                    <a:pt x="5925" y="3318"/>
                    <a:pt x="6192" y="2926"/>
                    <a:pt x="6103" y="2515"/>
                  </a:cubicBezTo>
                  <a:lnTo>
                    <a:pt x="5710" y="606"/>
                  </a:lnTo>
                  <a:cubicBezTo>
                    <a:pt x="5648" y="249"/>
                    <a:pt x="5330" y="0"/>
                    <a:pt x="4978" y="0"/>
                  </a:cubicBezTo>
                  <a:close/>
                </a:path>
              </a:pathLst>
            </a:custGeom>
            <a:solidFill>
              <a:srgbClr val="A7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3"/>
            <p:cNvSpPr/>
            <p:nvPr/>
          </p:nvSpPr>
          <p:spPr>
            <a:xfrm>
              <a:off x="1324977" y="2132901"/>
              <a:ext cx="58682" cy="111589"/>
            </a:xfrm>
            <a:custGeom>
              <a:avLst/>
              <a:gdLst/>
              <a:ahLst/>
              <a:cxnLst/>
              <a:rect l="l" t="t" r="r" b="b"/>
              <a:pathLst>
                <a:path w="1839" h="3497" extrusionOk="0">
                  <a:moveTo>
                    <a:pt x="624" y="0"/>
                  </a:moveTo>
                  <a:cubicBezTo>
                    <a:pt x="571" y="0"/>
                    <a:pt x="518" y="6"/>
                    <a:pt x="464" y="17"/>
                  </a:cubicBezTo>
                  <a:lnTo>
                    <a:pt x="0" y="107"/>
                  </a:lnTo>
                  <a:lnTo>
                    <a:pt x="696" y="3497"/>
                  </a:lnTo>
                  <a:lnTo>
                    <a:pt x="1160" y="3408"/>
                  </a:lnTo>
                  <a:cubicBezTo>
                    <a:pt x="1571" y="3318"/>
                    <a:pt x="1838" y="2926"/>
                    <a:pt x="1749" y="2515"/>
                  </a:cubicBezTo>
                  <a:lnTo>
                    <a:pt x="1356" y="606"/>
                  </a:lnTo>
                  <a:cubicBezTo>
                    <a:pt x="1294" y="249"/>
                    <a:pt x="976" y="0"/>
                    <a:pt x="624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3"/>
            <p:cNvSpPr/>
            <p:nvPr/>
          </p:nvSpPr>
          <p:spPr>
            <a:xfrm>
              <a:off x="1122858" y="2189255"/>
              <a:ext cx="41579" cy="75754"/>
            </a:xfrm>
            <a:custGeom>
              <a:avLst/>
              <a:gdLst/>
              <a:ahLst/>
              <a:cxnLst/>
              <a:rect l="l" t="t" r="r" b="b"/>
              <a:pathLst>
                <a:path w="1303" h="2374" extrusionOk="0">
                  <a:moveTo>
                    <a:pt x="839" y="0"/>
                  </a:moveTo>
                  <a:cubicBezTo>
                    <a:pt x="732" y="36"/>
                    <a:pt x="625" y="71"/>
                    <a:pt x="536" y="107"/>
                  </a:cubicBezTo>
                  <a:cubicBezTo>
                    <a:pt x="197" y="250"/>
                    <a:pt x="0" y="607"/>
                    <a:pt x="72" y="964"/>
                  </a:cubicBezTo>
                  <a:lnTo>
                    <a:pt x="232" y="1766"/>
                  </a:lnTo>
                  <a:cubicBezTo>
                    <a:pt x="304" y="2123"/>
                    <a:pt x="625" y="2373"/>
                    <a:pt x="982" y="2373"/>
                  </a:cubicBezTo>
                  <a:cubicBezTo>
                    <a:pt x="1089" y="2355"/>
                    <a:pt x="1196" y="2355"/>
                    <a:pt x="1303" y="2355"/>
                  </a:cubicBezTo>
                  <a:lnTo>
                    <a:pt x="839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3"/>
            <p:cNvSpPr/>
            <p:nvPr/>
          </p:nvSpPr>
          <p:spPr>
            <a:xfrm>
              <a:off x="1207675" y="2089088"/>
              <a:ext cx="91709" cy="44132"/>
            </a:xfrm>
            <a:custGeom>
              <a:avLst/>
              <a:gdLst/>
              <a:ahLst/>
              <a:cxnLst/>
              <a:rect l="l" t="t" r="r" b="b"/>
              <a:pathLst>
                <a:path w="2874" h="1383" extrusionOk="0">
                  <a:moveTo>
                    <a:pt x="2333" y="1"/>
                  </a:moveTo>
                  <a:cubicBezTo>
                    <a:pt x="2294" y="1"/>
                    <a:pt x="2253" y="6"/>
                    <a:pt x="2213" y="17"/>
                  </a:cubicBezTo>
                  <a:lnTo>
                    <a:pt x="447" y="373"/>
                  </a:lnTo>
                  <a:cubicBezTo>
                    <a:pt x="179" y="427"/>
                    <a:pt x="1" y="695"/>
                    <a:pt x="54" y="962"/>
                  </a:cubicBezTo>
                  <a:cubicBezTo>
                    <a:pt x="101" y="1214"/>
                    <a:pt x="315" y="1382"/>
                    <a:pt x="560" y="1382"/>
                  </a:cubicBezTo>
                  <a:cubicBezTo>
                    <a:pt x="593" y="1382"/>
                    <a:pt x="627" y="1379"/>
                    <a:pt x="661" y="1373"/>
                  </a:cubicBezTo>
                  <a:lnTo>
                    <a:pt x="2410" y="1016"/>
                  </a:lnTo>
                  <a:cubicBezTo>
                    <a:pt x="2695" y="962"/>
                    <a:pt x="2873" y="695"/>
                    <a:pt x="2820" y="409"/>
                  </a:cubicBezTo>
                  <a:cubicBezTo>
                    <a:pt x="2774" y="166"/>
                    <a:pt x="2561" y="1"/>
                    <a:pt x="2333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3"/>
            <p:cNvSpPr/>
            <p:nvPr/>
          </p:nvSpPr>
          <p:spPr>
            <a:xfrm>
              <a:off x="1259497" y="2268713"/>
              <a:ext cx="30761" cy="62320"/>
            </a:xfrm>
            <a:custGeom>
              <a:avLst/>
              <a:gdLst/>
              <a:ahLst/>
              <a:cxnLst/>
              <a:rect l="l" t="t" r="r" b="b"/>
              <a:pathLst>
                <a:path w="964" h="1953" extrusionOk="0">
                  <a:moveTo>
                    <a:pt x="494" y="0"/>
                  </a:moveTo>
                  <a:cubicBezTo>
                    <a:pt x="466" y="0"/>
                    <a:pt x="439" y="3"/>
                    <a:pt x="411" y="8"/>
                  </a:cubicBezTo>
                  <a:cubicBezTo>
                    <a:pt x="179" y="44"/>
                    <a:pt x="0" y="240"/>
                    <a:pt x="0" y="490"/>
                  </a:cubicBezTo>
                  <a:lnTo>
                    <a:pt x="0" y="1953"/>
                  </a:lnTo>
                  <a:lnTo>
                    <a:pt x="964" y="1953"/>
                  </a:lnTo>
                  <a:lnTo>
                    <a:pt x="964" y="472"/>
                  </a:lnTo>
                  <a:cubicBezTo>
                    <a:pt x="964" y="214"/>
                    <a:pt x="746" y="0"/>
                    <a:pt x="494" y="0"/>
                  </a:cubicBezTo>
                  <a:close/>
                </a:path>
              </a:pathLst>
            </a:custGeom>
            <a:solidFill>
              <a:srgbClr val="6A8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3"/>
            <p:cNvSpPr/>
            <p:nvPr/>
          </p:nvSpPr>
          <p:spPr>
            <a:xfrm>
              <a:off x="1219067" y="2322482"/>
              <a:ext cx="55268" cy="100804"/>
            </a:xfrm>
            <a:custGeom>
              <a:avLst/>
              <a:gdLst/>
              <a:ahLst/>
              <a:cxnLst/>
              <a:rect l="l" t="t" r="r" b="b"/>
              <a:pathLst>
                <a:path w="1732" h="3159" extrusionOk="0">
                  <a:moveTo>
                    <a:pt x="857" y="0"/>
                  </a:moveTo>
                  <a:lnTo>
                    <a:pt x="72" y="2570"/>
                  </a:lnTo>
                  <a:cubicBezTo>
                    <a:pt x="1" y="2802"/>
                    <a:pt x="143" y="3069"/>
                    <a:pt x="393" y="3141"/>
                  </a:cubicBezTo>
                  <a:cubicBezTo>
                    <a:pt x="434" y="3153"/>
                    <a:pt x="475" y="3159"/>
                    <a:pt x="516" y="3159"/>
                  </a:cubicBezTo>
                  <a:cubicBezTo>
                    <a:pt x="712" y="3159"/>
                    <a:pt x="905" y="3026"/>
                    <a:pt x="964" y="2819"/>
                  </a:cubicBezTo>
                  <a:lnTo>
                    <a:pt x="1731" y="268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A8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3"/>
            <p:cNvSpPr/>
            <p:nvPr/>
          </p:nvSpPr>
          <p:spPr>
            <a:xfrm>
              <a:off x="1231033" y="2322482"/>
              <a:ext cx="43302" cy="49556"/>
            </a:xfrm>
            <a:custGeom>
              <a:avLst/>
              <a:gdLst/>
              <a:ahLst/>
              <a:cxnLst/>
              <a:rect l="l" t="t" r="r" b="b"/>
              <a:pathLst>
                <a:path w="1357" h="1553" extrusionOk="0">
                  <a:moveTo>
                    <a:pt x="482" y="0"/>
                  </a:moveTo>
                  <a:lnTo>
                    <a:pt x="0" y="1553"/>
                  </a:lnTo>
                  <a:cubicBezTo>
                    <a:pt x="250" y="1499"/>
                    <a:pt x="625" y="1445"/>
                    <a:pt x="1000" y="1445"/>
                  </a:cubicBezTo>
                  <a:lnTo>
                    <a:pt x="1356" y="268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51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3"/>
            <p:cNvSpPr/>
            <p:nvPr/>
          </p:nvSpPr>
          <p:spPr>
            <a:xfrm>
              <a:off x="1275452" y="2322482"/>
              <a:ext cx="55236" cy="100804"/>
            </a:xfrm>
            <a:custGeom>
              <a:avLst/>
              <a:gdLst/>
              <a:ahLst/>
              <a:cxnLst/>
              <a:rect l="l" t="t" r="r" b="b"/>
              <a:pathLst>
                <a:path w="1731" h="3159" extrusionOk="0">
                  <a:moveTo>
                    <a:pt x="874" y="0"/>
                  </a:moveTo>
                  <a:lnTo>
                    <a:pt x="0" y="268"/>
                  </a:lnTo>
                  <a:lnTo>
                    <a:pt x="767" y="2819"/>
                  </a:lnTo>
                  <a:cubicBezTo>
                    <a:pt x="841" y="3026"/>
                    <a:pt x="1024" y="3159"/>
                    <a:pt x="1226" y="3159"/>
                  </a:cubicBezTo>
                  <a:cubicBezTo>
                    <a:pt x="1269" y="3159"/>
                    <a:pt x="1313" y="3153"/>
                    <a:pt x="1356" y="3141"/>
                  </a:cubicBezTo>
                  <a:cubicBezTo>
                    <a:pt x="1588" y="3069"/>
                    <a:pt x="1731" y="2802"/>
                    <a:pt x="1659" y="2570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rgbClr val="6A8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3"/>
            <p:cNvSpPr/>
            <p:nvPr/>
          </p:nvSpPr>
          <p:spPr>
            <a:xfrm>
              <a:off x="1275452" y="2322482"/>
              <a:ext cx="38739" cy="45567"/>
            </a:xfrm>
            <a:custGeom>
              <a:avLst/>
              <a:gdLst/>
              <a:ahLst/>
              <a:cxnLst/>
              <a:rect l="l" t="t" r="r" b="b"/>
              <a:pathLst>
                <a:path w="1214" h="1428" extrusionOk="0">
                  <a:moveTo>
                    <a:pt x="892" y="0"/>
                  </a:moveTo>
                  <a:lnTo>
                    <a:pt x="0" y="268"/>
                  </a:lnTo>
                  <a:lnTo>
                    <a:pt x="357" y="1428"/>
                  </a:lnTo>
                  <a:cubicBezTo>
                    <a:pt x="678" y="1374"/>
                    <a:pt x="981" y="1249"/>
                    <a:pt x="1213" y="1106"/>
                  </a:cubicBezTo>
                  <a:lnTo>
                    <a:pt x="892" y="0"/>
                  </a:lnTo>
                  <a:close/>
                </a:path>
              </a:pathLst>
            </a:custGeom>
            <a:solidFill>
              <a:srgbClr val="51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3"/>
            <p:cNvSpPr/>
            <p:nvPr/>
          </p:nvSpPr>
          <p:spPr>
            <a:xfrm>
              <a:off x="1260072" y="2327588"/>
              <a:ext cx="29070" cy="99719"/>
            </a:xfrm>
            <a:custGeom>
              <a:avLst/>
              <a:gdLst/>
              <a:ahLst/>
              <a:cxnLst/>
              <a:rect l="l" t="t" r="r" b="b"/>
              <a:pathLst>
                <a:path w="911" h="3125" extrusionOk="0">
                  <a:moveTo>
                    <a:pt x="0" y="1"/>
                  </a:moveTo>
                  <a:lnTo>
                    <a:pt x="0" y="2659"/>
                  </a:lnTo>
                  <a:cubicBezTo>
                    <a:pt x="0" y="2909"/>
                    <a:pt x="197" y="3123"/>
                    <a:pt x="446" y="3123"/>
                  </a:cubicBezTo>
                  <a:cubicBezTo>
                    <a:pt x="456" y="3124"/>
                    <a:pt x="466" y="3124"/>
                    <a:pt x="476" y="3124"/>
                  </a:cubicBezTo>
                  <a:cubicBezTo>
                    <a:pt x="713" y="3124"/>
                    <a:pt x="910" y="2917"/>
                    <a:pt x="910" y="2677"/>
                  </a:cubicBezTo>
                  <a:lnTo>
                    <a:pt x="910" y="1"/>
                  </a:lnTo>
                  <a:close/>
                </a:path>
              </a:pathLst>
            </a:custGeom>
            <a:solidFill>
              <a:srgbClr val="889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3"/>
            <p:cNvSpPr/>
            <p:nvPr/>
          </p:nvSpPr>
          <p:spPr>
            <a:xfrm>
              <a:off x="1260072" y="2328162"/>
              <a:ext cx="29070" cy="40685"/>
            </a:xfrm>
            <a:custGeom>
              <a:avLst/>
              <a:gdLst/>
              <a:ahLst/>
              <a:cxnLst/>
              <a:rect l="l" t="t" r="r" b="b"/>
              <a:pathLst>
                <a:path w="911" h="1275" extrusionOk="0">
                  <a:moveTo>
                    <a:pt x="0" y="1"/>
                  </a:moveTo>
                  <a:lnTo>
                    <a:pt x="0" y="1267"/>
                  </a:lnTo>
                  <a:lnTo>
                    <a:pt x="464" y="1267"/>
                  </a:lnTo>
                  <a:cubicBezTo>
                    <a:pt x="506" y="1273"/>
                    <a:pt x="549" y="1275"/>
                    <a:pt x="593" y="1275"/>
                  </a:cubicBezTo>
                  <a:cubicBezTo>
                    <a:pt x="700" y="1275"/>
                    <a:pt x="809" y="1262"/>
                    <a:pt x="910" y="1250"/>
                  </a:cubicBezTo>
                  <a:lnTo>
                    <a:pt x="910" y="1"/>
                  </a:lnTo>
                  <a:close/>
                </a:path>
              </a:pathLst>
            </a:custGeom>
            <a:solidFill>
              <a:srgbClr val="6A8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3"/>
            <p:cNvSpPr/>
            <p:nvPr/>
          </p:nvSpPr>
          <p:spPr>
            <a:xfrm>
              <a:off x="1229885" y="2316770"/>
              <a:ext cx="88869" cy="27953"/>
            </a:xfrm>
            <a:custGeom>
              <a:avLst/>
              <a:gdLst/>
              <a:ahLst/>
              <a:cxnLst/>
              <a:rect l="l" t="t" r="r" b="b"/>
              <a:pathLst>
                <a:path w="2785" h="876" extrusionOk="0">
                  <a:moveTo>
                    <a:pt x="447" y="1"/>
                  </a:moveTo>
                  <a:cubicBezTo>
                    <a:pt x="197" y="1"/>
                    <a:pt x="1" y="215"/>
                    <a:pt x="19" y="447"/>
                  </a:cubicBezTo>
                  <a:cubicBezTo>
                    <a:pt x="19" y="697"/>
                    <a:pt x="233" y="875"/>
                    <a:pt x="465" y="875"/>
                  </a:cubicBezTo>
                  <a:lnTo>
                    <a:pt x="2338" y="875"/>
                  </a:lnTo>
                  <a:cubicBezTo>
                    <a:pt x="2588" y="875"/>
                    <a:pt x="2784" y="679"/>
                    <a:pt x="2784" y="447"/>
                  </a:cubicBezTo>
                  <a:cubicBezTo>
                    <a:pt x="2784" y="197"/>
                    <a:pt x="2588" y="1"/>
                    <a:pt x="2338" y="1"/>
                  </a:cubicBezTo>
                  <a:close/>
                </a:path>
              </a:pathLst>
            </a:custGeom>
            <a:solidFill>
              <a:srgbClr val="A7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3"/>
            <p:cNvSpPr/>
            <p:nvPr/>
          </p:nvSpPr>
          <p:spPr>
            <a:xfrm>
              <a:off x="1229885" y="2316770"/>
              <a:ext cx="42185" cy="27953"/>
            </a:xfrm>
            <a:custGeom>
              <a:avLst/>
              <a:gdLst/>
              <a:ahLst/>
              <a:cxnLst/>
              <a:rect l="l" t="t" r="r" b="b"/>
              <a:pathLst>
                <a:path w="1322" h="876" extrusionOk="0">
                  <a:moveTo>
                    <a:pt x="447" y="1"/>
                  </a:moveTo>
                  <a:cubicBezTo>
                    <a:pt x="215" y="1"/>
                    <a:pt x="19" y="197"/>
                    <a:pt x="1" y="429"/>
                  </a:cubicBezTo>
                  <a:cubicBezTo>
                    <a:pt x="1" y="679"/>
                    <a:pt x="197" y="875"/>
                    <a:pt x="447" y="875"/>
                  </a:cubicBezTo>
                  <a:lnTo>
                    <a:pt x="1321" y="875"/>
                  </a:lnTo>
                  <a:cubicBezTo>
                    <a:pt x="1089" y="875"/>
                    <a:pt x="893" y="679"/>
                    <a:pt x="893" y="447"/>
                  </a:cubicBezTo>
                  <a:cubicBezTo>
                    <a:pt x="893" y="197"/>
                    <a:pt x="1089" y="1"/>
                    <a:pt x="1321" y="1"/>
                  </a:cubicBezTo>
                  <a:close/>
                </a:path>
              </a:pathLst>
            </a:custGeom>
            <a:solidFill>
              <a:srgbClr val="889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3"/>
            <p:cNvSpPr/>
            <p:nvPr/>
          </p:nvSpPr>
          <p:spPr>
            <a:xfrm>
              <a:off x="1302767" y="2189702"/>
              <a:ext cx="12573" cy="18476"/>
            </a:xfrm>
            <a:custGeom>
              <a:avLst/>
              <a:gdLst/>
              <a:ahLst/>
              <a:cxnLst/>
              <a:rect l="l" t="t" r="r" b="b"/>
              <a:pathLst>
                <a:path w="394" h="579" extrusionOk="0">
                  <a:moveTo>
                    <a:pt x="177" y="0"/>
                  </a:moveTo>
                  <a:cubicBezTo>
                    <a:pt x="166" y="0"/>
                    <a:pt x="155" y="2"/>
                    <a:pt x="143" y="4"/>
                  </a:cubicBezTo>
                  <a:cubicBezTo>
                    <a:pt x="54" y="22"/>
                    <a:pt x="1" y="111"/>
                    <a:pt x="18" y="200"/>
                  </a:cubicBezTo>
                  <a:lnTo>
                    <a:pt x="54" y="450"/>
                  </a:lnTo>
                  <a:cubicBezTo>
                    <a:pt x="70" y="528"/>
                    <a:pt x="139" y="578"/>
                    <a:pt x="216" y="578"/>
                  </a:cubicBezTo>
                  <a:cubicBezTo>
                    <a:pt x="227" y="578"/>
                    <a:pt x="239" y="577"/>
                    <a:pt x="250" y="575"/>
                  </a:cubicBezTo>
                  <a:cubicBezTo>
                    <a:pt x="340" y="557"/>
                    <a:pt x="393" y="486"/>
                    <a:pt x="375" y="396"/>
                  </a:cubicBezTo>
                  <a:lnTo>
                    <a:pt x="322" y="129"/>
                  </a:lnTo>
                  <a:cubicBezTo>
                    <a:pt x="306" y="51"/>
                    <a:pt x="250" y="0"/>
                    <a:pt x="177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3"/>
            <p:cNvSpPr/>
            <p:nvPr/>
          </p:nvSpPr>
          <p:spPr>
            <a:xfrm>
              <a:off x="1219641" y="2205657"/>
              <a:ext cx="13115" cy="18923"/>
            </a:xfrm>
            <a:custGeom>
              <a:avLst/>
              <a:gdLst/>
              <a:ahLst/>
              <a:cxnLst/>
              <a:rect l="l" t="t" r="r" b="b"/>
              <a:pathLst>
                <a:path w="411" h="593" extrusionOk="0">
                  <a:moveTo>
                    <a:pt x="178" y="0"/>
                  </a:moveTo>
                  <a:cubicBezTo>
                    <a:pt x="166" y="0"/>
                    <a:pt x="155" y="1"/>
                    <a:pt x="143" y="4"/>
                  </a:cubicBezTo>
                  <a:cubicBezTo>
                    <a:pt x="72" y="21"/>
                    <a:pt x="0" y="111"/>
                    <a:pt x="18" y="200"/>
                  </a:cubicBezTo>
                  <a:lnTo>
                    <a:pt x="72" y="450"/>
                  </a:lnTo>
                  <a:cubicBezTo>
                    <a:pt x="90" y="539"/>
                    <a:pt x="179" y="592"/>
                    <a:pt x="268" y="592"/>
                  </a:cubicBezTo>
                  <a:cubicBezTo>
                    <a:pt x="357" y="574"/>
                    <a:pt x="411" y="485"/>
                    <a:pt x="393" y="396"/>
                  </a:cubicBezTo>
                  <a:lnTo>
                    <a:pt x="340" y="128"/>
                  </a:lnTo>
                  <a:cubicBezTo>
                    <a:pt x="324" y="51"/>
                    <a:pt x="254" y="0"/>
                    <a:pt x="1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3"/>
            <p:cNvSpPr/>
            <p:nvPr/>
          </p:nvSpPr>
          <p:spPr>
            <a:xfrm>
              <a:off x="1254934" y="2202498"/>
              <a:ext cx="26230" cy="15955"/>
            </a:xfrm>
            <a:custGeom>
              <a:avLst/>
              <a:gdLst/>
              <a:ahLst/>
              <a:cxnLst/>
              <a:rect l="l" t="t" r="r" b="b"/>
              <a:pathLst>
                <a:path w="822" h="500" extrusionOk="0">
                  <a:moveTo>
                    <a:pt x="650" y="1"/>
                  </a:moveTo>
                  <a:cubicBezTo>
                    <a:pt x="599" y="1"/>
                    <a:pt x="535" y="22"/>
                    <a:pt x="500" y="103"/>
                  </a:cubicBezTo>
                  <a:cubicBezTo>
                    <a:pt x="482" y="156"/>
                    <a:pt x="429" y="174"/>
                    <a:pt x="411" y="174"/>
                  </a:cubicBezTo>
                  <a:cubicBezTo>
                    <a:pt x="397" y="174"/>
                    <a:pt x="380" y="177"/>
                    <a:pt x="362" y="177"/>
                  </a:cubicBezTo>
                  <a:cubicBezTo>
                    <a:pt x="335" y="177"/>
                    <a:pt x="308" y="170"/>
                    <a:pt x="286" y="138"/>
                  </a:cubicBezTo>
                  <a:cubicBezTo>
                    <a:pt x="251" y="103"/>
                    <a:pt x="210" y="85"/>
                    <a:pt x="170" y="85"/>
                  </a:cubicBezTo>
                  <a:cubicBezTo>
                    <a:pt x="130" y="85"/>
                    <a:pt x="90" y="103"/>
                    <a:pt x="54" y="138"/>
                  </a:cubicBezTo>
                  <a:cubicBezTo>
                    <a:pt x="1" y="192"/>
                    <a:pt x="1" y="299"/>
                    <a:pt x="54" y="370"/>
                  </a:cubicBezTo>
                  <a:cubicBezTo>
                    <a:pt x="144" y="460"/>
                    <a:pt x="271" y="499"/>
                    <a:pt x="394" y="499"/>
                  </a:cubicBezTo>
                  <a:cubicBezTo>
                    <a:pt x="418" y="499"/>
                    <a:pt x="441" y="498"/>
                    <a:pt x="465" y="495"/>
                  </a:cubicBezTo>
                  <a:cubicBezTo>
                    <a:pt x="607" y="459"/>
                    <a:pt x="732" y="352"/>
                    <a:pt x="804" y="227"/>
                  </a:cubicBezTo>
                  <a:cubicBezTo>
                    <a:pt x="822" y="138"/>
                    <a:pt x="786" y="49"/>
                    <a:pt x="714" y="13"/>
                  </a:cubicBezTo>
                  <a:cubicBezTo>
                    <a:pt x="702" y="7"/>
                    <a:pt x="678" y="1"/>
                    <a:pt x="65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3"/>
            <p:cNvSpPr/>
            <p:nvPr/>
          </p:nvSpPr>
          <p:spPr>
            <a:xfrm>
              <a:off x="1269166" y="2279211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1" y="321"/>
                    <a:pt x="322" y="250"/>
                    <a:pt x="322" y="161"/>
                  </a:cubicBezTo>
                  <a:cubicBezTo>
                    <a:pt x="322" y="72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585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73"/>
          <p:cNvGrpSpPr/>
          <p:nvPr/>
        </p:nvGrpSpPr>
        <p:grpSpPr>
          <a:xfrm>
            <a:off x="7291459" y="4164136"/>
            <a:ext cx="257371" cy="328002"/>
            <a:chOff x="7388146" y="4272025"/>
            <a:chExt cx="266512" cy="339652"/>
          </a:xfrm>
        </p:grpSpPr>
        <p:sp>
          <p:nvSpPr>
            <p:cNvPr id="1590" name="Google Shape;1590;p73"/>
            <p:cNvSpPr/>
            <p:nvPr/>
          </p:nvSpPr>
          <p:spPr>
            <a:xfrm>
              <a:off x="7398964" y="4272025"/>
              <a:ext cx="255695" cy="237985"/>
            </a:xfrm>
            <a:custGeom>
              <a:avLst/>
              <a:gdLst/>
              <a:ahLst/>
              <a:cxnLst/>
              <a:rect l="l" t="t" r="r" b="b"/>
              <a:pathLst>
                <a:path w="8013" h="7458" extrusionOk="0">
                  <a:moveTo>
                    <a:pt x="6629" y="0"/>
                  </a:moveTo>
                  <a:cubicBezTo>
                    <a:pt x="6577" y="0"/>
                    <a:pt x="6526" y="11"/>
                    <a:pt x="6478" y="35"/>
                  </a:cubicBezTo>
                  <a:cubicBezTo>
                    <a:pt x="6282" y="124"/>
                    <a:pt x="6192" y="338"/>
                    <a:pt x="6282" y="535"/>
                  </a:cubicBezTo>
                  <a:lnTo>
                    <a:pt x="6888" y="1855"/>
                  </a:lnTo>
                  <a:cubicBezTo>
                    <a:pt x="7174" y="2462"/>
                    <a:pt x="6906" y="3175"/>
                    <a:pt x="6299" y="3443"/>
                  </a:cubicBezTo>
                  <a:cubicBezTo>
                    <a:pt x="6139" y="3514"/>
                    <a:pt x="5973" y="3547"/>
                    <a:pt x="5810" y="3547"/>
                  </a:cubicBezTo>
                  <a:cubicBezTo>
                    <a:pt x="5354" y="3547"/>
                    <a:pt x="4922" y="3288"/>
                    <a:pt x="4711" y="2854"/>
                  </a:cubicBezTo>
                  <a:lnTo>
                    <a:pt x="3980" y="1231"/>
                  </a:lnTo>
                  <a:cubicBezTo>
                    <a:pt x="3653" y="513"/>
                    <a:pt x="2945" y="91"/>
                    <a:pt x="2211" y="91"/>
                  </a:cubicBezTo>
                  <a:cubicBezTo>
                    <a:pt x="1942" y="91"/>
                    <a:pt x="1669" y="147"/>
                    <a:pt x="1411" y="267"/>
                  </a:cubicBezTo>
                  <a:cubicBezTo>
                    <a:pt x="429" y="713"/>
                    <a:pt x="1" y="1873"/>
                    <a:pt x="447" y="2836"/>
                  </a:cubicBezTo>
                  <a:lnTo>
                    <a:pt x="2552" y="7458"/>
                  </a:lnTo>
                  <a:lnTo>
                    <a:pt x="3230" y="7154"/>
                  </a:lnTo>
                  <a:lnTo>
                    <a:pt x="1125" y="2533"/>
                  </a:lnTo>
                  <a:cubicBezTo>
                    <a:pt x="857" y="1926"/>
                    <a:pt x="1125" y="1231"/>
                    <a:pt x="1714" y="945"/>
                  </a:cubicBezTo>
                  <a:cubicBezTo>
                    <a:pt x="1874" y="874"/>
                    <a:pt x="2042" y="841"/>
                    <a:pt x="2206" y="841"/>
                  </a:cubicBezTo>
                  <a:cubicBezTo>
                    <a:pt x="2666" y="841"/>
                    <a:pt x="3105" y="1100"/>
                    <a:pt x="3302" y="1534"/>
                  </a:cubicBezTo>
                  <a:lnTo>
                    <a:pt x="4033" y="3158"/>
                  </a:lnTo>
                  <a:cubicBezTo>
                    <a:pt x="4360" y="3876"/>
                    <a:pt x="5068" y="4297"/>
                    <a:pt x="5802" y="4297"/>
                  </a:cubicBezTo>
                  <a:cubicBezTo>
                    <a:pt x="6072" y="4297"/>
                    <a:pt x="6344" y="4241"/>
                    <a:pt x="6603" y="4121"/>
                  </a:cubicBezTo>
                  <a:cubicBezTo>
                    <a:pt x="7584" y="3675"/>
                    <a:pt x="8012" y="2515"/>
                    <a:pt x="7566" y="1552"/>
                  </a:cubicBezTo>
                  <a:lnTo>
                    <a:pt x="6960" y="214"/>
                  </a:lnTo>
                  <a:cubicBezTo>
                    <a:pt x="6907" y="83"/>
                    <a:pt x="6769" y="0"/>
                    <a:pt x="662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3"/>
            <p:cNvSpPr/>
            <p:nvPr/>
          </p:nvSpPr>
          <p:spPr>
            <a:xfrm>
              <a:off x="7422322" y="4374489"/>
              <a:ext cx="79743" cy="135522"/>
            </a:xfrm>
            <a:custGeom>
              <a:avLst/>
              <a:gdLst/>
              <a:ahLst/>
              <a:cxnLst/>
              <a:rect l="l" t="t" r="r" b="b"/>
              <a:pathLst>
                <a:path w="2499" h="4247" extrusionOk="0">
                  <a:moveTo>
                    <a:pt x="714" y="0"/>
                  </a:moveTo>
                  <a:cubicBezTo>
                    <a:pt x="429" y="71"/>
                    <a:pt x="197" y="143"/>
                    <a:pt x="0" y="250"/>
                  </a:cubicBezTo>
                  <a:lnTo>
                    <a:pt x="1820" y="4247"/>
                  </a:lnTo>
                  <a:lnTo>
                    <a:pt x="2498" y="3943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3"/>
            <p:cNvSpPr/>
            <p:nvPr/>
          </p:nvSpPr>
          <p:spPr>
            <a:xfrm>
              <a:off x="7388146" y="4399220"/>
              <a:ext cx="205022" cy="212457"/>
            </a:xfrm>
            <a:custGeom>
              <a:avLst/>
              <a:gdLst/>
              <a:ahLst/>
              <a:cxnLst/>
              <a:rect l="l" t="t" r="r" b="b"/>
              <a:pathLst>
                <a:path w="6425" h="6658" extrusionOk="0">
                  <a:moveTo>
                    <a:pt x="2668" y="1"/>
                  </a:moveTo>
                  <a:cubicBezTo>
                    <a:pt x="2365" y="1"/>
                    <a:pt x="2066" y="61"/>
                    <a:pt x="1785" y="189"/>
                  </a:cubicBezTo>
                  <a:cubicBezTo>
                    <a:pt x="447" y="795"/>
                    <a:pt x="1" y="2704"/>
                    <a:pt x="786" y="4435"/>
                  </a:cubicBezTo>
                  <a:cubicBezTo>
                    <a:pt x="1420" y="5802"/>
                    <a:pt x="2622" y="6657"/>
                    <a:pt x="3768" y="6657"/>
                  </a:cubicBezTo>
                  <a:cubicBezTo>
                    <a:pt x="4072" y="6657"/>
                    <a:pt x="4373" y="6597"/>
                    <a:pt x="4658" y="6469"/>
                  </a:cubicBezTo>
                  <a:cubicBezTo>
                    <a:pt x="5996" y="5863"/>
                    <a:pt x="6424" y="3953"/>
                    <a:pt x="5639" y="2223"/>
                  </a:cubicBezTo>
                  <a:cubicBezTo>
                    <a:pt x="5019" y="856"/>
                    <a:pt x="3809" y="1"/>
                    <a:pt x="2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3"/>
            <p:cNvSpPr/>
            <p:nvPr/>
          </p:nvSpPr>
          <p:spPr>
            <a:xfrm>
              <a:off x="7395007" y="4430269"/>
              <a:ext cx="126970" cy="181281"/>
            </a:xfrm>
            <a:custGeom>
              <a:avLst/>
              <a:gdLst/>
              <a:ahLst/>
              <a:cxnLst/>
              <a:rect l="l" t="t" r="r" b="b"/>
              <a:pathLst>
                <a:path w="3979" h="5681" extrusionOk="0">
                  <a:moveTo>
                    <a:pt x="660" y="1"/>
                  </a:moveTo>
                  <a:cubicBezTo>
                    <a:pt x="71" y="875"/>
                    <a:pt x="0" y="2213"/>
                    <a:pt x="571" y="3462"/>
                  </a:cubicBezTo>
                  <a:cubicBezTo>
                    <a:pt x="1205" y="4825"/>
                    <a:pt x="2415" y="5681"/>
                    <a:pt x="3553" y="5681"/>
                  </a:cubicBezTo>
                  <a:cubicBezTo>
                    <a:pt x="3696" y="5681"/>
                    <a:pt x="3839" y="5667"/>
                    <a:pt x="3979" y="5639"/>
                  </a:cubicBezTo>
                  <a:cubicBezTo>
                    <a:pt x="3087" y="5282"/>
                    <a:pt x="2694" y="4515"/>
                    <a:pt x="2516" y="3926"/>
                  </a:cubicBezTo>
                  <a:cubicBezTo>
                    <a:pt x="2409" y="3551"/>
                    <a:pt x="2462" y="3141"/>
                    <a:pt x="2694" y="2820"/>
                  </a:cubicBezTo>
                  <a:cubicBezTo>
                    <a:pt x="3015" y="2338"/>
                    <a:pt x="2998" y="1660"/>
                    <a:pt x="3015" y="1642"/>
                  </a:cubicBezTo>
                  <a:lnTo>
                    <a:pt x="3015" y="1642"/>
                  </a:lnTo>
                  <a:cubicBezTo>
                    <a:pt x="2977" y="1643"/>
                    <a:pt x="2940" y="1644"/>
                    <a:pt x="2903" y="1644"/>
                  </a:cubicBezTo>
                  <a:cubicBezTo>
                    <a:pt x="1366" y="1644"/>
                    <a:pt x="834" y="576"/>
                    <a:pt x="660" y="1"/>
                  </a:cubicBezTo>
                  <a:close/>
                </a:path>
              </a:pathLst>
            </a:custGeom>
            <a:solidFill>
              <a:srgbClr val="C6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3"/>
            <p:cNvSpPr/>
            <p:nvPr/>
          </p:nvSpPr>
          <p:spPr>
            <a:xfrm>
              <a:off x="7392709" y="4399252"/>
              <a:ext cx="162869" cy="117014"/>
            </a:xfrm>
            <a:custGeom>
              <a:avLst/>
              <a:gdLst/>
              <a:ahLst/>
              <a:cxnLst/>
              <a:rect l="l" t="t" r="r" b="b"/>
              <a:pathLst>
                <a:path w="5104" h="3667" extrusionOk="0">
                  <a:moveTo>
                    <a:pt x="2523" y="0"/>
                  </a:moveTo>
                  <a:cubicBezTo>
                    <a:pt x="2220" y="0"/>
                    <a:pt x="1923" y="61"/>
                    <a:pt x="1642" y="188"/>
                  </a:cubicBezTo>
                  <a:cubicBezTo>
                    <a:pt x="500" y="705"/>
                    <a:pt x="1" y="2168"/>
                    <a:pt x="375" y="3667"/>
                  </a:cubicBezTo>
                  <a:lnTo>
                    <a:pt x="5104" y="1526"/>
                  </a:lnTo>
                  <a:cubicBezTo>
                    <a:pt x="4431" y="570"/>
                    <a:pt x="3453" y="0"/>
                    <a:pt x="2523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3"/>
            <p:cNvSpPr/>
            <p:nvPr/>
          </p:nvSpPr>
          <p:spPr>
            <a:xfrm>
              <a:off x="7392709" y="4405219"/>
              <a:ext cx="87721" cy="111047"/>
            </a:xfrm>
            <a:custGeom>
              <a:avLst/>
              <a:gdLst/>
              <a:ahLst/>
              <a:cxnLst/>
              <a:rect l="l" t="t" r="r" b="b"/>
              <a:pathLst>
                <a:path w="2749" h="3480" extrusionOk="0">
                  <a:moveTo>
                    <a:pt x="1642" y="1"/>
                  </a:moveTo>
                  <a:cubicBezTo>
                    <a:pt x="500" y="518"/>
                    <a:pt x="1" y="1981"/>
                    <a:pt x="375" y="3480"/>
                  </a:cubicBezTo>
                  <a:lnTo>
                    <a:pt x="2748" y="2391"/>
                  </a:lnTo>
                  <a:lnTo>
                    <a:pt x="1642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3"/>
            <p:cNvSpPr/>
            <p:nvPr/>
          </p:nvSpPr>
          <p:spPr>
            <a:xfrm>
              <a:off x="7396698" y="4430269"/>
              <a:ext cx="82583" cy="85997"/>
            </a:xfrm>
            <a:custGeom>
              <a:avLst/>
              <a:gdLst/>
              <a:ahLst/>
              <a:cxnLst/>
              <a:rect l="l" t="t" r="r" b="b"/>
              <a:pathLst>
                <a:path w="2588" h="2695" extrusionOk="0">
                  <a:moveTo>
                    <a:pt x="607" y="1"/>
                  </a:moveTo>
                  <a:cubicBezTo>
                    <a:pt x="143" y="697"/>
                    <a:pt x="1" y="1696"/>
                    <a:pt x="250" y="2695"/>
                  </a:cubicBezTo>
                  <a:lnTo>
                    <a:pt x="2588" y="1642"/>
                  </a:lnTo>
                  <a:cubicBezTo>
                    <a:pt x="1250" y="1535"/>
                    <a:pt x="768" y="536"/>
                    <a:pt x="607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3"/>
            <p:cNvSpPr/>
            <p:nvPr/>
          </p:nvSpPr>
          <p:spPr>
            <a:xfrm>
              <a:off x="7446223" y="4430684"/>
              <a:ext cx="49588" cy="59831"/>
            </a:xfrm>
            <a:custGeom>
              <a:avLst/>
              <a:gdLst/>
              <a:ahLst/>
              <a:cxnLst/>
              <a:rect l="l" t="t" r="r" b="b"/>
              <a:pathLst>
                <a:path w="1554" h="1875" extrusionOk="0">
                  <a:moveTo>
                    <a:pt x="576" y="0"/>
                  </a:moveTo>
                  <a:cubicBezTo>
                    <a:pt x="508" y="0"/>
                    <a:pt x="440" y="14"/>
                    <a:pt x="376" y="41"/>
                  </a:cubicBezTo>
                  <a:cubicBezTo>
                    <a:pt x="108" y="166"/>
                    <a:pt x="1" y="469"/>
                    <a:pt x="108" y="737"/>
                  </a:cubicBezTo>
                  <a:lnTo>
                    <a:pt x="500" y="1576"/>
                  </a:lnTo>
                  <a:cubicBezTo>
                    <a:pt x="579" y="1759"/>
                    <a:pt x="772" y="1874"/>
                    <a:pt x="968" y="1874"/>
                  </a:cubicBezTo>
                  <a:cubicBezTo>
                    <a:pt x="1039" y="1874"/>
                    <a:pt x="1112" y="1859"/>
                    <a:pt x="1178" y="1825"/>
                  </a:cubicBezTo>
                  <a:cubicBezTo>
                    <a:pt x="1446" y="1701"/>
                    <a:pt x="1553" y="1397"/>
                    <a:pt x="1428" y="1147"/>
                  </a:cubicBezTo>
                  <a:lnTo>
                    <a:pt x="1054" y="309"/>
                  </a:lnTo>
                  <a:cubicBezTo>
                    <a:pt x="961" y="110"/>
                    <a:pt x="770" y="0"/>
                    <a:pt x="576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3"/>
            <p:cNvSpPr/>
            <p:nvPr/>
          </p:nvSpPr>
          <p:spPr>
            <a:xfrm>
              <a:off x="7438819" y="4536116"/>
              <a:ext cx="30793" cy="23901"/>
            </a:xfrm>
            <a:custGeom>
              <a:avLst/>
              <a:gdLst/>
              <a:ahLst/>
              <a:cxnLst/>
              <a:rect l="l" t="t" r="r" b="b"/>
              <a:pathLst>
                <a:path w="965" h="749" extrusionOk="0">
                  <a:moveTo>
                    <a:pt x="549" y="1"/>
                  </a:moveTo>
                  <a:cubicBezTo>
                    <a:pt x="475" y="1"/>
                    <a:pt x="396" y="19"/>
                    <a:pt x="322" y="56"/>
                  </a:cubicBezTo>
                  <a:cubicBezTo>
                    <a:pt x="90" y="181"/>
                    <a:pt x="1" y="395"/>
                    <a:pt x="90" y="573"/>
                  </a:cubicBezTo>
                  <a:cubicBezTo>
                    <a:pt x="146" y="686"/>
                    <a:pt x="259" y="748"/>
                    <a:pt x="393" y="748"/>
                  </a:cubicBezTo>
                  <a:cubicBezTo>
                    <a:pt x="471" y="748"/>
                    <a:pt x="557" y="727"/>
                    <a:pt x="643" y="680"/>
                  </a:cubicBezTo>
                  <a:cubicBezTo>
                    <a:pt x="857" y="573"/>
                    <a:pt x="964" y="341"/>
                    <a:pt x="875" y="181"/>
                  </a:cubicBezTo>
                  <a:cubicBezTo>
                    <a:pt x="817" y="64"/>
                    <a:pt x="690" y="1"/>
                    <a:pt x="549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3"/>
            <p:cNvSpPr/>
            <p:nvPr/>
          </p:nvSpPr>
          <p:spPr>
            <a:xfrm>
              <a:off x="7531646" y="4488857"/>
              <a:ext cx="30761" cy="23518"/>
            </a:xfrm>
            <a:custGeom>
              <a:avLst/>
              <a:gdLst/>
              <a:ahLst/>
              <a:cxnLst/>
              <a:rect l="l" t="t" r="r" b="b"/>
              <a:pathLst>
                <a:path w="964" h="737" extrusionOk="0">
                  <a:moveTo>
                    <a:pt x="554" y="0"/>
                  </a:moveTo>
                  <a:cubicBezTo>
                    <a:pt x="478" y="0"/>
                    <a:pt x="397" y="18"/>
                    <a:pt x="321" y="56"/>
                  </a:cubicBezTo>
                  <a:cubicBezTo>
                    <a:pt x="107" y="163"/>
                    <a:pt x="0" y="395"/>
                    <a:pt x="89" y="573"/>
                  </a:cubicBezTo>
                  <a:cubicBezTo>
                    <a:pt x="147" y="677"/>
                    <a:pt x="272" y="736"/>
                    <a:pt x="410" y="736"/>
                  </a:cubicBezTo>
                  <a:cubicBezTo>
                    <a:pt x="486" y="736"/>
                    <a:pt x="567" y="718"/>
                    <a:pt x="643" y="680"/>
                  </a:cubicBezTo>
                  <a:cubicBezTo>
                    <a:pt x="857" y="573"/>
                    <a:pt x="964" y="341"/>
                    <a:pt x="875" y="163"/>
                  </a:cubicBezTo>
                  <a:cubicBezTo>
                    <a:pt x="817" y="59"/>
                    <a:pt x="692" y="0"/>
                    <a:pt x="554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3"/>
            <p:cNvSpPr/>
            <p:nvPr/>
          </p:nvSpPr>
          <p:spPr>
            <a:xfrm>
              <a:off x="7523094" y="4482666"/>
              <a:ext cx="15987" cy="17646"/>
            </a:xfrm>
            <a:custGeom>
              <a:avLst/>
              <a:gdLst/>
              <a:ahLst/>
              <a:cxnLst/>
              <a:rect l="l" t="t" r="r" b="b"/>
              <a:pathLst>
                <a:path w="501" h="553" extrusionOk="0">
                  <a:moveTo>
                    <a:pt x="201" y="1"/>
                  </a:moveTo>
                  <a:cubicBezTo>
                    <a:pt x="174" y="1"/>
                    <a:pt x="148" y="7"/>
                    <a:pt x="126" y="18"/>
                  </a:cubicBezTo>
                  <a:cubicBezTo>
                    <a:pt x="36" y="54"/>
                    <a:pt x="1" y="161"/>
                    <a:pt x="54" y="232"/>
                  </a:cubicBezTo>
                  <a:lnTo>
                    <a:pt x="179" y="464"/>
                  </a:lnTo>
                  <a:cubicBezTo>
                    <a:pt x="203" y="525"/>
                    <a:pt x="253" y="553"/>
                    <a:pt x="310" y="553"/>
                  </a:cubicBezTo>
                  <a:cubicBezTo>
                    <a:pt x="337" y="553"/>
                    <a:pt x="365" y="547"/>
                    <a:pt x="393" y="535"/>
                  </a:cubicBezTo>
                  <a:cubicBezTo>
                    <a:pt x="465" y="500"/>
                    <a:pt x="500" y="411"/>
                    <a:pt x="465" y="321"/>
                  </a:cubicBezTo>
                  <a:lnTo>
                    <a:pt x="340" y="89"/>
                  </a:lnTo>
                  <a:cubicBezTo>
                    <a:pt x="315" y="28"/>
                    <a:pt x="258" y="1"/>
                    <a:pt x="20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3"/>
            <p:cNvSpPr/>
            <p:nvPr/>
          </p:nvSpPr>
          <p:spPr>
            <a:xfrm>
              <a:off x="7447946" y="4520927"/>
              <a:ext cx="15955" cy="17997"/>
            </a:xfrm>
            <a:custGeom>
              <a:avLst/>
              <a:gdLst/>
              <a:ahLst/>
              <a:cxnLst/>
              <a:rect l="l" t="t" r="r" b="b"/>
              <a:pathLst>
                <a:path w="500" h="564" extrusionOk="0">
                  <a:moveTo>
                    <a:pt x="185" y="0"/>
                  </a:moveTo>
                  <a:cubicBezTo>
                    <a:pt x="165" y="0"/>
                    <a:pt x="144" y="5"/>
                    <a:pt x="125" y="14"/>
                  </a:cubicBezTo>
                  <a:cubicBezTo>
                    <a:pt x="36" y="68"/>
                    <a:pt x="0" y="157"/>
                    <a:pt x="54" y="229"/>
                  </a:cubicBezTo>
                  <a:lnTo>
                    <a:pt x="161" y="478"/>
                  </a:lnTo>
                  <a:cubicBezTo>
                    <a:pt x="200" y="531"/>
                    <a:pt x="258" y="564"/>
                    <a:pt x="322" y="564"/>
                  </a:cubicBezTo>
                  <a:cubicBezTo>
                    <a:pt x="345" y="564"/>
                    <a:pt x="369" y="559"/>
                    <a:pt x="393" y="550"/>
                  </a:cubicBezTo>
                  <a:cubicBezTo>
                    <a:pt x="464" y="496"/>
                    <a:pt x="500" y="407"/>
                    <a:pt x="446" y="336"/>
                  </a:cubicBezTo>
                  <a:lnTo>
                    <a:pt x="339" y="86"/>
                  </a:lnTo>
                  <a:cubicBezTo>
                    <a:pt x="300" y="34"/>
                    <a:pt x="242" y="0"/>
                    <a:pt x="185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3"/>
            <p:cNvSpPr/>
            <p:nvPr/>
          </p:nvSpPr>
          <p:spPr>
            <a:xfrm>
              <a:off x="7481547" y="4503727"/>
              <a:ext cx="25081" cy="18763"/>
            </a:xfrm>
            <a:custGeom>
              <a:avLst/>
              <a:gdLst/>
              <a:ahLst/>
              <a:cxnLst/>
              <a:rect l="l" t="t" r="r" b="b"/>
              <a:pathLst>
                <a:path w="786" h="588" extrusionOk="0">
                  <a:moveTo>
                    <a:pt x="642" y="0"/>
                  </a:moveTo>
                  <a:cubicBezTo>
                    <a:pt x="607" y="0"/>
                    <a:pt x="482" y="18"/>
                    <a:pt x="464" y="143"/>
                  </a:cubicBezTo>
                  <a:cubicBezTo>
                    <a:pt x="446" y="214"/>
                    <a:pt x="410" y="232"/>
                    <a:pt x="393" y="250"/>
                  </a:cubicBezTo>
                  <a:cubicBezTo>
                    <a:pt x="381" y="250"/>
                    <a:pt x="353" y="258"/>
                    <a:pt x="320" y="258"/>
                  </a:cubicBezTo>
                  <a:cubicBezTo>
                    <a:pt x="303" y="258"/>
                    <a:pt x="286" y="256"/>
                    <a:pt x="268" y="250"/>
                  </a:cubicBezTo>
                  <a:cubicBezTo>
                    <a:pt x="244" y="232"/>
                    <a:pt x="216" y="224"/>
                    <a:pt x="188" y="224"/>
                  </a:cubicBezTo>
                  <a:cubicBezTo>
                    <a:pt x="133" y="224"/>
                    <a:pt x="77" y="256"/>
                    <a:pt x="54" y="304"/>
                  </a:cubicBezTo>
                  <a:cubicBezTo>
                    <a:pt x="0" y="375"/>
                    <a:pt x="36" y="482"/>
                    <a:pt x="107" y="518"/>
                  </a:cubicBezTo>
                  <a:cubicBezTo>
                    <a:pt x="173" y="565"/>
                    <a:pt x="249" y="587"/>
                    <a:pt x="327" y="587"/>
                  </a:cubicBezTo>
                  <a:cubicBezTo>
                    <a:pt x="397" y="587"/>
                    <a:pt x="468" y="569"/>
                    <a:pt x="535" y="536"/>
                  </a:cubicBezTo>
                  <a:cubicBezTo>
                    <a:pt x="678" y="464"/>
                    <a:pt x="767" y="339"/>
                    <a:pt x="785" y="179"/>
                  </a:cubicBezTo>
                  <a:cubicBezTo>
                    <a:pt x="785" y="90"/>
                    <a:pt x="732" y="18"/>
                    <a:pt x="64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73"/>
          <p:cNvGrpSpPr/>
          <p:nvPr/>
        </p:nvGrpSpPr>
        <p:grpSpPr>
          <a:xfrm>
            <a:off x="6545352" y="4173997"/>
            <a:ext cx="328277" cy="308497"/>
            <a:chOff x="6615539" y="4282236"/>
            <a:chExt cx="339937" cy="319454"/>
          </a:xfrm>
        </p:grpSpPr>
        <p:sp>
          <p:nvSpPr>
            <p:cNvPr id="1604" name="Google Shape;1604;p73"/>
            <p:cNvSpPr/>
            <p:nvPr/>
          </p:nvSpPr>
          <p:spPr>
            <a:xfrm>
              <a:off x="6708334" y="4466136"/>
              <a:ext cx="153774" cy="135554"/>
            </a:xfrm>
            <a:custGeom>
              <a:avLst/>
              <a:gdLst/>
              <a:ahLst/>
              <a:cxnLst/>
              <a:rect l="l" t="t" r="r" b="b"/>
              <a:pathLst>
                <a:path w="4819" h="4248" extrusionOk="0">
                  <a:moveTo>
                    <a:pt x="875" y="1"/>
                  </a:moveTo>
                  <a:lnTo>
                    <a:pt x="197" y="2713"/>
                  </a:lnTo>
                  <a:cubicBezTo>
                    <a:pt x="1" y="3498"/>
                    <a:pt x="590" y="4247"/>
                    <a:pt x="1393" y="4247"/>
                  </a:cubicBezTo>
                  <a:lnTo>
                    <a:pt x="3444" y="4247"/>
                  </a:lnTo>
                  <a:cubicBezTo>
                    <a:pt x="4247" y="4247"/>
                    <a:pt x="4818" y="3498"/>
                    <a:pt x="4640" y="2713"/>
                  </a:cubicBezTo>
                  <a:lnTo>
                    <a:pt x="3962" y="1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3"/>
            <p:cNvSpPr/>
            <p:nvPr/>
          </p:nvSpPr>
          <p:spPr>
            <a:xfrm>
              <a:off x="6708334" y="4466136"/>
              <a:ext cx="133256" cy="135554"/>
            </a:xfrm>
            <a:custGeom>
              <a:avLst/>
              <a:gdLst/>
              <a:ahLst/>
              <a:cxnLst/>
              <a:rect l="l" t="t" r="r" b="b"/>
              <a:pathLst>
                <a:path w="4176" h="4248" extrusionOk="0">
                  <a:moveTo>
                    <a:pt x="875" y="1"/>
                  </a:moveTo>
                  <a:lnTo>
                    <a:pt x="197" y="2713"/>
                  </a:lnTo>
                  <a:cubicBezTo>
                    <a:pt x="1" y="3498"/>
                    <a:pt x="590" y="4247"/>
                    <a:pt x="1393" y="4247"/>
                  </a:cubicBezTo>
                  <a:lnTo>
                    <a:pt x="1660" y="4247"/>
                  </a:lnTo>
                  <a:cubicBezTo>
                    <a:pt x="1571" y="3962"/>
                    <a:pt x="1535" y="3676"/>
                    <a:pt x="1553" y="3427"/>
                  </a:cubicBezTo>
                  <a:cubicBezTo>
                    <a:pt x="1553" y="2748"/>
                    <a:pt x="2035" y="2178"/>
                    <a:pt x="2677" y="2017"/>
                  </a:cubicBezTo>
                  <a:cubicBezTo>
                    <a:pt x="3890" y="1731"/>
                    <a:pt x="4176" y="875"/>
                    <a:pt x="4176" y="875"/>
                  </a:cubicBezTo>
                  <a:lnTo>
                    <a:pt x="3962" y="1"/>
                  </a:ln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3"/>
            <p:cNvSpPr/>
            <p:nvPr/>
          </p:nvSpPr>
          <p:spPr>
            <a:xfrm>
              <a:off x="6650832" y="4426855"/>
              <a:ext cx="58108" cy="58108"/>
            </a:xfrm>
            <a:custGeom>
              <a:avLst/>
              <a:gdLst/>
              <a:ahLst/>
              <a:cxnLst/>
              <a:rect l="l" t="t" r="r" b="b"/>
              <a:pathLst>
                <a:path w="1821" h="1821" extrusionOk="0">
                  <a:moveTo>
                    <a:pt x="911" y="1"/>
                  </a:moveTo>
                  <a:cubicBezTo>
                    <a:pt x="393" y="1"/>
                    <a:pt x="1" y="411"/>
                    <a:pt x="1" y="911"/>
                  </a:cubicBezTo>
                  <a:cubicBezTo>
                    <a:pt x="1" y="1410"/>
                    <a:pt x="393" y="1821"/>
                    <a:pt x="911" y="1821"/>
                  </a:cubicBezTo>
                  <a:cubicBezTo>
                    <a:pt x="1410" y="1821"/>
                    <a:pt x="1821" y="1410"/>
                    <a:pt x="1821" y="911"/>
                  </a:cubicBezTo>
                  <a:cubicBezTo>
                    <a:pt x="1821" y="411"/>
                    <a:pt x="1410" y="1"/>
                    <a:pt x="911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3"/>
            <p:cNvSpPr/>
            <p:nvPr/>
          </p:nvSpPr>
          <p:spPr>
            <a:xfrm>
              <a:off x="6650832" y="4426855"/>
              <a:ext cx="58108" cy="51279"/>
            </a:xfrm>
            <a:custGeom>
              <a:avLst/>
              <a:gdLst/>
              <a:ahLst/>
              <a:cxnLst/>
              <a:rect l="l" t="t" r="r" b="b"/>
              <a:pathLst>
                <a:path w="1821" h="1607" extrusionOk="0">
                  <a:moveTo>
                    <a:pt x="911" y="1"/>
                  </a:moveTo>
                  <a:cubicBezTo>
                    <a:pt x="393" y="1"/>
                    <a:pt x="1" y="411"/>
                    <a:pt x="1" y="911"/>
                  </a:cubicBezTo>
                  <a:cubicBezTo>
                    <a:pt x="1" y="1018"/>
                    <a:pt x="19" y="1125"/>
                    <a:pt x="54" y="1214"/>
                  </a:cubicBezTo>
                  <a:cubicBezTo>
                    <a:pt x="54" y="1214"/>
                    <a:pt x="158" y="1197"/>
                    <a:pt x="317" y="1197"/>
                  </a:cubicBezTo>
                  <a:cubicBezTo>
                    <a:pt x="615" y="1197"/>
                    <a:pt x="1109" y="1257"/>
                    <a:pt x="1482" y="1606"/>
                  </a:cubicBezTo>
                  <a:cubicBezTo>
                    <a:pt x="1678" y="1446"/>
                    <a:pt x="1821" y="1196"/>
                    <a:pt x="1821" y="911"/>
                  </a:cubicBezTo>
                  <a:cubicBezTo>
                    <a:pt x="1821" y="411"/>
                    <a:pt x="1410" y="1"/>
                    <a:pt x="911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3"/>
            <p:cNvSpPr/>
            <p:nvPr/>
          </p:nvSpPr>
          <p:spPr>
            <a:xfrm>
              <a:off x="6862077" y="4426855"/>
              <a:ext cx="58108" cy="58108"/>
            </a:xfrm>
            <a:custGeom>
              <a:avLst/>
              <a:gdLst/>
              <a:ahLst/>
              <a:cxnLst/>
              <a:rect l="l" t="t" r="r" b="b"/>
              <a:pathLst>
                <a:path w="1821" h="1821" extrusionOk="0">
                  <a:moveTo>
                    <a:pt x="910" y="1"/>
                  </a:moveTo>
                  <a:cubicBezTo>
                    <a:pt x="411" y="1"/>
                    <a:pt x="0" y="411"/>
                    <a:pt x="0" y="911"/>
                  </a:cubicBezTo>
                  <a:cubicBezTo>
                    <a:pt x="0" y="1410"/>
                    <a:pt x="411" y="1821"/>
                    <a:pt x="910" y="1821"/>
                  </a:cubicBezTo>
                  <a:cubicBezTo>
                    <a:pt x="1410" y="1821"/>
                    <a:pt x="1820" y="1410"/>
                    <a:pt x="1820" y="911"/>
                  </a:cubicBezTo>
                  <a:cubicBezTo>
                    <a:pt x="1820" y="411"/>
                    <a:pt x="1410" y="1"/>
                    <a:pt x="910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3"/>
            <p:cNvSpPr/>
            <p:nvPr/>
          </p:nvSpPr>
          <p:spPr>
            <a:xfrm>
              <a:off x="6862077" y="4426855"/>
              <a:ext cx="58108" cy="51279"/>
            </a:xfrm>
            <a:custGeom>
              <a:avLst/>
              <a:gdLst/>
              <a:ahLst/>
              <a:cxnLst/>
              <a:rect l="l" t="t" r="r" b="b"/>
              <a:pathLst>
                <a:path w="1821" h="1607" extrusionOk="0">
                  <a:moveTo>
                    <a:pt x="910" y="1"/>
                  </a:moveTo>
                  <a:cubicBezTo>
                    <a:pt x="411" y="1"/>
                    <a:pt x="0" y="411"/>
                    <a:pt x="0" y="911"/>
                  </a:cubicBezTo>
                  <a:cubicBezTo>
                    <a:pt x="0" y="1196"/>
                    <a:pt x="125" y="1446"/>
                    <a:pt x="339" y="1606"/>
                  </a:cubicBezTo>
                  <a:cubicBezTo>
                    <a:pt x="712" y="1257"/>
                    <a:pt x="1205" y="1197"/>
                    <a:pt x="1504" y="1197"/>
                  </a:cubicBezTo>
                  <a:cubicBezTo>
                    <a:pt x="1663" y="1197"/>
                    <a:pt x="1767" y="1214"/>
                    <a:pt x="1767" y="1214"/>
                  </a:cubicBezTo>
                  <a:cubicBezTo>
                    <a:pt x="1802" y="1125"/>
                    <a:pt x="1820" y="1018"/>
                    <a:pt x="1820" y="911"/>
                  </a:cubicBezTo>
                  <a:cubicBezTo>
                    <a:pt x="1820" y="411"/>
                    <a:pt x="1410" y="1"/>
                    <a:pt x="910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3"/>
            <p:cNvSpPr/>
            <p:nvPr/>
          </p:nvSpPr>
          <p:spPr>
            <a:xfrm>
              <a:off x="6735681" y="4416037"/>
              <a:ext cx="99655" cy="89412"/>
            </a:xfrm>
            <a:custGeom>
              <a:avLst/>
              <a:gdLst/>
              <a:ahLst/>
              <a:cxnLst/>
              <a:rect l="l" t="t" r="r" b="b"/>
              <a:pathLst>
                <a:path w="3123" h="2802" extrusionOk="0">
                  <a:moveTo>
                    <a:pt x="1553" y="1"/>
                  </a:moveTo>
                  <a:cubicBezTo>
                    <a:pt x="696" y="1"/>
                    <a:pt x="0" y="625"/>
                    <a:pt x="0" y="1410"/>
                  </a:cubicBezTo>
                  <a:cubicBezTo>
                    <a:pt x="0" y="2177"/>
                    <a:pt x="696" y="2802"/>
                    <a:pt x="1553" y="2802"/>
                  </a:cubicBezTo>
                  <a:cubicBezTo>
                    <a:pt x="2427" y="2802"/>
                    <a:pt x="3123" y="2177"/>
                    <a:pt x="3123" y="1410"/>
                  </a:cubicBezTo>
                  <a:cubicBezTo>
                    <a:pt x="3123" y="625"/>
                    <a:pt x="2427" y="1"/>
                    <a:pt x="1553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3"/>
            <p:cNvSpPr/>
            <p:nvPr/>
          </p:nvSpPr>
          <p:spPr>
            <a:xfrm>
              <a:off x="6735681" y="4416037"/>
              <a:ext cx="99655" cy="78052"/>
            </a:xfrm>
            <a:custGeom>
              <a:avLst/>
              <a:gdLst/>
              <a:ahLst/>
              <a:cxnLst/>
              <a:rect l="l" t="t" r="r" b="b"/>
              <a:pathLst>
                <a:path w="3123" h="2446" extrusionOk="0">
                  <a:moveTo>
                    <a:pt x="1553" y="1"/>
                  </a:moveTo>
                  <a:cubicBezTo>
                    <a:pt x="696" y="1"/>
                    <a:pt x="0" y="625"/>
                    <a:pt x="0" y="1410"/>
                  </a:cubicBezTo>
                  <a:cubicBezTo>
                    <a:pt x="0" y="1678"/>
                    <a:pt x="89" y="1928"/>
                    <a:pt x="232" y="2142"/>
                  </a:cubicBezTo>
                  <a:cubicBezTo>
                    <a:pt x="378" y="2124"/>
                    <a:pt x="581" y="2105"/>
                    <a:pt x="825" y="2105"/>
                  </a:cubicBezTo>
                  <a:cubicBezTo>
                    <a:pt x="1301" y="2105"/>
                    <a:pt x="1934" y="2174"/>
                    <a:pt x="2605" y="2445"/>
                  </a:cubicBezTo>
                  <a:cubicBezTo>
                    <a:pt x="2909" y="2195"/>
                    <a:pt x="3123" y="1821"/>
                    <a:pt x="3123" y="1410"/>
                  </a:cubicBezTo>
                  <a:cubicBezTo>
                    <a:pt x="3123" y="625"/>
                    <a:pt x="2427" y="1"/>
                    <a:pt x="1553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3"/>
            <p:cNvSpPr/>
            <p:nvPr/>
          </p:nvSpPr>
          <p:spPr>
            <a:xfrm>
              <a:off x="6677030" y="4282236"/>
              <a:ext cx="216956" cy="128151"/>
            </a:xfrm>
            <a:custGeom>
              <a:avLst/>
              <a:gdLst/>
              <a:ahLst/>
              <a:cxnLst/>
              <a:rect l="l" t="t" r="r" b="b"/>
              <a:pathLst>
                <a:path w="6799" h="4016" extrusionOk="0">
                  <a:moveTo>
                    <a:pt x="3408" y="1"/>
                  </a:moveTo>
                  <a:cubicBezTo>
                    <a:pt x="1535" y="1"/>
                    <a:pt x="0" y="1517"/>
                    <a:pt x="0" y="3391"/>
                  </a:cubicBezTo>
                  <a:cubicBezTo>
                    <a:pt x="0" y="3605"/>
                    <a:pt x="18" y="3819"/>
                    <a:pt x="54" y="4015"/>
                  </a:cubicBezTo>
                  <a:lnTo>
                    <a:pt x="6727" y="4015"/>
                  </a:lnTo>
                  <a:cubicBezTo>
                    <a:pt x="6781" y="3783"/>
                    <a:pt x="6799" y="3533"/>
                    <a:pt x="6799" y="3284"/>
                  </a:cubicBezTo>
                  <a:cubicBezTo>
                    <a:pt x="6727" y="1464"/>
                    <a:pt x="5228" y="1"/>
                    <a:pt x="3408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3"/>
            <p:cNvSpPr/>
            <p:nvPr/>
          </p:nvSpPr>
          <p:spPr>
            <a:xfrm>
              <a:off x="6677030" y="4286225"/>
              <a:ext cx="216956" cy="124162"/>
            </a:xfrm>
            <a:custGeom>
              <a:avLst/>
              <a:gdLst/>
              <a:ahLst/>
              <a:cxnLst/>
              <a:rect l="l" t="t" r="r" b="b"/>
              <a:pathLst>
                <a:path w="6799" h="3891" extrusionOk="0">
                  <a:moveTo>
                    <a:pt x="2498" y="0"/>
                  </a:moveTo>
                  <a:cubicBezTo>
                    <a:pt x="1071" y="393"/>
                    <a:pt x="0" y="1713"/>
                    <a:pt x="0" y="3266"/>
                  </a:cubicBezTo>
                  <a:cubicBezTo>
                    <a:pt x="0" y="3480"/>
                    <a:pt x="18" y="3694"/>
                    <a:pt x="54" y="3890"/>
                  </a:cubicBezTo>
                  <a:lnTo>
                    <a:pt x="6745" y="3890"/>
                  </a:lnTo>
                  <a:cubicBezTo>
                    <a:pt x="6781" y="3694"/>
                    <a:pt x="6799" y="3480"/>
                    <a:pt x="6799" y="3266"/>
                  </a:cubicBezTo>
                  <a:cubicBezTo>
                    <a:pt x="6799" y="3159"/>
                    <a:pt x="6781" y="3034"/>
                    <a:pt x="6781" y="2927"/>
                  </a:cubicBezTo>
                  <a:cubicBezTo>
                    <a:pt x="5121" y="2320"/>
                    <a:pt x="3462" y="2231"/>
                    <a:pt x="2552" y="2213"/>
                  </a:cubicBezTo>
                  <a:cubicBezTo>
                    <a:pt x="2106" y="2213"/>
                    <a:pt x="1749" y="1838"/>
                    <a:pt x="1803" y="1392"/>
                  </a:cubicBezTo>
                  <a:cubicBezTo>
                    <a:pt x="1892" y="447"/>
                    <a:pt x="2498" y="1"/>
                    <a:pt x="2498" y="0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3"/>
            <p:cNvSpPr/>
            <p:nvPr/>
          </p:nvSpPr>
          <p:spPr>
            <a:xfrm>
              <a:off x="6780068" y="4297617"/>
              <a:ext cx="45025" cy="17136"/>
            </a:xfrm>
            <a:custGeom>
              <a:avLst/>
              <a:gdLst/>
              <a:ahLst/>
              <a:cxnLst/>
              <a:rect l="l" t="t" r="r" b="b"/>
              <a:pathLst>
                <a:path w="1411" h="537" extrusionOk="0">
                  <a:moveTo>
                    <a:pt x="162" y="0"/>
                  </a:moveTo>
                  <a:cubicBezTo>
                    <a:pt x="72" y="0"/>
                    <a:pt x="1" y="72"/>
                    <a:pt x="1" y="161"/>
                  </a:cubicBezTo>
                  <a:cubicBezTo>
                    <a:pt x="1" y="250"/>
                    <a:pt x="72" y="321"/>
                    <a:pt x="162" y="321"/>
                  </a:cubicBezTo>
                  <a:cubicBezTo>
                    <a:pt x="518" y="321"/>
                    <a:pt x="857" y="375"/>
                    <a:pt x="1179" y="518"/>
                  </a:cubicBezTo>
                  <a:cubicBezTo>
                    <a:pt x="1205" y="531"/>
                    <a:pt x="1229" y="536"/>
                    <a:pt x="1250" y="536"/>
                  </a:cubicBezTo>
                  <a:cubicBezTo>
                    <a:pt x="1317" y="536"/>
                    <a:pt x="1361" y="482"/>
                    <a:pt x="1375" y="429"/>
                  </a:cubicBezTo>
                  <a:cubicBezTo>
                    <a:pt x="1411" y="357"/>
                    <a:pt x="1375" y="250"/>
                    <a:pt x="1303" y="214"/>
                  </a:cubicBezTo>
                  <a:cubicBezTo>
                    <a:pt x="947" y="72"/>
                    <a:pt x="554" y="0"/>
                    <a:pt x="162" y="0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3"/>
            <p:cNvSpPr/>
            <p:nvPr/>
          </p:nvSpPr>
          <p:spPr>
            <a:xfrm>
              <a:off x="6615539" y="4377904"/>
              <a:ext cx="339937" cy="89986"/>
            </a:xfrm>
            <a:custGeom>
              <a:avLst/>
              <a:gdLst/>
              <a:ahLst/>
              <a:cxnLst/>
              <a:rect l="l" t="t" r="r" b="b"/>
              <a:pathLst>
                <a:path w="10653" h="2820" extrusionOk="0">
                  <a:moveTo>
                    <a:pt x="5318" y="0"/>
                  </a:moveTo>
                  <a:cubicBezTo>
                    <a:pt x="2391" y="0"/>
                    <a:pt x="0" y="642"/>
                    <a:pt x="0" y="1410"/>
                  </a:cubicBezTo>
                  <a:cubicBezTo>
                    <a:pt x="0" y="2195"/>
                    <a:pt x="2391" y="2819"/>
                    <a:pt x="5318" y="2819"/>
                  </a:cubicBezTo>
                  <a:cubicBezTo>
                    <a:pt x="8262" y="2819"/>
                    <a:pt x="10653" y="2195"/>
                    <a:pt x="10653" y="1410"/>
                  </a:cubicBezTo>
                  <a:cubicBezTo>
                    <a:pt x="10653" y="642"/>
                    <a:pt x="8262" y="0"/>
                    <a:pt x="5318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3"/>
            <p:cNvSpPr/>
            <p:nvPr/>
          </p:nvSpPr>
          <p:spPr>
            <a:xfrm>
              <a:off x="6670776" y="4377904"/>
              <a:ext cx="229465" cy="89986"/>
            </a:xfrm>
            <a:custGeom>
              <a:avLst/>
              <a:gdLst/>
              <a:ahLst/>
              <a:cxnLst/>
              <a:rect l="l" t="t" r="r" b="b"/>
              <a:pathLst>
                <a:path w="7191" h="2820" extrusionOk="0">
                  <a:moveTo>
                    <a:pt x="3587" y="0"/>
                  </a:moveTo>
                  <a:cubicBezTo>
                    <a:pt x="2302" y="0"/>
                    <a:pt x="1106" y="125"/>
                    <a:pt x="179" y="339"/>
                  </a:cubicBezTo>
                  <a:cubicBezTo>
                    <a:pt x="72" y="607"/>
                    <a:pt x="0" y="892"/>
                    <a:pt x="0" y="1196"/>
                  </a:cubicBezTo>
                  <a:cubicBezTo>
                    <a:pt x="0" y="1695"/>
                    <a:pt x="179" y="2159"/>
                    <a:pt x="464" y="2552"/>
                  </a:cubicBezTo>
                  <a:cubicBezTo>
                    <a:pt x="1338" y="2730"/>
                    <a:pt x="2427" y="2819"/>
                    <a:pt x="3587" y="2819"/>
                  </a:cubicBezTo>
                  <a:cubicBezTo>
                    <a:pt x="4764" y="2819"/>
                    <a:pt x="5853" y="2730"/>
                    <a:pt x="6727" y="2552"/>
                  </a:cubicBezTo>
                  <a:cubicBezTo>
                    <a:pt x="7012" y="2159"/>
                    <a:pt x="7191" y="1695"/>
                    <a:pt x="7191" y="1196"/>
                  </a:cubicBezTo>
                  <a:cubicBezTo>
                    <a:pt x="7191" y="892"/>
                    <a:pt x="7119" y="607"/>
                    <a:pt x="7012" y="339"/>
                  </a:cubicBezTo>
                  <a:cubicBezTo>
                    <a:pt x="6085" y="125"/>
                    <a:pt x="4889" y="0"/>
                    <a:pt x="3587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3"/>
            <p:cNvSpPr/>
            <p:nvPr/>
          </p:nvSpPr>
          <p:spPr>
            <a:xfrm>
              <a:off x="6687848" y="4404070"/>
              <a:ext cx="10275" cy="1030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3"/>
            <p:cNvSpPr/>
            <p:nvPr/>
          </p:nvSpPr>
          <p:spPr>
            <a:xfrm>
              <a:off x="6692985" y="4431418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1" y="0"/>
                    <a:pt x="0" y="72"/>
                    <a:pt x="0" y="161"/>
                  </a:cubicBezTo>
                  <a:cubicBezTo>
                    <a:pt x="0" y="250"/>
                    <a:pt x="71" y="321"/>
                    <a:pt x="161" y="321"/>
                  </a:cubicBezTo>
                  <a:cubicBezTo>
                    <a:pt x="250" y="321"/>
                    <a:pt x="321" y="250"/>
                    <a:pt x="321" y="161"/>
                  </a:cubicBezTo>
                  <a:cubicBezTo>
                    <a:pt x="321" y="72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3"/>
            <p:cNvSpPr/>
            <p:nvPr/>
          </p:nvSpPr>
          <p:spPr>
            <a:xfrm>
              <a:off x="6872894" y="4404070"/>
              <a:ext cx="10275" cy="1030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3"/>
            <p:cNvSpPr/>
            <p:nvPr/>
          </p:nvSpPr>
          <p:spPr>
            <a:xfrm>
              <a:off x="6867757" y="4431418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1" y="321"/>
                    <a:pt x="322" y="250"/>
                    <a:pt x="322" y="161"/>
                  </a:cubicBezTo>
                  <a:cubicBezTo>
                    <a:pt x="322" y="72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3"/>
            <p:cNvSpPr/>
            <p:nvPr/>
          </p:nvSpPr>
          <p:spPr>
            <a:xfrm>
              <a:off x="6719151" y="4345993"/>
              <a:ext cx="27953" cy="22816"/>
            </a:xfrm>
            <a:custGeom>
              <a:avLst/>
              <a:gdLst/>
              <a:ahLst/>
              <a:cxnLst/>
              <a:rect l="l" t="t" r="r" b="b"/>
              <a:pathLst>
                <a:path w="876" h="715" extrusionOk="0">
                  <a:moveTo>
                    <a:pt x="447" y="1"/>
                  </a:moveTo>
                  <a:cubicBezTo>
                    <a:pt x="197" y="1"/>
                    <a:pt x="1" y="162"/>
                    <a:pt x="1" y="358"/>
                  </a:cubicBezTo>
                  <a:cubicBezTo>
                    <a:pt x="1" y="554"/>
                    <a:pt x="197" y="715"/>
                    <a:pt x="447" y="715"/>
                  </a:cubicBezTo>
                  <a:cubicBezTo>
                    <a:pt x="679" y="715"/>
                    <a:pt x="875" y="554"/>
                    <a:pt x="875" y="358"/>
                  </a:cubicBezTo>
                  <a:cubicBezTo>
                    <a:pt x="875" y="162"/>
                    <a:pt x="679" y="1"/>
                    <a:pt x="4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3"/>
            <p:cNvSpPr/>
            <p:nvPr/>
          </p:nvSpPr>
          <p:spPr>
            <a:xfrm>
              <a:off x="6823370" y="4345993"/>
              <a:ext cx="28496" cy="22816"/>
            </a:xfrm>
            <a:custGeom>
              <a:avLst/>
              <a:gdLst/>
              <a:ahLst/>
              <a:cxnLst/>
              <a:rect l="l" t="t" r="r" b="b"/>
              <a:pathLst>
                <a:path w="893" h="715" extrusionOk="0">
                  <a:moveTo>
                    <a:pt x="446" y="1"/>
                  </a:moveTo>
                  <a:cubicBezTo>
                    <a:pt x="196" y="1"/>
                    <a:pt x="0" y="162"/>
                    <a:pt x="0" y="358"/>
                  </a:cubicBezTo>
                  <a:cubicBezTo>
                    <a:pt x="0" y="554"/>
                    <a:pt x="196" y="715"/>
                    <a:pt x="446" y="715"/>
                  </a:cubicBezTo>
                  <a:cubicBezTo>
                    <a:pt x="696" y="715"/>
                    <a:pt x="892" y="554"/>
                    <a:pt x="892" y="358"/>
                  </a:cubicBezTo>
                  <a:cubicBezTo>
                    <a:pt x="892" y="162"/>
                    <a:pt x="696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3"/>
            <p:cNvSpPr/>
            <p:nvPr/>
          </p:nvSpPr>
          <p:spPr>
            <a:xfrm>
              <a:off x="6771548" y="4344781"/>
              <a:ext cx="27347" cy="14360"/>
            </a:xfrm>
            <a:custGeom>
              <a:avLst/>
              <a:gdLst/>
              <a:ahLst/>
              <a:cxnLst/>
              <a:rect l="l" t="t" r="r" b="b"/>
              <a:pathLst>
                <a:path w="857" h="450" extrusionOk="0">
                  <a:moveTo>
                    <a:pt x="683" y="1"/>
                  </a:moveTo>
                  <a:cubicBezTo>
                    <a:pt x="640" y="1"/>
                    <a:pt x="592" y="17"/>
                    <a:pt x="553" y="75"/>
                  </a:cubicBezTo>
                  <a:cubicBezTo>
                    <a:pt x="518" y="128"/>
                    <a:pt x="464" y="128"/>
                    <a:pt x="429" y="128"/>
                  </a:cubicBezTo>
                  <a:cubicBezTo>
                    <a:pt x="411" y="128"/>
                    <a:pt x="357" y="128"/>
                    <a:pt x="322" y="75"/>
                  </a:cubicBezTo>
                  <a:cubicBezTo>
                    <a:pt x="298" y="27"/>
                    <a:pt x="242" y="3"/>
                    <a:pt x="187" y="3"/>
                  </a:cubicBezTo>
                  <a:cubicBezTo>
                    <a:pt x="159" y="3"/>
                    <a:pt x="131" y="9"/>
                    <a:pt x="107" y="21"/>
                  </a:cubicBezTo>
                  <a:cubicBezTo>
                    <a:pt x="36" y="75"/>
                    <a:pt x="0" y="182"/>
                    <a:pt x="54" y="253"/>
                  </a:cubicBezTo>
                  <a:cubicBezTo>
                    <a:pt x="143" y="378"/>
                    <a:pt x="286" y="449"/>
                    <a:pt x="429" y="449"/>
                  </a:cubicBezTo>
                  <a:cubicBezTo>
                    <a:pt x="589" y="449"/>
                    <a:pt x="732" y="378"/>
                    <a:pt x="821" y="253"/>
                  </a:cubicBezTo>
                  <a:cubicBezTo>
                    <a:pt x="857" y="182"/>
                    <a:pt x="839" y="75"/>
                    <a:pt x="768" y="21"/>
                  </a:cubicBezTo>
                  <a:cubicBezTo>
                    <a:pt x="751" y="13"/>
                    <a:pt x="719" y="1"/>
                    <a:pt x="6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3"/>
            <p:cNvSpPr/>
            <p:nvPr/>
          </p:nvSpPr>
          <p:spPr>
            <a:xfrm>
              <a:off x="6732266" y="4338590"/>
              <a:ext cx="21667" cy="12573"/>
            </a:xfrm>
            <a:custGeom>
              <a:avLst/>
              <a:gdLst/>
              <a:ahLst/>
              <a:cxnLst/>
              <a:rect l="l" t="t" r="r" b="b"/>
              <a:pathLst>
                <a:path w="679" h="394" extrusionOk="0">
                  <a:moveTo>
                    <a:pt x="339" y="1"/>
                  </a:moveTo>
                  <a:cubicBezTo>
                    <a:pt x="232" y="1"/>
                    <a:pt x="143" y="37"/>
                    <a:pt x="72" y="126"/>
                  </a:cubicBezTo>
                  <a:cubicBezTo>
                    <a:pt x="0" y="179"/>
                    <a:pt x="0" y="286"/>
                    <a:pt x="72" y="340"/>
                  </a:cubicBezTo>
                  <a:cubicBezTo>
                    <a:pt x="98" y="376"/>
                    <a:pt x="138" y="394"/>
                    <a:pt x="179" y="394"/>
                  </a:cubicBezTo>
                  <a:cubicBezTo>
                    <a:pt x="219" y="394"/>
                    <a:pt x="259" y="376"/>
                    <a:pt x="286" y="340"/>
                  </a:cubicBezTo>
                  <a:cubicBezTo>
                    <a:pt x="304" y="322"/>
                    <a:pt x="339" y="322"/>
                    <a:pt x="339" y="322"/>
                  </a:cubicBezTo>
                  <a:cubicBezTo>
                    <a:pt x="357" y="322"/>
                    <a:pt x="375" y="322"/>
                    <a:pt x="393" y="340"/>
                  </a:cubicBezTo>
                  <a:cubicBezTo>
                    <a:pt x="436" y="376"/>
                    <a:pt x="476" y="389"/>
                    <a:pt x="512" y="389"/>
                  </a:cubicBezTo>
                  <a:cubicBezTo>
                    <a:pt x="563" y="389"/>
                    <a:pt x="603" y="361"/>
                    <a:pt x="625" y="340"/>
                  </a:cubicBezTo>
                  <a:cubicBezTo>
                    <a:pt x="678" y="286"/>
                    <a:pt x="678" y="179"/>
                    <a:pt x="625" y="126"/>
                  </a:cubicBezTo>
                  <a:cubicBezTo>
                    <a:pt x="553" y="37"/>
                    <a:pt x="446" y="1"/>
                    <a:pt x="33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3"/>
            <p:cNvSpPr/>
            <p:nvPr/>
          </p:nvSpPr>
          <p:spPr>
            <a:xfrm>
              <a:off x="6816509" y="4338590"/>
              <a:ext cx="22241" cy="12573"/>
            </a:xfrm>
            <a:custGeom>
              <a:avLst/>
              <a:gdLst/>
              <a:ahLst/>
              <a:cxnLst/>
              <a:rect l="l" t="t" r="r" b="b"/>
              <a:pathLst>
                <a:path w="697" h="394" extrusionOk="0">
                  <a:moveTo>
                    <a:pt x="358" y="1"/>
                  </a:moveTo>
                  <a:cubicBezTo>
                    <a:pt x="251" y="1"/>
                    <a:pt x="144" y="37"/>
                    <a:pt x="72" y="126"/>
                  </a:cubicBezTo>
                  <a:cubicBezTo>
                    <a:pt x="1" y="179"/>
                    <a:pt x="1" y="286"/>
                    <a:pt x="72" y="340"/>
                  </a:cubicBezTo>
                  <a:cubicBezTo>
                    <a:pt x="99" y="376"/>
                    <a:pt x="139" y="394"/>
                    <a:pt x="182" y="394"/>
                  </a:cubicBezTo>
                  <a:cubicBezTo>
                    <a:pt x="224" y="394"/>
                    <a:pt x="269" y="376"/>
                    <a:pt x="304" y="340"/>
                  </a:cubicBezTo>
                  <a:cubicBezTo>
                    <a:pt x="322" y="322"/>
                    <a:pt x="340" y="322"/>
                    <a:pt x="358" y="322"/>
                  </a:cubicBezTo>
                  <a:cubicBezTo>
                    <a:pt x="358" y="322"/>
                    <a:pt x="376" y="322"/>
                    <a:pt x="393" y="340"/>
                  </a:cubicBezTo>
                  <a:cubicBezTo>
                    <a:pt x="437" y="376"/>
                    <a:pt x="477" y="389"/>
                    <a:pt x="512" y="389"/>
                  </a:cubicBezTo>
                  <a:cubicBezTo>
                    <a:pt x="564" y="389"/>
                    <a:pt x="604" y="361"/>
                    <a:pt x="625" y="340"/>
                  </a:cubicBezTo>
                  <a:cubicBezTo>
                    <a:pt x="697" y="286"/>
                    <a:pt x="697" y="179"/>
                    <a:pt x="625" y="126"/>
                  </a:cubicBezTo>
                  <a:cubicBezTo>
                    <a:pt x="554" y="37"/>
                    <a:pt x="447" y="1"/>
                    <a:pt x="35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3"/>
            <p:cNvSpPr/>
            <p:nvPr/>
          </p:nvSpPr>
          <p:spPr>
            <a:xfrm>
              <a:off x="6832464" y="4314115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73"/>
          <p:cNvGrpSpPr/>
          <p:nvPr/>
        </p:nvGrpSpPr>
        <p:grpSpPr>
          <a:xfrm>
            <a:off x="5880599" y="4164105"/>
            <a:ext cx="232626" cy="327726"/>
            <a:chOff x="5927175" y="4271993"/>
            <a:chExt cx="240889" cy="339367"/>
          </a:xfrm>
        </p:grpSpPr>
        <p:sp>
          <p:nvSpPr>
            <p:cNvPr id="1628" name="Google Shape;1628;p73"/>
            <p:cNvSpPr/>
            <p:nvPr/>
          </p:nvSpPr>
          <p:spPr>
            <a:xfrm>
              <a:off x="6030245" y="4300457"/>
              <a:ext cx="52971" cy="52971"/>
            </a:xfrm>
            <a:custGeom>
              <a:avLst/>
              <a:gdLst/>
              <a:ahLst/>
              <a:cxnLst/>
              <a:rect l="l" t="t" r="r" b="b"/>
              <a:pathLst>
                <a:path w="1660" h="1660" extrusionOk="0">
                  <a:moveTo>
                    <a:pt x="821" y="1"/>
                  </a:moveTo>
                  <a:cubicBezTo>
                    <a:pt x="375" y="1"/>
                    <a:pt x="0" y="375"/>
                    <a:pt x="0" y="821"/>
                  </a:cubicBezTo>
                  <a:cubicBezTo>
                    <a:pt x="0" y="1285"/>
                    <a:pt x="375" y="1660"/>
                    <a:pt x="821" y="1660"/>
                  </a:cubicBezTo>
                  <a:cubicBezTo>
                    <a:pt x="1285" y="1660"/>
                    <a:pt x="1660" y="1285"/>
                    <a:pt x="1660" y="821"/>
                  </a:cubicBezTo>
                  <a:cubicBezTo>
                    <a:pt x="1660" y="375"/>
                    <a:pt x="1285" y="1"/>
                    <a:pt x="821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3"/>
            <p:cNvSpPr/>
            <p:nvPr/>
          </p:nvSpPr>
          <p:spPr>
            <a:xfrm>
              <a:off x="6093427" y="4271993"/>
              <a:ext cx="30793" cy="31336"/>
            </a:xfrm>
            <a:custGeom>
              <a:avLst/>
              <a:gdLst/>
              <a:ahLst/>
              <a:cxnLst/>
              <a:rect l="l" t="t" r="r" b="b"/>
              <a:pathLst>
                <a:path w="965" h="982" extrusionOk="0">
                  <a:moveTo>
                    <a:pt x="482" y="0"/>
                  </a:moveTo>
                  <a:cubicBezTo>
                    <a:pt x="215" y="0"/>
                    <a:pt x="1" y="232"/>
                    <a:pt x="1" y="500"/>
                  </a:cubicBezTo>
                  <a:cubicBezTo>
                    <a:pt x="1" y="768"/>
                    <a:pt x="215" y="982"/>
                    <a:pt x="482" y="982"/>
                  </a:cubicBezTo>
                  <a:cubicBezTo>
                    <a:pt x="750" y="982"/>
                    <a:pt x="964" y="768"/>
                    <a:pt x="964" y="500"/>
                  </a:cubicBezTo>
                  <a:cubicBezTo>
                    <a:pt x="964" y="232"/>
                    <a:pt x="750" y="0"/>
                    <a:pt x="482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3"/>
            <p:cNvSpPr/>
            <p:nvPr/>
          </p:nvSpPr>
          <p:spPr>
            <a:xfrm>
              <a:off x="5927175" y="4363097"/>
              <a:ext cx="240889" cy="248260"/>
            </a:xfrm>
            <a:custGeom>
              <a:avLst/>
              <a:gdLst/>
              <a:ahLst/>
              <a:cxnLst/>
              <a:rect l="l" t="t" r="r" b="b"/>
              <a:pathLst>
                <a:path w="7549" h="7780" extrusionOk="0">
                  <a:moveTo>
                    <a:pt x="2499" y="0"/>
                  </a:moveTo>
                  <a:lnTo>
                    <a:pt x="2499" y="1784"/>
                  </a:lnTo>
                  <a:cubicBezTo>
                    <a:pt x="2499" y="2623"/>
                    <a:pt x="2249" y="3462"/>
                    <a:pt x="1785" y="4158"/>
                  </a:cubicBezTo>
                  <a:lnTo>
                    <a:pt x="465" y="6120"/>
                  </a:lnTo>
                  <a:cubicBezTo>
                    <a:pt x="1" y="6834"/>
                    <a:pt x="500" y="7780"/>
                    <a:pt x="1357" y="7780"/>
                  </a:cubicBezTo>
                  <a:lnTo>
                    <a:pt x="6174" y="7780"/>
                  </a:lnTo>
                  <a:cubicBezTo>
                    <a:pt x="7031" y="7780"/>
                    <a:pt x="7548" y="6834"/>
                    <a:pt x="7066" y="6120"/>
                  </a:cubicBezTo>
                  <a:lnTo>
                    <a:pt x="5746" y="4158"/>
                  </a:lnTo>
                  <a:cubicBezTo>
                    <a:pt x="5282" y="3462"/>
                    <a:pt x="5032" y="2623"/>
                    <a:pt x="5032" y="1784"/>
                  </a:cubicBezTo>
                  <a:lnTo>
                    <a:pt x="5032" y="0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3"/>
            <p:cNvSpPr/>
            <p:nvPr/>
          </p:nvSpPr>
          <p:spPr>
            <a:xfrm>
              <a:off x="6006887" y="4363097"/>
              <a:ext cx="80892" cy="55236"/>
            </a:xfrm>
            <a:custGeom>
              <a:avLst/>
              <a:gdLst/>
              <a:ahLst/>
              <a:cxnLst/>
              <a:rect l="l" t="t" r="r" b="b"/>
              <a:pathLst>
                <a:path w="2535" h="1731" extrusionOk="0">
                  <a:moveTo>
                    <a:pt x="1" y="0"/>
                  </a:moveTo>
                  <a:lnTo>
                    <a:pt x="1" y="1731"/>
                  </a:lnTo>
                  <a:cubicBezTo>
                    <a:pt x="322" y="1588"/>
                    <a:pt x="786" y="1428"/>
                    <a:pt x="1267" y="1392"/>
                  </a:cubicBezTo>
                  <a:cubicBezTo>
                    <a:pt x="1731" y="1356"/>
                    <a:pt x="2195" y="1160"/>
                    <a:pt x="2534" y="999"/>
                  </a:cubicBezTo>
                  <a:lnTo>
                    <a:pt x="2534" y="0"/>
                  </a:ln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3"/>
            <p:cNvSpPr/>
            <p:nvPr/>
          </p:nvSpPr>
          <p:spPr>
            <a:xfrm>
              <a:off x="5982412" y="4330644"/>
              <a:ext cx="127576" cy="45567"/>
            </a:xfrm>
            <a:custGeom>
              <a:avLst/>
              <a:gdLst/>
              <a:ahLst/>
              <a:cxnLst/>
              <a:rect l="l" t="t" r="r" b="b"/>
              <a:pathLst>
                <a:path w="3998" h="1428" extrusionOk="0">
                  <a:moveTo>
                    <a:pt x="786" y="0"/>
                  </a:moveTo>
                  <a:cubicBezTo>
                    <a:pt x="339" y="0"/>
                    <a:pt x="0" y="393"/>
                    <a:pt x="90" y="839"/>
                  </a:cubicBezTo>
                  <a:cubicBezTo>
                    <a:pt x="143" y="1160"/>
                    <a:pt x="464" y="1428"/>
                    <a:pt x="786" y="1428"/>
                  </a:cubicBezTo>
                  <a:lnTo>
                    <a:pt x="3283" y="1428"/>
                  </a:lnTo>
                  <a:cubicBezTo>
                    <a:pt x="3676" y="1428"/>
                    <a:pt x="3997" y="1106"/>
                    <a:pt x="3997" y="714"/>
                  </a:cubicBezTo>
                  <a:cubicBezTo>
                    <a:pt x="3997" y="321"/>
                    <a:pt x="3676" y="0"/>
                    <a:pt x="3283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3"/>
            <p:cNvSpPr/>
            <p:nvPr/>
          </p:nvSpPr>
          <p:spPr>
            <a:xfrm>
              <a:off x="5982412" y="4330644"/>
              <a:ext cx="62671" cy="45567"/>
            </a:xfrm>
            <a:custGeom>
              <a:avLst/>
              <a:gdLst/>
              <a:ahLst/>
              <a:cxnLst/>
              <a:rect l="l" t="t" r="r" b="b"/>
              <a:pathLst>
                <a:path w="1964" h="1428" extrusionOk="0">
                  <a:moveTo>
                    <a:pt x="803" y="0"/>
                  </a:moveTo>
                  <a:cubicBezTo>
                    <a:pt x="464" y="0"/>
                    <a:pt x="143" y="250"/>
                    <a:pt x="90" y="571"/>
                  </a:cubicBezTo>
                  <a:cubicBezTo>
                    <a:pt x="0" y="1035"/>
                    <a:pt x="357" y="1428"/>
                    <a:pt x="786" y="1428"/>
                  </a:cubicBezTo>
                  <a:lnTo>
                    <a:pt x="1963" y="1428"/>
                  </a:lnTo>
                  <a:cubicBezTo>
                    <a:pt x="1571" y="1428"/>
                    <a:pt x="1249" y="1106"/>
                    <a:pt x="1249" y="714"/>
                  </a:cubicBezTo>
                  <a:cubicBezTo>
                    <a:pt x="1249" y="321"/>
                    <a:pt x="1571" y="0"/>
                    <a:pt x="1963" y="0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3"/>
            <p:cNvSpPr/>
            <p:nvPr/>
          </p:nvSpPr>
          <p:spPr>
            <a:xfrm>
              <a:off x="5927175" y="4494058"/>
              <a:ext cx="240889" cy="117301"/>
            </a:xfrm>
            <a:custGeom>
              <a:avLst/>
              <a:gdLst/>
              <a:ahLst/>
              <a:cxnLst/>
              <a:rect l="l" t="t" r="r" b="b"/>
              <a:pathLst>
                <a:path w="7549" h="3676" extrusionOk="0">
                  <a:moveTo>
                    <a:pt x="5710" y="0"/>
                  </a:moveTo>
                  <a:lnTo>
                    <a:pt x="1624" y="286"/>
                  </a:lnTo>
                  <a:lnTo>
                    <a:pt x="1214" y="910"/>
                  </a:lnTo>
                  <a:lnTo>
                    <a:pt x="465" y="2016"/>
                  </a:lnTo>
                  <a:cubicBezTo>
                    <a:pt x="1" y="2730"/>
                    <a:pt x="500" y="3676"/>
                    <a:pt x="1357" y="3676"/>
                  </a:cubicBezTo>
                  <a:lnTo>
                    <a:pt x="6174" y="3676"/>
                  </a:lnTo>
                  <a:cubicBezTo>
                    <a:pt x="7031" y="3676"/>
                    <a:pt x="7548" y="2730"/>
                    <a:pt x="7066" y="2016"/>
                  </a:cubicBezTo>
                  <a:lnTo>
                    <a:pt x="5710" y="0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3"/>
            <p:cNvSpPr/>
            <p:nvPr/>
          </p:nvSpPr>
          <p:spPr>
            <a:xfrm>
              <a:off x="5978997" y="4482060"/>
              <a:ext cx="130416" cy="41579"/>
            </a:xfrm>
            <a:custGeom>
              <a:avLst/>
              <a:gdLst/>
              <a:ahLst/>
              <a:cxnLst/>
              <a:rect l="l" t="t" r="r" b="b"/>
              <a:pathLst>
                <a:path w="4087" h="1303" extrusionOk="0">
                  <a:moveTo>
                    <a:pt x="1352" y="0"/>
                  </a:moveTo>
                  <a:cubicBezTo>
                    <a:pt x="421" y="0"/>
                    <a:pt x="0" y="662"/>
                    <a:pt x="0" y="662"/>
                  </a:cubicBezTo>
                  <a:cubicBezTo>
                    <a:pt x="184" y="1020"/>
                    <a:pt x="510" y="1302"/>
                    <a:pt x="1169" y="1302"/>
                  </a:cubicBezTo>
                  <a:cubicBezTo>
                    <a:pt x="1791" y="1302"/>
                    <a:pt x="2710" y="1051"/>
                    <a:pt x="4086" y="376"/>
                  </a:cubicBezTo>
                  <a:lnTo>
                    <a:pt x="4086" y="376"/>
                  </a:lnTo>
                  <a:cubicBezTo>
                    <a:pt x="4086" y="376"/>
                    <a:pt x="3987" y="386"/>
                    <a:pt x="3812" y="386"/>
                  </a:cubicBezTo>
                  <a:cubicBezTo>
                    <a:pt x="3462" y="386"/>
                    <a:pt x="2808" y="346"/>
                    <a:pt x="2034" y="108"/>
                  </a:cubicBezTo>
                  <a:cubicBezTo>
                    <a:pt x="1782" y="32"/>
                    <a:pt x="1555" y="0"/>
                    <a:pt x="1352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3"/>
            <p:cNvSpPr/>
            <p:nvPr/>
          </p:nvSpPr>
          <p:spPr>
            <a:xfrm>
              <a:off x="6084332" y="4543009"/>
              <a:ext cx="10275" cy="18348"/>
            </a:xfrm>
            <a:custGeom>
              <a:avLst/>
              <a:gdLst/>
              <a:ahLst/>
              <a:cxnLst/>
              <a:rect l="l" t="t" r="r" b="b"/>
              <a:pathLst>
                <a:path w="322" h="575" extrusionOk="0">
                  <a:moveTo>
                    <a:pt x="143" y="0"/>
                  </a:moveTo>
                  <a:cubicBezTo>
                    <a:pt x="72" y="18"/>
                    <a:pt x="0" y="90"/>
                    <a:pt x="0" y="161"/>
                  </a:cubicBezTo>
                  <a:lnTo>
                    <a:pt x="0" y="411"/>
                  </a:lnTo>
                  <a:cubicBezTo>
                    <a:pt x="0" y="500"/>
                    <a:pt x="72" y="571"/>
                    <a:pt x="143" y="571"/>
                  </a:cubicBezTo>
                  <a:cubicBezTo>
                    <a:pt x="152" y="573"/>
                    <a:pt x="162" y="574"/>
                    <a:pt x="171" y="574"/>
                  </a:cubicBezTo>
                  <a:cubicBezTo>
                    <a:pt x="250" y="574"/>
                    <a:pt x="321" y="509"/>
                    <a:pt x="321" y="429"/>
                  </a:cubicBezTo>
                  <a:lnTo>
                    <a:pt x="321" y="161"/>
                  </a:lnTo>
                  <a:cubicBezTo>
                    <a:pt x="321" y="72"/>
                    <a:pt x="232" y="0"/>
                    <a:pt x="1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3"/>
            <p:cNvSpPr/>
            <p:nvPr/>
          </p:nvSpPr>
          <p:spPr>
            <a:xfrm>
              <a:off x="6000058" y="4543009"/>
              <a:ext cx="10275" cy="18348"/>
            </a:xfrm>
            <a:custGeom>
              <a:avLst/>
              <a:gdLst/>
              <a:ahLst/>
              <a:cxnLst/>
              <a:rect l="l" t="t" r="r" b="b"/>
              <a:pathLst>
                <a:path w="322" h="575" extrusionOk="0">
                  <a:moveTo>
                    <a:pt x="143" y="0"/>
                  </a:moveTo>
                  <a:cubicBezTo>
                    <a:pt x="72" y="18"/>
                    <a:pt x="1" y="90"/>
                    <a:pt x="1" y="161"/>
                  </a:cubicBezTo>
                  <a:lnTo>
                    <a:pt x="1" y="411"/>
                  </a:lnTo>
                  <a:cubicBezTo>
                    <a:pt x="1" y="500"/>
                    <a:pt x="72" y="571"/>
                    <a:pt x="143" y="571"/>
                  </a:cubicBezTo>
                  <a:cubicBezTo>
                    <a:pt x="153" y="573"/>
                    <a:pt x="162" y="574"/>
                    <a:pt x="171" y="574"/>
                  </a:cubicBezTo>
                  <a:cubicBezTo>
                    <a:pt x="250" y="574"/>
                    <a:pt x="322" y="509"/>
                    <a:pt x="322" y="429"/>
                  </a:cubicBezTo>
                  <a:lnTo>
                    <a:pt x="322" y="161"/>
                  </a:lnTo>
                  <a:cubicBezTo>
                    <a:pt x="322" y="72"/>
                    <a:pt x="233" y="0"/>
                    <a:pt x="1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3"/>
            <p:cNvSpPr/>
            <p:nvPr/>
          </p:nvSpPr>
          <p:spPr>
            <a:xfrm>
              <a:off x="6037074" y="4545275"/>
              <a:ext cx="20518" cy="26230"/>
            </a:xfrm>
            <a:custGeom>
              <a:avLst/>
              <a:gdLst/>
              <a:ahLst/>
              <a:cxnLst/>
              <a:rect l="l" t="t" r="r" b="b"/>
              <a:pathLst>
                <a:path w="643" h="822" extrusionOk="0">
                  <a:moveTo>
                    <a:pt x="321" y="1"/>
                  </a:moveTo>
                  <a:cubicBezTo>
                    <a:pt x="143" y="1"/>
                    <a:pt x="0" y="179"/>
                    <a:pt x="0" y="411"/>
                  </a:cubicBezTo>
                  <a:cubicBezTo>
                    <a:pt x="0" y="643"/>
                    <a:pt x="143" y="822"/>
                    <a:pt x="321" y="822"/>
                  </a:cubicBezTo>
                  <a:cubicBezTo>
                    <a:pt x="500" y="822"/>
                    <a:pt x="643" y="643"/>
                    <a:pt x="643" y="411"/>
                  </a:cubicBezTo>
                  <a:cubicBezTo>
                    <a:pt x="643" y="179"/>
                    <a:pt x="500" y="1"/>
                    <a:pt x="32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9" name="Google Shape;1639;p73"/>
          <p:cNvGrpSpPr/>
          <p:nvPr/>
        </p:nvGrpSpPr>
        <p:grpSpPr>
          <a:xfrm>
            <a:off x="4452144" y="4164659"/>
            <a:ext cx="238111" cy="327168"/>
            <a:chOff x="4447984" y="4272567"/>
            <a:chExt cx="246569" cy="338788"/>
          </a:xfrm>
        </p:grpSpPr>
        <p:sp>
          <p:nvSpPr>
            <p:cNvPr id="1640" name="Google Shape;1640;p73"/>
            <p:cNvSpPr/>
            <p:nvPr/>
          </p:nvSpPr>
          <p:spPr>
            <a:xfrm>
              <a:off x="4447984" y="4272567"/>
              <a:ext cx="246569" cy="338788"/>
            </a:xfrm>
            <a:custGeom>
              <a:avLst/>
              <a:gdLst/>
              <a:ahLst/>
              <a:cxnLst/>
              <a:rect l="l" t="t" r="r" b="b"/>
              <a:pathLst>
                <a:path w="7727" h="10617" extrusionOk="0">
                  <a:moveTo>
                    <a:pt x="1142" y="0"/>
                  </a:moveTo>
                  <a:cubicBezTo>
                    <a:pt x="518" y="0"/>
                    <a:pt x="0" y="518"/>
                    <a:pt x="0" y="1142"/>
                  </a:cubicBezTo>
                  <a:lnTo>
                    <a:pt x="0" y="9475"/>
                  </a:lnTo>
                  <a:cubicBezTo>
                    <a:pt x="0" y="10099"/>
                    <a:pt x="518" y="10617"/>
                    <a:pt x="1142" y="10617"/>
                  </a:cubicBezTo>
                  <a:lnTo>
                    <a:pt x="6584" y="10617"/>
                  </a:lnTo>
                  <a:cubicBezTo>
                    <a:pt x="7209" y="10617"/>
                    <a:pt x="7726" y="10099"/>
                    <a:pt x="7726" y="9475"/>
                  </a:cubicBezTo>
                  <a:lnTo>
                    <a:pt x="7726" y="1142"/>
                  </a:lnTo>
                  <a:cubicBezTo>
                    <a:pt x="7726" y="518"/>
                    <a:pt x="7209" y="0"/>
                    <a:pt x="6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3"/>
            <p:cNvSpPr/>
            <p:nvPr/>
          </p:nvSpPr>
          <p:spPr>
            <a:xfrm>
              <a:off x="4448558" y="4272567"/>
              <a:ext cx="170846" cy="338788"/>
            </a:xfrm>
            <a:custGeom>
              <a:avLst/>
              <a:gdLst/>
              <a:ahLst/>
              <a:cxnLst/>
              <a:rect l="l" t="t" r="r" b="b"/>
              <a:pathLst>
                <a:path w="5354" h="10617" extrusionOk="0">
                  <a:moveTo>
                    <a:pt x="1142" y="0"/>
                  </a:moveTo>
                  <a:cubicBezTo>
                    <a:pt x="518" y="0"/>
                    <a:pt x="0" y="518"/>
                    <a:pt x="0" y="1142"/>
                  </a:cubicBezTo>
                  <a:lnTo>
                    <a:pt x="0" y="9475"/>
                  </a:lnTo>
                  <a:cubicBezTo>
                    <a:pt x="0" y="10099"/>
                    <a:pt x="518" y="10617"/>
                    <a:pt x="1142" y="10617"/>
                  </a:cubicBezTo>
                  <a:lnTo>
                    <a:pt x="3034" y="10617"/>
                  </a:lnTo>
                  <a:cubicBezTo>
                    <a:pt x="2891" y="10402"/>
                    <a:pt x="2784" y="10135"/>
                    <a:pt x="2784" y="9778"/>
                  </a:cubicBezTo>
                  <a:cubicBezTo>
                    <a:pt x="2784" y="8600"/>
                    <a:pt x="2784" y="6959"/>
                    <a:pt x="2784" y="5906"/>
                  </a:cubicBezTo>
                  <a:cubicBezTo>
                    <a:pt x="2784" y="5371"/>
                    <a:pt x="3087" y="4889"/>
                    <a:pt x="3551" y="4657"/>
                  </a:cubicBezTo>
                  <a:cubicBezTo>
                    <a:pt x="4443" y="4247"/>
                    <a:pt x="4871" y="3248"/>
                    <a:pt x="4871" y="3248"/>
                  </a:cubicBezTo>
                  <a:cubicBezTo>
                    <a:pt x="4871" y="3248"/>
                    <a:pt x="3747" y="1731"/>
                    <a:pt x="3729" y="1713"/>
                  </a:cubicBezTo>
                  <a:cubicBezTo>
                    <a:pt x="5139" y="1231"/>
                    <a:pt x="5353" y="0"/>
                    <a:pt x="5353" y="0"/>
                  </a:cubicBezTo>
                  <a:close/>
                </a:path>
              </a:pathLst>
            </a:custGeom>
            <a:solidFill>
              <a:srgbClr val="C6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3"/>
            <p:cNvSpPr/>
            <p:nvPr/>
          </p:nvSpPr>
          <p:spPr>
            <a:xfrm>
              <a:off x="4480436" y="4305020"/>
              <a:ext cx="181664" cy="71766"/>
            </a:xfrm>
            <a:custGeom>
              <a:avLst/>
              <a:gdLst/>
              <a:ahLst/>
              <a:cxnLst/>
              <a:rect l="l" t="t" r="r" b="b"/>
              <a:pathLst>
                <a:path w="5693" h="2249" extrusionOk="0">
                  <a:moveTo>
                    <a:pt x="732" y="0"/>
                  </a:moveTo>
                  <a:cubicBezTo>
                    <a:pt x="322" y="0"/>
                    <a:pt x="1" y="321"/>
                    <a:pt x="1" y="732"/>
                  </a:cubicBezTo>
                  <a:lnTo>
                    <a:pt x="1" y="1517"/>
                  </a:lnTo>
                  <a:cubicBezTo>
                    <a:pt x="1" y="1909"/>
                    <a:pt x="322" y="2248"/>
                    <a:pt x="732" y="2248"/>
                  </a:cubicBezTo>
                  <a:lnTo>
                    <a:pt x="4961" y="2248"/>
                  </a:lnTo>
                  <a:cubicBezTo>
                    <a:pt x="5371" y="2248"/>
                    <a:pt x="5692" y="1909"/>
                    <a:pt x="5692" y="1517"/>
                  </a:cubicBezTo>
                  <a:lnTo>
                    <a:pt x="5692" y="732"/>
                  </a:lnTo>
                  <a:cubicBezTo>
                    <a:pt x="5692" y="321"/>
                    <a:pt x="5371" y="0"/>
                    <a:pt x="4961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3"/>
            <p:cNvSpPr/>
            <p:nvPr/>
          </p:nvSpPr>
          <p:spPr>
            <a:xfrm>
              <a:off x="4480436" y="4305020"/>
              <a:ext cx="78020" cy="71766"/>
            </a:xfrm>
            <a:custGeom>
              <a:avLst/>
              <a:gdLst/>
              <a:ahLst/>
              <a:cxnLst/>
              <a:rect l="l" t="t" r="r" b="b"/>
              <a:pathLst>
                <a:path w="2445" h="2249" extrusionOk="0">
                  <a:moveTo>
                    <a:pt x="732" y="0"/>
                  </a:moveTo>
                  <a:cubicBezTo>
                    <a:pt x="322" y="0"/>
                    <a:pt x="1" y="321"/>
                    <a:pt x="1" y="732"/>
                  </a:cubicBezTo>
                  <a:lnTo>
                    <a:pt x="1" y="1517"/>
                  </a:lnTo>
                  <a:cubicBezTo>
                    <a:pt x="1" y="1909"/>
                    <a:pt x="322" y="2248"/>
                    <a:pt x="732" y="2248"/>
                  </a:cubicBezTo>
                  <a:lnTo>
                    <a:pt x="2445" y="2248"/>
                  </a:lnTo>
                  <a:cubicBezTo>
                    <a:pt x="2052" y="2248"/>
                    <a:pt x="1731" y="1909"/>
                    <a:pt x="1731" y="1517"/>
                  </a:cubicBezTo>
                  <a:lnTo>
                    <a:pt x="1731" y="732"/>
                  </a:lnTo>
                  <a:cubicBezTo>
                    <a:pt x="1731" y="321"/>
                    <a:pt x="2052" y="0"/>
                    <a:pt x="2445" y="0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3"/>
            <p:cNvSpPr/>
            <p:nvPr/>
          </p:nvSpPr>
          <p:spPr>
            <a:xfrm>
              <a:off x="4618798" y="4400656"/>
              <a:ext cx="43876" cy="43302"/>
            </a:xfrm>
            <a:custGeom>
              <a:avLst/>
              <a:gdLst/>
              <a:ahLst/>
              <a:cxnLst/>
              <a:rect l="l" t="t" r="r" b="b"/>
              <a:pathLst>
                <a:path w="1375" h="1357" extrusionOk="0">
                  <a:moveTo>
                    <a:pt x="482" y="1"/>
                  </a:moveTo>
                  <a:cubicBezTo>
                    <a:pt x="214" y="1"/>
                    <a:pt x="0" y="197"/>
                    <a:pt x="0" y="465"/>
                  </a:cubicBezTo>
                  <a:lnTo>
                    <a:pt x="0" y="893"/>
                  </a:lnTo>
                  <a:cubicBezTo>
                    <a:pt x="0" y="1143"/>
                    <a:pt x="214" y="1357"/>
                    <a:pt x="482" y="1357"/>
                  </a:cubicBezTo>
                  <a:lnTo>
                    <a:pt x="910" y="1357"/>
                  </a:lnTo>
                  <a:cubicBezTo>
                    <a:pt x="1160" y="1357"/>
                    <a:pt x="1374" y="1143"/>
                    <a:pt x="1374" y="893"/>
                  </a:cubicBezTo>
                  <a:lnTo>
                    <a:pt x="1374" y="465"/>
                  </a:lnTo>
                  <a:cubicBezTo>
                    <a:pt x="1374" y="197"/>
                    <a:pt x="1160" y="1"/>
                    <a:pt x="910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3"/>
            <p:cNvSpPr/>
            <p:nvPr/>
          </p:nvSpPr>
          <p:spPr>
            <a:xfrm>
              <a:off x="4549330" y="4400656"/>
              <a:ext cx="43876" cy="43302"/>
            </a:xfrm>
            <a:custGeom>
              <a:avLst/>
              <a:gdLst/>
              <a:ahLst/>
              <a:cxnLst/>
              <a:rect l="l" t="t" r="r" b="b"/>
              <a:pathLst>
                <a:path w="1375" h="1357" extrusionOk="0">
                  <a:moveTo>
                    <a:pt x="482" y="1"/>
                  </a:moveTo>
                  <a:cubicBezTo>
                    <a:pt x="215" y="1"/>
                    <a:pt x="0" y="197"/>
                    <a:pt x="0" y="465"/>
                  </a:cubicBezTo>
                  <a:lnTo>
                    <a:pt x="0" y="893"/>
                  </a:lnTo>
                  <a:cubicBezTo>
                    <a:pt x="0" y="1143"/>
                    <a:pt x="215" y="1357"/>
                    <a:pt x="482" y="1357"/>
                  </a:cubicBezTo>
                  <a:lnTo>
                    <a:pt x="893" y="1357"/>
                  </a:lnTo>
                  <a:cubicBezTo>
                    <a:pt x="1160" y="1357"/>
                    <a:pt x="1374" y="1143"/>
                    <a:pt x="1374" y="893"/>
                  </a:cubicBezTo>
                  <a:lnTo>
                    <a:pt x="1374" y="465"/>
                  </a:lnTo>
                  <a:cubicBezTo>
                    <a:pt x="1374" y="197"/>
                    <a:pt x="1160" y="1"/>
                    <a:pt x="893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3"/>
            <p:cNvSpPr/>
            <p:nvPr/>
          </p:nvSpPr>
          <p:spPr>
            <a:xfrm>
              <a:off x="4549330" y="4466711"/>
              <a:ext cx="43876" cy="43876"/>
            </a:xfrm>
            <a:custGeom>
              <a:avLst/>
              <a:gdLst/>
              <a:ahLst/>
              <a:cxnLst/>
              <a:rect l="l" t="t" r="r" b="b"/>
              <a:pathLst>
                <a:path w="1375" h="1375" extrusionOk="0">
                  <a:moveTo>
                    <a:pt x="482" y="1"/>
                  </a:moveTo>
                  <a:cubicBezTo>
                    <a:pt x="215" y="1"/>
                    <a:pt x="0" y="215"/>
                    <a:pt x="0" y="482"/>
                  </a:cubicBezTo>
                  <a:lnTo>
                    <a:pt x="0" y="893"/>
                  </a:lnTo>
                  <a:cubicBezTo>
                    <a:pt x="0" y="1160"/>
                    <a:pt x="215" y="1374"/>
                    <a:pt x="482" y="1374"/>
                  </a:cubicBezTo>
                  <a:lnTo>
                    <a:pt x="893" y="1374"/>
                  </a:lnTo>
                  <a:cubicBezTo>
                    <a:pt x="1160" y="1374"/>
                    <a:pt x="1374" y="1160"/>
                    <a:pt x="1374" y="893"/>
                  </a:cubicBezTo>
                  <a:lnTo>
                    <a:pt x="1374" y="482"/>
                  </a:lnTo>
                  <a:cubicBezTo>
                    <a:pt x="1374" y="215"/>
                    <a:pt x="1160" y="1"/>
                    <a:pt x="893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3"/>
            <p:cNvSpPr/>
            <p:nvPr/>
          </p:nvSpPr>
          <p:spPr>
            <a:xfrm>
              <a:off x="4549330" y="4533914"/>
              <a:ext cx="43876" cy="43302"/>
            </a:xfrm>
            <a:custGeom>
              <a:avLst/>
              <a:gdLst/>
              <a:ahLst/>
              <a:cxnLst/>
              <a:rect l="l" t="t" r="r" b="b"/>
              <a:pathLst>
                <a:path w="1375" h="1357" extrusionOk="0">
                  <a:moveTo>
                    <a:pt x="482" y="0"/>
                  </a:moveTo>
                  <a:cubicBezTo>
                    <a:pt x="215" y="0"/>
                    <a:pt x="0" y="214"/>
                    <a:pt x="0" y="464"/>
                  </a:cubicBezTo>
                  <a:lnTo>
                    <a:pt x="0" y="892"/>
                  </a:lnTo>
                  <a:cubicBezTo>
                    <a:pt x="0" y="1160"/>
                    <a:pt x="215" y="1356"/>
                    <a:pt x="482" y="1356"/>
                  </a:cubicBezTo>
                  <a:lnTo>
                    <a:pt x="893" y="1356"/>
                  </a:lnTo>
                  <a:cubicBezTo>
                    <a:pt x="1160" y="1356"/>
                    <a:pt x="1374" y="1160"/>
                    <a:pt x="1374" y="892"/>
                  </a:cubicBezTo>
                  <a:lnTo>
                    <a:pt x="1374" y="464"/>
                  </a:lnTo>
                  <a:cubicBezTo>
                    <a:pt x="1374" y="214"/>
                    <a:pt x="1160" y="0"/>
                    <a:pt x="893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3"/>
            <p:cNvSpPr/>
            <p:nvPr/>
          </p:nvSpPr>
          <p:spPr>
            <a:xfrm>
              <a:off x="4480436" y="4466711"/>
              <a:ext cx="43876" cy="43876"/>
            </a:xfrm>
            <a:custGeom>
              <a:avLst/>
              <a:gdLst/>
              <a:ahLst/>
              <a:cxnLst/>
              <a:rect l="l" t="t" r="r" b="b"/>
              <a:pathLst>
                <a:path w="1375" h="1375" extrusionOk="0">
                  <a:moveTo>
                    <a:pt x="482" y="1"/>
                  </a:moveTo>
                  <a:cubicBezTo>
                    <a:pt x="215" y="1"/>
                    <a:pt x="1" y="215"/>
                    <a:pt x="1" y="482"/>
                  </a:cubicBezTo>
                  <a:lnTo>
                    <a:pt x="1" y="893"/>
                  </a:lnTo>
                  <a:cubicBezTo>
                    <a:pt x="1" y="1160"/>
                    <a:pt x="215" y="1374"/>
                    <a:pt x="482" y="1374"/>
                  </a:cubicBezTo>
                  <a:lnTo>
                    <a:pt x="893" y="1374"/>
                  </a:lnTo>
                  <a:cubicBezTo>
                    <a:pt x="1160" y="1374"/>
                    <a:pt x="1374" y="1160"/>
                    <a:pt x="1374" y="893"/>
                  </a:cubicBezTo>
                  <a:lnTo>
                    <a:pt x="1374" y="482"/>
                  </a:lnTo>
                  <a:cubicBezTo>
                    <a:pt x="1374" y="215"/>
                    <a:pt x="1160" y="1"/>
                    <a:pt x="893" y="1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3"/>
            <p:cNvSpPr/>
            <p:nvPr/>
          </p:nvSpPr>
          <p:spPr>
            <a:xfrm>
              <a:off x="4480436" y="4400656"/>
              <a:ext cx="43876" cy="43302"/>
            </a:xfrm>
            <a:custGeom>
              <a:avLst/>
              <a:gdLst/>
              <a:ahLst/>
              <a:cxnLst/>
              <a:rect l="l" t="t" r="r" b="b"/>
              <a:pathLst>
                <a:path w="1375" h="1357" extrusionOk="0">
                  <a:moveTo>
                    <a:pt x="482" y="1"/>
                  </a:moveTo>
                  <a:cubicBezTo>
                    <a:pt x="215" y="1"/>
                    <a:pt x="1" y="197"/>
                    <a:pt x="1" y="465"/>
                  </a:cubicBezTo>
                  <a:lnTo>
                    <a:pt x="1" y="893"/>
                  </a:lnTo>
                  <a:cubicBezTo>
                    <a:pt x="1" y="1143"/>
                    <a:pt x="215" y="1357"/>
                    <a:pt x="482" y="1357"/>
                  </a:cubicBezTo>
                  <a:lnTo>
                    <a:pt x="893" y="1357"/>
                  </a:lnTo>
                  <a:cubicBezTo>
                    <a:pt x="1160" y="1357"/>
                    <a:pt x="1374" y="1143"/>
                    <a:pt x="1374" y="893"/>
                  </a:cubicBezTo>
                  <a:lnTo>
                    <a:pt x="1374" y="465"/>
                  </a:lnTo>
                  <a:cubicBezTo>
                    <a:pt x="1374" y="197"/>
                    <a:pt x="1160" y="1"/>
                    <a:pt x="893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3"/>
            <p:cNvSpPr/>
            <p:nvPr/>
          </p:nvSpPr>
          <p:spPr>
            <a:xfrm>
              <a:off x="4480436" y="4533914"/>
              <a:ext cx="43876" cy="43302"/>
            </a:xfrm>
            <a:custGeom>
              <a:avLst/>
              <a:gdLst/>
              <a:ahLst/>
              <a:cxnLst/>
              <a:rect l="l" t="t" r="r" b="b"/>
              <a:pathLst>
                <a:path w="1375" h="1357" extrusionOk="0">
                  <a:moveTo>
                    <a:pt x="482" y="0"/>
                  </a:moveTo>
                  <a:cubicBezTo>
                    <a:pt x="215" y="0"/>
                    <a:pt x="1" y="214"/>
                    <a:pt x="1" y="464"/>
                  </a:cubicBezTo>
                  <a:lnTo>
                    <a:pt x="1" y="892"/>
                  </a:lnTo>
                  <a:cubicBezTo>
                    <a:pt x="1" y="1160"/>
                    <a:pt x="215" y="1356"/>
                    <a:pt x="482" y="1356"/>
                  </a:cubicBezTo>
                  <a:lnTo>
                    <a:pt x="893" y="1356"/>
                  </a:lnTo>
                  <a:cubicBezTo>
                    <a:pt x="1160" y="1356"/>
                    <a:pt x="1374" y="1160"/>
                    <a:pt x="1374" y="892"/>
                  </a:cubicBezTo>
                  <a:lnTo>
                    <a:pt x="1374" y="464"/>
                  </a:lnTo>
                  <a:cubicBezTo>
                    <a:pt x="1374" y="214"/>
                    <a:pt x="1160" y="0"/>
                    <a:pt x="893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3"/>
            <p:cNvSpPr/>
            <p:nvPr/>
          </p:nvSpPr>
          <p:spPr>
            <a:xfrm>
              <a:off x="4618798" y="4466711"/>
              <a:ext cx="43876" cy="109930"/>
            </a:xfrm>
            <a:custGeom>
              <a:avLst/>
              <a:gdLst/>
              <a:ahLst/>
              <a:cxnLst/>
              <a:rect l="l" t="t" r="r" b="b"/>
              <a:pathLst>
                <a:path w="1375" h="3445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lnTo>
                    <a:pt x="0" y="2980"/>
                  </a:lnTo>
                  <a:cubicBezTo>
                    <a:pt x="0" y="3230"/>
                    <a:pt x="214" y="3444"/>
                    <a:pt x="482" y="3444"/>
                  </a:cubicBezTo>
                  <a:lnTo>
                    <a:pt x="910" y="3444"/>
                  </a:lnTo>
                  <a:cubicBezTo>
                    <a:pt x="1160" y="3444"/>
                    <a:pt x="1374" y="3230"/>
                    <a:pt x="1374" y="2980"/>
                  </a:cubicBezTo>
                  <a:lnTo>
                    <a:pt x="1374" y="482"/>
                  </a:lnTo>
                  <a:cubicBezTo>
                    <a:pt x="1374" y="215"/>
                    <a:pt x="1160" y="1"/>
                    <a:pt x="910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3"/>
            <p:cNvSpPr/>
            <p:nvPr/>
          </p:nvSpPr>
          <p:spPr>
            <a:xfrm>
              <a:off x="4621638" y="4328921"/>
              <a:ext cx="9701" cy="18253"/>
            </a:xfrm>
            <a:custGeom>
              <a:avLst/>
              <a:gdLst/>
              <a:ahLst/>
              <a:cxnLst/>
              <a:rect l="l" t="t" r="r" b="b"/>
              <a:pathLst>
                <a:path w="304" h="572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lnTo>
                    <a:pt x="0" y="411"/>
                  </a:lnTo>
                  <a:cubicBezTo>
                    <a:pt x="0" y="500"/>
                    <a:pt x="72" y="572"/>
                    <a:pt x="161" y="572"/>
                  </a:cubicBezTo>
                  <a:cubicBezTo>
                    <a:pt x="232" y="572"/>
                    <a:pt x="304" y="500"/>
                    <a:pt x="304" y="411"/>
                  </a:cubicBezTo>
                  <a:lnTo>
                    <a:pt x="304" y="161"/>
                  </a:lnTo>
                  <a:cubicBezTo>
                    <a:pt x="304" y="72"/>
                    <a:pt x="232" y="1"/>
                    <a:pt x="16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3"/>
            <p:cNvSpPr/>
            <p:nvPr/>
          </p:nvSpPr>
          <p:spPr>
            <a:xfrm>
              <a:off x="4511740" y="4328921"/>
              <a:ext cx="9733" cy="18316"/>
            </a:xfrm>
            <a:custGeom>
              <a:avLst/>
              <a:gdLst/>
              <a:ahLst/>
              <a:cxnLst/>
              <a:rect l="l" t="t" r="r" b="b"/>
              <a:pathLst>
                <a:path w="305" h="574" extrusionOk="0">
                  <a:moveTo>
                    <a:pt x="144" y="1"/>
                  </a:moveTo>
                  <a:cubicBezTo>
                    <a:pt x="54" y="1"/>
                    <a:pt x="1" y="72"/>
                    <a:pt x="1" y="161"/>
                  </a:cubicBezTo>
                  <a:lnTo>
                    <a:pt x="1" y="411"/>
                  </a:lnTo>
                  <a:cubicBezTo>
                    <a:pt x="1" y="482"/>
                    <a:pt x="54" y="554"/>
                    <a:pt x="126" y="572"/>
                  </a:cubicBezTo>
                  <a:cubicBezTo>
                    <a:pt x="135" y="573"/>
                    <a:pt x="144" y="574"/>
                    <a:pt x="153" y="574"/>
                  </a:cubicBezTo>
                  <a:cubicBezTo>
                    <a:pt x="245" y="574"/>
                    <a:pt x="304" y="492"/>
                    <a:pt x="304" y="411"/>
                  </a:cubicBezTo>
                  <a:lnTo>
                    <a:pt x="304" y="161"/>
                  </a:lnTo>
                  <a:cubicBezTo>
                    <a:pt x="304" y="72"/>
                    <a:pt x="233" y="1"/>
                    <a:pt x="14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3"/>
            <p:cNvSpPr/>
            <p:nvPr/>
          </p:nvSpPr>
          <p:spPr>
            <a:xfrm>
              <a:off x="4549905" y="4337058"/>
              <a:ext cx="43302" cy="15827"/>
            </a:xfrm>
            <a:custGeom>
              <a:avLst/>
              <a:gdLst/>
              <a:ahLst/>
              <a:cxnLst/>
              <a:rect l="l" t="t" r="r" b="b"/>
              <a:pathLst>
                <a:path w="1357" h="496" extrusionOk="0">
                  <a:moveTo>
                    <a:pt x="196" y="0"/>
                  </a:moveTo>
                  <a:cubicBezTo>
                    <a:pt x="150" y="0"/>
                    <a:pt x="104" y="24"/>
                    <a:pt x="72" y="67"/>
                  </a:cubicBezTo>
                  <a:cubicBezTo>
                    <a:pt x="0" y="138"/>
                    <a:pt x="18" y="245"/>
                    <a:pt x="90" y="299"/>
                  </a:cubicBezTo>
                  <a:cubicBezTo>
                    <a:pt x="268" y="424"/>
                    <a:pt x="464" y="495"/>
                    <a:pt x="678" y="495"/>
                  </a:cubicBezTo>
                  <a:cubicBezTo>
                    <a:pt x="892" y="495"/>
                    <a:pt x="1089" y="424"/>
                    <a:pt x="1267" y="299"/>
                  </a:cubicBezTo>
                  <a:cubicBezTo>
                    <a:pt x="1339" y="245"/>
                    <a:pt x="1356" y="138"/>
                    <a:pt x="1303" y="67"/>
                  </a:cubicBezTo>
                  <a:cubicBezTo>
                    <a:pt x="1270" y="24"/>
                    <a:pt x="1218" y="0"/>
                    <a:pt x="1167" y="0"/>
                  </a:cubicBezTo>
                  <a:cubicBezTo>
                    <a:pt x="1133" y="0"/>
                    <a:pt x="1099" y="10"/>
                    <a:pt x="1071" y="31"/>
                  </a:cubicBezTo>
                  <a:cubicBezTo>
                    <a:pt x="955" y="120"/>
                    <a:pt x="817" y="165"/>
                    <a:pt x="678" y="165"/>
                  </a:cubicBezTo>
                  <a:cubicBezTo>
                    <a:pt x="540" y="165"/>
                    <a:pt x="402" y="120"/>
                    <a:pt x="286" y="31"/>
                  </a:cubicBezTo>
                  <a:cubicBezTo>
                    <a:pt x="258" y="10"/>
                    <a:pt x="227" y="0"/>
                    <a:pt x="196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5" name="Google Shape;1655;p73"/>
          <p:cNvGrpSpPr/>
          <p:nvPr/>
        </p:nvGrpSpPr>
        <p:grpSpPr>
          <a:xfrm>
            <a:off x="5118530" y="4164228"/>
            <a:ext cx="329387" cy="328003"/>
            <a:chOff x="5138039" y="4272120"/>
            <a:chExt cx="341086" cy="339653"/>
          </a:xfrm>
        </p:grpSpPr>
        <p:sp>
          <p:nvSpPr>
            <p:cNvPr id="1656" name="Google Shape;1656;p73"/>
            <p:cNvSpPr/>
            <p:nvPr/>
          </p:nvSpPr>
          <p:spPr>
            <a:xfrm>
              <a:off x="5241683" y="4375032"/>
              <a:ext cx="108207" cy="107664"/>
            </a:xfrm>
            <a:custGeom>
              <a:avLst/>
              <a:gdLst/>
              <a:ahLst/>
              <a:cxnLst/>
              <a:rect l="l" t="t" r="r" b="b"/>
              <a:pathLst>
                <a:path w="3391" h="3374" extrusionOk="0">
                  <a:moveTo>
                    <a:pt x="3390" y="1"/>
                  </a:moveTo>
                  <a:cubicBezTo>
                    <a:pt x="2480" y="1"/>
                    <a:pt x="1642" y="340"/>
                    <a:pt x="999" y="982"/>
                  </a:cubicBezTo>
                  <a:cubicBezTo>
                    <a:pt x="357" y="1625"/>
                    <a:pt x="0" y="2481"/>
                    <a:pt x="0" y="3373"/>
                  </a:cubicBezTo>
                  <a:lnTo>
                    <a:pt x="1142" y="3373"/>
                  </a:lnTo>
                  <a:cubicBezTo>
                    <a:pt x="1142" y="2784"/>
                    <a:pt x="1374" y="2213"/>
                    <a:pt x="1802" y="1785"/>
                  </a:cubicBezTo>
                  <a:cubicBezTo>
                    <a:pt x="2230" y="1375"/>
                    <a:pt x="2784" y="1143"/>
                    <a:pt x="3390" y="1143"/>
                  </a:cubicBezTo>
                  <a:lnTo>
                    <a:pt x="3390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3"/>
            <p:cNvSpPr/>
            <p:nvPr/>
          </p:nvSpPr>
          <p:spPr>
            <a:xfrm>
              <a:off x="5138039" y="4535606"/>
              <a:ext cx="60948" cy="59672"/>
            </a:xfrm>
            <a:custGeom>
              <a:avLst/>
              <a:gdLst/>
              <a:ahLst/>
              <a:cxnLst/>
              <a:rect l="l" t="t" r="r" b="b"/>
              <a:pathLst>
                <a:path w="1910" h="1870" extrusionOk="0">
                  <a:moveTo>
                    <a:pt x="1089" y="1"/>
                  </a:moveTo>
                  <a:lnTo>
                    <a:pt x="215" y="875"/>
                  </a:lnTo>
                  <a:cubicBezTo>
                    <a:pt x="1" y="1107"/>
                    <a:pt x="1" y="1464"/>
                    <a:pt x="215" y="1696"/>
                  </a:cubicBezTo>
                  <a:cubicBezTo>
                    <a:pt x="331" y="1812"/>
                    <a:pt x="483" y="1870"/>
                    <a:pt x="632" y="1870"/>
                  </a:cubicBezTo>
                  <a:cubicBezTo>
                    <a:pt x="781" y="1870"/>
                    <a:pt x="929" y="1812"/>
                    <a:pt x="1036" y="1696"/>
                  </a:cubicBezTo>
                  <a:lnTo>
                    <a:pt x="1910" y="821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3"/>
            <p:cNvSpPr/>
            <p:nvPr/>
          </p:nvSpPr>
          <p:spPr>
            <a:xfrm>
              <a:off x="5403371" y="4272120"/>
              <a:ext cx="60948" cy="59672"/>
            </a:xfrm>
            <a:custGeom>
              <a:avLst/>
              <a:gdLst/>
              <a:ahLst/>
              <a:cxnLst/>
              <a:rect l="l" t="t" r="r" b="b"/>
              <a:pathLst>
                <a:path w="1910" h="1870" extrusionOk="0">
                  <a:moveTo>
                    <a:pt x="1278" y="1"/>
                  </a:moveTo>
                  <a:cubicBezTo>
                    <a:pt x="1129" y="1"/>
                    <a:pt x="982" y="59"/>
                    <a:pt x="875" y="175"/>
                  </a:cubicBezTo>
                  <a:lnTo>
                    <a:pt x="0" y="1049"/>
                  </a:lnTo>
                  <a:lnTo>
                    <a:pt x="821" y="1870"/>
                  </a:lnTo>
                  <a:lnTo>
                    <a:pt x="1696" y="996"/>
                  </a:lnTo>
                  <a:cubicBezTo>
                    <a:pt x="1910" y="764"/>
                    <a:pt x="1910" y="407"/>
                    <a:pt x="1696" y="175"/>
                  </a:cubicBezTo>
                  <a:cubicBezTo>
                    <a:pt x="1580" y="59"/>
                    <a:pt x="1428" y="1"/>
                    <a:pt x="12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3"/>
            <p:cNvSpPr/>
            <p:nvPr/>
          </p:nvSpPr>
          <p:spPr>
            <a:xfrm>
              <a:off x="5153994" y="4445650"/>
              <a:ext cx="165709" cy="165709"/>
            </a:xfrm>
            <a:custGeom>
              <a:avLst/>
              <a:gdLst/>
              <a:ahLst/>
              <a:cxnLst/>
              <a:rect l="l" t="t" r="r" b="b"/>
              <a:pathLst>
                <a:path w="5193" h="5193" extrusionOk="0">
                  <a:moveTo>
                    <a:pt x="2588" y="0"/>
                  </a:moveTo>
                  <a:cubicBezTo>
                    <a:pt x="1160" y="0"/>
                    <a:pt x="0" y="1160"/>
                    <a:pt x="0" y="2605"/>
                  </a:cubicBezTo>
                  <a:cubicBezTo>
                    <a:pt x="0" y="4033"/>
                    <a:pt x="1160" y="5193"/>
                    <a:pt x="2588" y="5193"/>
                  </a:cubicBezTo>
                  <a:cubicBezTo>
                    <a:pt x="4033" y="5193"/>
                    <a:pt x="5193" y="4033"/>
                    <a:pt x="5193" y="2605"/>
                  </a:cubicBezTo>
                  <a:cubicBezTo>
                    <a:pt x="5193" y="1160"/>
                    <a:pt x="4033" y="0"/>
                    <a:pt x="2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3"/>
            <p:cNvSpPr/>
            <p:nvPr/>
          </p:nvSpPr>
          <p:spPr>
            <a:xfrm>
              <a:off x="5146017" y="4470125"/>
              <a:ext cx="160603" cy="141648"/>
            </a:xfrm>
            <a:custGeom>
              <a:avLst/>
              <a:gdLst/>
              <a:ahLst/>
              <a:cxnLst/>
              <a:rect l="l" t="t" r="r" b="b"/>
              <a:pathLst>
                <a:path w="5033" h="4439" extrusionOk="0">
                  <a:moveTo>
                    <a:pt x="1000" y="1"/>
                  </a:moveTo>
                  <a:lnTo>
                    <a:pt x="1000" y="1"/>
                  </a:lnTo>
                  <a:cubicBezTo>
                    <a:pt x="1" y="1018"/>
                    <a:pt x="1" y="2659"/>
                    <a:pt x="1000" y="3676"/>
                  </a:cubicBezTo>
                  <a:cubicBezTo>
                    <a:pt x="1508" y="4185"/>
                    <a:pt x="2173" y="4439"/>
                    <a:pt x="2838" y="4439"/>
                  </a:cubicBezTo>
                  <a:cubicBezTo>
                    <a:pt x="3502" y="4439"/>
                    <a:pt x="4167" y="4185"/>
                    <a:pt x="4675" y="3676"/>
                  </a:cubicBezTo>
                  <a:cubicBezTo>
                    <a:pt x="4818" y="3533"/>
                    <a:pt x="4943" y="3391"/>
                    <a:pt x="5032" y="3230"/>
                  </a:cubicBezTo>
                  <a:cubicBezTo>
                    <a:pt x="3694" y="2160"/>
                    <a:pt x="2552" y="2731"/>
                    <a:pt x="1660" y="2070"/>
                  </a:cubicBezTo>
                  <a:cubicBezTo>
                    <a:pt x="661" y="1339"/>
                    <a:pt x="1000" y="1"/>
                    <a:pt x="1000" y="1"/>
                  </a:cubicBezTo>
                  <a:close/>
                </a:path>
              </a:pathLst>
            </a:custGeom>
            <a:solidFill>
              <a:srgbClr val="C6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3"/>
            <p:cNvSpPr/>
            <p:nvPr/>
          </p:nvSpPr>
          <p:spPr>
            <a:xfrm>
              <a:off x="5175629" y="4473252"/>
              <a:ext cx="121864" cy="111079"/>
            </a:xfrm>
            <a:custGeom>
              <a:avLst/>
              <a:gdLst/>
              <a:ahLst/>
              <a:cxnLst/>
              <a:rect l="l" t="t" r="r" b="b"/>
              <a:pathLst>
                <a:path w="3819" h="3481" extrusionOk="0">
                  <a:moveTo>
                    <a:pt x="1910" y="1"/>
                  </a:moveTo>
                  <a:cubicBezTo>
                    <a:pt x="1463" y="1"/>
                    <a:pt x="1017" y="170"/>
                    <a:pt x="678" y="509"/>
                  </a:cubicBezTo>
                  <a:cubicBezTo>
                    <a:pt x="0" y="1187"/>
                    <a:pt x="0" y="2294"/>
                    <a:pt x="678" y="2972"/>
                  </a:cubicBezTo>
                  <a:cubicBezTo>
                    <a:pt x="1017" y="3311"/>
                    <a:pt x="1463" y="3480"/>
                    <a:pt x="1910" y="3480"/>
                  </a:cubicBezTo>
                  <a:cubicBezTo>
                    <a:pt x="2356" y="3480"/>
                    <a:pt x="2802" y="3311"/>
                    <a:pt x="3141" y="2972"/>
                  </a:cubicBezTo>
                  <a:cubicBezTo>
                    <a:pt x="3819" y="2294"/>
                    <a:pt x="3819" y="1187"/>
                    <a:pt x="3141" y="509"/>
                  </a:cubicBezTo>
                  <a:cubicBezTo>
                    <a:pt x="2802" y="170"/>
                    <a:pt x="2356" y="1"/>
                    <a:pt x="1910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3"/>
            <p:cNvSpPr/>
            <p:nvPr/>
          </p:nvSpPr>
          <p:spPr>
            <a:xfrm>
              <a:off x="5178469" y="4516236"/>
              <a:ext cx="104792" cy="68096"/>
            </a:xfrm>
            <a:custGeom>
              <a:avLst/>
              <a:gdLst/>
              <a:ahLst/>
              <a:cxnLst/>
              <a:rect l="l" t="t" r="r" b="b"/>
              <a:pathLst>
                <a:path w="3284" h="2134" extrusionOk="0">
                  <a:moveTo>
                    <a:pt x="126" y="1"/>
                  </a:moveTo>
                  <a:cubicBezTo>
                    <a:pt x="1" y="572"/>
                    <a:pt x="161" y="1178"/>
                    <a:pt x="589" y="1625"/>
                  </a:cubicBezTo>
                  <a:cubicBezTo>
                    <a:pt x="928" y="1964"/>
                    <a:pt x="1374" y="2133"/>
                    <a:pt x="1821" y="2133"/>
                  </a:cubicBezTo>
                  <a:cubicBezTo>
                    <a:pt x="2267" y="2133"/>
                    <a:pt x="2713" y="1964"/>
                    <a:pt x="3052" y="1625"/>
                  </a:cubicBezTo>
                  <a:cubicBezTo>
                    <a:pt x="3141" y="1535"/>
                    <a:pt x="3230" y="1428"/>
                    <a:pt x="3284" y="1339"/>
                  </a:cubicBezTo>
                  <a:cubicBezTo>
                    <a:pt x="2249" y="875"/>
                    <a:pt x="1357" y="1161"/>
                    <a:pt x="643" y="625"/>
                  </a:cubicBezTo>
                  <a:cubicBezTo>
                    <a:pt x="393" y="447"/>
                    <a:pt x="233" y="233"/>
                    <a:pt x="126" y="1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3"/>
            <p:cNvSpPr/>
            <p:nvPr/>
          </p:nvSpPr>
          <p:spPr>
            <a:xfrm>
              <a:off x="5313417" y="4286225"/>
              <a:ext cx="165709" cy="165709"/>
            </a:xfrm>
            <a:custGeom>
              <a:avLst/>
              <a:gdLst/>
              <a:ahLst/>
              <a:cxnLst/>
              <a:rect l="l" t="t" r="r" b="b"/>
              <a:pathLst>
                <a:path w="5193" h="5193" extrusionOk="0">
                  <a:moveTo>
                    <a:pt x="2587" y="0"/>
                  </a:moveTo>
                  <a:cubicBezTo>
                    <a:pt x="1160" y="0"/>
                    <a:pt x="0" y="1160"/>
                    <a:pt x="0" y="2605"/>
                  </a:cubicBezTo>
                  <a:cubicBezTo>
                    <a:pt x="0" y="4033"/>
                    <a:pt x="1160" y="5193"/>
                    <a:pt x="2587" y="5193"/>
                  </a:cubicBezTo>
                  <a:cubicBezTo>
                    <a:pt x="4033" y="5193"/>
                    <a:pt x="5193" y="4033"/>
                    <a:pt x="5193" y="2605"/>
                  </a:cubicBezTo>
                  <a:cubicBezTo>
                    <a:pt x="5193" y="1160"/>
                    <a:pt x="4033" y="0"/>
                    <a:pt x="2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3"/>
            <p:cNvSpPr/>
            <p:nvPr/>
          </p:nvSpPr>
          <p:spPr>
            <a:xfrm>
              <a:off x="5309428" y="4352280"/>
              <a:ext cx="166283" cy="100102"/>
            </a:xfrm>
            <a:custGeom>
              <a:avLst/>
              <a:gdLst/>
              <a:ahLst/>
              <a:cxnLst/>
              <a:rect l="l" t="t" r="r" b="b"/>
              <a:pathLst>
                <a:path w="5211" h="3137" extrusionOk="0">
                  <a:moveTo>
                    <a:pt x="179" y="0"/>
                  </a:moveTo>
                  <a:lnTo>
                    <a:pt x="179" y="0"/>
                  </a:lnTo>
                  <a:cubicBezTo>
                    <a:pt x="0" y="839"/>
                    <a:pt x="232" y="1731"/>
                    <a:pt x="875" y="2373"/>
                  </a:cubicBezTo>
                  <a:cubicBezTo>
                    <a:pt x="1383" y="2882"/>
                    <a:pt x="2048" y="3136"/>
                    <a:pt x="2712" y="3136"/>
                  </a:cubicBezTo>
                  <a:cubicBezTo>
                    <a:pt x="3377" y="3136"/>
                    <a:pt x="4042" y="2882"/>
                    <a:pt x="4550" y="2373"/>
                  </a:cubicBezTo>
                  <a:cubicBezTo>
                    <a:pt x="4889" y="2034"/>
                    <a:pt x="5103" y="1660"/>
                    <a:pt x="5210" y="1231"/>
                  </a:cubicBezTo>
                  <a:cubicBezTo>
                    <a:pt x="4791" y="994"/>
                    <a:pt x="4109" y="690"/>
                    <a:pt x="3344" y="690"/>
                  </a:cubicBezTo>
                  <a:cubicBezTo>
                    <a:pt x="3132" y="690"/>
                    <a:pt x="2915" y="713"/>
                    <a:pt x="2695" y="767"/>
                  </a:cubicBezTo>
                  <a:cubicBezTo>
                    <a:pt x="2515" y="812"/>
                    <a:pt x="2339" y="832"/>
                    <a:pt x="2167" y="832"/>
                  </a:cubicBezTo>
                  <a:cubicBezTo>
                    <a:pt x="1310" y="832"/>
                    <a:pt x="565" y="342"/>
                    <a:pt x="179" y="0"/>
                  </a:cubicBezTo>
                  <a:close/>
                </a:path>
              </a:pathLst>
            </a:custGeom>
            <a:solidFill>
              <a:srgbClr val="C6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3"/>
            <p:cNvSpPr/>
            <p:nvPr/>
          </p:nvSpPr>
          <p:spPr>
            <a:xfrm>
              <a:off x="5335052" y="4313827"/>
              <a:ext cx="122439" cy="111079"/>
            </a:xfrm>
            <a:custGeom>
              <a:avLst/>
              <a:gdLst/>
              <a:ahLst/>
              <a:cxnLst/>
              <a:rect l="l" t="t" r="r" b="b"/>
              <a:pathLst>
                <a:path w="3837" h="3481" extrusionOk="0">
                  <a:moveTo>
                    <a:pt x="1909" y="1"/>
                  </a:moveTo>
                  <a:cubicBezTo>
                    <a:pt x="1463" y="1"/>
                    <a:pt x="1017" y="170"/>
                    <a:pt x="678" y="509"/>
                  </a:cubicBezTo>
                  <a:cubicBezTo>
                    <a:pt x="0" y="1187"/>
                    <a:pt x="0" y="2294"/>
                    <a:pt x="678" y="2972"/>
                  </a:cubicBezTo>
                  <a:cubicBezTo>
                    <a:pt x="1017" y="3311"/>
                    <a:pt x="1463" y="3480"/>
                    <a:pt x="1909" y="3480"/>
                  </a:cubicBezTo>
                  <a:cubicBezTo>
                    <a:pt x="2356" y="3480"/>
                    <a:pt x="2802" y="3311"/>
                    <a:pt x="3141" y="2972"/>
                  </a:cubicBezTo>
                  <a:cubicBezTo>
                    <a:pt x="3837" y="2294"/>
                    <a:pt x="3837" y="1187"/>
                    <a:pt x="3141" y="509"/>
                  </a:cubicBezTo>
                  <a:cubicBezTo>
                    <a:pt x="2802" y="170"/>
                    <a:pt x="2356" y="1"/>
                    <a:pt x="1909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3"/>
            <p:cNvSpPr/>
            <p:nvPr/>
          </p:nvSpPr>
          <p:spPr>
            <a:xfrm>
              <a:off x="5340732" y="4369352"/>
              <a:ext cx="109930" cy="55555"/>
            </a:xfrm>
            <a:custGeom>
              <a:avLst/>
              <a:gdLst/>
              <a:ahLst/>
              <a:cxnLst/>
              <a:rect l="l" t="t" r="r" b="b"/>
              <a:pathLst>
                <a:path w="3445" h="1741" extrusionOk="0">
                  <a:moveTo>
                    <a:pt x="1" y="0"/>
                  </a:moveTo>
                  <a:cubicBezTo>
                    <a:pt x="1" y="447"/>
                    <a:pt x="161" y="893"/>
                    <a:pt x="500" y="1232"/>
                  </a:cubicBezTo>
                  <a:cubicBezTo>
                    <a:pt x="839" y="1571"/>
                    <a:pt x="1285" y="1740"/>
                    <a:pt x="1731" y="1740"/>
                  </a:cubicBezTo>
                  <a:cubicBezTo>
                    <a:pt x="2178" y="1740"/>
                    <a:pt x="2624" y="1571"/>
                    <a:pt x="2963" y="1232"/>
                  </a:cubicBezTo>
                  <a:cubicBezTo>
                    <a:pt x="3230" y="982"/>
                    <a:pt x="3373" y="661"/>
                    <a:pt x="3444" y="339"/>
                  </a:cubicBezTo>
                  <a:cubicBezTo>
                    <a:pt x="3119" y="235"/>
                    <a:pt x="2748" y="153"/>
                    <a:pt x="2356" y="153"/>
                  </a:cubicBezTo>
                  <a:cubicBezTo>
                    <a:pt x="2147" y="153"/>
                    <a:pt x="1931" y="176"/>
                    <a:pt x="1714" y="232"/>
                  </a:cubicBezTo>
                  <a:cubicBezTo>
                    <a:pt x="1533" y="278"/>
                    <a:pt x="1357" y="297"/>
                    <a:pt x="1187" y="297"/>
                  </a:cubicBezTo>
                  <a:cubicBezTo>
                    <a:pt x="749" y="297"/>
                    <a:pt x="347" y="167"/>
                    <a:pt x="1" y="0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7" name="Google Shape;1667;p73"/>
          <p:cNvGrpSpPr/>
          <p:nvPr/>
        </p:nvGrpSpPr>
        <p:grpSpPr>
          <a:xfrm>
            <a:off x="3694482" y="4164105"/>
            <a:ext cx="327723" cy="327727"/>
            <a:chOff x="3663411" y="4271993"/>
            <a:chExt cx="339363" cy="339367"/>
          </a:xfrm>
        </p:grpSpPr>
        <p:sp>
          <p:nvSpPr>
            <p:cNvPr id="1668" name="Google Shape;1668;p73"/>
            <p:cNvSpPr/>
            <p:nvPr/>
          </p:nvSpPr>
          <p:spPr>
            <a:xfrm>
              <a:off x="3824525" y="4271993"/>
              <a:ext cx="109356" cy="179366"/>
            </a:xfrm>
            <a:custGeom>
              <a:avLst/>
              <a:gdLst/>
              <a:ahLst/>
              <a:cxnLst/>
              <a:rect l="l" t="t" r="r" b="b"/>
              <a:pathLst>
                <a:path w="3427" h="5621" extrusionOk="0">
                  <a:moveTo>
                    <a:pt x="1714" y="0"/>
                  </a:moveTo>
                  <a:cubicBezTo>
                    <a:pt x="768" y="0"/>
                    <a:pt x="1" y="785"/>
                    <a:pt x="1" y="1731"/>
                  </a:cubicBezTo>
                  <a:lnTo>
                    <a:pt x="1" y="5621"/>
                  </a:lnTo>
                  <a:lnTo>
                    <a:pt x="768" y="5621"/>
                  </a:lnTo>
                  <a:lnTo>
                    <a:pt x="768" y="1731"/>
                  </a:lnTo>
                  <a:cubicBezTo>
                    <a:pt x="768" y="1196"/>
                    <a:pt x="1196" y="785"/>
                    <a:pt x="1714" y="785"/>
                  </a:cubicBezTo>
                  <a:cubicBezTo>
                    <a:pt x="2231" y="785"/>
                    <a:pt x="2659" y="1196"/>
                    <a:pt x="2659" y="1731"/>
                  </a:cubicBezTo>
                  <a:cubicBezTo>
                    <a:pt x="2659" y="1945"/>
                    <a:pt x="2838" y="2106"/>
                    <a:pt x="3052" y="2106"/>
                  </a:cubicBezTo>
                  <a:cubicBezTo>
                    <a:pt x="3266" y="2106"/>
                    <a:pt x="3427" y="1945"/>
                    <a:pt x="3427" y="1731"/>
                  </a:cubicBezTo>
                  <a:cubicBezTo>
                    <a:pt x="3427" y="785"/>
                    <a:pt x="2659" y="0"/>
                    <a:pt x="1714" y="0"/>
                  </a:cubicBezTo>
                  <a:close/>
                </a:path>
              </a:pathLst>
            </a:custGeom>
            <a:solidFill>
              <a:srgbClr val="3D4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3"/>
            <p:cNvSpPr/>
            <p:nvPr/>
          </p:nvSpPr>
          <p:spPr>
            <a:xfrm>
              <a:off x="3794370" y="4353971"/>
              <a:ext cx="85423" cy="89986"/>
            </a:xfrm>
            <a:custGeom>
              <a:avLst/>
              <a:gdLst/>
              <a:ahLst/>
              <a:cxnLst/>
              <a:rect l="l" t="t" r="r" b="b"/>
              <a:pathLst>
                <a:path w="2677" h="2820" extrusionOk="0">
                  <a:moveTo>
                    <a:pt x="1338" y="1"/>
                  </a:moveTo>
                  <a:cubicBezTo>
                    <a:pt x="607" y="1"/>
                    <a:pt x="0" y="643"/>
                    <a:pt x="0" y="1410"/>
                  </a:cubicBezTo>
                  <a:cubicBezTo>
                    <a:pt x="0" y="2195"/>
                    <a:pt x="607" y="2820"/>
                    <a:pt x="1338" y="2820"/>
                  </a:cubicBezTo>
                  <a:cubicBezTo>
                    <a:pt x="2070" y="2820"/>
                    <a:pt x="2677" y="2195"/>
                    <a:pt x="2677" y="1410"/>
                  </a:cubicBezTo>
                  <a:cubicBezTo>
                    <a:pt x="2677" y="643"/>
                    <a:pt x="2070" y="1"/>
                    <a:pt x="1338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3"/>
            <p:cNvSpPr/>
            <p:nvPr/>
          </p:nvSpPr>
          <p:spPr>
            <a:xfrm>
              <a:off x="3663411" y="4399539"/>
              <a:ext cx="339363" cy="211819"/>
            </a:xfrm>
            <a:custGeom>
              <a:avLst/>
              <a:gdLst/>
              <a:ahLst/>
              <a:cxnLst/>
              <a:rect l="l" t="t" r="r" b="b"/>
              <a:pathLst>
                <a:path w="10635" h="6638" extrusionOk="0">
                  <a:moveTo>
                    <a:pt x="2338" y="0"/>
                  </a:moveTo>
                  <a:cubicBezTo>
                    <a:pt x="1053" y="0"/>
                    <a:pt x="0" y="1053"/>
                    <a:pt x="0" y="2355"/>
                  </a:cubicBezTo>
                  <a:cubicBezTo>
                    <a:pt x="0" y="3640"/>
                    <a:pt x="1053" y="6638"/>
                    <a:pt x="2338" y="6638"/>
                  </a:cubicBezTo>
                  <a:cubicBezTo>
                    <a:pt x="2909" y="6638"/>
                    <a:pt x="3426" y="6084"/>
                    <a:pt x="3819" y="5335"/>
                  </a:cubicBezTo>
                  <a:cubicBezTo>
                    <a:pt x="4122" y="4800"/>
                    <a:pt x="4675" y="4461"/>
                    <a:pt x="5335" y="4461"/>
                  </a:cubicBezTo>
                  <a:cubicBezTo>
                    <a:pt x="5995" y="4461"/>
                    <a:pt x="6531" y="4800"/>
                    <a:pt x="6816" y="5335"/>
                  </a:cubicBezTo>
                  <a:cubicBezTo>
                    <a:pt x="7227" y="6084"/>
                    <a:pt x="7744" y="6638"/>
                    <a:pt x="8297" y="6638"/>
                  </a:cubicBezTo>
                  <a:cubicBezTo>
                    <a:pt x="9600" y="6638"/>
                    <a:pt x="10635" y="3640"/>
                    <a:pt x="10635" y="2355"/>
                  </a:cubicBezTo>
                  <a:cubicBezTo>
                    <a:pt x="10635" y="1053"/>
                    <a:pt x="9600" y="0"/>
                    <a:pt x="8297" y="0"/>
                  </a:cubicBez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3"/>
            <p:cNvSpPr/>
            <p:nvPr/>
          </p:nvSpPr>
          <p:spPr>
            <a:xfrm>
              <a:off x="3663411" y="4399539"/>
              <a:ext cx="110472" cy="211819"/>
            </a:xfrm>
            <a:custGeom>
              <a:avLst/>
              <a:gdLst/>
              <a:ahLst/>
              <a:cxnLst/>
              <a:rect l="l" t="t" r="r" b="b"/>
              <a:pathLst>
                <a:path w="3462" h="6638" extrusionOk="0">
                  <a:moveTo>
                    <a:pt x="2356" y="0"/>
                  </a:moveTo>
                  <a:cubicBezTo>
                    <a:pt x="1053" y="0"/>
                    <a:pt x="0" y="1053"/>
                    <a:pt x="0" y="2355"/>
                  </a:cubicBezTo>
                  <a:cubicBezTo>
                    <a:pt x="0" y="3640"/>
                    <a:pt x="1053" y="6638"/>
                    <a:pt x="2356" y="6638"/>
                  </a:cubicBezTo>
                  <a:cubicBezTo>
                    <a:pt x="2534" y="6638"/>
                    <a:pt x="2712" y="6584"/>
                    <a:pt x="2873" y="6477"/>
                  </a:cubicBezTo>
                  <a:cubicBezTo>
                    <a:pt x="2695" y="6227"/>
                    <a:pt x="2588" y="5977"/>
                    <a:pt x="2534" y="5763"/>
                  </a:cubicBezTo>
                  <a:cubicBezTo>
                    <a:pt x="2463" y="5496"/>
                    <a:pt x="2463" y="5228"/>
                    <a:pt x="2516" y="4960"/>
                  </a:cubicBezTo>
                  <a:cubicBezTo>
                    <a:pt x="2748" y="3997"/>
                    <a:pt x="2498" y="2962"/>
                    <a:pt x="2409" y="1820"/>
                  </a:cubicBezTo>
                  <a:cubicBezTo>
                    <a:pt x="2302" y="714"/>
                    <a:pt x="3283" y="107"/>
                    <a:pt x="3462" y="0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3"/>
            <p:cNvSpPr/>
            <p:nvPr/>
          </p:nvSpPr>
          <p:spPr>
            <a:xfrm>
              <a:off x="3913362" y="4438821"/>
              <a:ext cx="29070" cy="28496"/>
            </a:xfrm>
            <a:custGeom>
              <a:avLst/>
              <a:gdLst/>
              <a:ahLst/>
              <a:cxnLst/>
              <a:rect l="l" t="t" r="r" b="b"/>
              <a:pathLst>
                <a:path w="911" h="893" extrusionOk="0">
                  <a:moveTo>
                    <a:pt x="464" y="0"/>
                  </a:moveTo>
                  <a:cubicBezTo>
                    <a:pt x="214" y="0"/>
                    <a:pt x="0" y="197"/>
                    <a:pt x="0" y="446"/>
                  </a:cubicBezTo>
                  <a:cubicBezTo>
                    <a:pt x="0" y="696"/>
                    <a:pt x="214" y="892"/>
                    <a:pt x="464" y="892"/>
                  </a:cubicBezTo>
                  <a:cubicBezTo>
                    <a:pt x="696" y="892"/>
                    <a:pt x="910" y="696"/>
                    <a:pt x="910" y="446"/>
                  </a:cubicBezTo>
                  <a:cubicBezTo>
                    <a:pt x="910" y="197"/>
                    <a:pt x="696" y="0"/>
                    <a:pt x="464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3"/>
            <p:cNvSpPr/>
            <p:nvPr/>
          </p:nvSpPr>
          <p:spPr>
            <a:xfrm>
              <a:off x="3913362" y="4499164"/>
              <a:ext cx="29070" cy="29070"/>
            </a:xfrm>
            <a:custGeom>
              <a:avLst/>
              <a:gdLst/>
              <a:ahLst/>
              <a:cxnLst/>
              <a:rect l="l" t="t" r="r" b="b"/>
              <a:pathLst>
                <a:path w="911" h="911" extrusionOk="0">
                  <a:moveTo>
                    <a:pt x="464" y="1"/>
                  </a:moveTo>
                  <a:cubicBezTo>
                    <a:pt x="214" y="1"/>
                    <a:pt x="0" y="215"/>
                    <a:pt x="0" y="465"/>
                  </a:cubicBezTo>
                  <a:cubicBezTo>
                    <a:pt x="0" y="696"/>
                    <a:pt x="214" y="911"/>
                    <a:pt x="464" y="911"/>
                  </a:cubicBezTo>
                  <a:cubicBezTo>
                    <a:pt x="696" y="911"/>
                    <a:pt x="910" y="696"/>
                    <a:pt x="910" y="465"/>
                  </a:cubicBezTo>
                  <a:cubicBezTo>
                    <a:pt x="910" y="215"/>
                    <a:pt x="696" y="1"/>
                    <a:pt x="464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3"/>
            <p:cNvSpPr/>
            <p:nvPr/>
          </p:nvSpPr>
          <p:spPr>
            <a:xfrm>
              <a:off x="3883175" y="4468976"/>
              <a:ext cx="29070" cy="29070"/>
            </a:xfrm>
            <a:custGeom>
              <a:avLst/>
              <a:gdLst/>
              <a:ahLst/>
              <a:cxnLst/>
              <a:rect l="l" t="t" r="r" b="b"/>
              <a:pathLst>
                <a:path w="911" h="911" extrusionOk="0">
                  <a:moveTo>
                    <a:pt x="447" y="1"/>
                  </a:moveTo>
                  <a:cubicBezTo>
                    <a:pt x="215" y="1"/>
                    <a:pt x="1" y="215"/>
                    <a:pt x="1" y="447"/>
                  </a:cubicBezTo>
                  <a:cubicBezTo>
                    <a:pt x="1" y="697"/>
                    <a:pt x="215" y="911"/>
                    <a:pt x="447" y="911"/>
                  </a:cubicBezTo>
                  <a:cubicBezTo>
                    <a:pt x="696" y="911"/>
                    <a:pt x="911" y="697"/>
                    <a:pt x="911" y="447"/>
                  </a:cubicBezTo>
                  <a:cubicBezTo>
                    <a:pt x="911" y="215"/>
                    <a:pt x="696" y="1"/>
                    <a:pt x="447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3"/>
            <p:cNvSpPr/>
            <p:nvPr/>
          </p:nvSpPr>
          <p:spPr>
            <a:xfrm>
              <a:off x="3943517" y="4468976"/>
              <a:ext cx="29070" cy="29070"/>
            </a:xfrm>
            <a:custGeom>
              <a:avLst/>
              <a:gdLst/>
              <a:ahLst/>
              <a:cxnLst/>
              <a:rect l="l" t="t" r="r" b="b"/>
              <a:pathLst>
                <a:path w="911" h="911" extrusionOk="0">
                  <a:moveTo>
                    <a:pt x="465" y="1"/>
                  </a:moveTo>
                  <a:cubicBezTo>
                    <a:pt x="215" y="1"/>
                    <a:pt x="1" y="215"/>
                    <a:pt x="1" y="447"/>
                  </a:cubicBezTo>
                  <a:cubicBezTo>
                    <a:pt x="1" y="697"/>
                    <a:pt x="215" y="911"/>
                    <a:pt x="465" y="911"/>
                  </a:cubicBezTo>
                  <a:cubicBezTo>
                    <a:pt x="697" y="911"/>
                    <a:pt x="911" y="697"/>
                    <a:pt x="911" y="447"/>
                  </a:cubicBezTo>
                  <a:cubicBezTo>
                    <a:pt x="911" y="215"/>
                    <a:pt x="697" y="1"/>
                    <a:pt x="465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3"/>
            <p:cNvSpPr/>
            <p:nvPr/>
          </p:nvSpPr>
          <p:spPr>
            <a:xfrm>
              <a:off x="3694140" y="4434258"/>
              <a:ext cx="98538" cy="98538"/>
            </a:xfrm>
            <a:custGeom>
              <a:avLst/>
              <a:gdLst/>
              <a:ahLst/>
              <a:cxnLst/>
              <a:rect l="l" t="t" r="r" b="b"/>
              <a:pathLst>
                <a:path w="3088" h="3088" extrusionOk="0">
                  <a:moveTo>
                    <a:pt x="1553" y="1"/>
                  </a:moveTo>
                  <a:cubicBezTo>
                    <a:pt x="1321" y="1"/>
                    <a:pt x="1143" y="179"/>
                    <a:pt x="1143" y="411"/>
                  </a:cubicBezTo>
                  <a:lnTo>
                    <a:pt x="1143" y="928"/>
                  </a:lnTo>
                  <a:cubicBezTo>
                    <a:pt x="1143" y="1053"/>
                    <a:pt x="1036" y="1142"/>
                    <a:pt x="929" y="1142"/>
                  </a:cubicBezTo>
                  <a:lnTo>
                    <a:pt x="393" y="1142"/>
                  </a:lnTo>
                  <a:cubicBezTo>
                    <a:pt x="179" y="1142"/>
                    <a:pt x="1" y="1321"/>
                    <a:pt x="1" y="1535"/>
                  </a:cubicBezTo>
                  <a:cubicBezTo>
                    <a:pt x="1" y="1767"/>
                    <a:pt x="179" y="1945"/>
                    <a:pt x="393" y="1945"/>
                  </a:cubicBezTo>
                  <a:lnTo>
                    <a:pt x="929" y="1945"/>
                  </a:lnTo>
                  <a:cubicBezTo>
                    <a:pt x="1036" y="1945"/>
                    <a:pt x="1143" y="2052"/>
                    <a:pt x="1143" y="2160"/>
                  </a:cubicBezTo>
                  <a:lnTo>
                    <a:pt x="1143" y="2677"/>
                  </a:lnTo>
                  <a:cubicBezTo>
                    <a:pt x="1143" y="2891"/>
                    <a:pt x="1303" y="3069"/>
                    <a:pt x="1535" y="3087"/>
                  </a:cubicBezTo>
                  <a:cubicBezTo>
                    <a:pt x="1767" y="3087"/>
                    <a:pt x="1946" y="2909"/>
                    <a:pt x="1946" y="2677"/>
                  </a:cubicBezTo>
                  <a:lnTo>
                    <a:pt x="1946" y="2160"/>
                  </a:lnTo>
                  <a:cubicBezTo>
                    <a:pt x="1946" y="2035"/>
                    <a:pt x="2035" y="1945"/>
                    <a:pt x="2160" y="1945"/>
                  </a:cubicBezTo>
                  <a:lnTo>
                    <a:pt x="2677" y="1945"/>
                  </a:lnTo>
                  <a:cubicBezTo>
                    <a:pt x="2909" y="1945"/>
                    <a:pt x="3088" y="1767"/>
                    <a:pt x="3088" y="1535"/>
                  </a:cubicBezTo>
                  <a:cubicBezTo>
                    <a:pt x="3088" y="1321"/>
                    <a:pt x="2909" y="1142"/>
                    <a:pt x="2677" y="1142"/>
                  </a:cubicBezTo>
                  <a:lnTo>
                    <a:pt x="2160" y="1142"/>
                  </a:lnTo>
                  <a:cubicBezTo>
                    <a:pt x="2035" y="1142"/>
                    <a:pt x="1946" y="1035"/>
                    <a:pt x="1946" y="928"/>
                  </a:cubicBezTo>
                  <a:lnTo>
                    <a:pt x="1946" y="411"/>
                  </a:lnTo>
                  <a:cubicBezTo>
                    <a:pt x="1946" y="197"/>
                    <a:pt x="1785" y="18"/>
                    <a:pt x="1553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3"/>
            <p:cNvSpPr/>
            <p:nvPr/>
          </p:nvSpPr>
          <p:spPr>
            <a:xfrm>
              <a:off x="3818845" y="4449639"/>
              <a:ext cx="29070" cy="22784"/>
            </a:xfrm>
            <a:custGeom>
              <a:avLst/>
              <a:gdLst/>
              <a:ahLst/>
              <a:cxnLst/>
              <a:rect l="l" t="t" r="r" b="b"/>
              <a:pathLst>
                <a:path w="911" h="714" extrusionOk="0">
                  <a:moveTo>
                    <a:pt x="357" y="0"/>
                  </a:moveTo>
                  <a:cubicBezTo>
                    <a:pt x="161" y="0"/>
                    <a:pt x="0" y="161"/>
                    <a:pt x="0" y="357"/>
                  </a:cubicBezTo>
                  <a:cubicBezTo>
                    <a:pt x="0" y="553"/>
                    <a:pt x="161" y="714"/>
                    <a:pt x="357" y="714"/>
                  </a:cubicBezTo>
                  <a:lnTo>
                    <a:pt x="536" y="714"/>
                  </a:lnTo>
                  <a:cubicBezTo>
                    <a:pt x="750" y="714"/>
                    <a:pt x="910" y="553"/>
                    <a:pt x="910" y="357"/>
                  </a:cubicBezTo>
                  <a:cubicBezTo>
                    <a:pt x="910" y="161"/>
                    <a:pt x="750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3"/>
            <p:cNvSpPr/>
            <p:nvPr/>
          </p:nvSpPr>
          <p:spPr>
            <a:xfrm>
              <a:off x="3818845" y="4490612"/>
              <a:ext cx="29070" cy="22816"/>
            </a:xfrm>
            <a:custGeom>
              <a:avLst/>
              <a:gdLst/>
              <a:ahLst/>
              <a:cxnLst/>
              <a:rect l="l" t="t" r="r" b="b"/>
              <a:pathLst>
                <a:path w="911" h="715" extrusionOk="0">
                  <a:moveTo>
                    <a:pt x="357" y="1"/>
                  </a:moveTo>
                  <a:cubicBezTo>
                    <a:pt x="161" y="1"/>
                    <a:pt x="0" y="162"/>
                    <a:pt x="0" y="358"/>
                  </a:cubicBezTo>
                  <a:cubicBezTo>
                    <a:pt x="0" y="554"/>
                    <a:pt x="161" y="715"/>
                    <a:pt x="357" y="715"/>
                  </a:cubicBezTo>
                  <a:lnTo>
                    <a:pt x="536" y="715"/>
                  </a:lnTo>
                  <a:cubicBezTo>
                    <a:pt x="750" y="715"/>
                    <a:pt x="910" y="554"/>
                    <a:pt x="910" y="358"/>
                  </a:cubicBezTo>
                  <a:cubicBezTo>
                    <a:pt x="910" y="162"/>
                    <a:pt x="750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3"/>
            <p:cNvSpPr/>
            <p:nvPr/>
          </p:nvSpPr>
          <p:spPr>
            <a:xfrm>
              <a:off x="3673654" y="4528202"/>
              <a:ext cx="132682" cy="83157"/>
            </a:xfrm>
            <a:custGeom>
              <a:avLst/>
              <a:gdLst/>
              <a:ahLst/>
              <a:cxnLst/>
              <a:rect l="l" t="t" r="r" b="b"/>
              <a:pathLst>
                <a:path w="4158" h="2606" extrusionOk="0">
                  <a:moveTo>
                    <a:pt x="4158" y="643"/>
                  </a:moveTo>
                  <a:cubicBezTo>
                    <a:pt x="4153" y="645"/>
                    <a:pt x="4149" y="648"/>
                    <a:pt x="4144" y="650"/>
                  </a:cubicBezTo>
                  <a:lnTo>
                    <a:pt x="4144" y="650"/>
                  </a:lnTo>
                  <a:cubicBezTo>
                    <a:pt x="4153" y="646"/>
                    <a:pt x="4158" y="643"/>
                    <a:pt x="4158" y="643"/>
                  </a:cubicBezTo>
                  <a:close/>
                  <a:moveTo>
                    <a:pt x="0" y="1"/>
                  </a:moveTo>
                  <a:cubicBezTo>
                    <a:pt x="411" y="1267"/>
                    <a:pt x="1160" y="2606"/>
                    <a:pt x="2017" y="2606"/>
                  </a:cubicBezTo>
                  <a:cubicBezTo>
                    <a:pt x="2588" y="2606"/>
                    <a:pt x="3105" y="2052"/>
                    <a:pt x="3498" y="1303"/>
                  </a:cubicBezTo>
                  <a:cubicBezTo>
                    <a:pt x="3655" y="1022"/>
                    <a:pt x="3882" y="794"/>
                    <a:pt x="4144" y="650"/>
                  </a:cubicBezTo>
                  <a:lnTo>
                    <a:pt x="4144" y="650"/>
                  </a:lnTo>
                  <a:cubicBezTo>
                    <a:pt x="4029" y="711"/>
                    <a:pt x="3201" y="1132"/>
                    <a:pt x="2196" y="1132"/>
                  </a:cubicBezTo>
                  <a:cubicBezTo>
                    <a:pt x="1987" y="1132"/>
                    <a:pt x="1772" y="1114"/>
                    <a:pt x="1553" y="1071"/>
                  </a:cubicBezTo>
                  <a:cubicBezTo>
                    <a:pt x="375" y="82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3"/>
            <p:cNvSpPr/>
            <p:nvPr/>
          </p:nvSpPr>
          <p:spPr>
            <a:xfrm>
              <a:off x="3860966" y="4528202"/>
              <a:ext cx="132139" cy="83157"/>
            </a:xfrm>
            <a:custGeom>
              <a:avLst/>
              <a:gdLst/>
              <a:ahLst/>
              <a:cxnLst/>
              <a:rect l="l" t="t" r="r" b="b"/>
              <a:pathLst>
                <a:path w="4141" h="2606" extrusionOk="0">
                  <a:moveTo>
                    <a:pt x="4140" y="1"/>
                  </a:moveTo>
                  <a:cubicBezTo>
                    <a:pt x="4140" y="1"/>
                    <a:pt x="3747" y="821"/>
                    <a:pt x="2588" y="1071"/>
                  </a:cubicBezTo>
                  <a:cubicBezTo>
                    <a:pt x="2369" y="1114"/>
                    <a:pt x="2154" y="1132"/>
                    <a:pt x="1946" y="1132"/>
                  </a:cubicBezTo>
                  <a:cubicBezTo>
                    <a:pt x="867" y="1132"/>
                    <a:pt x="1" y="643"/>
                    <a:pt x="1" y="643"/>
                  </a:cubicBezTo>
                  <a:lnTo>
                    <a:pt x="1" y="643"/>
                  </a:lnTo>
                  <a:cubicBezTo>
                    <a:pt x="268" y="803"/>
                    <a:pt x="482" y="1018"/>
                    <a:pt x="625" y="1303"/>
                  </a:cubicBezTo>
                  <a:cubicBezTo>
                    <a:pt x="1036" y="2052"/>
                    <a:pt x="1553" y="2606"/>
                    <a:pt x="2106" y="2606"/>
                  </a:cubicBezTo>
                  <a:cubicBezTo>
                    <a:pt x="2963" y="2606"/>
                    <a:pt x="3730" y="1267"/>
                    <a:pt x="4140" y="1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3"/>
            <p:cNvSpPr/>
            <p:nvPr/>
          </p:nvSpPr>
          <p:spPr>
            <a:xfrm>
              <a:off x="3673654" y="4528202"/>
              <a:ext cx="81434" cy="83157"/>
            </a:xfrm>
            <a:custGeom>
              <a:avLst/>
              <a:gdLst/>
              <a:ahLst/>
              <a:cxnLst/>
              <a:rect l="l" t="t" r="r" b="b"/>
              <a:pathLst>
                <a:path w="2552" h="2606" extrusionOk="0">
                  <a:moveTo>
                    <a:pt x="0" y="1"/>
                  </a:moveTo>
                  <a:cubicBezTo>
                    <a:pt x="411" y="1267"/>
                    <a:pt x="1160" y="2606"/>
                    <a:pt x="2017" y="2606"/>
                  </a:cubicBezTo>
                  <a:cubicBezTo>
                    <a:pt x="2213" y="2606"/>
                    <a:pt x="2391" y="2552"/>
                    <a:pt x="2552" y="2445"/>
                  </a:cubicBezTo>
                  <a:cubicBezTo>
                    <a:pt x="2374" y="2195"/>
                    <a:pt x="2267" y="1945"/>
                    <a:pt x="2213" y="1731"/>
                  </a:cubicBezTo>
                  <a:cubicBezTo>
                    <a:pt x="2159" y="1535"/>
                    <a:pt x="2142" y="1339"/>
                    <a:pt x="2159" y="1125"/>
                  </a:cubicBezTo>
                  <a:cubicBezTo>
                    <a:pt x="1963" y="1125"/>
                    <a:pt x="1749" y="1107"/>
                    <a:pt x="1553" y="1071"/>
                  </a:cubicBezTo>
                  <a:cubicBezTo>
                    <a:pt x="375" y="82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546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73"/>
          <p:cNvGrpSpPr/>
          <p:nvPr/>
        </p:nvGrpSpPr>
        <p:grpSpPr>
          <a:xfrm>
            <a:off x="2981348" y="4164074"/>
            <a:ext cx="328833" cy="327881"/>
            <a:chOff x="2924948" y="4271961"/>
            <a:chExt cx="340512" cy="339527"/>
          </a:xfrm>
        </p:grpSpPr>
        <p:sp>
          <p:nvSpPr>
            <p:cNvPr id="1683" name="Google Shape;1683;p73"/>
            <p:cNvSpPr/>
            <p:nvPr/>
          </p:nvSpPr>
          <p:spPr>
            <a:xfrm>
              <a:off x="2953412" y="4299882"/>
              <a:ext cx="284159" cy="284159"/>
            </a:xfrm>
            <a:custGeom>
              <a:avLst/>
              <a:gdLst/>
              <a:ahLst/>
              <a:cxnLst/>
              <a:rect l="l" t="t" r="r" b="b"/>
              <a:pathLst>
                <a:path w="8905" h="8905" extrusionOk="0">
                  <a:moveTo>
                    <a:pt x="1945" y="1"/>
                  </a:moveTo>
                  <a:cubicBezTo>
                    <a:pt x="875" y="1"/>
                    <a:pt x="1" y="875"/>
                    <a:pt x="1" y="1946"/>
                  </a:cubicBezTo>
                  <a:lnTo>
                    <a:pt x="1" y="6959"/>
                  </a:lnTo>
                  <a:cubicBezTo>
                    <a:pt x="1" y="8030"/>
                    <a:pt x="875" y="8904"/>
                    <a:pt x="1945" y="8904"/>
                  </a:cubicBezTo>
                  <a:lnTo>
                    <a:pt x="6959" y="8904"/>
                  </a:lnTo>
                  <a:cubicBezTo>
                    <a:pt x="8030" y="8904"/>
                    <a:pt x="8904" y="8030"/>
                    <a:pt x="8904" y="6959"/>
                  </a:cubicBezTo>
                  <a:lnTo>
                    <a:pt x="8904" y="1946"/>
                  </a:lnTo>
                  <a:cubicBezTo>
                    <a:pt x="8904" y="875"/>
                    <a:pt x="8030" y="1"/>
                    <a:pt x="6959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3"/>
            <p:cNvSpPr/>
            <p:nvPr/>
          </p:nvSpPr>
          <p:spPr>
            <a:xfrm>
              <a:off x="2952263" y="4299882"/>
              <a:ext cx="173144" cy="284159"/>
            </a:xfrm>
            <a:custGeom>
              <a:avLst/>
              <a:gdLst/>
              <a:ahLst/>
              <a:cxnLst/>
              <a:rect l="l" t="t" r="r" b="b"/>
              <a:pathLst>
                <a:path w="5426" h="8905" extrusionOk="0">
                  <a:moveTo>
                    <a:pt x="1964" y="1"/>
                  </a:moveTo>
                  <a:cubicBezTo>
                    <a:pt x="875" y="1"/>
                    <a:pt x="1" y="875"/>
                    <a:pt x="1" y="1946"/>
                  </a:cubicBezTo>
                  <a:lnTo>
                    <a:pt x="1" y="6959"/>
                  </a:lnTo>
                  <a:cubicBezTo>
                    <a:pt x="1" y="8030"/>
                    <a:pt x="875" y="8904"/>
                    <a:pt x="1964" y="8904"/>
                  </a:cubicBezTo>
                  <a:lnTo>
                    <a:pt x="3641" y="8904"/>
                  </a:lnTo>
                  <a:cubicBezTo>
                    <a:pt x="3248" y="8173"/>
                    <a:pt x="3302" y="7298"/>
                    <a:pt x="3302" y="7298"/>
                  </a:cubicBezTo>
                  <a:lnTo>
                    <a:pt x="3302" y="4675"/>
                  </a:lnTo>
                  <a:cubicBezTo>
                    <a:pt x="3302" y="3890"/>
                    <a:pt x="3641" y="3159"/>
                    <a:pt x="4247" y="2641"/>
                  </a:cubicBezTo>
                  <a:cubicBezTo>
                    <a:pt x="5425" y="1642"/>
                    <a:pt x="5371" y="1"/>
                    <a:pt x="5371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3"/>
            <p:cNvSpPr/>
            <p:nvPr/>
          </p:nvSpPr>
          <p:spPr>
            <a:xfrm>
              <a:off x="2995533" y="4342036"/>
              <a:ext cx="198735" cy="199278"/>
            </a:xfrm>
            <a:custGeom>
              <a:avLst/>
              <a:gdLst/>
              <a:ahLst/>
              <a:cxnLst/>
              <a:rect l="l" t="t" r="r" b="b"/>
              <a:pathLst>
                <a:path w="6228" h="6245" extrusionOk="0">
                  <a:moveTo>
                    <a:pt x="1303" y="0"/>
                  </a:moveTo>
                  <a:cubicBezTo>
                    <a:pt x="590" y="0"/>
                    <a:pt x="1" y="589"/>
                    <a:pt x="1" y="1320"/>
                  </a:cubicBezTo>
                  <a:lnTo>
                    <a:pt x="1" y="4925"/>
                  </a:lnTo>
                  <a:cubicBezTo>
                    <a:pt x="1" y="5656"/>
                    <a:pt x="590" y="6245"/>
                    <a:pt x="1303" y="6245"/>
                  </a:cubicBezTo>
                  <a:lnTo>
                    <a:pt x="4925" y="6245"/>
                  </a:lnTo>
                  <a:cubicBezTo>
                    <a:pt x="5657" y="6245"/>
                    <a:pt x="6228" y="5656"/>
                    <a:pt x="6228" y="4925"/>
                  </a:cubicBezTo>
                  <a:lnTo>
                    <a:pt x="6228" y="1320"/>
                  </a:lnTo>
                  <a:cubicBezTo>
                    <a:pt x="6228" y="589"/>
                    <a:pt x="5657" y="0"/>
                    <a:pt x="4925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3"/>
            <p:cNvSpPr/>
            <p:nvPr/>
          </p:nvSpPr>
          <p:spPr>
            <a:xfrm>
              <a:off x="2995533" y="4342036"/>
              <a:ext cx="120747" cy="199278"/>
            </a:xfrm>
            <a:custGeom>
              <a:avLst/>
              <a:gdLst/>
              <a:ahLst/>
              <a:cxnLst/>
              <a:rect l="l" t="t" r="r" b="b"/>
              <a:pathLst>
                <a:path w="3784" h="6245" extrusionOk="0">
                  <a:moveTo>
                    <a:pt x="1303" y="0"/>
                  </a:moveTo>
                  <a:cubicBezTo>
                    <a:pt x="590" y="0"/>
                    <a:pt x="1" y="589"/>
                    <a:pt x="1" y="1320"/>
                  </a:cubicBezTo>
                  <a:lnTo>
                    <a:pt x="1" y="4925"/>
                  </a:lnTo>
                  <a:cubicBezTo>
                    <a:pt x="1" y="5656"/>
                    <a:pt x="590" y="6245"/>
                    <a:pt x="1303" y="6245"/>
                  </a:cubicBezTo>
                  <a:lnTo>
                    <a:pt x="1946" y="6245"/>
                  </a:lnTo>
                  <a:cubicBezTo>
                    <a:pt x="1946" y="6084"/>
                    <a:pt x="1946" y="5977"/>
                    <a:pt x="1946" y="5977"/>
                  </a:cubicBezTo>
                  <a:cubicBezTo>
                    <a:pt x="1946" y="5977"/>
                    <a:pt x="1946" y="4532"/>
                    <a:pt x="1946" y="3337"/>
                  </a:cubicBezTo>
                  <a:cubicBezTo>
                    <a:pt x="1946" y="2552"/>
                    <a:pt x="2303" y="1820"/>
                    <a:pt x="2891" y="1320"/>
                  </a:cubicBezTo>
                  <a:cubicBezTo>
                    <a:pt x="3355" y="928"/>
                    <a:pt x="3623" y="446"/>
                    <a:pt x="3784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3"/>
            <p:cNvSpPr/>
            <p:nvPr/>
          </p:nvSpPr>
          <p:spPr>
            <a:xfrm>
              <a:off x="3026869" y="4453627"/>
              <a:ext cx="62097" cy="62097"/>
            </a:xfrm>
            <a:custGeom>
              <a:avLst/>
              <a:gdLst/>
              <a:ahLst/>
              <a:cxnLst/>
              <a:rect l="l" t="t" r="r" b="b"/>
              <a:pathLst>
                <a:path w="1946" h="1946" extrusionOk="0">
                  <a:moveTo>
                    <a:pt x="625" y="0"/>
                  </a:moveTo>
                  <a:cubicBezTo>
                    <a:pt x="268" y="0"/>
                    <a:pt x="0" y="286"/>
                    <a:pt x="0" y="625"/>
                  </a:cubicBezTo>
                  <a:lnTo>
                    <a:pt x="0" y="1338"/>
                  </a:lnTo>
                  <a:cubicBezTo>
                    <a:pt x="0" y="1677"/>
                    <a:pt x="268" y="1945"/>
                    <a:pt x="625" y="1945"/>
                  </a:cubicBezTo>
                  <a:lnTo>
                    <a:pt x="1321" y="1945"/>
                  </a:lnTo>
                  <a:cubicBezTo>
                    <a:pt x="1677" y="1945"/>
                    <a:pt x="1945" y="1677"/>
                    <a:pt x="1945" y="1338"/>
                  </a:cubicBezTo>
                  <a:lnTo>
                    <a:pt x="1945" y="625"/>
                  </a:lnTo>
                  <a:cubicBezTo>
                    <a:pt x="1945" y="286"/>
                    <a:pt x="1677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3"/>
            <p:cNvSpPr/>
            <p:nvPr/>
          </p:nvSpPr>
          <p:spPr>
            <a:xfrm>
              <a:off x="3119663" y="4453627"/>
              <a:ext cx="43876" cy="62097"/>
            </a:xfrm>
            <a:custGeom>
              <a:avLst/>
              <a:gdLst/>
              <a:ahLst/>
              <a:cxnLst/>
              <a:rect l="l" t="t" r="r" b="b"/>
              <a:pathLst>
                <a:path w="1375" h="1946" extrusionOk="0">
                  <a:moveTo>
                    <a:pt x="518" y="0"/>
                  </a:moveTo>
                  <a:cubicBezTo>
                    <a:pt x="233" y="0"/>
                    <a:pt x="1" y="232"/>
                    <a:pt x="1" y="518"/>
                  </a:cubicBezTo>
                  <a:lnTo>
                    <a:pt x="1" y="1428"/>
                  </a:lnTo>
                  <a:cubicBezTo>
                    <a:pt x="1" y="1713"/>
                    <a:pt x="233" y="1945"/>
                    <a:pt x="518" y="1945"/>
                  </a:cubicBezTo>
                  <a:lnTo>
                    <a:pt x="839" y="1945"/>
                  </a:lnTo>
                  <a:cubicBezTo>
                    <a:pt x="1143" y="1945"/>
                    <a:pt x="1374" y="1713"/>
                    <a:pt x="1374" y="1428"/>
                  </a:cubicBezTo>
                  <a:lnTo>
                    <a:pt x="1374" y="518"/>
                  </a:lnTo>
                  <a:cubicBezTo>
                    <a:pt x="1374" y="232"/>
                    <a:pt x="1143" y="0"/>
                    <a:pt x="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3"/>
            <p:cNvSpPr/>
            <p:nvPr/>
          </p:nvSpPr>
          <p:spPr>
            <a:xfrm>
              <a:off x="3024571" y="4271961"/>
              <a:ext cx="30219" cy="53705"/>
            </a:xfrm>
            <a:custGeom>
              <a:avLst/>
              <a:gdLst/>
              <a:ahLst/>
              <a:cxnLst/>
              <a:rect l="l" t="t" r="r" b="b"/>
              <a:pathLst>
                <a:path w="947" h="1683" extrusionOk="0">
                  <a:moveTo>
                    <a:pt x="462" y="0"/>
                  </a:moveTo>
                  <a:cubicBezTo>
                    <a:pt x="451" y="0"/>
                    <a:pt x="440" y="1"/>
                    <a:pt x="429" y="1"/>
                  </a:cubicBezTo>
                  <a:cubicBezTo>
                    <a:pt x="179" y="37"/>
                    <a:pt x="1" y="233"/>
                    <a:pt x="1" y="483"/>
                  </a:cubicBezTo>
                  <a:lnTo>
                    <a:pt x="1" y="1215"/>
                  </a:lnTo>
                  <a:cubicBezTo>
                    <a:pt x="1" y="1447"/>
                    <a:pt x="179" y="1661"/>
                    <a:pt x="429" y="1679"/>
                  </a:cubicBezTo>
                  <a:cubicBezTo>
                    <a:pt x="450" y="1681"/>
                    <a:pt x="471" y="1682"/>
                    <a:pt x="491" y="1682"/>
                  </a:cubicBezTo>
                  <a:cubicBezTo>
                    <a:pt x="747" y="1682"/>
                    <a:pt x="947" y="1479"/>
                    <a:pt x="947" y="1215"/>
                  </a:cubicBezTo>
                  <a:lnTo>
                    <a:pt x="947" y="465"/>
                  </a:lnTo>
                  <a:cubicBezTo>
                    <a:pt x="947" y="208"/>
                    <a:pt x="732" y="0"/>
                    <a:pt x="46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3"/>
            <p:cNvSpPr/>
            <p:nvPr/>
          </p:nvSpPr>
          <p:spPr>
            <a:xfrm>
              <a:off x="3080382" y="4271961"/>
              <a:ext cx="29644" cy="53705"/>
            </a:xfrm>
            <a:custGeom>
              <a:avLst/>
              <a:gdLst/>
              <a:ahLst/>
              <a:cxnLst/>
              <a:rect l="l" t="t" r="r" b="b"/>
              <a:pathLst>
                <a:path w="929" h="1683" extrusionOk="0">
                  <a:moveTo>
                    <a:pt x="460" y="0"/>
                  </a:moveTo>
                  <a:cubicBezTo>
                    <a:pt x="450" y="0"/>
                    <a:pt x="439" y="1"/>
                    <a:pt x="429" y="1"/>
                  </a:cubicBezTo>
                  <a:cubicBezTo>
                    <a:pt x="179" y="37"/>
                    <a:pt x="0" y="233"/>
                    <a:pt x="0" y="483"/>
                  </a:cubicBezTo>
                  <a:lnTo>
                    <a:pt x="0" y="1215"/>
                  </a:lnTo>
                  <a:cubicBezTo>
                    <a:pt x="0" y="1447"/>
                    <a:pt x="179" y="1661"/>
                    <a:pt x="429" y="1679"/>
                  </a:cubicBezTo>
                  <a:cubicBezTo>
                    <a:pt x="448" y="1681"/>
                    <a:pt x="468" y="1682"/>
                    <a:pt x="487" y="1682"/>
                  </a:cubicBezTo>
                  <a:cubicBezTo>
                    <a:pt x="729" y="1682"/>
                    <a:pt x="928" y="1479"/>
                    <a:pt x="928" y="1215"/>
                  </a:cubicBezTo>
                  <a:lnTo>
                    <a:pt x="928" y="465"/>
                  </a:lnTo>
                  <a:cubicBezTo>
                    <a:pt x="928" y="208"/>
                    <a:pt x="714" y="0"/>
                    <a:pt x="46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3"/>
            <p:cNvSpPr/>
            <p:nvPr/>
          </p:nvSpPr>
          <p:spPr>
            <a:xfrm>
              <a:off x="3135618" y="4271961"/>
              <a:ext cx="29612" cy="53705"/>
            </a:xfrm>
            <a:custGeom>
              <a:avLst/>
              <a:gdLst/>
              <a:ahLst/>
              <a:cxnLst/>
              <a:rect l="l" t="t" r="r" b="b"/>
              <a:pathLst>
                <a:path w="928" h="1683" extrusionOk="0">
                  <a:moveTo>
                    <a:pt x="460" y="0"/>
                  </a:moveTo>
                  <a:cubicBezTo>
                    <a:pt x="449" y="0"/>
                    <a:pt x="439" y="1"/>
                    <a:pt x="428" y="1"/>
                  </a:cubicBezTo>
                  <a:cubicBezTo>
                    <a:pt x="179" y="37"/>
                    <a:pt x="0" y="233"/>
                    <a:pt x="0" y="483"/>
                  </a:cubicBezTo>
                  <a:lnTo>
                    <a:pt x="0" y="1215"/>
                  </a:lnTo>
                  <a:cubicBezTo>
                    <a:pt x="0" y="1447"/>
                    <a:pt x="179" y="1661"/>
                    <a:pt x="428" y="1679"/>
                  </a:cubicBezTo>
                  <a:cubicBezTo>
                    <a:pt x="448" y="1681"/>
                    <a:pt x="467" y="1682"/>
                    <a:pt x="487" y="1682"/>
                  </a:cubicBezTo>
                  <a:cubicBezTo>
                    <a:pt x="729" y="1682"/>
                    <a:pt x="928" y="1479"/>
                    <a:pt x="928" y="1215"/>
                  </a:cubicBezTo>
                  <a:lnTo>
                    <a:pt x="928" y="465"/>
                  </a:lnTo>
                  <a:cubicBezTo>
                    <a:pt x="928" y="208"/>
                    <a:pt x="714" y="0"/>
                    <a:pt x="46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3"/>
            <p:cNvSpPr/>
            <p:nvPr/>
          </p:nvSpPr>
          <p:spPr>
            <a:xfrm>
              <a:off x="3024571" y="4557783"/>
              <a:ext cx="30219" cy="53705"/>
            </a:xfrm>
            <a:custGeom>
              <a:avLst/>
              <a:gdLst/>
              <a:ahLst/>
              <a:cxnLst/>
              <a:rect l="l" t="t" r="r" b="b"/>
              <a:pathLst>
                <a:path w="947" h="1683" extrusionOk="0">
                  <a:moveTo>
                    <a:pt x="462" y="0"/>
                  </a:moveTo>
                  <a:cubicBezTo>
                    <a:pt x="451" y="0"/>
                    <a:pt x="440" y="1"/>
                    <a:pt x="429" y="1"/>
                  </a:cubicBezTo>
                  <a:cubicBezTo>
                    <a:pt x="179" y="19"/>
                    <a:pt x="1" y="233"/>
                    <a:pt x="1" y="483"/>
                  </a:cubicBezTo>
                  <a:lnTo>
                    <a:pt x="1" y="1215"/>
                  </a:lnTo>
                  <a:cubicBezTo>
                    <a:pt x="1" y="1447"/>
                    <a:pt x="179" y="1661"/>
                    <a:pt x="429" y="1679"/>
                  </a:cubicBezTo>
                  <a:cubicBezTo>
                    <a:pt x="449" y="1681"/>
                    <a:pt x="468" y="1682"/>
                    <a:pt x="487" y="1682"/>
                  </a:cubicBezTo>
                  <a:cubicBezTo>
                    <a:pt x="745" y="1682"/>
                    <a:pt x="947" y="1464"/>
                    <a:pt x="947" y="1215"/>
                  </a:cubicBezTo>
                  <a:lnTo>
                    <a:pt x="947" y="465"/>
                  </a:lnTo>
                  <a:cubicBezTo>
                    <a:pt x="947" y="208"/>
                    <a:pt x="732" y="0"/>
                    <a:pt x="46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3"/>
            <p:cNvSpPr/>
            <p:nvPr/>
          </p:nvSpPr>
          <p:spPr>
            <a:xfrm>
              <a:off x="3080382" y="4557783"/>
              <a:ext cx="29644" cy="53705"/>
            </a:xfrm>
            <a:custGeom>
              <a:avLst/>
              <a:gdLst/>
              <a:ahLst/>
              <a:cxnLst/>
              <a:rect l="l" t="t" r="r" b="b"/>
              <a:pathLst>
                <a:path w="929" h="1683" extrusionOk="0">
                  <a:moveTo>
                    <a:pt x="460" y="0"/>
                  </a:moveTo>
                  <a:cubicBezTo>
                    <a:pt x="450" y="0"/>
                    <a:pt x="439" y="1"/>
                    <a:pt x="429" y="1"/>
                  </a:cubicBezTo>
                  <a:cubicBezTo>
                    <a:pt x="179" y="19"/>
                    <a:pt x="0" y="233"/>
                    <a:pt x="0" y="483"/>
                  </a:cubicBezTo>
                  <a:lnTo>
                    <a:pt x="0" y="1215"/>
                  </a:lnTo>
                  <a:cubicBezTo>
                    <a:pt x="0" y="1447"/>
                    <a:pt x="179" y="1661"/>
                    <a:pt x="429" y="1679"/>
                  </a:cubicBezTo>
                  <a:cubicBezTo>
                    <a:pt x="447" y="1681"/>
                    <a:pt x="465" y="1682"/>
                    <a:pt x="483" y="1682"/>
                  </a:cubicBezTo>
                  <a:cubicBezTo>
                    <a:pt x="727" y="1682"/>
                    <a:pt x="928" y="1464"/>
                    <a:pt x="928" y="1215"/>
                  </a:cubicBezTo>
                  <a:lnTo>
                    <a:pt x="928" y="465"/>
                  </a:lnTo>
                  <a:cubicBezTo>
                    <a:pt x="928" y="208"/>
                    <a:pt x="714" y="0"/>
                    <a:pt x="46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3"/>
            <p:cNvSpPr/>
            <p:nvPr/>
          </p:nvSpPr>
          <p:spPr>
            <a:xfrm>
              <a:off x="3135618" y="4557783"/>
              <a:ext cx="29612" cy="53705"/>
            </a:xfrm>
            <a:custGeom>
              <a:avLst/>
              <a:gdLst/>
              <a:ahLst/>
              <a:cxnLst/>
              <a:rect l="l" t="t" r="r" b="b"/>
              <a:pathLst>
                <a:path w="928" h="1683" extrusionOk="0">
                  <a:moveTo>
                    <a:pt x="460" y="0"/>
                  </a:moveTo>
                  <a:cubicBezTo>
                    <a:pt x="449" y="0"/>
                    <a:pt x="439" y="1"/>
                    <a:pt x="428" y="1"/>
                  </a:cubicBezTo>
                  <a:cubicBezTo>
                    <a:pt x="179" y="19"/>
                    <a:pt x="0" y="233"/>
                    <a:pt x="0" y="483"/>
                  </a:cubicBezTo>
                  <a:lnTo>
                    <a:pt x="0" y="1215"/>
                  </a:lnTo>
                  <a:cubicBezTo>
                    <a:pt x="0" y="1447"/>
                    <a:pt x="179" y="1661"/>
                    <a:pt x="428" y="1679"/>
                  </a:cubicBezTo>
                  <a:cubicBezTo>
                    <a:pt x="447" y="1681"/>
                    <a:pt x="465" y="1682"/>
                    <a:pt x="483" y="1682"/>
                  </a:cubicBezTo>
                  <a:cubicBezTo>
                    <a:pt x="727" y="1682"/>
                    <a:pt x="928" y="1464"/>
                    <a:pt x="928" y="1215"/>
                  </a:cubicBezTo>
                  <a:lnTo>
                    <a:pt x="928" y="465"/>
                  </a:lnTo>
                  <a:cubicBezTo>
                    <a:pt x="928" y="208"/>
                    <a:pt x="714" y="0"/>
                    <a:pt x="46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3"/>
            <p:cNvSpPr/>
            <p:nvPr/>
          </p:nvSpPr>
          <p:spPr>
            <a:xfrm>
              <a:off x="3210192" y="4371617"/>
              <a:ext cx="55268" cy="29644"/>
            </a:xfrm>
            <a:custGeom>
              <a:avLst/>
              <a:gdLst/>
              <a:ahLst/>
              <a:cxnLst/>
              <a:rect l="l" t="t" r="r" b="b"/>
              <a:pathLst>
                <a:path w="1732" h="929" extrusionOk="0">
                  <a:moveTo>
                    <a:pt x="500" y="1"/>
                  </a:moveTo>
                  <a:cubicBezTo>
                    <a:pt x="268" y="1"/>
                    <a:pt x="54" y="179"/>
                    <a:pt x="36" y="411"/>
                  </a:cubicBezTo>
                  <a:cubicBezTo>
                    <a:pt x="1" y="697"/>
                    <a:pt x="233" y="929"/>
                    <a:pt x="500" y="929"/>
                  </a:cubicBezTo>
                  <a:lnTo>
                    <a:pt x="1250" y="929"/>
                  </a:lnTo>
                  <a:cubicBezTo>
                    <a:pt x="1517" y="929"/>
                    <a:pt x="1731" y="697"/>
                    <a:pt x="1713" y="411"/>
                  </a:cubicBezTo>
                  <a:cubicBezTo>
                    <a:pt x="1696" y="179"/>
                    <a:pt x="1482" y="1"/>
                    <a:pt x="123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3"/>
            <p:cNvSpPr/>
            <p:nvPr/>
          </p:nvSpPr>
          <p:spPr>
            <a:xfrm>
              <a:off x="3210192" y="4426855"/>
              <a:ext cx="55268" cy="30219"/>
            </a:xfrm>
            <a:custGeom>
              <a:avLst/>
              <a:gdLst/>
              <a:ahLst/>
              <a:cxnLst/>
              <a:rect l="l" t="t" r="r" b="b"/>
              <a:pathLst>
                <a:path w="1732" h="947" extrusionOk="0">
                  <a:moveTo>
                    <a:pt x="500" y="1"/>
                  </a:moveTo>
                  <a:cubicBezTo>
                    <a:pt x="268" y="1"/>
                    <a:pt x="54" y="197"/>
                    <a:pt x="36" y="429"/>
                  </a:cubicBezTo>
                  <a:cubicBezTo>
                    <a:pt x="1" y="714"/>
                    <a:pt x="233" y="946"/>
                    <a:pt x="500" y="946"/>
                  </a:cubicBezTo>
                  <a:lnTo>
                    <a:pt x="1250" y="946"/>
                  </a:lnTo>
                  <a:cubicBezTo>
                    <a:pt x="1517" y="946"/>
                    <a:pt x="1731" y="714"/>
                    <a:pt x="1713" y="429"/>
                  </a:cubicBezTo>
                  <a:cubicBezTo>
                    <a:pt x="1696" y="197"/>
                    <a:pt x="1482" y="1"/>
                    <a:pt x="123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3"/>
            <p:cNvSpPr/>
            <p:nvPr/>
          </p:nvSpPr>
          <p:spPr>
            <a:xfrm>
              <a:off x="3210192" y="4482092"/>
              <a:ext cx="55268" cy="29644"/>
            </a:xfrm>
            <a:custGeom>
              <a:avLst/>
              <a:gdLst/>
              <a:ahLst/>
              <a:cxnLst/>
              <a:rect l="l" t="t" r="r" b="b"/>
              <a:pathLst>
                <a:path w="1732" h="929" extrusionOk="0">
                  <a:moveTo>
                    <a:pt x="500" y="0"/>
                  </a:moveTo>
                  <a:cubicBezTo>
                    <a:pt x="268" y="0"/>
                    <a:pt x="54" y="179"/>
                    <a:pt x="36" y="429"/>
                  </a:cubicBezTo>
                  <a:cubicBezTo>
                    <a:pt x="1" y="696"/>
                    <a:pt x="233" y="928"/>
                    <a:pt x="500" y="928"/>
                  </a:cubicBezTo>
                  <a:lnTo>
                    <a:pt x="1250" y="928"/>
                  </a:lnTo>
                  <a:cubicBezTo>
                    <a:pt x="1517" y="928"/>
                    <a:pt x="1731" y="696"/>
                    <a:pt x="1713" y="429"/>
                  </a:cubicBezTo>
                  <a:cubicBezTo>
                    <a:pt x="1696" y="179"/>
                    <a:pt x="1482" y="0"/>
                    <a:pt x="123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3"/>
            <p:cNvSpPr/>
            <p:nvPr/>
          </p:nvSpPr>
          <p:spPr>
            <a:xfrm>
              <a:off x="2924948" y="4371617"/>
              <a:ext cx="54694" cy="29644"/>
            </a:xfrm>
            <a:custGeom>
              <a:avLst/>
              <a:gdLst/>
              <a:ahLst/>
              <a:cxnLst/>
              <a:rect l="l" t="t" r="r" b="b"/>
              <a:pathLst>
                <a:path w="1714" h="929" extrusionOk="0">
                  <a:moveTo>
                    <a:pt x="500" y="1"/>
                  </a:moveTo>
                  <a:cubicBezTo>
                    <a:pt x="250" y="1"/>
                    <a:pt x="36" y="179"/>
                    <a:pt x="18" y="411"/>
                  </a:cubicBezTo>
                  <a:cubicBezTo>
                    <a:pt x="0" y="697"/>
                    <a:pt x="215" y="929"/>
                    <a:pt x="482" y="929"/>
                  </a:cubicBezTo>
                  <a:lnTo>
                    <a:pt x="1232" y="929"/>
                  </a:lnTo>
                  <a:cubicBezTo>
                    <a:pt x="1499" y="929"/>
                    <a:pt x="1713" y="697"/>
                    <a:pt x="1695" y="411"/>
                  </a:cubicBezTo>
                  <a:cubicBezTo>
                    <a:pt x="1678" y="179"/>
                    <a:pt x="1464" y="1"/>
                    <a:pt x="121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3"/>
            <p:cNvSpPr/>
            <p:nvPr/>
          </p:nvSpPr>
          <p:spPr>
            <a:xfrm>
              <a:off x="2924948" y="4426855"/>
              <a:ext cx="54694" cy="30219"/>
            </a:xfrm>
            <a:custGeom>
              <a:avLst/>
              <a:gdLst/>
              <a:ahLst/>
              <a:cxnLst/>
              <a:rect l="l" t="t" r="r" b="b"/>
              <a:pathLst>
                <a:path w="1714" h="947" extrusionOk="0">
                  <a:moveTo>
                    <a:pt x="500" y="1"/>
                  </a:moveTo>
                  <a:cubicBezTo>
                    <a:pt x="250" y="1"/>
                    <a:pt x="36" y="197"/>
                    <a:pt x="18" y="429"/>
                  </a:cubicBezTo>
                  <a:cubicBezTo>
                    <a:pt x="0" y="714"/>
                    <a:pt x="215" y="946"/>
                    <a:pt x="482" y="946"/>
                  </a:cubicBezTo>
                  <a:lnTo>
                    <a:pt x="1232" y="946"/>
                  </a:lnTo>
                  <a:cubicBezTo>
                    <a:pt x="1499" y="946"/>
                    <a:pt x="1713" y="714"/>
                    <a:pt x="1695" y="429"/>
                  </a:cubicBezTo>
                  <a:cubicBezTo>
                    <a:pt x="1678" y="197"/>
                    <a:pt x="1464" y="1"/>
                    <a:pt x="121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3"/>
            <p:cNvSpPr/>
            <p:nvPr/>
          </p:nvSpPr>
          <p:spPr>
            <a:xfrm>
              <a:off x="2924948" y="4482092"/>
              <a:ext cx="54694" cy="29644"/>
            </a:xfrm>
            <a:custGeom>
              <a:avLst/>
              <a:gdLst/>
              <a:ahLst/>
              <a:cxnLst/>
              <a:rect l="l" t="t" r="r" b="b"/>
              <a:pathLst>
                <a:path w="1714" h="929" extrusionOk="0">
                  <a:moveTo>
                    <a:pt x="500" y="0"/>
                  </a:moveTo>
                  <a:cubicBezTo>
                    <a:pt x="250" y="0"/>
                    <a:pt x="36" y="179"/>
                    <a:pt x="18" y="429"/>
                  </a:cubicBezTo>
                  <a:cubicBezTo>
                    <a:pt x="0" y="696"/>
                    <a:pt x="215" y="928"/>
                    <a:pt x="482" y="928"/>
                  </a:cubicBezTo>
                  <a:lnTo>
                    <a:pt x="1232" y="928"/>
                  </a:lnTo>
                  <a:cubicBezTo>
                    <a:pt x="1499" y="928"/>
                    <a:pt x="1713" y="696"/>
                    <a:pt x="1695" y="429"/>
                  </a:cubicBezTo>
                  <a:cubicBezTo>
                    <a:pt x="1678" y="179"/>
                    <a:pt x="1464" y="0"/>
                    <a:pt x="121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3"/>
            <p:cNvSpPr/>
            <p:nvPr/>
          </p:nvSpPr>
          <p:spPr>
            <a:xfrm>
              <a:off x="3075244" y="4388721"/>
              <a:ext cx="38196" cy="38260"/>
            </a:xfrm>
            <a:custGeom>
              <a:avLst/>
              <a:gdLst/>
              <a:ahLst/>
              <a:cxnLst/>
              <a:rect l="l" t="t" r="r" b="b"/>
              <a:pathLst>
                <a:path w="1197" h="1199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lnTo>
                    <a:pt x="1" y="589"/>
                  </a:lnTo>
                  <a:cubicBezTo>
                    <a:pt x="1" y="892"/>
                    <a:pt x="215" y="1160"/>
                    <a:pt x="518" y="1196"/>
                  </a:cubicBezTo>
                  <a:cubicBezTo>
                    <a:pt x="541" y="1198"/>
                    <a:pt x="563" y="1199"/>
                    <a:pt x="585" y="1199"/>
                  </a:cubicBezTo>
                  <a:cubicBezTo>
                    <a:pt x="928" y="1199"/>
                    <a:pt x="1196" y="942"/>
                    <a:pt x="1196" y="607"/>
                  </a:cubicBezTo>
                  <a:lnTo>
                    <a:pt x="1196" y="161"/>
                  </a:lnTo>
                  <a:cubicBezTo>
                    <a:pt x="1196" y="72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3"/>
            <p:cNvSpPr/>
            <p:nvPr/>
          </p:nvSpPr>
          <p:spPr>
            <a:xfrm>
              <a:off x="3009765" y="4391561"/>
              <a:ext cx="41036" cy="32484"/>
            </a:xfrm>
            <a:custGeom>
              <a:avLst/>
              <a:gdLst/>
              <a:ahLst/>
              <a:cxnLst/>
              <a:rect l="l" t="t" r="r" b="b"/>
              <a:pathLst>
                <a:path w="1286" h="1018" extrusionOk="0">
                  <a:moveTo>
                    <a:pt x="643" y="0"/>
                  </a:moveTo>
                  <a:cubicBezTo>
                    <a:pt x="286" y="0"/>
                    <a:pt x="1" y="232"/>
                    <a:pt x="1" y="500"/>
                  </a:cubicBezTo>
                  <a:cubicBezTo>
                    <a:pt x="1" y="785"/>
                    <a:pt x="286" y="1017"/>
                    <a:pt x="643" y="1017"/>
                  </a:cubicBezTo>
                  <a:cubicBezTo>
                    <a:pt x="1000" y="1017"/>
                    <a:pt x="1286" y="785"/>
                    <a:pt x="1286" y="500"/>
                  </a:cubicBezTo>
                  <a:cubicBezTo>
                    <a:pt x="1286" y="232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3"/>
            <p:cNvSpPr/>
            <p:nvPr/>
          </p:nvSpPr>
          <p:spPr>
            <a:xfrm>
              <a:off x="3137884" y="4391561"/>
              <a:ext cx="41036" cy="32484"/>
            </a:xfrm>
            <a:custGeom>
              <a:avLst/>
              <a:gdLst/>
              <a:ahLst/>
              <a:cxnLst/>
              <a:rect l="l" t="t" r="r" b="b"/>
              <a:pathLst>
                <a:path w="1286" h="1018" extrusionOk="0">
                  <a:moveTo>
                    <a:pt x="643" y="0"/>
                  </a:moveTo>
                  <a:cubicBezTo>
                    <a:pt x="286" y="0"/>
                    <a:pt x="1" y="232"/>
                    <a:pt x="1" y="500"/>
                  </a:cubicBezTo>
                  <a:cubicBezTo>
                    <a:pt x="1" y="785"/>
                    <a:pt x="286" y="1017"/>
                    <a:pt x="643" y="1017"/>
                  </a:cubicBezTo>
                  <a:cubicBezTo>
                    <a:pt x="1000" y="1017"/>
                    <a:pt x="1285" y="785"/>
                    <a:pt x="1285" y="500"/>
                  </a:cubicBezTo>
                  <a:cubicBezTo>
                    <a:pt x="1285" y="232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3"/>
            <p:cNvSpPr/>
            <p:nvPr/>
          </p:nvSpPr>
          <p:spPr>
            <a:xfrm>
              <a:off x="3144712" y="4380169"/>
              <a:ext cx="10275" cy="18253"/>
            </a:xfrm>
            <a:custGeom>
              <a:avLst/>
              <a:gdLst/>
              <a:ahLst/>
              <a:cxnLst/>
              <a:rect l="l" t="t" r="r" b="b"/>
              <a:pathLst>
                <a:path w="322" h="572" extrusionOk="0">
                  <a:moveTo>
                    <a:pt x="161" y="0"/>
                  </a:moveTo>
                  <a:cubicBezTo>
                    <a:pt x="72" y="0"/>
                    <a:pt x="1" y="90"/>
                    <a:pt x="1" y="161"/>
                  </a:cubicBezTo>
                  <a:lnTo>
                    <a:pt x="1" y="411"/>
                  </a:lnTo>
                  <a:cubicBezTo>
                    <a:pt x="1" y="500"/>
                    <a:pt x="72" y="571"/>
                    <a:pt x="161" y="571"/>
                  </a:cubicBezTo>
                  <a:cubicBezTo>
                    <a:pt x="233" y="571"/>
                    <a:pt x="322" y="500"/>
                    <a:pt x="322" y="411"/>
                  </a:cubicBezTo>
                  <a:lnTo>
                    <a:pt x="322" y="161"/>
                  </a:lnTo>
                  <a:cubicBezTo>
                    <a:pt x="322" y="72"/>
                    <a:pt x="233" y="0"/>
                    <a:pt x="16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3"/>
            <p:cNvSpPr/>
            <p:nvPr/>
          </p:nvSpPr>
          <p:spPr>
            <a:xfrm>
              <a:off x="3034272" y="4380169"/>
              <a:ext cx="9701" cy="18253"/>
            </a:xfrm>
            <a:custGeom>
              <a:avLst/>
              <a:gdLst/>
              <a:ahLst/>
              <a:cxnLst/>
              <a:rect l="l" t="t" r="r" b="b"/>
              <a:pathLst>
                <a:path w="304" h="572" extrusionOk="0">
                  <a:moveTo>
                    <a:pt x="143" y="0"/>
                  </a:moveTo>
                  <a:cubicBezTo>
                    <a:pt x="54" y="0"/>
                    <a:pt x="0" y="90"/>
                    <a:pt x="0" y="161"/>
                  </a:cubicBezTo>
                  <a:lnTo>
                    <a:pt x="0" y="411"/>
                  </a:lnTo>
                  <a:cubicBezTo>
                    <a:pt x="0" y="500"/>
                    <a:pt x="54" y="571"/>
                    <a:pt x="143" y="571"/>
                  </a:cubicBezTo>
                  <a:cubicBezTo>
                    <a:pt x="232" y="571"/>
                    <a:pt x="304" y="500"/>
                    <a:pt x="304" y="411"/>
                  </a:cubicBezTo>
                  <a:lnTo>
                    <a:pt x="304" y="161"/>
                  </a:lnTo>
                  <a:cubicBezTo>
                    <a:pt x="304" y="72"/>
                    <a:pt x="232" y="0"/>
                    <a:pt x="1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3"/>
            <p:cNvSpPr/>
            <p:nvPr/>
          </p:nvSpPr>
          <p:spPr>
            <a:xfrm>
              <a:off x="3026869" y="4453627"/>
              <a:ext cx="30761" cy="62097"/>
            </a:xfrm>
            <a:custGeom>
              <a:avLst/>
              <a:gdLst/>
              <a:ahLst/>
              <a:cxnLst/>
              <a:rect l="l" t="t" r="r" b="b"/>
              <a:pathLst>
                <a:path w="964" h="1946" extrusionOk="0">
                  <a:moveTo>
                    <a:pt x="625" y="0"/>
                  </a:moveTo>
                  <a:cubicBezTo>
                    <a:pt x="268" y="0"/>
                    <a:pt x="0" y="286"/>
                    <a:pt x="0" y="625"/>
                  </a:cubicBezTo>
                  <a:lnTo>
                    <a:pt x="0" y="1338"/>
                  </a:lnTo>
                  <a:cubicBezTo>
                    <a:pt x="0" y="1677"/>
                    <a:pt x="268" y="1945"/>
                    <a:pt x="625" y="1945"/>
                  </a:cubicBezTo>
                  <a:lnTo>
                    <a:pt x="964" y="1945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C6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7" name="Google Shape;1707;p73"/>
          <p:cNvGrpSpPr/>
          <p:nvPr/>
        </p:nvGrpSpPr>
        <p:grpSpPr>
          <a:xfrm>
            <a:off x="2314962" y="4164228"/>
            <a:ext cx="235893" cy="327604"/>
            <a:chOff x="2234892" y="4272120"/>
            <a:chExt cx="244271" cy="339240"/>
          </a:xfrm>
        </p:grpSpPr>
        <p:sp>
          <p:nvSpPr>
            <p:cNvPr id="1708" name="Google Shape;1708;p73"/>
            <p:cNvSpPr/>
            <p:nvPr/>
          </p:nvSpPr>
          <p:spPr>
            <a:xfrm>
              <a:off x="2276439" y="4541860"/>
              <a:ext cx="39888" cy="53545"/>
            </a:xfrm>
            <a:custGeom>
              <a:avLst/>
              <a:gdLst/>
              <a:ahLst/>
              <a:cxnLst/>
              <a:rect l="l" t="t" r="r" b="b"/>
              <a:pathLst>
                <a:path w="1250" h="1678" extrusionOk="0">
                  <a:moveTo>
                    <a:pt x="411" y="1"/>
                  </a:moveTo>
                  <a:cubicBezTo>
                    <a:pt x="179" y="1"/>
                    <a:pt x="1" y="179"/>
                    <a:pt x="1" y="411"/>
                  </a:cubicBezTo>
                  <a:lnTo>
                    <a:pt x="1" y="1678"/>
                  </a:lnTo>
                  <a:lnTo>
                    <a:pt x="1250" y="1678"/>
                  </a:lnTo>
                  <a:lnTo>
                    <a:pt x="1250" y="411"/>
                  </a:lnTo>
                  <a:cubicBezTo>
                    <a:pt x="1250" y="179"/>
                    <a:pt x="1053" y="1"/>
                    <a:pt x="83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3"/>
            <p:cNvSpPr/>
            <p:nvPr/>
          </p:nvSpPr>
          <p:spPr>
            <a:xfrm>
              <a:off x="2242838" y="4486080"/>
              <a:ext cx="144106" cy="36473"/>
            </a:xfrm>
            <a:custGeom>
              <a:avLst/>
              <a:gdLst/>
              <a:ahLst/>
              <a:cxnLst/>
              <a:rect l="l" t="t" r="r" b="b"/>
              <a:pathLst>
                <a:path w="4516" h="1143" extrusionOk="0">
                  <a:moveTo>
                    <a:pt x="608" y="0"/>
                  </a:moveTo>
                  <a:cubicBezTo>
                    <a:pt x="269" y="0"/>
                    <a:pt x="1" y="321"/>
                    <a:pt x="54" y="678"/>
                  </a:cubicBezTo>
                  <a:cubicBezTo>
                    <a:pt x="90" y="928"/>
                    <a:pt x="358" y="1142"/>
                    <a:pt x="625" y="1142"/>
                  </a:cubicBezTo>
                  <a:lnTo>
                    <a:pt x="4515" y="1142"/>
                  </a:lnTo>
                  <a:lnTo>
                    <a:pt x="4515" y="0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3"/>
            <p:cNvSpPr/>
            <p:nvPr/>
          </p:nvSpPr>
          <p:spPr>
            <a:xfrm>
              <a:off x="2306626" y="4486080"/>
              <a:ext cx="80317" cy="36473"/>
            </a:xfrm>
            <a:custGeom>
              <a:avLst/>
              <a:gdLst/>
              <a:ahLst/>
              <a:cxnLst/>
              <a:rect l="l" t="t" r="r" b="b"/>
              <a:pathLst>
                <a:path w="2517" h="1143" extrusionOk="0">
                  <a:moveTo>
                    <a:pt x="714" y="0"/>
                  </a:moveTo>
                  <a:cubicBezTo>
                    <a:pt x="429" y="214"/>
                    <a:pt x="125" y="571"/>
                    <a:pt x="0" y="1142"/>
                  </a:cubicBezTo>
                  <a:lnTo>
                    <a:pt x="2516" y="1142"/>
                  </a:lnTo>
                  <a:lnTo>
                    <a:pt x="2516" y="0"/>
                  </a:ln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3"/>
            <p:cNvSpPr/>
            <p:nvPr/>
          </p:nvSpPr>
          <p:spPr>
            <a:xfrm>
              <a:off x="2329953" y="4272120"/>
              <a:ext cx="121322" cy="118897"/>
            </a:xfrm>
            <a:custGeom>
              <a:avLst/>
              <a:gdLst/>
              <a:ahLst/>
              <a:cxnLst/>
              <a:rect l="l" t="t" r="r" b="b"/>
              <a:pathLst>
                <a:path w="3802" h="3726" extrusionOk="0">
                  <a:moveTo>
                    <a:pt x="2972" y="1"/>
                  </a:moveTo>
                  <a:cubicBezTo>
                    <a:pt x="2780" y="1"/>
                    <a:pt x="2588" y="77"/>
                    <a:pt x="2445" y="228"/>
                  </a:cubicBezTo>
                  <a:lnTo>
                    <a:pt x="1" y="2655"/>
                  </a:lnTo>
                  <a:lnTo>
                    <a:pt x="1071" y="3726"/>
                  </a:lnTo>
                  <a:lnTo>
                    <a:pt x="3498" y="1281"/>
                  </a:lnTo>
                  <a:cubicBezTo>
                    <a:pt x="3801" y="996"/>
                    <a:pt x="3801" y="514"/>
                    <a:pt x="3498" y="228"/>
                  </a:cubicBezTo>
                  <a:cubicBezTo>
                    <a:pt x="3355" y="77"/>
                    <a:pt x="3163" y="1"/>
                    <a:pt x="2972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3"/>
            <p:cNvSpPr/>
            <p:nvPr/>
          </p:nvSpPr>
          <p:spPr>
            <a:xfrm>
              <a:off x="2329953" y="4306137"/>
              <a:ext cx="87721" cy="84881"/>
            </a:xfrm>
            <a:custGeom>
              <a:avLst/>
              <a:gdLst/>
              <a:ahLst/>
              <a:cxnLst/>
              <a:rect l="l" t="t" r="r" b="b"/>
              <a:pathLst>
                <a:path w="2749" h="2660" extrusionOk="0">
                  <a:moveTo>
                    <a:pt x="1607" y="1"/>
                  </a:moveTo>
                  <a:lnTo>
                    <a:pt x="1" y="1589"/>
                  </a:lnTo>
                  <a:lnTo>
                    <a:pt x="1071" y="2660"/>
                  </a:lnTo>
                  <a:lnTo>
                    <a:pt x="2749" y="982"/>
                  </a:lnTo>
                  <a:cubicBezTo>
                    <a:pt x="2410" y="447"/>
                    <a:pt x="1964" y="162"/>
                    <a:pt x="1607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3"/>
            <p:cNvSpPr/>
            <p:nvPr/>
          </p:nvSpPr>
          <p:spPr>
            <a:xfrm>
              <a:off x="2268462" y="4384158"/>
              <a:ext cx="68351" cy="66788"/>
            </a:xfrm>
            <a:custGeom>
              <a:avLst/>
              <a:gdLst/>
              <a:ahLst/>
              <a:cxnLst/>
              <a:rect l="l" t="t" r="r" b="b"/>
              <a:pathLst>
                <a:path w="2142" h="2093" extrusionOk="0">
                  <a:moveTo>
                    <a:pt x="1446" y="0"/>
                  </a:moveTo>
                  <a:lnTo>
                    <a:pt x="197" y="1232"/>
                  </a:lnTo>
                  <a:cubicBezTo>
                    <a:pt x="1" y="1428"/>
                    <a:pt x="1" y="1749"/>
                    <a:pt x="197" y="1945"/>
                  </a:cubicBezTo>
                  <a:cubicBezTo>
                    <a:pt x="295" y="2043"/>
                    <a:pt x="425" y="2092"/>
                    <a:pt x="554" y="2092"/>
                  </a:cubicBezTo>
                  <a:cubicBezTo>
                    <a:pt x="683" y="2092"/>
                    <a:pt x="813" y="2043"/>
                    <a:pt x="911" y="1945"/>
                  </a:cubicBezTo>
                  <a:lnTo>
                    <a:pt x="2142" y="696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3"/>
            <p:cNvSpPr/>
            <p:nvPr/>
          </p:nvSpPr>
          <p:spPr>
            <a:xfrm>
              <a:off x="2246252" y="4352280"/>
              <a:ext cx="75786" cy="47291"/>
            </a:xfrm>
            <a:custGeom>
              <a:avLst/>
              <a:gdLst/>
              <a:ahLst/>
              <a:cxnLst/>
              <a:rect l="l" t="t" r="r" b="b"/>
              <a:pathLst>
                <a:path w="2375" h="1482" extrusionOk="0">
                  <a:moveTo>
                    <a:pt x="2089" y="0"/>
                  </a:moveTo>
                  <a:lnTo>
                    <a:pt x="411" y="500"/>
                  </a:lnTo>
                  <a:cubicBezTo>
                    <a:pt x="144" y="589"/>
                    <a:pt x="1" y="857"/>
                    <a:pt x="72" y="1124"/>
                  </a:cubicBezTo>
                  <a:cubicBezTo>
                    <a:pt x="146" y="1346"/>
                    <a:pt x="342" y="1482"/>
                    <a:pt x="559" y="1482"/>
                  </a:cubicBezTo>
                  <a:cubicBezTo>
                    <a:pt x="604" y="1482"/>
                    <a:pt x="651" y="1476"/>
                    <a:pt x="697" y="1463"/>
                  </a:cubicBezTo>
                  <a:lnTo>
                    <a:pt x="2374" y="964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3"/>
            <p:cNvSpPr/>
            <p:nvPr/>
          </p:nvSpPr>
          <p:spPr>
            <a:xfrm>
              <a:off x="2319135" y="4398965"/>
              <a:ext cx="49588" cy="74063"/>
            </a:xfrm>
            <a:custGeom>
              <a:avLst/>
              <a:gdLst/>
              <a:ahLst/>
              <a:cxnLst/>
              <a:rect l="l" t="t" r="r" b="b"/>
              <a:pathLst>
                <a:path w="1554" h="2321" extrusionOk="0">
                  <a:moveTo>
                    <a:pt x="590" y="0"/>
                  </a:moveTo>
                  <a:lnTo>
                    <a:pt x="90" y="1678"/>
                  </a:lnTo>
                  <a:cubicBezTo>
                    <a:pt x="1" y="1945"/>
                    <a:pt x="161" y="2213"/>
                    <a:pt x="429" y="2302"/>
                  </a:cubicBezTo>
                  <a:cubicBezTo>
                    <a:pt x="475" y="2314"/>
                    <a:pt x="522" y="2320"/>
                    <a:pt x="567" y="2320"/>
                  </a:cubicBezTo>
                  <a:cubicBezTo>
                    <a:pt x="784" y="2320"/>
                    <a:pt x="980" y="2184"/>
                    <a:pt x="1054" y="1963"/>
                  </a:cubicBezTo>
                  <a:lnTo>
                    <a:pt x="1553" y="286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3"/>
            <p:cNvSpPr/>
            <p:nvPr/>
          </p:nvSpPr>
          <p:spPr>
            <a:xfrm>
              <a:off x="2356151" y="4362523"/>
              <a:ext cx="116184" cy="164017"/>
            </a:xfrm>
            <a:custGeom>
              <a:avLst/>
              <a:gdLst/>
              <a:ahLst/>
              <a:cxnLst/>
              <a:rect l="l" t="t" r="r" b="b"/>
              <a:pathLst>
                <a:path w="3641" h="5140" extrusionOk="0">
                  <a:moveTo>
                    <a:pt x="982" y="0"/>
                  </a:moveTo>
                  <a:cubicBezTo>
                    <a:pt x="946" y="36"/>
                    <a:pt x="1" y="1678"/>
                    <a:pt x="1" y="1678"/>
                  </a:cubicBezTo>
                  <a:cubicBezTo>
                    <a:pt x="1" y="1678"/>
                    <a:pt x="1553" y="3034"/>
                    <a:pt x="732" y="5139"/>
                  </a:cubicBezTo>
                  <a:lnTo>
                    <a:pt x="3052" y="5139"/>
                  </a:lnTo>
                  <a:cubicBezTo>
                    <a:pt x="3052" y="5139"/>
                    <a:pt x="3640" y="1410"/>
                    <a:pt x="982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3"/>
            <p:cNvSpPr/>
            <p:nvPr/>
          </p:nvSpPr>
          <p:spPr>
            <a:xfrm>
              <a:off x="2356151" y="4362523"/>
              <a:ext cx="66660" cy="88837"/>
            </a:xfrm>
            <a:custGeom>
              <a:avLst/>
              <a:gdLst/>
              <a:ahLst/>
              <a:cxnLst/>
              <a:rect l="l" t="t" r="r" b="b"/>
              <a:pathLst>
                <a:path w="2089" h="2784" extrusionOk="0">
                  <a:moveTo>
                    <a:pt x="1000" y="0"/>
                  </a:moveTo>
                  <a:cubicBezTo>
                    <a:pt x="946" y="36"/>
                    <a:pt x="1" y="1678"/>
                    <a:pt x="1" y="1678"/>
                  </a:cubicBezTo>
                  <a:cubicBezTo>
                    <a:pt x="1" y="1678"/>
                    <a:pt x="465" y="2088"/>
                    <a:pt x="750" y="2784"/>
                  </a:cubicBezTo>
                  <a:cubicBezTo>
                    <a:pt x="893" y="2641"/>
                    <a:pt x="1089" y="2463"/>
                    <a:pt x="1357" y="2231"/>
                  </a:cubicBezTo>
                  <a:cubicBezTo>
                    <a:pt x="1856" y="1838"/>
                    <a:pt x="2035" y="1303"/>
                    <a:pt x="2088" y="893"/>
                  </a:cubicBezTo>
                  <a:cubicBezTo>
                    <a:pt x="1803" y="553"/>
                    <a:pt x="1446" y="250"/>
                    <a:pt x="100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3"/>
            <p:cNvSpPr/>
            <p:nvPr/>
          </p:nvSpPr>
          <p:spPr>
            <a:xfrm>
              <a:off x="2288980" y="4316412"/>
              <a:ext cx="115610" cy="115610"/>
            </a:xfrm>
            <a:custGeom>
              <a:avLst/>
              <a:gdLst/>
              <a:ahLst/>
              <a:cxnLst/>
              <a:rect l="l" t="t" r="r" b="b"/>
              <a:pathLst>
                <a:path w="3623" h="3623" extrusionOk="0">
                  <a:moveTo>
                    <a:pt x="1820" y="0"/>
                  </a:moveTo>
                  <a:cubicBezTo>
                    <a:pt x="821" y="0"/>
                    <a:pt x="0" y="803"/>
                    <a:pt x="0" y="1802"/>
                  </a:cubicBezTo>
                  <a:cubicBezTo>
                    <a:pt x="0" y="2801"/>
                    <a:pt x="821" y="3622"/>
                    <a:pt x="1820" y="3622"/>
                  </a:cubicBezTo>
                  <a:cubicBezTo>
                    <a:pt x="2819" y="3622"/>
                    <a:pt x="3622" y="2801"/>
                    <a:pt x="3622" y="1802"/>
                  </a:cubicBezTo>
                  <a:cubicBezTo>
                    <a:pt x="3622" y="803"/>
                    <a:pt x="2819" y="0"/>
                    <a:pt x="1820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3"/>
            <p:cNvSpPr/>
            <p:nvPr/>
          </p:nvSpPr>
          <p:spPr>
            <a:xfrm>
              <a:off x="2397730" y="4272120"/>
              <a:ext cx="53545" cy="51152"/>
            </a:xfrm>
            <a:custGeom>
              <a:avLst/>
              <a:gdLst/>
              <a:ahLst/>
              <a:cxnLst/>
              <a:rect l="l" t="t" r="r" b="b"/>
              <a:pathLst>
                <a:path w="1678" h="1603" extrusionOk="0">
                  <a:moveTo>
                    <a:pt x="848" y="1"/>
                  </a:moveTo>
                  <a:cubicBezTo>
                    <a:pt x="656" y="1"/>
                    <a:pt x="464" y="77"/>
                    <a:pt x="321" y="228"/>
                  </a:cubicBezTo>
                  <a:lnTo>
                    <a:pt x="0" y="550"/>
                  </a:lnTo>
                  <a:lnTo>
                    <a:pt x="1053" y="1602"/>
                  </a:lnTo>
                  <a:lnTo>
                    <a:pt x="1374" y="1281"/>
                  </a:lnTo>
                  <a:cubicBezTo>
                    <a:pt x="1677" y="996"/>
                    <a:pt x="1677" y="514"/>
                    <a:pt x="1374" y="228"/>
                  </a:cubicBezTo>
                  <a:cubicBezTo>
                    <a:pt x="1231" y="77"/>
                    <a:pt x="1039" y="1"/>
                    <a:pt x="848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3"/>
            <p:cNvSpPr/>
            <p:nvPr/>
          </p:nvSpPr>
          <p:spPr>
            <a:xfrm>
              <a:off x="2343068" y="4486080"/>
              <a:ext cx="112196" cy="99081"/>
            </a:xfrm>
            <a:custGeom>
              <a:avLst/>
              <a:gdLst/>
              <a:ahLst/>
              <a:cxnLst/>
              <a:rect l="l" t="t" r="r" b="b"/>
              <a:pathLst>
                <a:path w="3516" h="3105" extrusionOk="0">
                  <a:moveTo>
                    <a:pt x="1214" y="0"/>
                  </a:moveTo>
                  <a:cubicBezTo>
                    <a:pt x="553" y="0"/>
                    <a:pt x="0" y="536"/>
                    <a:pt x="0" y="1214"/>
                  </a:cubicBezTo>
                  <a:lnTo>
                    <a:pt x="0" y="3105"/>
                  </a:lnTo>
                  <a:lnTo>
                    <a:pt x="3515" y="3105"/>
                  </a:lnTo>
                  <a:lnTo>
                    <a:pt x="3515" y="767"/>
                  </a:lnTo>
                  <a:cubicBezTo>
                    <a:pt x="3515" y="339"/>
                    <a:pt x="3176" y="0"/>
                    <a:pt x="2766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3"/>
            <p:cNvSpPr/>
            <p:nvPr/>
          </p:nvSpPr>
          <p:spPr>
            <a:xfrm>
              <a:off x="2234892" y="4570324"/>
              <a:ext cx="244271" cy="41036"/>
            </a:xfrm>
            <a:custGeom>
              <a:avLst/>
              <a:gdLst/>
              <a:ahLst/>
              <a:cxnLst/>
              <a:rect l="l" t="t" r="r" b="b"/>
              <a:pathLst>
                <a:path w="7655" h="1286" extrusionOk="0">
                  <a:moveTo>
                    <a:pt x="678" y="1"/>
                  </a:moveTo>
                  <a:cubicBezTo>
                    <a:pt x="321" y="1"/>
                    <a:pt x="36" y="286"/>
                    <a:pt x="18" y="625"/>
                  </a:cubicBezTo>
                  <a:cubicBezTo>
                    <a:pt x="0" y="1000"/>
                    <a:pt x="303" y="1286"/>
                    <a:pt x="660" y="1286"/>
                  </a:cubicBezTo>
                  <a:lnTo>
                    <a:pt x="6994" y="1286"/>
                  </a:lnTo>
                  <a:cubicBezTo>
                    <a:pt x="7351" y="1286"/>
                    <a:pt x="7655" y="1000"/>
                    <a:pt x="7637" y="625"/>
                  </a:cubicBezTo>
                  <a:cubicBezTo>
                    <a:pt x="7637" y="286"/>
                    <a:pt x="7351" y="1"/>
                    <a:pt x="6994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3"/>
            <p:cNvSpPr/>
            <p:nvPr/>
          </p:nvSpPr>
          <p:spPr>
            <a:xfrm>
              <a:off x="2234892" y="4570324"/>
              <a:ext cx="74606" cy="41036"/>
            </a:xfrm>
            <a:custGeom>
              <a:avLst/>
              <a:gdLst/>
              <a:ahLst/>
              <a:cxnLst/>
              <a:rect l="l" t="t" r="r" b="b"/>
              <a:pathLst>
                <a:path w="2338" h="1286" extrusionOk="0">
                  <a:moveTo>
                    <a:pt x="678" y="1"/>
                  </a:moveTo>
                  <a:cubicBezTo>
                    <a:pt x="321" y="1"/>
                    <a:pt x="18" y="286"/>
                    <a:pt x="18" y="625"/>
                  </a:cubicBezTo>
                  <a:cubicBezTo>
                    <a:pt x="0" y="1000"/>
                    <a:pt x="303" y="1286"/>
                    <a:pt x="660" y="1286"/>
                  </a:cubicBezTo>
                  <a:lnTo>
                    <a:pt x="2338" y="1286"/>
                  </a:lnTo>
                  <a:cubicBezTo>
                    <a:pt x="1981" y="1286"/>
                    <a:pt x="1695" y="1000"/>
                    <a:pt x="1695" y="643"/>
                  </a:cubicBezTo>
                  <a:cubicBezTo>
                    <a:pt x="1695" y="286"/>
                    <a:pt x="1981" y="1"/>
                    <a:pt x="2338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3"/>
            <p:cNvSpPr/>
            <p:nvPr/>
          </p:nvSpPr>
          <p:spPr>
            <a:xfrm>
              <a:off x="2362405" y="4505993"/>
              <a:ext cx="33059" cy="33059"/>
            </a:xfrm>
            <a:custGeom>
              <a:avLst/>
              <a:gdLst/>
              <a:ahLst/>
              <a:cxnLst/>
              <a:rect l="l" t="t" r="r" b="b"/>
              <a:pathLst>
                <a:path w="1036" h="1036" extrusionOk="0">
                  <a:moveTo>
                    <a:pt x="518" y="1"/>
                  </a:moveTo>
                  <a:cubicBezTo>
                    <a:pt x="233" y="1"/>
                    <a:pt x="1" y="233"/>
                    <a:pt x="1" y="518"/>
                  </a:cubicBezTo>
                  <a:cubicBezTo>
                    <a:pt x="1" y="804"/>
                    <a:pt x="233" y="1036"/>
                    <a:pt x="518" y="1036"/>
                  </a:cubicBezTo>
                  <a:cubicBezTo>
                    <a:pt x="822" y="1036"/>
                    <a:pt x="1036" y="804"/>
                    <a:pt x="1036" y="518"/>
                  </a:cubicBezTo>
                  <a:cubicBezTo>
                    <a:pt x="1036" y="233"/>
                    <a:pt x="822" y="1"/>
                    <a:pt x="51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4" name="Google Shape;1724;p73"/>
          <p:cNvGrpSpPr/>
          <p:nvPr/>
        </p:nvGrpSpPr>
        <p:grpSpPr>
          <a:xfrm>
            <a:off x="1572122" y="4164105"/>
            <a:ext cx="295305" cy="327724"/>
            <a:chOff x="1465668" y="4271993"/>
            <a:chExt cx="305794" cy="339364"/>
          </a:xfrm>
        </p:grpSpPr>
        <p:sp>
          <p:nvSpPr>
            <p:cNvPr id="1725" name="Google Shape;1725;p73"/>
            <p:cNvSpPr/>
            <p:nvPr/>
          </p:nvSpPr>
          <p:spPr>
            <a:xfrm>
              <a:off x="1466817" y="4331761"/>
              <a:ext cx="304645" cy="279595"/>
            </a:xfrm>
            <a:custGeom>
              <a:avLst/>
              <a:gdLst/>
              <a:ahLst/>
              <a:cxnLst/>
              <a:rect l="l" t="t" r="r" b="b"/>
              <a:pathLst>
                <a:path w="9547" h="8762" extrusionOk="0">
                  <a:moveTo>
                    <a:pt x="0" y="1"/>
                  </a:moveTo>
                  <a:lnTo>
                    <a:pt x="0" y="6888"/>
                  </a:lnTo>
                  <a:cubicBezTo>
                    <a:pt x="0" y="7923"/>
                    <a:pt x="839" y="8762"/>
                    <a:pt x="1874" y="8762"/>
                  </a:cubicBezTo>
                  <a:lnTo>
                    <a:pt x="8743" y="8762"/>
                  </a:lnTo>
                  <a:cubicBezTo>
                    <a:pt x="9189" y="8762"/>
                    <a:pt x="9546" y="8405"/>
                    <a:pt x="9546" y="7977"/>
                  </a:cubicBezTo>
                  <a:lnTo>
                    <a:pt x="9546" y="1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3"/>
            <p:cNvSpPr/>
            <p:nvPr/>
          </p:nvSpPr>
          <p:spPr>
            <a:xfrm>
              <a:off x="1466817" y="4331761"/>
              <a:ext cx="142925" cy="279595"/>
            </a:xfrm>
            <a:custGeom>
              <a:avLst/>
              <a:gdLst/>
              <a:ahLst/>
              <a:cxnLst/>
              <a:rect l="l" t="t" r="r" b="b"/>
              <a:pathLst>
                <a:path w="4479" h="8762" extrusionOk="0">
                  <a:moveTo>
                    <a:pt x="0" y="1"/>
                  </a:moveTo>
                  <a:lnTo>
                    <a:pt x="0" y="6888"/>
                  </a:lnTo>
                  <a:cubicBezTo>
                    <a:pt x="0" y="7923"/>
                    <a:pt x="839" y="8762"/>
                    <a:pt x="1874" y="8762"/>
                  </a:cubicBezTo>
                  <a:lnTo>
                    <a:pt x="4479" y="8762"/>
                  </a:lnTo>
                  <a:cubicBezTo>
                    <a:pt x="4265" y="8119"/>
                    <a:pt x="4104" y="7191"/>
                    <a:pt x="4086" y="5871"/>
                  </a:cubicBezTo>
                  <a:cubicBezTo>
                    <a:pt x="4051" y="1892"/>
                    <a:pt x="3444" y="1874"/>
                    <a:pt x="2820" y="144"/>
                  </a:cubicBezTo>
                  <a:cubicBezTo>
                    <a:pt x="2802" y="108"/>
                    <a:pt x="2784" y="54"/>
                    <a:pt x="2766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3"/>
            <p:cNvSpPr/>
            <p:nvPr/>
          </p:nvSpPr>
          <p:spPr>
            <a:xfrm>
              <a:off x="1466817" y="4331761"/>
              <a:ext cx="59799" cy="279595"/>
            </a:xfrm>
            <a:custGeom>
              <a:avLst/>
              <a:gdLst/>
              <a:ahLst/>
              <a:cxnLst/>
              <a:rect l="l" t="t" r="r" b="b"/>
              <a:pathLst>
                <a:path w="1874" h="8762" extrusionOk="0">
                  <a:moveTo>
                    <a:pt x="0" y="1"/>
                  </a:moveTo>
                  <a:lnTo>
                    <a:pt x="0" y="6888"/>
                  </a:lnTo>
                  <a:cubicBezTo>
                    <a:pt x="0" y="7923"/>
                    <a:pt x="839" y="8762"/>
                    <a:pt x="1874" y="8762"/>
                  </a:cubicBezTo>
                  <a:lnTo>
                    <a:pt x="1874" y="1"/>
                  </a:ln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3"/>
            <p:cNvSpPr/>
            <p:nvPr/>
          </p:nvSpPr>
          <p:spPr>
            <a:xfrm>
              <a:off x="1466243" y="4271993"/>
              <a:ext cx="305219" cy="119599"/>
            </a:xfrm>
            <a:custGeom>
              <a:avLst/>
              <a:gdLst/>
              <a:ahLst/>
              <a:cxnLst/>
              <a:rect l="l" t="t" r="r" b="b"/>
              <a:pathLst>
                <a:path w="9565" h="3748" extrusionOk="0">
                  <a:moveTo>
                    <a:pt x="1910" y="0"/>
                  </a:moveTo>
                  <a:cubicBezTo>
                    <a:pt x="911" y="0"/>
                    <a:pt x="90" y="785"/>
                    <a:pt x="54" y="1785"/>
                  </a:cubicBezTo>
                  <a:cubicBezTo>
                    <a:pt x="1" y="2855"/>
                    <a:pt x="875" y="3747"/>
                    <a:pt x="1945" y="3747"/>
                  </a:cubicBezTo>
                  <a:lnTo>
                    <a:pt x="8761" y="3747"/>
                  </a:lnTo>
                  <a:cubicBezTo>
                    <a:pt x="9207" y="3747"/>
                    <a:pt x="9564" y="3390"/>
                    <a:pt x="9564" y="2944"/>
                  </a:cubicBezTo>
                  <a:lnTo>
                    <a:pt x="9564" y="803"/>
                  </a:lnTo>
                  <a:cubicBezTo>
                    <a:pt x="9564" y="357"/>
                    <a:pt x="9207" y="0"/>
                    <a:pt x="8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3"/>
            <p:cNvSpPr/>
            <p:nvPr/>
          </p:nvSpPr>
          <p:spPr>
            <a:xfrm>
              <a:off x="1465668" y="4271993"/>
              <a:ext cx="119024" cy="119599"/>
            </a:xfrm>
            <a:custGeom>
              <a:avLst/>
              <a:gdLst/>
              <a:ahLst/>
              <a:cxnLst/>
              <a:rect l="l" t="t" r="r" b="b"/>
              <a:pathLst>
                <a:path w="3730" h="3748" extrusionOk="0">
                  <a:moveTo>
                    <a:pt x="1946" y="0"/>
                  </a:moveTo>
                  <a:cubicBezTo>
                    <a:pt x="875" y="0"/>
                    <a:pt x="1" y="893"/>
                    <a:pt x="54" y="1963"/>
                  </a:cubicBezTo>
                  <a:cubicBezTo>
                    <a:pt x="90" y="2962"/>
                    <a:pt x="911" y="3747"/>
                    <a:pt x="1910" y="3747"/>
                  </a:cubicBezTo>
                  <a:lnTo>
                    <a:pt x="3605" y="3747"/>
                  </a:lnTo>
                  <a:cubicBezTo>
                    <a:pt x="3391" y="3194"/>
                    <a:pt x="3123" y="2766"/>
                    <a:pt x="2856" y="2017"/>
                  </a:cubicBezTo>
                  <a:cubicBezTo>
                    <a:pt x="2231" y="304"/>
                    <a:pt x="3730" y="0"/>
                    <a:pt x="3730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3"/>
            <p:cNvSpPr/>
            <p:nvPr/>
          </p:nvSpPr>
          <p:spPr>
            <a:xfrm>
              <a:off x="1502109" y="4306711"/>
              <a:ext cx="269352" cy="50705"/>
            </a:xfrm>
            <a:custGeom>
              <a:avLst/>
              <a:gdLst/>
              <a:ahLst/>
              <a:cxnLst/>
              <a:rect l="l" t="t" r="r" b="b"/>
              <a:pathLst>
                <a:path w="8441" h="1589" extrusionOk="0">
                  <a:moveTo>
                    <a:pt x="821" y="1"/>
                  </a:moveTo>
                  <a:cubicBezTo>
                    <a:pt x="393" y="1"/>
                    <a:pt x="18" y="340"/>
                    <a:pt x="1" y="786"/>
                  </a:cubicBezTo>
                  <a:cubicBezTo>
                    <a:pt x="1" y="1232"/>
                    <a:pt x="357" y="1589"/>
                    <a:pt x="804" y="1589"/>
                  </a:cubicBezTo>
                  <a:lnTo>
                    <a:pt x="8440" y="1589"/>
                  </a:lnTo>
                  <a:lnTo>
                    <a:pt x="8440" y="1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3"/>
            <p:cNvSpPr/>
            <p:nvPr/>
          </p:nvSpPr>
          <p:spPr>
            <a:xfrm>
              <a:off x="1672350" y="4344302"/>
              <a:ext cx="57534" cy="83189"/>
            </a:xfrm>
            <a:custGeom>
              <a:avLst/>
              <a:gdLst/>
              <a:ahLst/>
              <a:cxnLst/>
              <a:rect l="l" t="t" r="r" b="b"/>
              <a:pathLst>
                <a:path w="1803" h="2607" extrusionOk="0">
                  <a:moveTo>
                    <a:pt x="572" y="0"/>
                  </a:moveTo>
                  <a:cubicBezTo>
                    <a:pt x="250" y="0"/>
                    <a:pt x="1" y="250"/>
                    <a:pt x="1" y="571"/>
                  </a:cubicBezTo>
                  <a:lnTo>
                    <a:pt x="1" y="2356"/>
                  </a:lnTo>
                  <a:cubicBezTo>
                    <a:pt x="1" y="2502"/>
                    <a:pt x="126" y="2607"/>
                    <a:pt x="257" y="2607"/>
                  </a:cubicBezTo>
                  <a:cubicBezTo>
                    <a:pt x="317" y="2607"/>
                    <a:pt x="378" y="2585"/>
                    <a:pt x="429" y="2534"/>
                  </a:cubicBezTo>
                  <a:lnTo>
                    <a:pt x="911" y="2088"/>
                  </a:lnTo>
                  <a:lnTo>
                    <a:pt x="1374" y="2534"/>
                  </a:lnTo>
                  <a:cubicBezTo>
                    <a:pt x="1425" y="2585"/>
                    <a:pt x="1486" y="2607"/>
                    <a:pt x="1547" y="2607"/>
                  </a:cubicBezTo>
                  <a:cubicBezTo>
                    <a:pt x="1677" y="2607"/>
                    <a:pt x="1803" y="2502"/>
                    <a:pt x="1803" y="2356"/>
                  </a:cubicBezTo>
                  <a:lnTo>
                    <a:pt x="1803" y="571"/>
                  </a:lnTo>
                  <a:cubicBezTo>
                    <a:pt x="1803" y="250"/>
                    <a:pt x="1553" y="0"/>
                    <a:pt x="1250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3"/>
            <p:cNvSpPr/>
            <p:nvPr/>
          </p:nvSpPr>
          <p:spPr>
            <a:xfrm>
              <a:off x="1564175" y="4471848"/>
              <a:ext cx="41036" cy="32484"/>
            </a:xfrm>
            <a:custGeom>
              <a:avLst/>
              <a:gdLst/>
              <a:ahLst/>
              <a:cxnLst/>
              <a:rect l="l" t="t" r="r" b="b"/>
              <a:pathLst>
                <a:path w="1286" h="1018" extrusionOk="0">
                  <a:moveTo>
                    <a:pt x="643" y="0"/>
                  </a:moveTo>
                  <a:cubicBezTo>
                    <a:pt x="286" y="0"/>
                    <a:pt x="0" y="232"/>
                    <a:pt x="0" y="518"/>
                  </a:cubicBezTo>
                  <a:cubicBezTo>
                    <a:pt x="0" y="785"/>
                    <a:pt x="286" y="1017"/>
                    <a:pt x="643" y="1017"/>
                  </a:cubicBezTo>
                  <a:cubicBezTo>
                    <a:pt x="1000" y="1017"/>
                    <a:pt x="1285" y="785"/>
                    <a:pt x="1285" y="518"/>
                  </a:cubicBezTo>
                  <a:cubicBezTo>
                    <a:pt x="1285" y="232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3"/>
            <p:cNvSpPr/>
            <p:nvPr/>
          </p:nvSpPr>
          <p:spPr>
            <a:xfrm>
              <a:off x="1692836" y="4471848"/>
              <a:ext cx="41036" cy="32484"/>
            </a:xfrm>
            <a:custGeom>
              <a:avLst/>
              <a:gdLst/>
              <a:ahLst/>
              <a:cxnLst/>
              <a:rect l="l" t="t" r="r" b="b"/>
              <a:pathLst>
                <a:path w="1286" h="1018" extrusionOk="0">
                  <a:moveTo>
                    <a:pt x="643" y="0"/>
                  </a:moveTo>
                  <a:cubicBezTo>
                    <a:pt x="286" y="0"/>
                    <a:pt x="1" y="232"/>
                    <a:pt x="1" y="518"/>
                  </a:cubicBezTo>
                  <a:cubicBezTo>
                    <a:pt x="1" y="785"/>
                    <a:pt x="286" y="1017"/>
                    <a:pt x="643" y="1017"/>
                  </a:cubicBezTo>
                  <a:cubicBezTo>
                    <a:pt x="1000" y="1017"/>
                    <a:pt x="1286" y="785"/>
                    <a:pt x="1286" y="518"/>
                  </a:cubicBezTo>
                  <a:cubicBezTo>
                    <a:pt x="1286" y="232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3"/>
            <p:cNvSpPr/>
            <p:nvPr/>
          </p:nvSpPr>
          <p:spPr>
            <a:xfrm>
              <a:off x="1627388" y="4469710"/>
              <a:ext cx="43302" cy="15827"/>
            </a:xfrm>
            <a:custGeom>
              <a:avLst/>
              <a:gdLst/>
              <a:ahLst/>
              <a:cxnLst/>
              <a:rect l="l" t="t" r="r" b="b"/>
              <a:pathLst>
                <a:path w="1357" h="496" extrusionOk="0">
                  <a:moveTo>
                    <a:pt x="190" y="0"/>
                  </a:moveTo>
                  <a:cubicBezTo>
                    <a:pt x="138" y="0"/>
                    <a:pt x="86" y="24"/>
                    <a:pt x="54" y="67"/>
                  </a:cubicBezTo>
                  <a:cubicBezTo>
                    <a:pt x="0" y="139"/>
                    <a:pt x="18" y="246"/>
                    <a:pt x="89" y="299"/>
                  </a:cubicBezTo>
                  <a:cubicBezTo>
                    <a:pt x="268" y="424"/>
                    <a:pt x="464" y="495"/>
                    <a:pt x="678" y="495"/>
                  </a:cubicBezTo>
                  <a:cubicBezTo>
                    <a:pt x="892" y="495"/>
                    <a:pt x="1088" y="424"/>
                    <a:pt x="1267" y="299"/>
                  </a:cubicBezTo>
                  <a:cubicBezTo>
                    <a:pt x="1338" y="246"/>
                    <a:pt x="1356" y="139"/>
                    <a:pt x="1303" y="67"/>
                  </a:cubicBezTo>
                  <a:cubicBezTo>
                    <a:pt x="1270" y="24"/>
                    <a:pt x="1218" y="0"/>
                    <a:pt x="1166" y="0"/>
                  </a:cubicBezTo>
                  <a:cubicBezTo>
                    <a:pt x="1132" y="0"/>
                    <a:pt x="1099" y="10"/>
                    <a:pt x="1071" y="31"/>
                  </a:cubicBezTo>
                  <a:cubicBezTo>
                    <a:pt x="955" y="121"/>
                    <a:pt x="816" y="165"/>
                    <a:pt x="678" y="165"/>
                  </a:cubicBezTo>
                  <a:cubicBezTo>
                    <a:pt x="540" y="165"/>
                    <a:pt x="401" y="121"/>
                    <a:pt x="285" y="31"/>
                  </a:cubicBezTo>
                  <a:cubicBezTo>
                    <a:pt x="257" y="10"/>
                    <a:pt x="224" y="0"/>
                    <a:pt x="19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3"/>
            <p:cNvSpPr/>
            <p:nvPr/>
          </p:nvSpPr>
          <p:spPr>
            <a:xfrm>
              <a:off x="1580130" y="4463296"/>
              <a:ext cx="27347" cy="14679"/>
            </a:xfrm>
            <a:custGeom>
              <a:avLst/>
              <a:gdLst/>
              <a:ahLst/>
              <a:cxnLst/>
              <a:rect l="l" t="t" r="r" b="b"/>
              <a:pathLst>
                <a:path w="857" h="460" extrusionOk="0">
                  <a:moveTo>
                    <a:pt x="428" y="1"/>
                  </a:moveTo>
                  <a:cubicBezTo>
                    <a:pt x="286" y="1"/>
                    <a:pt x="143" y="90"/>
                    <a:pt x="54" y="215"/>
                  </a:cubicBezTo>
                  <a:cubicBezTo>
                    <a:pt x="0" y="286"/>
                    <a:pt x="18" y="375"/>
                    <a:pt x="107" y="429"/>
                  </a:cubicBezTo>
                  <a:cubicBezTo>
                    <a:pt x="135" y="450"/>
                    <a:pt x="166" y="460"/>
                    <a:pt x="197" y="460"/>
                  </a:cubicBezTo>
                  <a:cubicBezTo>
                    <a:pt x="243" y="460"/>
                    <a:pt x="289" y="436"/>
                    <a:pt x="321" y="393"/>
                  </a:cubicBezTo>
                  <a:cubicBezTo>
                    <a:pt x="357" y="340"/>
                    <a:pt x="410" y="322"/>
                    <a:pt x="428" y="322"/>
                  </a:cubicBezTo>
                  <a:cubicBezTo>
                    <a:pt x="446" y="322"/>
                    <a:pt x="500" y="340"/>
                    <a:pt x="535" y="393"/>
                  </a:cubicBezTo>
                  <a:cubicBezTo>
                    <a:pt x="577" y="443"/>
                    <a:pt x="622" y="458"/>
                    <a:pt x="663" y="458"/>
                  </a:cubicBezTo>
                  <a:cubicBezTo>
                    <a:pt x="709" y="458"/>
                    <a:pt x="748" y="438"/>
                    <a:pt x="767" y="429"/>
                  </a:cubicBezTo>
                  <a:cubicBezTo>
                    <a:pt x="839" y="375"/>
                    <a:pt x="857" y="286"/>
                    <a:pt x="803" y="215"/>
                  </a:cubicBezTo>
                  <a:cubicBezTo>
                    <a:pt x="732" y="90"/>
                    <a:pt x="589" y="1"/>
                    <a:pt x="42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3"/>
            <p:cNvSpPr/>
            <p:nvPr/>
          </p:nvSpPr>
          <p:spPr>
            <a:xfrm>
              <a:off x="1690570" y="4463296"/>
              <a:ext cx="27347" cy="14679"/>
            </a:xfrm>
            <a:custGeom>
              <a:avLst/>
              <a:gdLst/>
              <a:ahLst/>
              <a:cxnLst/>
              <a:rect l="l" t="t" r="r" b="b"/>
              <a:pathLst>
                <a:path w="857" h="460" extrusionOk="0">
                  <a:moveTo>
                    <a:pt x="429" y="1"/>
                  </a:moveTo>
                  <a:cubicBezTo>
                    <a:pt x="268" y="1"/>
                    <a:pt x="125" y="90"/>
                    <a:pt x="54" y="215"/>
                  </a:cubicBezTo>
                  <a:cubicBezTo>
                    <a:pt x="1" y="286"/>
                    <a:pt x="18" y="375"/>
                    <a:pt x="90" y="429"/>
                  </a:cubicBezTo>
                  <a:cubicBezTo>
                    <a:pt x="118" y="450"/>
                    <a:pt x="152" y="460"/>
                    <a:pt x="185" y="460"/>
                  </a:cubicBezTo>
                  <a:cubicBezTo>
                    <a:pt x="237" y="460"/>
                    <a:pt x="289" y="436"/>
                    <a:pt x="322" y="393"/>
                  </a:cubicBezTo>
                  <a:cubicBezTo>
                    <a:pt x="357" y="340"/>
                    <a:pt x="411" y="322"/>
                    <a:pt x="429" y="322"/>
                  </a:cubicBezTo>
                  <a:cubicBezTo>
                    <a:pt x="447" y="322"/>
                    <a:pt x="500" y="340"/>
                    <a:pt x="536" y="393"/>
                  </a:cubicBezTo>
                  <a:cubicBezTo>
                    <a:pt x="569" y="443"/>
                    <a:pt x="614" y="458"/>
                    <a:pt x="654" y="458"/>
                  </a:cubicBezTo>
                  <a:cubicBezTo>
                    <a:pt x="700" y="458"/>
                    <a:pt x="740" y="438"/>
                    <a:pt x="750" y="429"/>
                  </a:cubicBezTo>
                  <a:cubicBezTo>
                    <a:pt x="821" y="375"/>
                    <a:pt x="857" y="286"/>
                    <a:pt x="803" y="215"/>
                  </a:cubicBezTo>
                  <a:cubicBezTo>
                    <a:pt x="714" y="90"/>
                    <a:pt x="572" y="1"/>
                    <a:pt x="42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3"/>
            <p:cNvSpPr/>
            <p:nvPr/>
          </p:nvSpPr>
          <p:spPr>
            <a:xfrm>
              <a:off x="1500961" y="4306711"/>
              <a:ext cx="64394" cy="50705"/>
            </a:xfrm>
            <a:custGeom>
              <a:avLst/>
              <a:gdLst/>
              <a:ahLst/>
              <a:cxnLst/>
              <a:rect l="l" t="t" r="r" b="b"/>
              <a:pathLst>
                <a:path w="2018" h="1589" extrusionOk="0">
                  <a:moveTo>
                    <a:pt x="804" y="1"/>
                  </a:moveTo>
                  <a:cubicBezTo>
                    <a:pt x="358" y="1"/>
                    <a:pt x="1" y="358"/>
                    <a:pt x="19" y="822"/>
                  </a:cubicBezTo>
                  <a:cubicBezTo>
                    <a:pt x="19" y="1250"/>
                    <a:pt x="393" y="1589"/>
                    <a:pt x="822" y="1589"/>
                  </a:cubicBezTo>
                  <a:lnTo>
                    <a:pt x="2017" y="1589"/>
                  </a:lnTo>
                  <a:cubicBezTo>
                    <a:pt x="1928" y="1410"/>
                    <a:pt x="1839" y="1196"/>
                    <a:pt x="1750" y="946"/>
                  </a:cubicBezTo>
                  <a:cubicBezTo>
                    <a:pt x="1607" y="554"/>
                    <a:pt x="1589" y="251"/>
                    <a:pt x="1607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73"/>
          <p:cNvGrpSpPr/>
          <p:nvPr/>
        </p:nvGrpSpPr>
        <p:grpSpPr>
          <a:xfrm>
            <a:off x="7682323" y="3637305"/>
            <a:ext cx="197990" cy="327235"/>
            <a:chOff x="7792894" y="3726482"/>
            <a:chExt cx="205022" cy="338857"/>
          </a:xfrm>
        </p:grpSpPr>
        <p:sp>
          <p:nvSpPr>
            <p:cNvPr id="1739" name="Google Shape;1739;p73"/>
            <p:cNvSpPr/>
            <p:nvPr/>
          </p:nvSpPr>
          <p:spPr>
            <a:xfrm>
              <a:off x="7865202" y="3726482"/>
              <a:ext cx="60980" cy="75244"/>
            </a:xfrm>
            <a:custGeom>
              <a:avLst/>
              <a:gdLst/>
              <a:ahLst/>
              <a:cxnLst/>
              <a:rect l="l" t="t" r="r" b="b"/>
              <a:pathLst>
                <a:path w="1911" h="2358" extrusionOk="0">
                  <a:moveTo>
                    <a:pt x="974" y="1"/>
                  </a:moveTo>
                  <a:cubicBezTo>
                    <a:pt x="965" y="1"/>
                    <a:pt x="956" y="1"/>
                    <a:pt x="947" y="2"/>
                  </a:cubicBezTo>
                  <a:cubicBezTo>
                    <a:pt x="750" y="2"/>
                    <a:pt x="625" y="163"/>
                    <a:pt x="625" y="341"/>
                  </a:cubicBezTo>
                  <a:lnTo>
                    <a:pt x="625" y="573"/>
                  </a:lnTo>
                  <a:lnTo>
                    <a:pt x="358" y="573"/>
                  </a:lnTo>
                  <a:cubicBezTo>
                    <a:pt x="179" y="573"/>
                    <a:pt x="19" y="698"/>
                    <a:pt x="19" y="894"/>
                  </a:cubicBezTo>
                  <a:cubicBezTo>
                    <a:pt x="1" y="1073"/>
                    <a:pt x="161" y="1233"/>
                    <a:pt x="340" y="1233"/>
                  </a:cubicBezTo>
                  <a:lnTo>
                    <a:pt x="625" y="1233"/>
                  </a:lnTo>
                  <a:lnTo>
                    <a:pt x="625" y="2001"/>
                  </a:lnTo>
                  <a:cubicBezTo>
                    <a:pt x="625" y="2179"/>
                    <a:pt x="750" y="2340"/>
                    <a:pt x="947" y="2357"/>
                  </a:cubicBezTo>
                  <a:cubicBezTo>
                    <a:pt x="1125" y="2357"/>
                    <a:pt x="1286" y="2215"/>
                    <a:pt x="1286" y="2018"/>
                  </a:cubicBezTo>
                  <a:lnTo>
                    <a:pt x="1286" y="1233"/>
                  </a:lnTo>
                  <a:lnTo>
                    <a:pt x="1553" y="1233"/>
                  </a:lnTo>
                  <a:cubicBezTo>
                    <a:pt x="1732" y="1233"/>
                    <a:pt x="1892" y="1091"/>
                    <a:pt x="1892" y="912"/>
                  </a:cubicBezTo>
                  <a:cubicBezTo>
                    <a:pt x="1910" y="734"/>
                    <a:pt x="1749" y="573"/>
                    <a:pt x="1571" y="573"/>
                  </a:cubicBezTo>
                  <a:lnTo>
                    <a:pt x="1286" y="573"/>
                  </a:lnTo>
                  <a:lnTo>
                    <a:pt x="1286" y="341"/>
                  </a:lnTo>
                  <a:cubicBezTo>
                    <a:pt x="1286" y="155"/>
                    <a:pt x="1141" y="1"/>
                    <a:pt x="974" y="1"/>
                  </a:cubicBezTo>
                  <a:close/>
                </a:path>
              </a:pathLst>
            </a:custGeom>
            <a:solidFill>
              <a:srgbClr val="E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3"/>
            <p:cNvSpPr/>
            <p:nvPr/>
          </p:nvSpPr>
          <p:spPr>
            <a:xfrm>
              <a:off x="7839578" y="3869441"/>
              <a:ext cx="111653" cy="81466"/>
            </a:xfrm>
            <a:custGeom>
              <a:avLst/>
              <a:gdLst/>
              <a:ahLst/>
              <a:cxnLst/>
              <a:rect l="l" t="t" r="r" b="b"/>
              <a:pathLst>
                <a:path w="3499" h="2553" extrusionOk="0">
                  <a:moveTo>
                    <a:pt x="483" y="1"/>
                  </a:moveTo>
                  <a:cubicBezTo>
                    <a:pt x="483" y="1"/>
                    <a:pt x="572" y="1375"/>
                    <a:pt x="1" y="2552"/>
                  </a:cubicBezTo>
                  <a:lnTo>
                    <a:pt x="3498" y="2552"/>
                  </a:lnTo>
                  <a:cubicBezTo>
                    <a:pt x="2927" y="1375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3"/>
            <p:cNvSpPr/>
            <p:nvPr/>
          </p:nvSpPr>
          <p:spPr>
            <a:xfrm>
              <a:off x="7839578" y="3869441"/>
              <a:ext cx="97421" cy="81466"/>
            </a:xfrm>
            <a:custGeom>
              <a:avLst/>
              <a:gdLst/>
              <a:ahLst/>
              <a:cxnLst/>
              <a:rect l="l" t="t" r="r" b="b"/>
              <a:pathLst>
                <a:path w="3053" h="2553" extrusionOk="0">
                  <a:moveTo>
                    <a:pt x="483" y="1"/>
                  </a:moveTo>
                  <a:cubicBezTo>
                    <a:pt x="483" y="1"/>
                    <a:pt x="572" y="1375"/>
                    <a:pt x="1" y="2552"/>
                  </a:cubicBezTo>
                  <a:lnTo>
                    <a:pt x="1411" y="2552"/>
                  </a:lnTo>
                  <a:cubicBezTo>
                    <a:pt x="1464" y="2302"/>
                    <a:pt x="1500" y="2035"/>
                    <a:pt x="1535" y="1821"/>
                  </a:cubicBezTo>
                  <a:cubicBezTo>
                    <a:pt x="1571" y="1464"/>
                    <a:pt x="1857" y="1160"/>
                    <a:pt x="2231" y="1107"/>
                  </a:cubicBezTo>
                  <a:cubicBezTo>
                    <a:pt x="2535" y="1053"/>
                    <a:pt x="2838" y="982"/>
                    <a:pt x="3052" y="911"/>
                  </a:cubicBezTo>
                  <a:cubicBezTo>
                    <a:pt x="2999" y="375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3"/>
            <p:cNvSpPr/>
            <p:nvPr/>
          </p:nvSpPr>
          <p:spPr>
            <a:xfrm>
              <a:off x="7832749" y="3780060"/>
              <a:ext cx="125885" cy="82009"/>
            </a:xfrm>
            <a:custGeom>
              <a:avLst/>
              <a:gdLst/>
              <a:ahLst/>
              <a:cxnLst/>
              <a:rect l="l" t="t" r="r" b="b"/>
              <a:pathLst>
                <a:path w="3945" h="2570" extrusionOk="0">
                  <a:moveTo>
                    <a:pt x="1964" y="0"/>
                  </a:moveTo>
                  <a:cubicBezTo>
                    <a:pt x="1143" y="0"/>
                    <a:pt x="590" y="286"/>
                    <a:pt x="251" y="553"/>
                  </a:cubicBezTo>
                  <a:cubicBezTo>
                    <a:pt x="19" y="732"/>
                    <a:pt x="1" y="1071"/>
                    <a:pt x="179" y="1303"/>
                  </a:cubicBezTo>
                  <a:cubicBezTo>
                    <a:pt x="643" y="1856"/>
                    <a:pt x="715" y="2570"/>
                    <a:pt x="715" y="2570"/>
                  </a:cubicBezTo>
                  <a:lnTo>
                    <a:pt x="3230" y="2570"/>
                  </a:lnTo>
                  <a:cubicBezTo>
                    <a:pt x="3230" y="2570"/>
                    <a:pt x="3284" y="1856"/>
                    <a:pt x="3748" y="1303"/>
                  </a:cubicBezTo>
                  <a:cubicBezTo>
                    <a:pt x="3944" y="1071"/>
                    <a:pt x="3908" y="732"/>
                    <a:pt x="3676" y="553"/>
                  </a:cubicBezTo>
                  <a:cubicBezTo>
                    <a:pt x="3337" y="286"/>
                    <a:pt x="2802" y="0"/>
                    <a:pt x="1964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3"/>
            <p:cNvSpPr/>
            <p:nvPr/>
          </p:nvSpPr>
          <p:spPr>
            <a:xfrm>
              <a:off x="7807700" y="3950302"/>
              <a:ext cx="175409" cy="95124"/>
            </a:xfrm>
            <a:custGeom>
              <a:avLst/>
              <a:gdLst/>
              <a:ahLst/>
              <a:cxnLst/>
              <a:rect l="l" t="t" r="r" b="b"/>
              <a:pathLst>
                <a:path w="5497" h="2981" extrusionOk="0">
                  <a:moveTo>
                    <a:pt x="1178" y="0"/>
                  </a:moveTo>
                  <a:cubicBezTo>
                    <a:pt x="1178" y="0"/>
                    <a:pt x="1" y="1089"/>
                    <a:pt x="197" y="2980"/>
                  </a:cubicBezTo>
                  <a:lnTo>
                    <a:pt x="5300" y="2980"/>
                  </a:lnTo>
                  <a:cubicBezTo>
                    <a:pt x="5496" y="1089"/>
                    <a:pt x="4319" y="0"/>
                    <a:pt x="4319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3"/>
            <p:cNvSpPr/>
            <p:nvPr/>
          </p:nvSpPr>
          <p:spPr>
            <a:xfrm>
              <a:off x="7807700" y="3950302"/>
              <a:ext cx="160603" cy="95124"/>
            </a:xfrm>
            <a:custGeom>
              <a:avLst/>
              <a:gdLst/>
              <a:ahLst/>
              <a:cxnLst/>
              <a:rect l="l" t="t" r="r" b="b"/>
              <a:pathLst>
                <a:path w="5033" h="2981" extrusionOk="0">
                  <a:moveTo>
                    <a:pt x="1178" y="0"/>
                  </a:moveTo>
                  <a:cubicBezTo>
                    <a:pt x="1178" y="0"/>
                    <a:pt x="1" y="1089"/>
                    <a:pt x="197" y="2980"/>
                  </a:cubicBezTo>
                  <a:lnTo>
                    <a:pt x="1607" y="2980"/>
                  </a:lnTo>
                  <a:cubicBezTo>
                    <a:pt x="1607" y="2659"/>
                    <a:pt x="1642" y="2391"/>
                    <a:pt x="1696" y="2177"/>
                  </a:cubicBezTo>
                  <a:cubicBezTo>
                    <a:pt x="1803" y="1731"/>
                    <a:pt x="2195" y="1428"/>
                    <a:pt x="2641" y="1410"/>
                  </a:cubicBezTo>
                  <a:cubicBezTo>
                    <a:pt x="4301" y="1374"/>
                    <a:pt x="5032" y="1071"/>
                    <a:pt x="5032" y="1071"/>
                  </a:cubicBezTo>
                  <a:cubicBezTo>
                    <a:pt x="4729" y="375"/>
                    <a:pt x="4319" y="0"/>
                    <a:pt x="4319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3"/>
            <p:cNvSpPr/>
            <p:nvPr/>
          </p:nvSpPr>
          <p:spPr>
            <a:xfrm>
              <a:off x="7836164" y="3852943"/>
              <a:ext cx="119056" cy="32484"/>
            </a:xfrm>
            <a:custGeom>
              <a:avLst/>
              <a:gdLst/>
              <a:ahLst/>
              <a:cxnLst/>
              <a:rect l="l" t="t" r="r" b="b"/>
              <a:pathLst>
                <a:path w="3731" h="1018" extrusionOk="0">
                  <a:moveTo>
                    <a:pt x="536" y="0"/>
                  </a:moveTo>
                  <a:cubicBezTo>
                    <a:pt x="269" y="0"/>
                    <a:pt x="37" y="196"/>
                    <a:pt x="19" y="464"/>
                  </a:cubicBezTo>
                  <a:cubicBezTo>
                    <a:pt x="1" y="767"/>
                    <a:pt x="233" y="1017"/>
                    <a:pt x="536" y="1017"/>
                  </a:cubicBezTo>
                  <a:lnTo>
                    <a:pt x="3195" y="1017"/>
                  </a:lnTo>
                  <a:cubicBezTo>
                    <a:pt x="3462" y="1017"/>
                    <a:pt x="3676" y="803"/>
                    <a:pt x="3694" y="536"/>
                  </a:cubicBezTo>
                  <a:cubicBezTo>
                    <a:pt x="3730" y="232"/>
                    <a:pt x="3480" y="0"/>
                    <a:pt x="3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3"/>
            <p:cNvSpPr/>
            <p:nvPr/>
          </p:nvSpPr>
          <p:spPr>
            <a:xfrm>
              <a:off x="7836164" y="3852943"/>
              <a:ext cx="46716" cy="32484"/>
            </a:xfrm>
            <a:custGeom>
              <a:avLst/>
              <a:gdLst/>
              <a:ahLst/>
              <a:cxnLst/>
              <a:rect l="l" t="t" r="r" b="b"/>
              <a:pathLst>
                <a:path w="1464" h="1018" extrusionOk="0">
                  <a:moveTo>
                    <a:pt x="536" y="0"/>
                  </a:moveTo>
                  <a:cubicBezTo>
                    <a:pt x="233" y="0"/>
                    <a:pt x="1" y="232"/>
                    <a:pt x="19" y="536"/>
                  </a:cubicBezTo>
                  <a:cubicBezTo>
                    <a:pt x="37" y="803"/>
                    <a:pt x="251" y="1017"/>
                    <a:pt x="518" y="1017"/>
                  </a:cubicBezTo>
                  <a:lnTo>
                    <a:pt x="1464" y="1017"/>
                  </a:lnTo>
                  <a:cubicBezTo>
                    <a:pt x="1196" y="1017"/>
                    <a:pt x="964" y="785"/>
                    <a:pt x="964" y="500"/>
                  </a:cubicBezTo>
                  <a:cubicBezTo>
                    <a:pt x="964" y="214"/>
                    <a:pt x="1196" y="0"/>
                    <a:pt x="1464" y="0"/>
                  </a:cubicBezTo>
                  <a:close/>
                </a:path>
              </a:pathLst>
            </a:custGeom>
            <a:solidFill>
              <a:srgbClr val="C6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3"/>
            <p:cNvSpPr/>
            <p:nvPr/>
          </p:nvSpPr>
          <p:spPr>
            <a:xfrm>
              <a:off x="7817401" y="3936070"/>
              <a:ext cx="156008" cy="32484"/>
            </a:xfrm>
            <a:custGeom>
              <a:avLst/>
              <a:gdLst/>
              <a:ahLst/>
              <a:cxnLst/>
              <a:rect l="l" t="t" r="r" b="b"/>
              <a:pathLst>
                <a:path w="4889" h="1018" extrusionOk="0">
                  <a:moveTo>
                    <a:pt x="535" y="0"/>
                  </a:moveTo>
                  <a:cubicBezTo>
                    <a:pt x="268" y="0"/>
                    <a:pt x="36" y="214"/>
                    <a:pt x="18" y="482"/>
                  </a:cubicBezTo>
                  <a:cubicBezTo>
                    <a:pt x="0" y="785"/>
                    <a:pt x="250" y="1017"/>
                    <a:pt x="535" y="1017"/>
                  </a:cubicBezTo>
                  <a:lnTo>
                    <a:pt x="4372" y="1017"/>
                  </a:lnTo>
                  <a:cubicBezTo>
                    <a:pt x="4639" y="1017"/>
                    <a:pt x="4853" y="821"/>
                    <a:pt x="4871" y="553"/>
                  </a:cubicBezTo>
                  <a:cubicBezTo>
                    <a:pt x="4889" y="250"/>
                    <a:pt x="4657" y="0"/>
                    <a:pt x="4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3"/>
            <p:cNvSpPr/>
            <p:nvPr/>
          </p:nvSpPr>
          <p:spPr>
            <a:xfrm>
              <a:off x="7817401" y="3936070"/>
              <a:ext cx="46716" cy="32484"/>
            </a:xfrm>
            <a:custGeom>
              <a:avLst/>
              <a:gdLst/>
              <a:ahLst/>
              <a:cxnLst/>
              <a:rect l="l" t="t" r="r" b="b"/>
              <a:pathLst>
                <a:path w="1464" h="1018" extrusionOk="0">
                  <a:moveTo>
                    <a:pt x="535" y="0"/>
                  </a:moveTo>
                  <a:cubicBezTo>
                    <a:pt x="232" y="0"/>
                    <a:pt x="0" y="250"/>
                    <a:pt x="18" y="553"/>
                  </a:cubicBezTo>
                  <a:cubicBezTo>
                    <a:pt x="36" y="821"/>
                    <a:pt x="250" y="1017"/>
                    <a:pt x="518" y="1017"/>
                  </a:cubicBezTo>
                  <a:lnTo>
                    <a:pt x="1463" y="1017"/>
                  </a:lnTo>
                  <a:cubicBezTo>
                    <a:pt x="1196" y="1017"/>
                    <a:pt x="964" y="803"/>
                    <a:pt x="964" y="518"/>
                  </a:cubicBezTo>
                  <a:cubicBezTo>
                    <a:pt x="964" y="232"/>
                    <a:pt x="1196" y="0"/>
                    <a:pt x="1463" y="0"/>
                  </a:cubicBezTo>
                  <a:close/>
                </a:path>
              </a:pathLst>
            </a:custGeom>
            <a:solidFill>
              <a:srgbClr val="C6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3"/>
            <p:cNvSpPr/>
            <p:nvPr/>
          </p:nvSpPr>
          <p:spPr>
            <a:xfrm>
              <a:off x="7793468" y="4032855"/>
              <a:ext cx="204447" cy="32484"/>
            </a:xfrm>
            <a:custGeom>
              <a:avLst/>
              <a:gdLst/>
              <a:ahLst/>
              <a:cxnLst/>
              <a:rect l="l" t="t" r="r" b="b"/>
              <a:pathLst>
                <a:path w="6407" h="1018" extrusionOk="0">
                  <a:moveTo>
                    <a:pt x="518" y="0"/>
                  </a:moveTo>
                  <a:cubicBezTo>
                    <a:pt x="251" y="0"/>
                    <a:pt x="36" y="215"/>
                    <a:pt x="19" y="482"/>
                  </a:cubicBezTo>
                  <a:cubicBezTo>
                    <a:pt x="1" y="786"/>
                    <a:pt x="233" y="1018"/>
                    <a:pt x="536" y="1018"/>
                  </a:cubicBezTo>
                  <a:lnTo>
                    <a:pt x="5871" y="1018"/>
                  </a:lnTo>
                  <a:cubicBezTo>
                    <a:pt x="6139" y="1018"/>
                    <a:pt x="6353" y="821"/>
                    <a:pt x="6388" y="554"/>
                  </a:cubicBezTo>
                  <a:cubicBezTo>
                    <a:pt x="6406" y="250"/>
                    <a:pt x="6156" y="0"/>
                    <a:pt x="58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3"/>
            <p:cNvSpPr/>
            <p:nvPr/>
          </p:nvSpPr>
          <p:spPr>
            <a:xfrm>
              <a:off x="7792894" y="4032855"/>
              <a:ext cx="47291" cy="32484"/>
            </a:xfrm>
            <a:custGeom>
              <a:avLst/>
              <a:gdLst/>
              <a:ahLst/>
              <a:cxnLst/>
              <a:rect l="l" t="t" r="r" b="b"/>
              <a:pathLst>
                <a:path w="1482" h="1018" extrusionOk="0">
                  <a:moveTo>
                    <a:pt x="554" y="0"/>
                  </a:moveTo>
                  <a:cubicBezTo>
                    <a:pt x="251" y="0"/>
                    <a:pt x="1" y="250"/>
                    <a:pt x="19" y="554"/>
                  </a:cubicBezTo>
                  <a:cubicBezTo>
                    <a:pt x="54" y="821"/>
                    <a:pt x="269" y="1018"/>
                    <a:pt x="536" y="1018"/>
                  </a:cubicBezTo>
                  <a:lnTo>
                    <a:pt x="1482" y="1018"/>
                  </a:lnTo>
                  <a:cubicBezTo>
                    <a:pt x="1196" y="1018"/>
                    <a:pt x="982" y="803"/>
                    <a:pt x="982" y="518"/>
                  </a:cubicBezTo>
                  <a:cubicBezTo>
                    <a:pt x="982" y="232"/>
                    <a:pt x="1196" y="0"/>
                    <a:pt x="1482" y="0"/>
                  </a:cubicBezTo>
                  <a:close/>
                </a:path>
              </a:pathLst>
            </a:custGeom>
            <a:solidFill>
              <a:srgbClr val="C6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3"/>
            <p:cNvSpPr/>
            <p:nvPr/>
          </p:nvSpPr>
          <p:spPr>
            <a:xfrm>
              <a:off x="7922704" y="3805588"/>
              <a:ext cx="10307" cy="18348"/>
            </a:xfrm>
            <a:custGeom>
              <a:avLst/>
              <a:gdLst/>
              <a:ahLst/>
              <a:cxnLst/>
              <a:rect l="l" t="t" r="r" b="b"/>
              <a:pathLst>
                <a:path w="323" h="575" extrusionOk="0">
                  <a:moveTo>
                    <a:pt x="159" y="1"/>
                  </a:moveTo>
                  <a:cubicBezTo>
                    <a:pt x="148" y="1"/>
                    <a:pt x="137" y="1"/>
                    <a:pt x="126" y="3"/>
                  </a:cubicBezTo>
                  <a:cubicBezTo>
                    <a:pt x="55" y="21"/>
                    <a:pt x="1" y="75"/>
                    <a:pt x="1" y="164"/>
                  </a:cubicBezTo>
                  <a:lnTo>
                    <a:pt x="1" y="396"/>
                  </a:lnTo>
                  <a:cubicBezTo>
                    <a:pt x="1" y="485"/>
                    <a:pt x="72" y="556"/>
                    <a:pt x="162" y="574"/>
                  </a:cubicBezTo>
                  <a:cubicBezTo>
                    <a:pt x="251" y="574"/>
                    <a:pt x="322" y="503"/>
                    <a:pt x="322" y="414"/>
                  </a:cubicBezTo>
                  <a:lnTo>
                    <a:pt x="322" y="146"/>
                  </a:lnTo>
                  <a:cubicBezTo>
                    <a:pt x="322" y="66"/>
                    <a:pt x="251" y="1"/>
                    <a:pt x="1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3"/>
            <p:cNvSpPr/>
            <p:nvPr/>
          </p:nvSpPr>
          <p:spPr>
            <a:xfrm>
              <a:off x="7858373" y="3805588"/>
              <a:ext cx="10275" cy="18348"/>
            </a:xfrm>
            <a:custGeom>
              <a:avLst/>
              <a:gdLst/>
              <a:ahLst/>
              <a:cxnLst/>
              <a:rect l="l" t="t" r="r" b="b"/>
              <a:pathLst>
                <a:path w="322" h="575" extrusionOk="0">
                  <a:moveTo>
                    <a:pt x="159" y="1"/>
                  </a:moveTo>
                  <a:cubicBezTo>
                    <a:pt x="148" y="1"/>
                    <a:pt x="137" y="1"/>
                    <a:pt x="126" y="3"/>
                  </a:cubicBezTo>
                  <a:cubicBezTo>
                    <a:pt x="54" y="21"/>
                    <a:pt x="1" y="75"/>
                    <a:pt x="1" y="164"/>
                  </a:cubicBezTo>
                  <a:lnTo>
                    <a:pt x="1" y="396"/>
                  </a:lnTo>
                  <a:cubicBezTo>
                    <a:pt x="1" y="485"/>
                    <a:pt x="72" y="556"/>
                    <a:pt x="161" y="574"/>
                  </a:cubicBezTo>
                  <a:cubicBezTo>
                    <a:pt x="251" y="574"/>
                    <a:pt x="322" y="503"/>
                    <a:pt x="322" y="414"/>
                  </a:cubicBezTo>
                  <a:lnTo>
                    <a:pt x="322" y="146"/>
                  </a:lnTo>
                  <a:cubicBezTo>
                    <a:pt x="322" y="66"/>
                    <a:pt x="250" y="1"/>
                    <a:pt x="1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3"/>
            <p:cNvSpPr/>
            <p:nvPr/>
          </p:nvSpPr>
          <p:spPr>
            <a:xfrm>
              <a:off x="7881731" y="3811300"/>
              <a:ext cx="27347" cy="14328"/>
            </a:xfrm>
            <a:custGeom>
              <a:avLst/>
              <a:gdLst/>
              <a:ahLst/>
              <a:cxnLst/>
              <a:rect l="l" t="t" r="r" b="b"/>
              <a:pathLst>
                <a:path w="857" h="449" extrusionOk="0">
                  <a:moveTo>
                    <a:pt x="681" y="0"/>
                  </a:moveTo>
                  <a:cubicBezTo>
                    <a:pt x="637" y="0"/>
                    <a:pt x="584" y="17"/>
                    <a:pt x="536" y="74"/>
                  </a:cubicBezTo>
                  <a:cubicBezTo>
                    <a:pt x="500" y="128"/>
                    <a:pt x="446" y="128"/>
                    <a:pt x="429" y="128"/>
                  </a:cubicBezTo>
                  <a:cubicBezTo>
                    <a:pt x="411" y="128"/>
                    <a:pt x="357" y="128"/>
                    <a:pt x="321" y="74"/>
                  </a:cubicBezTo>
                  <a:cubicBezTo>
                    <a:pt x="286" y="27"/>
                    <a:pt x="234" y="3"/>
                    <a:pt x="183" y="3"/>
                  </a:cubicBezTo>
                  <a:cubicBezTo>
                    <a:pt x="157" y="3"/>
                    <a:pt x="131" y="9"/>
                    <a:pt x="107" y="21"/>
                  </a:cubicBezTo>
                  <a:cubicBezTo>
                    <a:pt x="18" y="74"/>
                    <a:pt x="0" y="181"/>
                    <a:pt x="54" y="253"/>
                  </a:cubicBezTo>
                  <a:cubicBezTo>
                    <a:pt x="143" y="377"/>
                    <a:pt x="286" y="449"/>
                    <a:pt x="429" y="449"/>
                  </a:cubicBezTo>
                  <a:cubicBezTo>
                    <a:pt x="589" y="449"/>
                    <a:pt x="732" y="377"/>
                    <a:pt x="803" y="253"/>
                  </a:cubicBezTo>
                  <a:cubicBezTo>
                    <a:pt x="857" y="181"/>
                    <a:pt x="839" y="74"/>
                    <a:pt x="768" y="21"/>
                  </a:cubicBezTo>
                  <a:cubicBezTo>
                    <a:pt x="751" y="12"/>
                    <a:pt x="719" y="0"/>
                    <a:pt x="68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73"/>
          <p:cNvGrpSpPr/>
          <p:nvPr/>
        </p:nvGrpSpPr>
        <p:grpSpPr>
          <a:xfrm>
            <a:off x="7656500" y="3110074"/>
            <a:ext cx="249082" cy="327723"/>
            <a:chOff x="7766153" y="3180524"/>
            <a:chExt cx="257929" cy="339363"/>
          </a:xfrm>
        </p:grpSpPr>
        <p:sp>
          <p:nvSpPr>
            <p:cNvPr id="1755" name="Google Shape;1755;p73"/>
            <p:cNvSpPr/>
            <p:nvPr/>
          </p:nvSpPr>
          <p:spPr>
            <a:xfrm>
              <a:off x="7766153" y="3265917"/>
              <a:ext cx="33059" cy="41036"/>
            </a:xfrm>
            <a:custGeom>
              <a:avLst/>
              <a:gdLst/>
              <a:ahLst/>
              <a:cxnLst/>
              <a:rect l="l" t="t" r="r" b="b"/>
              <a:pathLst>
                <a:path w="1036" h="1286" extrusionOk="0">
                  <a:moveTo>
                    <a:pt x="321" y="0"/>
                  </a:moveTo>
                  <a:cubicBezTo>
                    <a:pt x="161" y="0"/>
                    <a:pt x="0" y="143"/>
                    <a:pt x="0" y="322"/>
                  </a:cubicBezTo>
                  <a:lnTo>
                    <a:pt x="0" y="964"/>
                  </a:lnTo>
                  <a:cubicBezTo>
                    <a:pt x="0" y="1142"/>
                    <a:pt x="161" y="1285"/>
                    <a:pt x="321" y="1285"/>
                  </a:cubicBezTo>
                  <a:lnTo>
                    <a:pt x="1035" y="128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3"/>
            <p:cNvSpPr/>
            <p:nvPr/>
          </p:nvSpPr>
          <p:spPr>
            <a:xfrm>
              <a:off x="7766153" y="3323420"/>
              <a:ext cx="33059" cy="29070"/>
            </a:xfrm>
            <a:custGeom>
              <a:avLst/>
              <a:gdLst/>
              <a:ahLst/>
              <a:cxnLst/>
              <a:rect l="l" t="t" r="r" b="b"/>
              <a:pathLst>
                <a:path w="1036" h="911" extrusionOk="0">
                  <a:moveTo>
                    <a:pt x="321" y="1"/>
                  </a:moveTo>
                  <a:cubicBezTo>
                    <a:pt x="161" y="1"/>
                    <a:pt x="0" y="143"/>
                    <a:pt x="0" y="322"/>
                  </a:cubicBezTo>
                  <a:lnTo>
                    <a:pt x="0" y="607"/>
                  </a:lnTo>
                  <a:cubicBezTo>
                    <a:pt x="0" y="768"/>
                    <a:pt x="161" y="911"/>
                    <a:pt x="321" y="911"/>
                  </a:cubicBezTo>
                  <a:lnTo>
                    <a:pt x="1035" y="91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3"/>
            <p:cNvSpPr/>
            <p:nvPr/>
          </p:nvSpPr>
          <p:spPr>
            <a:xfrm>
              <a:off x="7783799" y="3180524"/>
              <a:ext cx="240282" cy="339363"/>
            </a:xfrm>
            <a:custGeom>
              <a:avLst/>
              <a:gdLst/>
              <a:ahLst/>
              <a:cxnLst/>
              <a:rect l="l" t="t" r="r" b="b"/>
              <a:pathLst>
                <a:path w="7530" h="10635" extrusionOk="0">
                  <a:moveTo>
                    <a:pt x="1624" y="0"/>
                  </a:moveTo>
                  <a:cubicBezTo>
                    <a:pt x="732" y="0"/>
                    <a:pt x="0" y="714"/>
                    <a:pt x="0" y="1624"/>
                  </a:cubicBezTo>
                  <a:lnTo>
                    <a:pt x="0" y="9011"/>
                  </a:lnTo>
                  <a:cubicBezTo>
                    <a:pt x="0" y="9903"/>
                    <a:pt x="732" y="10634"/>
                    <a:pt x="1624" y="10634"/>
                  </a:cubicBezTo>
                  <a:lnTo>
                    <a:pt x="5924" y="10634"/>
                  </a:lnTo>
                  <a:cubicBezTo>
                    <a:pt x="6816" y="10634"/>
                    <a:pt x="7530" y="9903"/>
                    <a:pt x="7530" y="9011"/>
                  </a:cubicBezTo>
                  <a:lnTo>
                    <a:pt x="7530" y="1624"/>
                  </a:lnTo>
                  <a:cubicBezTo>
                    <a:pt x="7530" y="714"/>
                    <a:pt x="6816" y="0"/>
                    <a:pt x="5924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3"/>
            <p:cNvSpPr/>
            <p:nvPr/>
          </p:nvSpPr>
          <p:spPr>
            <a:xfrm>
              <a:off x="7783799" y="3180524"/>
              <a:ext cx="130416" cy="339363"/>
            </a:xfrm>
            <a:custGeom>
              <a:avLst/>
              <a:gdLst/>
              <a:ahLst/>
              <a:cxnLst/>
              <a:rect l="l" t="t" r="r" b="b"/>
              <a:pathLst>
                <a:path w="4087" h="10635" extrusionOk="0">
                  <a:moveTo>
                    <a:pt x="1624" y="0"/>
                  </a:moveTo>
                  <a:cubicBezTo>
                    <a:pt x="732" y="0"/>
                    <a:pt x="0" y="714"/>
                    <a:pt x="0" y="1624"/>
                  </a:cubicBezTo>
                  <a:lnTo>
                    <a:pt x="0" y="9011"/>
                  </a:lnTo>
                  <a:cubicBezTo>
                    <a:pt x="0" y="9903"/>
                    <a:pt x="732" y="10634"/>
                    <a:pt x="1624" y="10634"/>
                  </a:cubicBezTo>
                  <a:lnTo>
                    <a:pt x="4086" y="10634"/>
                  </a:lnTo>
                  <a:cubicBezTo>
                    <a:pt x="3194" y="10634"/>
                    <a:pt x="2463" y="9903"/>
                    <a:pt x="2463" y="9011"/>
                  </a:cubicBezTo>
                  <a:lnTo>
                    <a:pt x="2463" y="1624"/>
                  </a:lnTo>
                  <a:cubicBezTo>
                    <a:pt x="2463" y="714"/>
                    <a:pt x="3194" y="0"/>
                    <a:pt x="4086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3"/>
            <p:cNvSpPr/>
            <p:nvPr/>
          </p:nvSpPr>
          <p:spPr>
            <a:xfrm>
              <a:off x="7825346" y="3222646"/>
              <a:ext cx="157763" cy="119599"/>
            </a:xfrm>
            <a:custGeom>
              <a:avLst/>
              <a:gdLst/>
              <a:ahLst/>
              <a:cxnLst/>
              <a:rect l="l" t="t" r="r" b="b"/>
              <a:pathLst>
                <a:path w="4944" h="3748" extrusionOk="0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lnTo>
                    <a:pt x="1" y="2944"/>
                  </a:lnTo>
                  <a:cubicBezTo>
                    <a:pt x="1" y="3391"/>
                    <a:pt x="358" y="3747"/>
                    <a:pt x="804" y="3747"/>
                  </a:cubicBezTo>
                  <a:lnTo>
                    <a:pt x="4158" y="3747"/>
                  </a:lnTo>
                  <a:cubicBezTo>
                    <a:pt x="4586" y="3747"/>
                    <a:pt x="4943" y="3391"/>
                    <a:pt x="4943" y="2944"/>
                  </a:cubicBezTo>
                  <a:lnTo>
                    <a:pt x="4943" y="803"/>
                  </a:lnTo>
                  <a:cubicBezTo>
                    <a:pt x="4943" y="357"/>
                    <a:pt x="4586" y="0"/>
                    <a:pt x="4158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3"/>
            <p:cNvSpPr/>
            <p:nvPr/>
          </p:nvSpPr>
          <p:spPr>
            <a:xfrm>
              <a:off x="7825346" y="3223221"/>
              <a:ext cx="157763" cy="58108"/>
            </a:xfrm>
            <a:custGeom>
              <a:avLst/>
              <a:gdLst/>
              <a:ahLst/>
              <a:cxnLst/>
              <a:rect l="l" t="t" r="r" b="b"/>
              <a:pathLst>
                <a:path w="4944" h="1821" extrusionOk="0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lnTo>
                    <a:pt x="1" y="1820"/>
                  </a:lnTo>
                  <a:cubicBezTo>
                    <a:pt x="1" y="1374"/>
                    <a:pt x="358" y="1017"/>
                    <a:pt x="804" y="1017"/>
                  </a:cubicBezTo>
                  <a:lnTo>
                    <a:pt x="4158" y="1017"/>
                  </a:lnTo>
                  <a:cubicBezTo>
                    <a:pt x="4586" y="1017"/>
                    <a:pt x="4943" y="1374"/>
                    <a:pt x="4943" y="1820"/>
                  </a:cubicBezTo>
                  <a:lnTo>
                    <a:pt x="4943" y="803"/>
                  </a:lnTo>
                  <a:cubicBezTo>
                    <a:pt x="4943" y="357"/>
                    <a:pt x="4586" y="0"/>
                    <a:pt x="4158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3"/>
            <p:cNvSpPr/>
            <p:nvPr/>
          </p:nvSpPr>
          <p:spPr>
            <a:xfrm>
              <a:off x="7813986" y="3364425"/>
              <a:ext cx="71766" cy="71766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42" y="0"/>
                  </a:moveTo>
                  <a:cubicBezTo>
                    <a:pt x="910" y="0"/>
                    <a:pt x="732" y="179"/>
                    <a:pt x="732" y="411"/>
                  </a:cubicBezTo>
                  <a:lnTo>
                    <a:pt x="732" y="732"/>
                  </a:lnTo>
                  <a:lnTo>
                    <a:pt x="410" y="732"/>
                  </a:lnTo>
                  <a:cubicBezTo>
                    <a:pt x="196" y="732"/>
                    <a:pt x="18" y="910"/>
                    <a:pt x="0" y="1124"/>
                  </a:cubicBezTo>
                  <a:cubicBezTo>
                    <a:pt x="0" y="1338"/>
                    <a:pt x="178" y="1517"/>
                    <a:pt x="410" y="1517"/>
                  </a:cubicBezTo>
                  <a:lnTo>
                    <a:pt x="732" y="1517"/>
                  </a:lnTo>
                  <a:lnTo>
                    <a:pt x="732" y="1838"/>
                  </a:lnTo>
                  <a:cubicBezTo>
                    <a:pt x="732" y="2052"/>
                    <a:pt x="892" y="2248"/>
                    <a:pt x="1106" y="2248"/>
                  </a:cubicBezTo>
                  <a:cubicBezTo>
                    <a:pt x="1338" y="2248"/>
                    <a:pt x="1517" y="2070"/>
                    <a:pt x="1517" y="1856"/>
                  </a:cubicBezTo>
                  <a:lnTo>
                    <a:pt x="1517" y="1517"/>
                  </a:lnTo>
                  <a:lnTo>
                    <a:pt x="1856" y="1517"/>
                  </a:lnTo>
                  <a:cubicBezTo>
                    <a:pt x="2070" y="1517"/>
                    <a:pt x="2248" y="1338"/>
                    <a:pt x="2248" y="1124"/>
                  </a:cubicBezTo>
                  <a:cubicBezTo>
                    <a:pt x="2248" y="910"/>
                    <a:pt x="2052" y="732"/>
                    <a:pt x="1838" y="732"/>
                  </a:cubicBezTo>
                  <a:lnTo>
                    <a:pt x="1517" y="732"/>
                  </a:lnTo>
                  <a:lnTo>
                    <a:pt x="1517" y="411"/>
                  </a:lnTo>
                  <a:cubicBezTo>
                    <a:pt x="1517" y="197"/>
                    <a:pt x="1356" y="18"/>
                    <a:pt x="114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3"/>
            <p:cNvSpPr/>
            <p:nvPr/>
          </p:nvSpPr>
          <p:spPr>
            <a:xfrm>
              <a:off x="7917598" y="3392315"/>
              <a:ext cx="29070" cy="29070"/>
            </a:xfrm>
            <a:custGeom>
              <a:avLst/>
              <a:gdLst/>
              <a:ahLst/>
              <a:cxnLst/>
              <a:rect l="l" t="t" r="r" b="b"/>
              <a:pathLst>
                <a:path w="911" h="911" extrusionOk="0">
                  <a:moveTo>
                    <a:pt x="446" y="1"/>
                  </a:moveTo>
                  <a:cubicBezTo>
                    <a:pt x="197" y="1"/>
                    <a:pt x="0" y="197"/>
                    <a:pt x="0" y="447"/>
                  </a:cubicBezTo>
                  <a:cubicBezTo>
                    <a:pt x="0" y="696"/>
                    <a:pt x="197" y="911"/>
                    <a:pt x="446" y="911"/>
                  </a:cubicBezTo>
                  <a:cubicBezTo>
                    <a:pt x="696" y="911"/>
                    <a:pt x="910" y="696"/>
                    <a:pt x="910" y="447"/>
                  </a:cubicBezTo>
                  <a:cubicBezTo>
                    <a:pt x="910" y="197"/>
                    <a:pt x="696" y="1"/>
                    <a:pt x="446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3"/>
            <p:cNvSpPr/>
            <p:nvPr/>
          </p:nvSpPr>
          <p:spPr>
            <a:xfrm>
              <a:off x="7965431" y="3392315"/>
              <a:ext cx="29070" cy="29070"/>
            </a:xfrm>
            <a:custGeom>
              <a:avLst/>
              <a:gdLst/>
              <a:ahLst/>
              <a:cxnLst/>
              <a:rect l="l" t="t" r="r" b="b"/>
              <a:pathLst>
                <a:path w="911" h="911" extrusionOk="0">
                  <a:moveTo>
                    <a:pt x="464" y="1"/>
                  </a:moveTo>
                  <a:cubicBezTo>
                    <a:pt x="214" y="1"/>
                    <a:pt x="0" y="197"/>
                    <a:pt x="0" y="447"/>
                  </a:cubicBezTo>
                  <a:cubicBezTo>
                    <a:pt x="0" y="696"/>
                    <a:pt x="214" y="911"/>
                    <a:pt x="464" y="911"/>
                  </a:cubicBezTo>
                  <a:cubicBezTo>
                    <a:pt x="714" y="911"/>
                    <a:pt x="910" y="696"/>
                    <a:pt x="910" y="447"/>
                  </a:cubicBezTo>
                  <a:cubicBezTo>
                    <a:pt x="910" y="197"/>
                    <a:pt x="714" y="1"/>
                    <a:pt x="464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3"/>
            <p:cNvSpPr/>
            <p:nvPr/>
          </p:nvSpPr>
          <p:spPr>
            <a:xfrm>
              <a:off x="7881731" y="3441297"/>
              <a:ext cx="39313" cy="22209"/>
            </a:xfrm>
            <a:custGeom>
              <a:avLst/>
              <a:gdLst/>
              <a:ahLst/>
              <a:cxnLst/>
              <a:rect l="l" t="t" r="r" b="b"/>
              <a:pathLst>
                <a:path w="1232" h="696" extrusionOk="0">
                  <a:moveTo>
                    <a:pt x="375" y="0"/>
                  </a:moveTo>
                  <a:cubicBezTo>
                    <a:pt x="161" y="0"/>
                    <a:pt x="0" y="196"/>
                    <a:pt x="36" y="393"/>
                  </a:cubicBezTo>
                  <a:cubicBezTo>
                    <a:pt x="54" y="571"/>
                    <a:pt x="214" y="696"/>
                    <a:pt x="375" y="696"/>
                  </a:cubicBezTo>
                  <a:lnTo>
                    <a:pt x="875" y="696"/>
                  </a:lnTo>
                  <a:cubicBezTo>
                    <a:pt x="1071" y="696"/>
                    <a:pt x="1231" y="517"/>
                    <a:pt x="1214" y="303"/>
                  </a:cubicBezTo>
                  <a:cubicBezTo>
                    <a:pt x="1178" y="143"/>
                    <a:pt x="1017" y="0"/>
                    <a:pt x="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3"/>
            <p:cNvSpPr/>
            <p:nvPr/>
          </p:nvSpPr>
          <p:spPr>
            <a:xfrm>
              <a:off x="7881731" y="3478856"/>
              <a:ext cx="39313" cy="21667"/>
            </a:xfrm>
            <a:custGeom>
              <a:avLst/>
              <a:gdLst/>
              <a:ahLst/>
              <a:cxnLst/>
              <a:rect l="l" t="t" r="r" b="b"/>
              <a:pathLst>
                <a:path w="1232" h="679" extrusionOk="0">
                  <a:moveTo>
                    <a:pt x="375" y="1"/>
                  </a:moveTo>
                  <a:cubicBezTo>
                    <a:pt x="161" y="1"/>
                    <a:pt x="0" y="179"/>
                    <a:pt x="36" y="393"/>
                  </a:cubicBezTo>
                  <a:cubicBezTo>
                    <a:pt x="54" y="554"/>
                    <a:pt x="214" y="679"/>
                    <a:pt x="375" y="679"/>
                  </a:cubicBezTo>
                  <a:lnTo>
                    <a:pt x="875" y="679"/>
                  </a:lnTo>
                  <a:cubicBezTo>
                    <a:pt x="1071" y="679"/>
                    <a:pt x="1231" y="500"/>
                    <a:pt x="1214" y="286"/>
                  </a:cubicBezTo>
                  <a:cubicBezTo>
                    <a:pt x="1178" y="126"/>
                    <a:pt x="1017" y="1"/>
                    <a:pt x="8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3"/>
            <p:cNvSpPr/>
            <p:nvPr/>
          </p:nvSpPr>
          <p:spPr>
            <a:xfrm>
              <a:off x="7837887" y="3289276"/>
              <a:ext cx="27921" cy="22209"/>
            </a:xfrm>
            <a:custGeom>
              <a:avLst/>
              <a:gdLst/>
              <a:ahLst/>
              <a:cxnLst/>
              <a:rect l="l" t="t" r="r" b="b"/>
              <a:pathLst>
                <a:path w="875" h="696" extrusionOk="0">
                  <a:moveTo>
                    <a:pt x="447" y="0"/>
                  </a:moveTo>
                  <a:cubicBezTo>
                    <a:pt x="197" y="0"/>
                    <a:pt x="0" y="161"/>
                    <a:pt x="0" y="357"/>
                  </a:cubicBezTo>
                  <a:cubicBezTo>
                    <a:pt x="0" y="553"/>
                    <a:pt x="197" y="696"/>
                    <a:pt x="447" y="696"/>
                  </a:cubicBezTo>
                  <a:cubicBezTo>
                    <a:pt x="678" y="696"/>
                    <a:pt x="875" y="553"/>
                    <a:pt x="875" y="357"/>
                  </a:cubicBezTo>
                  <a:cubicBezTo>
                    <a:pt x="875" y="161"/>
                    <a:pt x="678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3"/>
            <p:cNvSpPr/>
            <p:nvPr/>
          </p:nvSpPr>
          <p:spPr>
            <a:xfrm>
              <a:off x="7942073" y="3289276"/>
              <a:ext cx="28496" cy="22209"/>
            </a:xfrm>
            <a:custGeom>
              <a:avLst/>
              <a:gdLst/>
              <a:ahLst/>
              <a:cxnLst/>
              <a:rect l="l" t="t" r="r" b="b"/>
              <a:pathLst>
                <a:path w="893" h="696" extrusionOk="0">
                  <a:moveTo>
                    <a:pt x="447" y="0"/>
                  </a:moveTo>
                  <a:cubicBezTo>
                    <a:pt x="197" y="0"/>
                    <a:pt x="1" y="161"/>
                    <a:pt x="1" y="357"/>
                  </a:cubicBezTo>
                  <a:cubicBezTo>
                    <a:pt x="1" y="553"/>
                    <a:pt x="197" y="696"/>
                    <a:pt x="447" y="696"/>
                  </a:cubicBezTo>
                  <a:cubicBezTo>
                    <a:pt x="697" y="696"/>
                    <a:pt x="893" y="553"/>
                    <a:pt x="893" y="357"/>
                  </a:cubicBezTo>
                  <a:cubicBezTo>
                    <a:pt x="893" y="161"/>
                    <a:pt x="697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3"/>
            <p:cNvSpPr/>
            <p:nvPr/>
          </p:nvSpPr>
          <p:spPr>
            <a:xfrm>
              <a:off x="7941499" y="3276160"/>
              <a:ext cx="9733" cy="18253"/>
            </a:xfrm>
            <a:custGeom>
              <a:avLst/>
              <a:gdLst/>
              <a:ahLst/>
              <a:cxnLst/>
              <a:rect l="l" t="t" r="r" b="b"/>
              <a:pathLst>
                <a:path w="305" h="572" extrusionOk="0">
                  <a:moveTo>
                    <a:pt x="144" y="1"/>
                  </a:moveTo>
                  <a:cubicBezTo>
                    <a:pt x="72" y="1"/>
                    <a:pt x="1" y="72"/>
                    <a:pt x="1" y="161"/>
                  </a:cubicBezTo>
                  <a:lnTo>
                    <a:pt x="1" y="411"/>
                  </a:lnTo>
                  <a:cubicBezTo>
                    <a:pt x="1" y="482"/>
                    <a:pt x="72" y="572"/>
                    <a:pt x="144" y="572"/>
                  </a:cubicBezTo>
                  <a:cubicBezTo>
                    <a:pt x="233" y="572"/>
                    <a:pt x="304" y="500"/>
                    <a:pt x="304" y="411"/>
                  </a:cubicBezTo>
                  <a:lnTo>
                    <a:pt x="304" y="161"/>
                  </a:lnTo>
                  <a:cubicBezTo>
                    <a:pt x="304" y="72"/>
                    <a:pt x="233" y="1"/>
                    <a:pt x="14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3"/>
            <p:cNvSpPr/>
            <p:nvPr/>
          </p:nvSpPr>
          <p:spPr>
            <a:xfrm>
              <a:off x="7857256" y="3276160"/>
              <a:ext cx="10275" cy="18253"/>
            </a:xfrm>
            <a:custGeom>
              <a:avLst/>
              <a:gdLst/>
              <a:ahLst/>
              <a:cxnLst/>
              <a:rect l="l" t="t" r="r" b="b"/>
              <a:pathLst>
                <a:path w="322" h="572" extrusionOk="0">
                  <a:moveTo>
                    <a:pt x="161" y="1"/>
                  </a:moveTo>
                  <a:cubicBezTo>
                    <a:pt x="71" y="1"/>
                    <a:pt x="0" y="72"/>
                    <a:pt x="0" y="161"/>
                  </a:cubicBezTo>
                  <a:lnTo>
                    <a:pt x="0" y="411"/>
                  </a:lnTo>
                  <a:cubicBezTo>
                    <a:pt x="0" y="482"/>
                    <a:pt x="71" y="572"/>
                    <a:pt x="161" y="572"/>
                  </a:cubicBezTo>
                  <a:cubicBezTo>
                    <a:pt x="232" y="572"/>
                    <a:pt x="321" y="500"/>
                    <a:pt x="321" y="411"/>
                  </a:cubicBezTo>
                  <a:lnTo>
                    <a:pt x="321" y="161"/>
                  </a:lnTo>
                  <a:cubicBezTo>
                    <a:pt x="321" y="72"/>
                    <a:pt x="232" y="1"/>
                    <a:pt x="16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3"/>
            <p:cNvSpPr/>
            <p:nvPr/>
          </p:nvSpPr>
          <p:spPr>
            <a:xfrm>
              <a:off x="7890826" y="3282000"/>
              <a:ext cx="26804" cy="14679"/>
            </a:xfrm>
            <a:custGeom>
              <a:avLst/>
              <a:gdLst/>
              <a:ahLst/>
              <a:cxnLst/>
              <a:rect l="l" t="t" r="r" b="b"/>
              <a:pathLst>
                <a:path w="840" h="460" extrusionOk="0">
                  <a:moveTo>
                    <a:pt x="185" y="1"/>
                  </a:moveTo>
                  <a:cubicBezTo>
                    <a:pt x="152" y="1"/>
                    <a:pt x="118" y="11"/>
                    <a:pt x="90" y="32"/>
                  </a:cubicBezTo>
                  <a:cubicBezTo>
                    <a:pt x="19" y="67"/>
                    <a:pt x="1" y="174"/>
                    <a:pt x="36" y="246"/>
                  </a:cubicBezTo>
                  <a:cubicBezTo>
                    <a:pt x="126" y="371"/>
                    <a:pt x="268" y="460"/>
                    <a:pt x="411" y="460"/>
                  </a:cubicBezTo>
                  <a:cubicBezTo>
                    <a:pt x="572" y="460"/>
                    <a:pt x="715" y="371"/>
                    <a:pt x="804" y="246"/>
                  </a:cubicBezTo>
                  <a:cubicBezTo>
                    <a:pt x="839" y="174"/>
                    <a:pt x="822" y="67"/>
                    <a:pt x="750" y="32"/>
                  </a:cubicBezTo>
                  <a:cubicBezTo>
                    <a:pt x="731" y="22"/>
                    <a:pt x="692" y="3"/>
                    <a:pt x="648" y="3"/>
                  </a:cubicBezTo>
                  <a:cubicBezTo>
                    <a:pt x="610" y="3"/>
                    <a:pt x="569" y="18"/>
                    <a:pt x="536" y="67"/>
                  </a:cubicBezTo>
                  <a:cubicBezTo>
                    <a:pt x="500" y="121"/>
                    <a:pt x="447" y="139"/>
                    <a:pt x="411" y="139"/>
                  </a:cubicBezTo>
                  <a:cubicBezTo>
                    <a:pt x="393" y="139"/>
                    <a:pt x="340" y="121"/>
                    <a:pt x="304" y="67"/>
                  </a:cubicBezTo>
                  <a:cubicBezTo>
                    <a:pt x="283" y="24"/>
                    <a:pt x="235" y="1"/>
                    <a:pt x="185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1" name="Google Shape;1771;p73"/>
          <p:cNvGrpSpPr/>
          <p:nvPr/>
        </p:nvGrpSpPr>
        <p:grpSpPr>
          <a:xfrm>
            <a:off x="7613605" y="2644290"/>
            <a:ext cx="335427" cy="204676"/>
            <a:chOff x="7721734" y="2698197"/>
            <a:chExt cx="347341" cy="211946"/>
          </a:xfrm>
        </p:grpSpPr>
        <p:sp>
          <p:nvSpPr>
            <p:cNvPr id="1772" name="Google Shape;1772;p73"/>
            <p:cNvSpPr/>
            <p:nvPr/>
          </p:nvSpPr>
          <p:spPr>
            <a:xfrm>
              <a:off x="7721734" y="2698197"/>
              <a:ext cx="166283" cy="211946"/>
            </a:xfrm>
            <a:custGeom>
              <a:avLst/>
              <a:gdLst/>
              <a:ahLst/>
              <a:cxnLst/>
              <a:rect l="l" t="t" r="r" b="b"/>
              <a:pathLst>
                <a:path w="5211" h="6642" extrusionOk="0">
                  <a:moveTo>
                    <a:pt x="1897" y="1"/>
                  </a:moveTo>
                  <a:cubicBezTo>
                    <a:pt x="1279" y="1"/>
                    <a:pt x="681" y="319"/>
                    <a:pt x="357" y="895"/>
                  </a:cubicBezTo>
                  <a:cubicBezTo>
                    <a:pt x="1" y="1519"/>
                    <a:pt x="72" y="2268"/>
                    <a:pt x="464" y="2822"/>
                  </a:cubicBezTo>
                  <a:cubicBezTo>
                    <a:pt x="679" y="3125"/>
                    <a:pt x="679" y="3517"/>
                    <a:pt x="464" y="3821"/>
                  </a:cubicBezTo>
                  <a:cubicBezTo>
                    <a:pt x="72" y="4374"/>
                    <a:pt x="1" y="5123"/>
                    <a:pt x="357" y="5748"/>
                  </a:cubicBezTo>
                  <a:cubicBezTo>
                    <a:pt x="681" y="6324"/>
                    <a:pt x="1279" y="6641"/>
                    <a:pt x="1897" y="6641"/>
                  </a:cubicBezTo>
                  <a:cubicBezTo>
                    <a:pt x="2198" y="6641"/>
                    <a:pt x="2503" y="6566"/>
                    <a:pt x="2784" y="6408"/>
                  </a:cubicBezTo>
                  <a:cubicBezTo>
                    <a:pt x="3569" y="5962"/>
                    <a:pt x="5211" y="4267"/>
                    <a:pt x="5139" y="3321"/>
                  </a:cubicBezTo>
                  <a:cubicBezTo>
                    <a:pt x="5211" y="2375"/>
                    <a:pt x="3569" y="680"/>
                    <a:pt x="2784" y="234"/>
                  </a:cubicBezTo>
                  <a:cubicBezTo>
                    <a:pt x="2503" y="76"/>
                    <a:pt x="2198" y="1"/>
                    <a:pt x="1897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3"/>
            <p:cNvSpPr/>
            <p:nvPr/>
          </p:nvSpPr>
          <p:spPr>
            <a:xfrm>
              <a:off x="7806009" y="2721587"/>
              <a:ext cx="81434" cy="169155"/>
            </a:xfrm>
            <a:custGeom>
              <a:avLst/>
              <a:gdLst/>
              <a:ahLst/>
              <a:cxnLst/>
              <a:rect l="l" t="t" r="r" b="b"/>
              <a:pathLst>
                <a:path w="2552" h="5301" extrusionOk="0">
                  <a:moveTo>
                    <a:pt x="821" y="1"/>
                  </a:moveTo>
                  <a:cubicBezTo>
                    <a:pt x="589" y="304"/>
                    <a:pt x="250" y="857"/>
                    <a:pt x="89" y="1660"/>
                  </a:cubicBezTo>
                  <a:cubicBezTo>
                    <a:pt x="54" y="1910"/>
                    <a:pt x="0" y="2196"/>
                    <a:pt x="0" y="2499"/>
                  </a:cubicBezTo>
                  <a:cubicBezTo>
                    <a:pt x="0" y="2927"/>
                    <a:pt x="36" y="3248"/>
                    <a:pt x="89" y="3516"/>
                  </a:cubicBezTo>
                  <a:cubicBezTo>
                    <a:pt x="268" y="4247"/>
                    <a:pt x="571" y="4569"/>
                    <a:pt x="678" y="5300"/>
                  </a:cubicBezTo>
                  <a:cubicBezTo>
                    <a:pt x="1499" y="4604"/>
                    <a:pt x="2552" y="3355"/>
                    <a:pt x="2498" y="2588"/>
                  </a:cubicBezTo>
                  <a:cubicBezTo>
                    <a:pt x="2552" y="1874"/>
                    <a:pt x="1606" y="715"/>
                    <a:pt x="821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3"/>
            <p:cNvSpPr/>
            <p:nvPr/>
          </p:nvSpPr>
          <p:spPr>
            <a:xfrm>
              <a:off x="7779236" y="2774559"/>
              <a:ext cx="78594" cy="59225"/>
            </a:xfrm>
            <a:custGeom>
              <a:avLst/>
              <a:gdLst/>
              <a:ahLst/>
              <a:cxnLst/>
              <a:rect l="l" t="t" r="r" b="b"/>
              <a:pathLst>
                <a:path w="2463" h="1856" extrusionOk="0">
                  <a:moveTo>
                    <a:pt x="928" y="0"/>
                  </a:moveTo>
                  <a:cubicBezTo>
                    <a:pt x="411" y="0"/>
                    <a:pt x="1" y="411"/>
                    <a:pt x="1" y="928"/>
                  </a:cubicBezTo>
                  <a:cubicBezTo>
                    <a:pt x="1" y="1446"/>
                    <a:pt x="411" y="1856"/>
                    <a:pt x="928" y="1856"/>
                  </a:cubicBezTo>
                  <a:cubicBezTo>
                    <a:pt x="1446" y="1856"/>
                    <a:pt x="2463" y="1446"/>
                    <a:pt x="2463" y="928"/>
                  </a:cubicBezTo>
                  <a:cubicBezTo>
                    <a:pt x="2463" y="411"/>
                    <a:pt x="1446" y="0"/>
                    <a:pt x="928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3"/>
            <p:cNvSpPr/>
            <p:nvPr/>
          </p:nvSpPr>
          <p:spPr>
            <a:xfrm>
              <a:off x="7806009" y="2774559"/>
              <a:ext cx="51822" cy="59225"/>
            </a:xfrm>
            <a:custGeom>
              <a:avLst/>
              <a:gdLst/>
              <a:ahLst/>
              <a:cxnLst/>
              <a:rect l="l" t="t" r="r" b="b"/>
              <a:pathLst>
                <a:path w="1624" h="1856" extrusionOk="0">
                  <a:moveTo>
                    <a:pt x="89" y="0"/>
                  </a:moveTo>
                  <a:cubicBezTo>
                    <a:pt x="54" y="250"/>
                    <a:pt x="0" y="536"/>
                    <a:pt x="0" y="839"/>
                  </a:cubicBezTo>
                  <a:cubicBezTo>
                    <a:pt x="0" y="1267"/>
                    <a:pt x="36" y="1588"/>
                    <a:pt x="89" y="1856"/>
                  </a:cubicBezTo>
                  <a:cubicBezTo>
                    <a:pt x="607" y="1856"/>
                    <a:pt x="1624" y="1446"/>
                    <a:pt x="1624" y="928"/>
                  </a:cubicBezTo>
                  <a:cubicBezTo>
                    <a:pt x="1624" y="411"/>
                    <a:pt x="607" y="0"/>
                    <a:pt x="89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3"/>
            <p:cNvSpPr/>
            <p:nvPr/>
          </p:nvSpPr>
          <p:spPr>
            <a:xfrm>
              <a:off x="7902792" y="2698197"/>
              <a:ext cx="166283" cy="211946"/>
            </a:xfrm>
            <a:custGeom>
              <a:avLst/>
              <a:gdLst/>
              <a:ahLst/>
              <a:cxnLst/>
              <a:rect l="l" t="t" r="r" b="b"/>
              <a:pathLst>
                <a:path w="5211" h="6642" extrusionOk="0">
                  <a:moveTo>
                    <a:pt x="3314" y="1"/>
                  </a:moveTo>
                  <a:cubicBezTo>
                    <a:pt x="3013" y="1"/>
                    <a:pt x="2708" y="76"/>
                    <a:pt x="2427" y="234"/>
                  </a:cubicBezTo>
                  <a:cubicBezTo>
                    <a:pt x="1642" y="680"/>
                    <a:pt x="0" y="2375"/>
                    <a:pt x="72" y="3321"/>
                  </a:cubicBezTo>
                  <a:cubicBezTo>
                    <a:pt x="0" y="4267"/>
                    <a:pt x="1642" y="5962"/>
                    <a:pt x="2427" y="6408"/>
                  </a:cubicBezTo>
                  <a:cubicBezTo>
                    <a:pt x="2708" y="6566"/>
                    <a:pt x="3013" y="6641"/>
                    <a:pt x="3314" y="6641"/>
                  </a:cubicBezTo>
                  <a:cubicBezTo>
                    <a:pt x="3932" y="6641"/>
                    <a:pt x="4530" y="6324"/>
                    <a:pt x="4854" y="5748"/>
                  </a:cubicBezTo>
                  <a:cubicBezTo>
                    <a:pt x="5211" y="5123"/>
                    <a:pt x="5139" y="4374"/>
                    <a:pt x="4747" y="3821"/>
                  </a:cubicBezTo>
                  <a:cubicBezTo>
                    <a:pt x="4533" y="3517"/>
                    <a:pt x="4533" y="3125"/>
                    <a:pt x="4747" y="2822"/>
                  </a:cubicBezTo>
                  <a:cubicBezTo>
                    <a:pt x="5139" y="2268"/>
                    <a:pt x="5211" y="1519"/>
                    <a:pt x="4854" y="895"/>
                  </a:cubicBezTo>
                  <a:cubicBezTo>
                    <a:pt x="4530" y="319"/>
                    <a:pt x="3932" y="1"/>
                    <a:pt x="3314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3"/>
            <p:cNvSpPr/>
            <p:nvPr/>
          </p:nvSpPr>
          <p:spPr>
            <a:xfrm>
              <a:off x="7903366" y="2721587"/>
              <a:ext cx="81434" cy="169155"/>
            </a:xfrm>
            <a:custGeom>
              <a:avLst/>
              <a:gdLst/>
              <a:ahLst/>
              <a:cxnLst/>
              <a:rect l="l" t="t" r="r" b="b"/>
              <a:pathLst>
                <a:path w="2552" h="5301" extrusionOk="0">
                  <a:moveTo>
                    <a:pt x="1731" y="1"/>
                  </a:moveTo>
                  <a:cubicBezTo>
                    <a:pt x="946" y="715"/>
                    <a:pt x="0" y="1874"/>
                    <a:pt x="54" y="2588"/>
                  </a:cubicBezTo>
                  <a:cubicBezTo>
                    <a:pt x="0" y="3355"/>
                    <a:pt x="1053" y="4604"/>
                    <a:pt x="1874" y="5300"/>
                  </a:cubicBezTo>
                  <a:cubicBezTo>
                    <a:pt x="1981" y="4569"/>
                    <a:pt x="2284" y="4247"/>
                    <a:pt x="2463" y="3516"/>
                  </a:cubicBezTo>
                  <a:cubicBezTo>
                    <a:pt x="2516" y="3248"/>
                    <a:pt x="2552" y="2927"/>
                    <a:pt x="2552" y="2499"/>
                  </a:cubicBezTo>
                  <a:cubicBezTo>
                    <a:pt x="2552" y="2196"/>
                    <a:pt x="2498" y="1910"/>
                    <a:pt x="2463" y="1660"/>
                  </a:cubicBezTo>
                  <a:cubicBezTo>
                    <a:pt x="2302" y="857"/>
                    <a:pt x="1963" y="304"/>
                    <a:pt x="1731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3"/>
            <p:cNvSpPr/>
            <p:nvPr/>
          </p:nvSpPr>
          <p:spPr>
            <a:xfrm>
              <a:off x="7932979" y="2774559"/>
              <a:ext cx="78594" cy="59225"/>
            </a:xfrm>
            <a:custGeom>
              <a:avLst/>
              <a:gdLst/>
              <a:ahLst/>
              <a:cxnLst/>
              <a:rect l="l" t="t" r="r" b="b"/>
              <a:pathLst>
                <a:path w="2463" h="1856" extrusionOk="0">
                  <a:moveTo>
                    <a:pt x="1535" y="0"/>
                  </a:moveTo>
                  <a:cubicBezTo>
                    <a:pt x="1017" y="0"/>
                    <a:pt x="0" y="411"/>
                    <a:pt x="0" y="928"/>
                  </a:cubicBezTo>
                  <a:cubicBezTo>
                    <a:pt x="0" y="1446"/>
                    <a:pt x="1017" y="1856"/>
                    <a:pt x="1535" y="1856"/>
                  </a:cubicBezTo>
                  <a:cubicBezTo>
                    <a:pt x="2052" y="1856"/>
                    <a:pt x="2462" y="1446"/>
                    <a:pt x="2462" y="928"/>
                  </a:cubicBezTo>
                  <a:cubicBezTo>
                    <a:pt x="2462" y="411"/>
                    <a:pt x="2052" y="0"/>
                    <a:pt x="1535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3"/>
            <p:cNvSpPr/>
            <p:nvPr/>
          </p:nvSpPr>
          <p:spPr>
            <a:xfrm>
              <a:off x="7932979" y="2774559"/>
              <a:ext cx="51822" cy="59225"/>
            </a:xfrm>
            <a:custGeom>
              <a:avLst/>
              <a:gdLst/>
              <a:ahLst/>
              <a:cxnLst/>
              <a:rect l="l" t="t" r="r" b="b"/>
              <a:pathLst>
                <a:path w="1624" h="1856" extrusionOk="0">
                  <a:moveTo>
                    <a:pt x="1535" y="0"/>
                  </a:moveTo>
                  <a:cubicBezTo>
                    <a:pt x="1017" y="0"/>
                    <a:pt x="0" y="411"/>
                    <a:pt x="0" y="928"/>
                  </a:cubicBezTo>
                  <a:cubicBezTo>
                    <a:pt x="0" y="1446"/>
                    <a:pt x="1017" y="1856"/>
                    <a:pt x="1535" y="1856"/>
                  </a:cubicBezTo>
                  <a:cubicBezTo>
                    <a:pt x="1588" y="1588"/>
                    <a:pt x="1624" y="1267"/>
                    <a:pt x="1624" y="839"/>
                  </a:cubicBezTo>
                  <a:cubicBezTo>
                    <a:pt x="1624" y="536"/>
                    <a:pt x="1570" y="250"/>
                    <a:pt x="1535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3"/>
            <p:cNvSpPr/>
            <p:nvPr/>
          </p:nvSpPr>
          <p:spPr>
            <a:xfrm>
              <a:off x="7840152" y="2748934"/>
              <a:ext cx="109930" cy="109898"/>
            </a:xfrm>
            <a:custGeom>
              <a:avLst/>
              <a:gdLst/>
              <a:ahLst/>
              <a:cxnLst/>
              <a:rect l="l" t="t" r="r" b="b"/>
              <a:pathLst>
                <a:path w="3445" h="3444" extrusionOk="0">
                  <a:moveTo>
                    <a:pt x="1018" y="0"/>
                  </a:moveTo>
                  <a:cubicBezTo>
                    <a:pt x="447" y="0"/>
                    <a:pt x="1" y="446"/>
                    <a:pt x="1" y="1017"/>
                  </a:cubicBezTo>
                  <a:lnTo>
                    <a:pt x="1" y="2445"/>
                  </a:lnTo>
                  <a:cubicBezTo>
                    <a:pt x="1" y="2998"/>
                    <a:pt x="447" y="3444"/>
                    <a:pt x="1018" y="3444"/>
                  </a:cubicBezTo>
                  <a:lnTo>
                    <a:pt x="2445" y="3444"/>
                  </a:lnTo>
                  <a:cubicBezTo>
                    <a:pt x="2998" y="3444"/>
                    <a:pt x="3444" y="2998"/>
                    <a:pt x="3444" y="2445"/>
                  </a:cubicBezTo>
                  <a:lnTo>
                    <a:pt x="3444" y="1017"/>
                  </a:lnTo>
                  <a:cubicBezTo>
                    <a:pt x="3444" y="446"/>
                    <a:pt x="2998" y="0"/>
                    <a:pt x="2445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3"/>
            <p:cNvSpPr/>
            <p:nvPr/>
          </p:nvSpPr>
          <p:spPr>
            <a:xfrm>
              <a:off x="7840152" y="2748934"/>
              <a:ext cx="64394" cy="109898"/>
            </a:xfrm>
            <a:custGeom>
              <a:avLst/>
              <a:gdLst/>
              <a:ahLst/>
              <a:cxnLst/>
              <a:rect l="l" t="t" r="r" b="b"/>
              <a:pathLst>
                <a:path w="2018" h="3444" extrusionOk="0">
                  <a:moveTo>
                    <a:pt x="1018" y="0"/>
                  </a:moveTo>
                  <a:cubicBezTo>
                    <a:pt x="447" y="0"/>
                    <a:pt x="1" y="446"/>
                    <a:pt x="1" y="1017"/>
                  </a:cubicBezTo>
                  <a:lnTo>
                    <a:pt x="1" y="2445"/>
                  </a:lnTo>
                  <a:cubicBezTo>
                    <a:pt x="1" y="2998"/>
                    <a:pt x="447" y="3444"/>
                    <a:pt x="1018" y="3444"/>
                  </a:cubicBezTo>
                  <a:lnTo>
                    <a:pt x="2017" y="3444"/>
                  </a:lnTo>
                  <a:cubicBezTo>
                    <a:pt x="1856" y="2641"/>
                    <a:pt x="1125" y="2427"/>
                    <a:pt x="1054" y="1481"/>
                  </a:cubicBezTo>
                  <a:cubicBezTo>
                    <a:pt x="1000" y="286"/>
                    <a:pt x="1856" y="36"/>
                    <a:pt x="1856" y="36"/>
                  </a:cubicBezTo>
                  <a:lnTo>
                    <a:pt x="1839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73"/>
          <p:cNvGrpSpPr/>
          <p:nvPr/>
        </p:nvGrpSpPr>
        <p:grpSpPr>
          <a:xfrm>
            <a:off x="7645499" y="2055673"/>
            <a:ext cx="271639" cy="327542"/>
            <a:chOff x="7754761" y="2088673"/>
            <a:chExt cx="281287" cy="339176"/>
          </a:xfrm>
        </p:grpSpPr>
        <p:sp>
          <p:nvSpPr>
            <p:cNvPr id="1783" name="Google Shape;1783;p73"/>
            <p:cNvSpPr/>
            <p:nvPr/>
          </p:nvSpPr>
          <p:spPr>
            <a:xfrm>
              <a:off x="7780959" y="2337288"/>
              <a:ext cx="229465" cy="90561"/>
            </a:xfrm>
            <a:custGeom>
              <a:avLst/>
              <a:gdLst/>
              <a:ahLst/>
              <a:cxnLst/>
              <a:rect l="l" t="t" r="r" b="b"/>
              <a:pathLst>
                <a:path w="7191" h="2838" extrusionOk="0">
                  <a:moveTo>
                    <a:pt x="1909" y="0"/>
                  </a:moveTo>
                  <a:cubicBezTo>
                    <a:pt x="857" y="0"/>
                    <a:pt x="0" y="839"/>
                    <a:pt x="0" y="1909"/>
                  </a:cubicBezTo>
                  <a:lnTo>
                    <a:pt x="0" y="2213"/>
                  </a:lnTo>
                  <a:cubicBezTo>
                    <a:pt x="0" y="2552"/>
                    <a:pt x="286" y="2837"/>
                    <a:pt x="643" y="2837"/>
                  </a:cubicBezTo>
                  <a:lnTo>
                    <a:pt x="6548" y="2837"/>
                  </a:lnTo>
                  <a:cubicBezTo>
                    <a:pt x="6905" y="2837"/>
                    <a:pt x="7191" y="2552"/>
                    <a:pt x="7191" y="2213"/>
                  </a:cubicBezTo>
                  <a:lnTo>
                    <a:pt x="7191" y="1909"/>
                  </a:lnTo>
                  <a:cubicBezTo>
                    <a:pt x="7191" y="839"/>
                    <a:pt x="6334" y="0"/>
                    <a:pt x="5282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3"/>
            <p:cNvSpPr/>
            <p:nvPr/>
          </p:nvSpPr>
          <p:spPr>
            <a:xfrm>
              <a:off x="7780959" y="2337288"/>
              <a:ext cx="156582" cy="90561"/>
            </a:xfrm>
            <a:custGeom>
              <a:avLst/>
              <a:gdLst/>
              <a:ahLst/>
              <a:cxnLst/>
              <a:rect l="l" t="t" r="r" b="b"/>
              <a:pathLst>
                <a:path w="4907" h="2838" extrusionOk="0">
                  <a:moveTo>
                    <a:pt x="1909" y="0"/>
                  </a:moveTo>
                  <a:cubicBezTo>
                    <a:pt x="857" y="0"/>
                    <a:pt x="0" y="839"/>
                    <a:pt x="0" y="1909"/>
                  </a:cubicBezTo>
                  <a:lnTo>
                    <a:pt x="0" y="2213"/>
                  </a:lnTo>
                  <a:cubicBezTo>
                    <a:pt x="0" y="2552"/>
                    <a:pt x="286" y="2837"/>
                    <a:pt x="643" y="2837"/>
                  </a:cubicBezTo>
                  <a:lnTo>
                    <a:pt x="1071" y="2837"/>
                  </a:lnTo>
                  <a:cubicBezTo>
                    <a:pt x="1356" y="2427"/>
                    <a:pt x="1927" y="1838"/>
                    <a:pt x="2909" y="1731"/>
                  </a:cubicBezTo>
                  <a:cubicBezTo>
                    <a:pt x="4425" y="1552"/>
                    <a:pt x="4907" y="678"/>
                    <a:pt x="4907" y="678"/>
                  </a:cubicBezTo>
                  <a:lnTo>
                    <a:pt x="4907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3"/>
            <p:cNvSpPr/>
            <p:nvPr/>
          </p:nvSpPr>
          <p:spPr>
            <a:xfrm>
              <a:off x="7853842" y="2315079"/>
              <a:ext cx="83700" cy="83732"/>
            </a:xfrm>
            <a:custGeom>
              <a:avLst/>
              <a:gdLst/>
              <a:ahLst/>
              <a:cxnLst/>
              <a:rect l="l" t="t" r="r" b="b"/>
              <a:pathLst>
                <a:path w="2623" h="2624" extrusionOk="0">
                  <a:moveTo>
                    <a:pt x="1303" y="0"/>
                  </a:moveTo>
                  <a:cubicBezTo>
                    <a:pt x="571" y="0"/>
                    <a:pt x="0" y="589"/>
                    <a:pt x="0" y="1321"/>
                  </a:cubicBezTo>
                  <a:cubicBezTo>
                    <a:pt x="0" y="2034"/>
                    <a:pt x="571" y="2623"/>
                    <a:pt x="1303" y="2623"/>
                  </a:cubicBezTo>
                  <a:cubicBezTo>
                    <a:pt x="2034" y="2623"/>
                    <a:pt x="2623" y="2034"/>
                    <a:pt x="2623" y="1321"/>
                  </a:cubicBezTo>
                  <a:cubicBezTo>
                    <a:pt x="2623" y="589"/>
                    <a:pt x="2034" y="0"/>
                    <a:pt x="1303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3"/>
            <p:cNvSpPr/>
            <p:nvPr/>
          </p:nvSpPr>
          <p:spPr>
            <a:xfrm>
              <a:off x="7853267" y="2315079"/>
              <a:ext cx="84274" cy="77446"/>
            </a:xfrm>
            <a:custGeom>
              <a:avLst/>
              <a:gdLst/>
              <a:ahLst/>
              <a:cxnLst/>
              <a:rect l="l" t="t" r="r" b="b"/>
              <a:pathLst>
                <a:path w="2641" h="2427" extrusionOk="0">
                  <a:moveTo>
                    <a:pt x="1321" y="0"/>
                  </a:moveTo>
                  <a:cubicBezTo>
                    <a:pt x="589" y="0"/>
                    <a:pt x="0" y="589"/>
                    <a:pt x="0" y="1321"/>
                  </a:cubicBezTo>
                  <a:cubicBezTo>
                    <a:pt x="0" y="1785"/>
                    <a:pt x="250" y="2195"/>
                    <a:pt x="625" y="2427"/>
                  </a:cubicBezTo>
                  <a:cubicBezTo>
                    <a:pt x="2106" y="2266"/>
                    <a:pt x="2587" y="1446"/>
                    <a:pt x="2623" y="1392"/>
                  </a:cubicBezTo>
                  <a:cubicBezTo>
                    <a:pt x="2623" y="1374"/>
                    <a:pt x="2641" y="1338"/>
                    <a:pt x="2641" y="1321"/>
                  </a:cubicBezTo>
                  <a:cubicBezTo>
                    <a:pt x="2641" y="589"/>
                    <a:pt x="2052" y="0"/>
                    <a:pt x="1321" y="0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3"/>
            <p:cNvSpPr/>
            <p:nvPr/>
          </p:nvSpPr>
          <p:spPr>
            <a:xfrm>
              <a:off x="7754761" y="2243344"/>
              <a:ext cx="58108" cy="58108"/>
            </a:xfrm>
            <a:custGeom>
              <a:avLst/>
              <a:gdLst/>
              <a:ahLst/>
              <a:cxnLst/>
              <a:rect l="l" t="t" r="r" b="b"/>
              <a:pathLst>
                <a:path w="1821" h="1821" extrusionOk="0">
                  <a:moveTo>
                    <a:pt x="910" y="0"/>
                  </a:moveTo>
                  <a:cubicBezTo>
                    <a:pt x="411" y="0"/>
                    <a:pt x="0" y="393"/>
                    <a:pt x="0" y="910"/>
                  </a:cubicBezTo>
                  <a:cubicBezTo>
                    <a:pt x="0" y="1410"/>
                    <a:pt x="411" y="1820"/>
                    <a:pt x="910" y="1820"/>
                  </a:cubicBezTo>
                  <a:cubicBezTo>
                    <a:pt x="1410" y="1820"/>
                    <a:pt x="1820" y="1410"/>
                    <a:pt x="1820" y="910"/>
                  </a:cubicBezTo>
                  <a:cubicBezTo>
                    <a:pt x="1820" y="393"/>
                    <a:pt x="1410" y="0"/>
                    <a:pt x="910" y="0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3"/>
            <p:cNvSpPr/>
            <p:nvPr/>
          </p:nvSpPr>
          <p:spPr>
            <a:xfrm>
              <a:off x="7977940" y="2243344"/>
              <a:ext cx="58108" cy="58108"/>
            </a:xfrm>
            <a:custGeom>
              <a:avLst/>
              <a:gdLst/>
              <a:ahLst/>
              <a:cxnLst/>
              <a:rect l="l" t="t" r="r" b="b"/>
              <a:pathLst>
                <a:path w="1821" h="1821" extrusionOk="0">
                  <a:moveTo>
                    <a:pt x="911" y="0"/>
                  </a:moveTo>
                  <a:cubicBezTo>
                    <a:pt x="411" y="0"/>
                    <a:pt x="1" y="393"/>
                    <a:pt x="1" y="910"/>
                  </a:cubicBezTo>
                  <a:cubicBezTo>
                    <a:pt x="1" y="1410"/>
                    <a:pt x="411" y="1820"/>
                    <a:pt x="911" y="1820"/>
                  </a:cubicBezTo>
                  <a:cubicBezTo>
                    <a:pt x="1410" y="1820"/>
                    <a:pt x="1821" y="1410"/>
                    <a:pt x="1821" y="910"/>
                  </a:cubicBezTo>
                  <a:cubicBezTo>
                    <a:pt x="1821" y="393"/>
                    <a:pt x="1410" y="0"/>
                    <a:pt x="911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3"/>
            <p:cNvSpPr/>
            <p:nvPr/>
          </p:nvSpPr>
          <p:spPr>
            <a:xfrm>
              <a:off x="7783799" y="2105107"/>
              <a:ext cx="223210" cy="258950"/>
            </a:xfrm>
            <a:custGeom>
              <a:avLst/>
              <a:gdLst/>
              <a:ahLst/>
              <a:cxnLst/>
              <a:rect l="l" t="t" r="r" b="b"/>
              <a:pathLst>
                <a:path w="6995" h="8115" extrusionOk="0">
                  <a:moveTo>
                    <a:pt x="3484" y="1"/>
                  </a:moveTo>
                  <a:cubicBezTo>
                    <a:pt x="3383" y="1"/>
                    <a:pt x="3280" y="5"/>
                    <a:pt x="3176" y="14"/>
                  </a:cubicBezTo>
                  <a:cubicBezTo>
                    <a:pt x="1374" y="175"/>
                    <a:pt x="0" y="1709"/>
                    <a:pt x="0" y="3529"/>
                  </a:cubicBezTo>
                  <a:lnTo>
                    <a:pt x="0" y="4957"/>
                  </a:lnTo>
                  <a:cubicBezTo>
                    <a:pt x="0" y="6705"/>
                    <a:pt x="1428" y="8115"/>
                    <a:pt x="3159" y="8115"/>
                  </a:cubicBezTo>
                  <a:lnTo>
                    <a:pt x="3837" y="8115"/>
                  </a:lnTo>
                  <a:cubicBezTo>
                    <a:pt x="5567" y="8115"/>
                    <a:pt x="6995" y="6705"/>
                    <a:pt x="6995" y="4957"/>
                  </a:cubicBezTo>
                  <a:lnTo>
                    <a:pt x="6995" y="3511"/>
                  </a:lnTo>
                  <a:cubicBezTo>
                    <a:pt x="6995" y="1579"/>
                    <a:pt x="5417" y="1"/>
                    <a:pt x="3484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3"/>
            <p:cNvSpPr/>
            <p:nvPr/>
          </p:nvSpPr>
          <p:spPr>
            <a:xfrm>
              <a:off x="7783799" y="2105554"/>
              <a:ext cx="111621" cy="258503"/>
            </a:xfrm>
            <a:custGeom>
              <a:avLst/>
              <a:gdLst/>
              <a:ahLst/>
              <a:cxnLst/>
              <a:rect l="l" t="t" r="r" b="b"/>
              <a:pathLst>
                <a:path w="3498" h="8101" extrusionOk="0">
                  <a:moveTo>
                    <a:pt x="3498" y="0"/>
                  </a:moveTo>
                  <a:cubicBezTo>
                    <a:pt x="1571" y="0"/>
                    <a:pt x="0" y="1570"/>
                    <a:pt x="0" y="3497"/>
                  </a:cubicBezTo>
                  <a:lnTo>
                    <a:pt x="0" y="4943"/>
                  </a:lnTo>
                  <a:cubicBezTo>
                    <a:pt x="0" y="6673"/>
                    <a:pt x="1392" y="8083"/>
                    <a:pt x="3123" y="8101"/>
                  </a:cubicBezTo>
                  <a:cubicBezTo>
                    <a:pt x="2213" y="7351"/>
                    <a:pt x="1820" y="6477"/>
                    <a:pt x="1678" y="5728"/>
                  </a:cubicBezTo>
                  <a:cubicBezTo>
                    <a:pt x="1499" y="4853"/>
                    <a:pt x="1767" y="3979"/>
                    <a:pt x="2356" y="3319"/>
                  </a:cubicBezTo>
                  <a:cubicBezTo>
                    <a:pt x="3230" y="2338"/>
                    <a:pt x="3498" y="0"/>
                    <a:pt x="349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3"/>
            <p:cNvSpPr/>
            <p:nvPr/>
          </p:nvSpPr>
          <p:spPr>
            <a:xfrm>
              <a:off x="7772982" y="2128306"/>
              <a:ext cx="97964" cy="96847"/>
            </a:xfrm>
            <a:custGeom>
              <a:avLst/>
              <a:gdLst/>
              <a:ahLst/>
              <a:cxnLst/>
              <a:rect l="l" t="t" r="r" b="b"/>
              <a:pathLst>
                <a:path w="3070" h="3035" extrusionOk="0">
                  <a:moveTo>
                    <a:pt x="1892" y="1"/>
                  </a:moveTo>
                  <a:cubicBezTo>
                    <a:pt x="1892" y="1"/>
                    <a:pt x="589" y="90"/>
                    <a:pt x="304" y="1232"/>
                  </a:cubicBezTo>
                  <a:cubicBezTo>
                    <a:pt x="0" y="2374"/>
                    <a:pt x="643" y="3034"/>
                    <a:pt x="643" y="3034"/>
                  </a:cubicBezTo>
                  <a:lnTo>
                    <a:pt x="3069" y="3034"/>
                  </a:lnTo>
                  <a:lnTo>
                    <a:pt x="3069" y="750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3"/>
            <p:cNvSpPr/>
            <p:nvPr/>
          </p:nvSpPr>
          <p:spPr>
            <a:xfrm>
              <a:off x="7794617" y="2128306"/>
              <a:ext cx="76329" cy="96847"/>
            </a:xfrm>
            <a:custGeom>
              <a:avLst/>
              <a:gdLst/>
              <a:ahLst/>
              <a:cxnLst/>
              <a:rect l="l" t="t" r="r" b="b"/>
              <a:pathLst>
                <a:path w="2392" h="3035" extrusionOk="0">
                  <a:moveTo>
                    <a:pt x="1214" y="1"/>
                  </a:moveTo>
                  <a:cubicBezTo>
                    <a:pt x="1214" y="1"/>
                    <a:pt x="482" y="54"/>
                    <a:pt x="0" y="554"/>
                  </a:cubicBezTo>
                  <a:cubicBezTo>
                    <a:pt x="54" y="1179"/>
                    <a:pt x="232" y="2160"/>
                    <a:pt x="893" y="3034"/>
                  </a:cubicBezTo>
                  <a:lnTo>
                    <a:pt x="2391" y="3034"/>
                  </a:lnTo>
                  <a:lnTo>
                    <a:pt x="2391" y="750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AF6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3"/>
            <p:cNvSpPr/>
            <p:nvPr/>
          </p:nvSpPr>
          <p:spPr>
            <a:xfrm>
              <a:off x="7816252" y="2088673"/>
              <a:ext cx="200459" cy="139893"/>
            </a:xfrm>
            <a:custGeom>
              <a:avLst/>
              <a:gdLst/>
              <a:ahLst/>
              <a:cxnLst/>
              <a:rect l="l" t="t" r="r" b="b"/>
              <a:pathLst>
                <a:path w="6282" h="4384" extrusionOk="0">
                  <a:moveTo>
                    <a:pt x="2523" y="1"/>
                  </a:moveTo>
                  <a:cubicBezTo>
                    <a:pt x="1921" y="1"/>
                    <a:pt x="1361" y="111"/>
                    <a:pt x="928" y="226"/>
                  </a:cubicBezTo>
                  <a:cubicBezTo>
                    <a:pt x="375" y="386"/>
                    <a:pt x="0" y="904"/>
                    <a:pt x="54" y="1475"/>
                  </a:cubicBezTo>
                  <a:cubicBezTo>
                    <a:pt x="143" y="2367"/>
                    <a:pt x="553" y="3651"/>
                    <a:pt x="2212" y="4383"/>
                  </a:cubicBezTo>
                  <a:lnTo>
                    <a:pt x="2212" y="4383"/>
                  </a:lnTo>
                  <a:cubicBezTo>
                    <a:pt x="2245" y="4367"/>
                    <a:pt x="5960" y="3777"/>
                    <a:pt x="5960" y="3777"/>
                  </a:cubicBezTo>
                  <a:cubicBezTo>
                    <a:pt x="5960" y="3777"/>
                    <a:pt x="6281" y="1493"/>
                    <a:pt x="4408" y="458"/>
                  </a:cubicBezTo>
                  <a:cubicBezTo>
                    <a:pt x="3795" y="115"/>
                    <a:pt x="3137" y="1"/>
                    <a:pt x="2523" y="1"/>
                  </a:cubicBezTo>
                  <a:close/>
                  <a:moveTo>
                    <a:pt x="2212" y="4383"/>
                  </a:moveTo>
                  <a:lnTo>
                    <a:pt x="2212" y="4383"/>
                  </a:lnTo>
                  <a:cubicBezTo>
                    <a:pt x="2212" y="4383"/>
                    <a:pt x="2212" y="4383"/>
                    <a:pt x="2213" y="4383"/>
                  </a:cubicBezTo>
                  <a:cubicBezTo>
                    <a:pt x="2213" y="4383"/>
                    <a:pt x="2212" y="4383"/>
                    <a:pt x="2212" y="4383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3"/>
            <p:cNvSpPr/>
            <p:nvPr/>
          </p:nvSpPr>
          <p:spPr>
            <a:xfrm>
              <a:off x="7886837" y="22285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8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3"/>
            <p:cNvSpPr/>
            <p:nvPr/>
          </p:nvSpPr>
          <p:spPr>
            <a:xfrm>
              <a:off x="7816252" y="2089024"/>
              <a:ext cx="158880" cy="139542"/>
            </a:xfrm>
            <a:custGeom>
              <a:avLst/>
              <a:gdLst/>
              <a:ahLst/>
              <a:cxnLst/>
              <a:rect l="l" t="t" r="r" b="b"/>
              <a:pathLst>
                <a:path w="4979" h="4373" extrusionOk="0">
                  <a:moveTo>
                    <a:pt x="2088" y="1"/>
                  </a:moveTo>
                  <a:lnTo>
                    <a:pt x="2088" y="1"/>
                  </a:lnTo>
                  <a:cubicBezTo>
                    <a:pt x="1660" y="36"/>
                    <a:pt x="1249" y="126"/>
                    <a:pt x="928" y="215"/>
                  </a:cubicBezTo>
                  <a:cubicBezTo>
                    <a:pt x="375" y="375"/>
                    <a:pt x="0" y="893"/>
                    <a:pt x="54" y="1464"/>
                  </a:cubicBezTo>
                  <a:cubicBezTo>
                    <a:pt x="143" y="2356"/>
                    <a:pt x="554" y="3641"/>
                    <a:pt x="2213" y="4372"/>
                  </a:cubicBezTo>
                  <a:cubicBezTo>
                    <a:pt x="2231" y="4372"/>
                    <a:pt x="3872" y="4105"/>
                    <a:pt x="4979" y="3926"/>
                  </a:cubicBezTo>
                  <a:cubicBezTo>
                    <a:pt x="3765" y="2641"/>
                    <a:pt x="2231" y="2891"/>
                    <a:pt x="1713" y="1981"/>
                  </a:cubicBezTo>
                  <a:cubicBezTo>
                    <a:pt x="1071" y="875"/>
                    <a:pt x="1945" y="126"/>
                    <a:pt x="2088" y="1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3"/>
            <p:cNvSpPr/>
            <p:nvPr/>
          </p:nvSpPr>
          <p:spPr>
            <a:xfrm>
              <a:off x="7774130" y="2205530"/>
              <a:ext cx="42153" cy="81019"/>
            </a:xfrm>
            <a:custGeom>
              <a:avLst/>
              <a:gdLst/>
              <a:ahLst/>
              <a:cxnLst/>
              <a:rect l="l" t="t" r="r" b="b"/>
              <a:pathLst>
                <a:path w="1321" h="2539" extrusionOk="0">
                  <a:moveTo>
                    <a:pt x="559" y="1"/>
                  </a:moveTo>
                  <a:cubicBezTo>
                    <a:pt x="414" y="1"/>
                    <a:pt x="282" y="85"/>
                    <a:pt x="214" y="222"/>
                  </a:cubicBezTo>
                  <a:cubicBezTo>
                    <a:pt x="107" y="454"/>
                    <a:pt x="0" y="793"/>
                    <a:pt x="0" y="1274"/>
                  </a:cubicBezTo>
                  <a:cubicBezTo>
                    <a:pt x="0" y="1738"/>
                    <a:pt x="107" y="2077"/>
                    <a:pt x="214" y="2309"/>
                  </a:cubicBezTo>
                  <a:cubicBezTo>
                    <a:pt x="286" y="2453"/>
                    <a:pt x="427" y="2539"/>
                    <a:pt x="582" y="2539"/>
                  </a:cubicBezTo>
                  <a:cubicBezTo>
                    <a:pt x="620" y="2539"/>
                    <a:pt x="658" y="2534"/>
                    <a:pt x="696" y="2523"/>
                  </a:cubicBezTo>
                  <a:lnTo>
                    <a:pt x="1320" y="2327"/>
                  </a:lnTo>
                  <a:lnTo>
                    <a:pt x="1320" y="222"/>
                  </a:lnTo>
                  <a:lnTo>
                    <a:pt x="696" y="25"/>
                  </a:lnTo>
                  <a:cubicBezTo>
                    <a:pt x="650" y="9"/>
                    <a:pt x="604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3"/>
            <p:cNvSpPr/>
            <p:nvPr/>
          </p:nvSpPr>
          <p:spPr>
            <a:xfrm>
              <a:off x="7974526" y="2205530"/>
              <a:ext cx="42185" cy="81019"/>
            </a:xfrm>
            <a:custGeom>
              <a:avLst/>
              <a:gdLst/>
              <a:ahLst/>
              <a:cxnLst/>
              <a:rect l="l" t="t" r="r" b="b"/>
              <a:pathLst>
                <a:path w="1322" h="2539" extrusionOk="0">
                  <a:moveTo>
                    <a:pt x="754" y="1"/>
                  </a:moveTo>
                  <a:cubicBezTo>
                    <a:pt x="711" y="1"/>
                    <a:pt x="667" y="9"/>
                    <a:pt x="625" y="25"/>
                  </a:cubicBezTo>
                  <a:lnTo>
                    <a:pt x="1" y="222"/>
                  </a:lnTo>
                  <a:lnTo>
                    <a:pt x="1" y="2327"/>
                  </a:lnTo>
                  <a:lnTo>
                    <a:pt x="625" y="2523"/>
                  </a:lnTo>
                  <a:cubicBezTo>
                    <a:pt x="660" y="2534"/>
                    <a:pt x="696" y="2539"/>
                    <a:pt x="732" y="2539"/>
                  </a:cubicBezTo>
                  <a:cubicBezTo>
                    <a:pt x="882" y="2539"/>
                    <a:pt x="1035" y="2453"/>
                    <a:pt x="1107" y="2309"/>
                  </a:cubicBezTo>
                  <a:cubicBezTo>
                    <a:pt x="1196" y="2077"/>
                    <a:pt x="1321" y="1738"/>
                    <a:pt x="1321" y="1274"/>
                  </a:cubicBezTo>
                  <a:cubicBezTo>
                    <a:pt x="1321" y="793"/>
                    <a:pt x="1196" y="454"/>
                    <a:pt x="1107" y="222"/>
                  </a:cubicBezTo>
                  <a:cubicBezTo>
                    <a:pt x="1039" y="85"/>
                    <a:pt x="897" y="1"/>
                    <a:pt x="75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3"/>
            <p:cNvSpPr/>
            <p:nvPr/>
          </p:nvSpPr>
          <p:spPr>
            <a:xfrm>
              <a:off x="7805434" y="2202913"/>
              <a:ext cx="180515" cy="85997"/>
            </a:xfrm>
            <a:custGeom>
              <a:avLst/>
              <a:gdLst/>
              <a:ahLst/>
              <a:cxnLst/>
              <a:rect l="l" t="t" r="r" b="b"/>
              <a:pathLst>
                <a:path w="5657" h="2695" extrusionOk="0">
                  <a:moveTo>
                    <a:pt x="1071" y="0"/>
                  </a:moveTo>
                  <a:cubicBezTo>
                    <a:pt x="482" y="0"/>
                    <a:pt x="0" y="482"/>
                    <a:pt x="0" y="1071"/>
                  </a:cubicBezTo>
                  <a:lnTo>
                    <a:pt x="0" y="1624"/>
                  </a:lnTo>
                  <a:cubicBezTo>
                    <a:pt x="0" y="2213"/>
                    <a:pt x="482" y="2695"/>
                    <a:pt x="1071" y="2695"/>
                  </a:cubicBezTo>
                  <a:lnTo>
                    <a:pt x="4586" y="2695"/>
                  </a:lnTo>
                  <a:cubicBezTo>
                    <a:pt x="5175" y="2695"/>
                    <a:pt x="5657" y="2213"/>
                    <a:pt x="5657" y="1624"/>
                  </a:cubicBezTo>
                  <a:lnTo>
                    <a:pt x="5657" y="1071"/>
                  </a:lnTo>
                  <a:cubicBezTo>
                    <a:pt x="5657" y="482"/>
                    <a:pt x="5175" y="0"/>
                    <a:pt x="4586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3"/>
            <p:cNvSpPr/>
            <p:nvPr/>
          </p:nvSpPr>
          <p:spPr>
            <a:xfrm>
              <a:off x="7879434" y="2298549"/>
              <a:ext cx="28528" cy="33633"/>
            </a:xfrm>
            <a:custGeom>
              <a:avLst/>
              <a:gdLst/>
              <a:ahLst/>
              <a:cxnLst/>
              <a:rect l="l" t="t" r="r" b="b"/>
              <a:pathLst>
                <a:path w="894" h="1054" extrusionOk="0">
                  <a:moveTo>
                    <a:pt x="447" y="1"/>
                  </a:moveTo>
                  <a:cubicBezTo>
                    <a:pt x="197" y="1"/>
                    <a:pt x="1" y="233"/>
                    <a:pt x="1" y="518"/>
                  </a:cubicBezTo>
                  <a:cubicBezTo>
                    <a:pt x="1" y="822"/>
                    <a:pt x="197" y="1054"/>
                    <a:pt x="447" y="1054"/>
                  </a:cubicBezTo>
                  <a:cubicBezTo>
                    <a:pt x="679" y="1054"/>
                    <a:pt x="893" y="822"/>
                    <a:pt x="893" y="518"/>
                  </a:cubicBezTo>
                  <a:cubicBezTo>
                    <a:pt x="893" y="233"/>
                    <a:pt x="679" y="1"/>
                    <a:pt x="4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3"/>
            <p:cNvSpPr/>
            <p:nvPr/>
          </p:nvSpPr>
          <p:spPr>
            <a:xfrm>
              <a:off x="7906781" y="2202913"/>
              <a:ext cx="59257" cy="45823"/>
            </a:xfrm>
            <a:custGeom>
              <a:avLst/>
              <a:gdLst/>
              <a:ahLst/>
              <a:cxnLst/>
              <a:rect l="l" t="t" r="r" b="b"/>
              <a:pathLst>
                <a:path w="1857" h="1436" extrusionOk="0">
                  <a:moveTo>
                    <a:pt x="982" y="0"/>
                  </a:moveTo>
                  <a:lnTo>
                    <a:pt x="143" y="839"/>
                  </a:lnTo>
                  <a:cubicBezTo>
                    <a:pt x="18" y="964"/>
                    <a:pt x="0" y="1178"/>
                    <a:pt x="107" y="1303"/>
                  </a:cubicBezTo>
                  <a:cubicBezTo>
                    <a:pt x="175" y="1390"/>
                    <a:pt x="275" y="1435"/>
                    <a:pt x="375" y="1435"/>
                  </a:cubicBezTo>
                  <a:cubicBezTo>
                    <a:pt x="458" y="1435"/>
                    <a:pt x="542" y="1404"/>
                    <a:pt x="607" y="1338"/>
                  </a:cubicBezTo>
                  <a:lnTo>
                    <a:pt x="1856" y="107"/>
                  </a:lnTo>
                  <a:cubicBezTo>
                    <a:pt x="1713" y="36"/>
                    <a:pt x="157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3"/>
            <p:cNvSpPr/>
            <p:nvPr/>
          </p:nvSpPr>
          <p:spPr>
            <a:xfrm>
              <a:off x="7848130" y="2230101"/>
              <a:ext cx="34208" cy="32038"/>
            </a:xfrm>
            <a:custGeom>
              <a:avLst/>
              <a:gdLst/>
              <a:ahLst/>
              <a:cxnLst/>
              <a:rect l="l" t="t" r="r" b="b"/>
              <a:pathLst>
                <a:path w="1072" h="1004" extrusionOk="0">
                  <a:moveTo>
                    <a:pt x="694" y="0"/>
                  </a:moveTo>
                  <a:cubicBezTo>
                    <a:pt x="607" y="0"/>
                    <a:pt x="518" y="32"/>
                    <a:pt x="447" y="94"/>
                  </a:cubicBezTo>
                  <a:lnTo>
                    <a:pt x="126" y="415"/>
                  </a:lnTo>
                  <a:cubicBezTo>
                    <a:pt x="1" y="558"/>
                    <a:pt x="1" y="772"/>
                    <a:pt x="126" y="897"/>
                  </a:cubicBezTo>
                  <a:cubicBezTo>
                    <a:pt x="197" y="968"/>
                    <a:pt x="286" y="1004"/>
                    <a:pt x="373" y="1004"/>
                  </a:cubicBezTo>
                  <a:cubicBezTo>
                    <a:pt x="460" y="1004"/>
                    <a:pt x="545" y="968"/>
                    <a:pt x="607" y="897"/>
                  </a:cubicBezTo>
                  <a:lnTo>
                    <a:pt x="928" y="576"/>
                  </a:lnTo>
                  <a:cubicBezTo>
                    <a:pt x="1071" y="451"/>
                    <a:pt x="1071" y="237"/>
                    <a:pt x="928" y="94"/>
                  </a:cubicBezTo>
                  <a:cubicBezTo>
                    <a:pt x="866" y="32"/>
                    <a:pt x="781" y="0"/>
                    <a:pt x="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73"/>
          <p:cNvGrpSpPr/>
          <p:nvPr/>
        </p:nvGrpSpPr>
        <p:grpSpPr>
          <a:xfrm>
            <a:off x="6920254" y="3637120"/>
            <a:ext cx="296939" cy="327419"/>
            <a:chOff x="7003757" y="3726290"/>
            <a:chExt cx="307485" cy="339048"/>
          </a:xfrm>
        </p:grpSpPr>
        <p:sp>
          <p:nvSpPr>
            <p:cNvPr id="1803" name="Google Shape;1803;p73"/>
            <p:cNvSpPr/>
            <p:nvPr/>
          </p:nvSpPr>
          <p:spPr>
            <a:xfrm>
              <a:off x="7003757" y="3915009"/>
              <a:ext cx="99687" cy="109515"/>
            </a:xfrm>
            <a:custGeom>
              <a:avLst/>
              <a:gdLst/>
              <a:ahLst/>
              <a:cxnLst/>
              <a:rect l="l" t="t" r="r" b="b"/>
              <a:pathLst>
                <a:path w="3124" h="3432" extrusionOk="0">
                  <a:moveTo>
                    <a:pt x="1500" y="0"/>
                  </a:moveTo>
                  <a:cubicBezTo>
                    <a:pt x="1500" y="0"/>
                    <a:pt x="768" y="607"/>
                    <a:pt x="715" y="1766"/>
                  </a:cubicBezTo>
                  <a:cubicBezTo>
                    <a:pt x="697" y="2409"/>
                    <a:pt x="429" y="2766"/>
                    <a:pt x="162" y="2962"/>
                  </a:cubicBezTo>
                  <a:cubicBezTo>
                    <a:pt x="1" y="3087"/>
                    <a:pt x="54" y="3354"/>
                    <a:pt x="269" y="3390"/>
                  </a:cubicBezTo>
                  <a:cubicBezTo>
                    <a:pt x="380" y="3415"/>
                    <a:pt x="508" y="3431"/>
                    <a:pt x="650" y="3431"/>
                  </a:cubicBezTo>
                  <a:cubicBezTo>
                    <a:pt x="1118" y="3431"/>
                    <a:pt x="1734" y="3253"/>
                    <a:pt x="2392" y="2623"/>
                  </a:cubicBezTo>
                  <a:cubicBezTo>
                    <a:pt x="2428" y="2605"/>
                    <a:pt x="3123" y="1142"/>
                    <a:pt x="3123" y="114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3"/>
            <p:cNvSpPr/>
            <p:nvPr/>
          </p:nvSpPr>
          <p:spPr>
            <a:xfrm>
              <a:off x="7211588" y="3915009"/>
              <a:ext cx="99655" cy="109515"/>
            </a:xfrm>
            <a:custGeom>
              <a:avLst/>
              <a:gdLst/>
              <a:ahLst/>
              <a:cxnLst/>
              <a:rect l="l" t="t" r="r" b="b"/>
              <a:pathLst>
                <a:path w="3123" h="3432" extrusionOk="0">
                  <a:moveTo>
                    <a:pt x="1624" y="0"/>
                  </a:moveTo>
                  <a:lnTo>
                    <a:pt x="1" y="1142"/>
                  </a:lnTo>
                  <a:cubicBezTo>
                    <a:pt x="1" y="1142"/>
                    <a:pt x="696" y="2605"/>
                    <a:pt x="732" y="2623"/>
                  </a:cubicBezTo>
                  <a:cubicBezTo>
                    <a:pt x="1390" y="3253"/>
                    <a:pt x="1995" y="3431"/>
                    <a:pt x="2467" y="3431"/>
                  </a:cubicBezTo>
                  <a:cubicBezTo>
                    <a:pt x="2609" y="3431"/>
                    <a:pt x="2740" y="3415"/>
                    <a:pt x="2855" y="3390"/>
                  </a:cubicBezTo>
                  <a:cubicBezTo>
                    <a:pt x="3052" y="3354"/>
                    <a:pt x="3123" y="3087"/>
                    <a:pt x="2945" y="2962"/>
                  </a:cubicBezTo>
                  <a:cubicBezTo>
                    <a:pt x="2695" y="2766"/>
                    <a:pt x="2427" y="2409"/>
                    <a:pt x="2391" y="1766"/>
                  </a:cubicBezTo>
                  <a:cubicBezTo>
                    <a:pt x="2338" y="607"/>
                    <a:pt x="1624" y="0"/>
                    <a:pt x="1624" y="0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3"/>
            <p:cNvSpPr/>
            <p:nvPr/>
          </p:nvSpPr>
          <p:spPr>
            <a:xfrm>
              <a:off x="7044762" y="3974778"/>
              <a:ext cx="229497" cy="90561"/>
            </a:xfrm>
            <a:custGeom>
              <a:avLst/>
              <a:gdLst/>
              <a:ahLst/>
              <a:cxnLst/>
              <a:rect l="l" t="t" r="r" b="b"/>
              <a:pathLst>
                <a:path w="7192" h="2838" extrusionOk="0">
                  <a:moveTo>
                    <a:pt x="1910" y="1"/>
                  </a:moveTo>
                  <a:cubicBezTo>
                    <a:pt x="857" y="1"/>
                    <a:pt x="1" y="857"/>
                    <a:pt x="1" y="1910"/>
                  </a:cubicBezTo>
                  <a:lnTo>
                    <a:pt x="1" y="2213"/>
                  </a:lnTo>
                  <a:cubicBezTo>
                    <a:pt x="1" y="2570"/>
                    <a:pt x="286" y="2838"/>
                    <a:pt x="643" y="2838"/>
                  </a:cubicBezTo>
                  <a:lnTo>
                    <a:pt x="6567" y="2838"/>
                  </a:lnTo>
                  <a:cubicBezTo>
                    <a:pt x="6906" y="2838"/>
                    <a:pt x="7191" y="2570"/>
                    <a:pt x="7191" y="2213"/>
                  </a:cubicBezTo>
                  <a:lnTo>
                    <a:pt x="7191" y="1910"/>
                  </a:lnTo>
                  <a:cubicBezTo>
                    <a:pt x="7191" y="857"/>
                    <a:pt x="6335" y="1"/>
                    <a:pt x="5282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3"/>
            <p:cNvSpPr/>
            <p:nvPr/>
          </p:nvSpPr>
          <p:spPr>
            <a:xfrm>
              <a:off x="7044762" y="3974778"/>
              <a:ext cx="150902" cy="90561"/>
            </a:xfrm>
            <a:custGeom>
              <a:avLst/>
              <a:gdLst/>
              <a:ahLst/>
              <a:cxnLst/>
              <a:rect l="l" t="t" r="r" b="b"/>
              <a:pathLst>
                <a:path w="4729" h="2838" extrusionOk="0">
                  <a:moveTo>
                    <a:pt x="1910" y="1"/>
                  </a:moveTo>
                  <a:cubicBezTo>
                    <a:pt x="857" y="1"/>
                    <a:pt x="1" y="857"/>
                    <a:pt x="1" y="1910"/>
                  </a:cubicBezTo>
                  <a:lnTo>
                    <a:pt x="1" y="2213"/>
                  </a:lnTo>
                  <a:cubicBezTo>
                    <a:pt x="1" y="2570"/>
                    <a:pt x="286" y="2838"/>
                    <a:pt x="643" y="2838"/>
                  </a:cubicBezTo>
                  <a:lnTo>
                    <a:pt x="3177" y="2838"/>
                  </a:lnTo>
                  <a:cubicBezTo>
                    <a:pt x="3105" y="2516"/>
                    <a:pt x="3319" y="2160"/>
                    <a:pt x="3694" y="2088"/>
                  </a:cubicBezTo>
                  <a:cubicBezTo>
                    <a:pt x="4283" y="1981"/>
                    <a:pt x="4729" y="1642"/>
                    <a:pt x="4729" y="1642"/>
                  </a:cubicBezTo>
                  <a:lnTo>
                    <a:pt x="4729" y="1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3"/>
            <p:cNvSpPr/>
            <p:nvPr/>
          </p:nvSpPr>
          <p:spPr>
            <a:xfrm>
              <a:off x="7076066" y="3974778"/>
              <a:ext cx="37622" cy="90561"/>
            </a:xfrm>
            <a:custGeom>
              <a:avLst/>
              <a:gdLst/>
              <a:ahLst/>
              <a:cxnLst/>
              <a:rect l="l" t="t" r="r" b="b"/>
              <a:pathLst>
                <a:path w="1179" h="2838" extrusionOk="0">
                  <a:moveTo>
                    <a:pt x="929" y="1"/>
                  </a:moveTo>
                  <a:cubicBezTo>
                    <a:pt x="590" y="1"/>
                    <a:pt x="269" y="90"/>
                    <a:pt x="1" y="250"/>
                  </a:cubicBezTo>
                  <a:lnTo>
                    <a:pt x="1" y="2838"/>
                  </a:lnTo>
                  <a:lnTo>
                    <a:pt x="1179" y="2838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3"/>
            <p:cNvSpPr/>
            <p:nvPr/>
          </p:nvSpPr>
          <p:spPr>
            <a:xfrm>
              <a:off x="7205908" y="3974778"/>
              <a:ext cx="38164" cy="90561"/>
            </a:xfrm>
            <a:custGeom>
              <a:avLst/>
              <a:gdLst/>
              <a:ahLst/>
              <a:cxnLst/>
              <a:rect l="l" t="t" r="r" b="b"/>
              <a:pathLst>
                <a:path w="1196" h="2838" extrusionOk="0">
                  <a:moveTo>
                    <a:pt x="0" y="1"/>
                  </a:moveTo>
                  <a:lnTo>
                    <a:pt x="0" y="2838"/>
                  </a:lnTo>
                  <a:lnTo>
                    <a:pt x="1196" y="2838"/>
                  </a:lnTo>
                  <a:lnTo>
                    <a:pt x="1196" y="250"/>
                  </a:lnTo>
                  <a:cubicBezTo>
                    <a:pt x="910" y="90"/>
                    <a:pt x="589" y="1"/>
                    <a:pt x="250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3"/>
            <p:cNvSpPr/>
            <p:nvPr/>
          </p:nvSpPr>
          <p:spPr>
            <a:xfrm>
              <a:off x="7089181" y="3974778"/>
              <a:ext cx="70617" cy="53641"/>
            </a:xfrm>
            <a:custGeom>
              <a:avLst/>
              <a:gdLst/>
              <a:ahLst/>
              <a:cxnLst/>
              <a:rect l="l" t="t" r="r" b="b"/>
              <a:pathLst>
                <a:path w="2213" h="1681" extrusionOk="0">
                  <a:moveTo>
                    <a:pt x="518" y="1"/>
                  </a:moveTo>
                  <a:lnTo>
                    <a:pt x="143" y="714"/>
                  </a:lnTo>
                  <a:cubicBezTo>
                    <a:pt x="0" y="964"/>
                    <a:pt x="125" y="1303"/>
                    <a:pt x="411" y="1410"/>
                  </a:cubicBezTo>
                  <a:lnTo>
                    <a:pt x="1107" y="1642"/>
                  </a:lnTo>
                  <a:cubicBezTo>
                    <a:pt x="1172" y="1668"/>
                    <a:pt x="1239" y="1681"/>
                    <a:pt x="1304" y="1681"/>
                  </a:cubicBezTo>
                  <a:cubicBezTo>
                    <a:pt x="1504" y="1681"/>
                    <a:pt x="1690" y="1563"/>
                    <a:pt x="1785" y="1374"/>
                  </a:cubicBezTo>
                  <a:lnTo>
                    <a:pt x="2213" y="53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3"/>
            <p:cNvSpPr/>
            <p:nvPr/>
          </p:nvSpPr>
          <p:spPr>
            <a:xfrm>
              <a:off x="7159766" y="3974778"/>
              <a:ext cx="70649" cy="53641"/>
            </a:xfrm>
            <a:custGeom>
              <a:avLst/>
              <a:gdLst/>
              <a:ahLst/>
              <a:cxnLst/>
              <a:rect l="l" t="t" r="r" b="b"/>
              <a:pathLst>
                <a:path w="2214" h="1681" extrusionOk="0">
                  <a:moveTo>
                    <a:pt x="1696" y="1"/>
                  </a:moveTo>
                  <a:lnTo>
                    <a:pt x="1" y="536"/>
                  </a:lnTo>
                  <a:lnTo>
                    <a:pt x="429" y="1374"/>
                  </a:lnTo>
                  <a:cubicBezTo>
                    <a:pt x="523" y="1563"/>
                    <a:pt x="720" y="1681"/>
                    <a:pt x="925" y="1681"/>
                  </a:cubicBezTo>
                  <a:cubicBezTo>
                    <a:pt x="992" y="1681"/>
                    <a:pt x="1059" y="1668"/>
                    <a:pt x="1125" y="1642"/>
                  </a:cubicBezTo>
                  <a:lnTo>
                    <a:pt x="1803" y="1410"/>
                  </a:lnTo>
                  <a:cubicBezTo>
                    <a:pt x="2088" y="1303"/>
                    <a:pt x="2213" y="964"/>
                    <a:pt x="2071" y="714"/>
                  </a:cubicBezTo>
                  <a:lnTo>
                    <a:pt x="16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3"/>
            <p:cNvSpPr/>
            <p:nvPr/>
          </p:nvSpPr>
          <p:spPr>
            <a:xfrm>
              <a:off x="7019138" y="3880833"/>
              <a:ext cx="58682" cy="58108"/>
            </a:xfrm>
            <a:custGeom>
              <a:avLst/>
              <a:gdLst/>
              <a:ahLst/>
              <a:cxnLst/>
              <a:rect l="l" t="t" r="r" b="b"/>
              <a:pathLst>
                <a:path w="1839" h="1821" extrusionOk="0">
                  <a:moveTo>
                    <a:pt x="911" y="1"/>
                  </a:moveTo>
                  <a:cubicBezTo>
                    <a:pt x="411" y="1"/>
                    <a:pt x="1" y="411"/>
                    <a:pt x="1" y="910"/>
                  </a:cubicBezTo>
                  <a:cubicBezTo>
                    <a:pt x="1" y="1410"/>
                    <a:pt x="411" y="1820"/>
                    <a:pt x="911" y="1820"/>
                  </a:cubicBezTo>
                  <a:cubicBezTo>
                    <a:pt x="1428" y="1820"/>
                    <a:pt x="1839" y="1410"/>
                    <a:pt x="1839" y="910"/>
                  </a:cubicBezTo>
                  <a:cubicBezTo>
                    <a:pt x="1839" y="411"/>
                    <a:pt x="1428" y="1"/>
                    <a:pt x="911" y="1"/>
                  </a:cubicBezTo>
                  <a:close/>
                </a:path>
              </a:pathLst>
            </a:custGeom>
            <a:solidFill>
              <a:srgbClr val="FFB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3"/>
            <p:cNvSpPr/>
            <p:nvPr/>
          </p:nvSpPr>
          <p:spPr>
            <a:xfrm>
              <a:off x="7242349" y="3880833"/>
              <a:ext cx="58651" cy="58108"/>
            </a:xfrm>
            <a:custGeom>
              <a:avLst/>
              <a:gdLst/>
              <a:ahLst/>
              <a:cxnLst/>
              <a:rect l="l" t="t" r="r" b="b"/>
              <a:pathLst>
                <a:path w="1838" h="1821" extrusionOk="0">
                  <a:moveTo>
                    <a:pt x="910" y="1"/>
                  </a:moveTo>
                  <a:cubicBezTo>
                    <a:pt x="410" y="1"/>
                    <a:pt x="0" y="411"/>
                    <a:pt x="0" y="910"/>
                  </a:cubicBezTo>
                  <a:cubicBezTo>
                    <a:pt x="0" y="1410"/>
                    <a:pt x="410" y="1820"/>
                    <a:pt x="910" y="1820"/>
                  </a:cubicBezTo>
                  <a:cubicBezTo>
                    <a:pt x="1427" y="1820"/>
                    <a:pt x="1838" y="1410"/>
                    <a:pt x="1838" y="910"/>
                  </a:cubicBezTo>
                  <a:cubicBezTo>
                    <a:pt x="1838" y="411"/>
                    <a:pt x="1427" y="1"/>
                    <a:pt x="91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3"/>
            <p:cNvSpPr/>
            <p:nvPr/>
          </p:nvSpPr>
          <p:spPr>
            <a:xfrm>
              <a:off x="7048176" y="3743107"/>
              <a:ext cx="223785" cy="259013"/>
            </a:xfrm>
            <a:custGeom>
              <a:avLst/>
              <a:gdLst/>
              <a:ahLst/>
              <a:cxnLst/>
              <a:rect l="l" t="t" r="r" b="b"/>
              <a:pathLst>
                <a:path w="7013" h="8117" extrusionOk="0">
                  <a:moveTo>
                    <a:pt x="3530" y="0"/>
                  </a:moveTo>
                  <a:cubicBezTo>
                    <a:pt x="3419" y="0"/>
                    <a:pt x="3307" y="6"/>
                    <a:pt x="3195" y="16"/>
                  </a:cubicBezTo>
                  <a:cubicBezTo>
                    <a:pt x="1375" y="177"/>
                    <a:pt x="1" y="1711"/>
                    <a:pt x="1" y="3531"/>
                  </a:cubicBezTo>
                  <a:lnTo>
                    <a:pt x="1" y="4941"/>
                  </a:lnTo>
                  <a:cubicBezTo>
                    <a:pt x="1" y="6690"/>
                    <a:pt x="1428" y="8117"/>
                    <a:pt x="3159" y="8117"/>
                  </a:cubicBezTo>
                  <a:lnTo>
                    <a:pt x="3837" y="8117"/>
                  </a:lnTo>
                  <a:cubicBezTo>
                    <a:pt x="5585" y="8117"/>
                    <a:pt x="7013" y="6690"/>
                    <a:pt x="7013" y="4941"/>
                  </a:cubicBezTo>
                  <a:lnTo>
                    <a:pt x="7013" y="3496"/>
                  </a:lnTo>
                  <a:cubicBezTo>
                    <a:pt x="7013" y="1573"/>
                    <a:pt x="5450" y="0"/>
                    <a:pt x="3530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3"/>
            <p:cNvSpPr/>
            <p:nvPr/>
          </p:nvSpPr>
          <p:spPr>
            <a:xfrm>
              <a:off x="7048176" y="3743044"/>
              <a:ext cx="111621" cy="259077"/>
            </a:xfrm>
            <a:custGeom>
              <a:avLst/>
              <a:gdLst/>
              <a:ahLst/>
              <a:cxnLst/>
              <a:rect l="l" t="t" r="r" b="b"/>
              <a:pathLst>
                <a:path w="3498" h="8119" extrusionOk="0">
                  <a:moveTo>
                    <a:pt x="3498" y="1"/>
                  </a:moveTo>
                  <a:cubicBezTo>
                    <a:pt x="1571" y="1"/>
                    <a:pt x="1" y="1571"/>
                    <a:pt x="1" y="3498"/>
                  </a:cubicBezTo>
                  <a:lnTo>
                    <a:pt x="1" y="4943"/>
                  </a:lnTo>
                  <a:cubicBezTo>
                    <a:pt x="1" y="6674"/>
                    <a:pt x="1410" y="8101"/>
                    <a:pt x="3141" y="8119"/>
                  </a:cubicBezTo>
                  <a:cubicBezTo>
                    <a:pt x="2213" y="7352"/>
                    <a:pt x="1821" y="6477"/>
                    <a:pt x="1678" y="5728"/>
                  </a:cubicBezTo>
                  <a:cubicBezTo>
                    <a:pt x="1517" y="4854"/>
                    <a:pt x="1785" y="3980"/>
                    <a:pt x="2356" y="3319"/>
                  </a:cubicBezTo>
                  <a:cubicBezTo>
                    <a:pt x="3230" y="2338"/>
                    <a:pt x="3498" y="1"/>
                    <a:pt x="3498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3"/>
            <p:cNvSpPr/>
            <p:nvPr/>
          </p:nvSpPr>
          <p:spPr>
            <a:xfrm>
              <a:off x="7120484" y="3882556"/>
              <a:ext cx="78594" cy="25081"/>
            </a:xfrm>
            <a:custGeom>
              <a:avLst/>
              <a:gdLst/>
              <a:ahLst/>
              <a:cxnLst/>
              <a:rect l="l" t="t" r="r" b="b"/>
              <a:pathLst>
                <a:path w="2463" h="786" extrusionOk="0">
                  <a:moveTo>
                    <a:pt x="1232" y="0"/>
                  </a:moveTo>
                  <a:cubicBezTo>
                    <a:pt x="750" y="0"/>
                    <a:pt x="304" y="214"/>
                    <a:pt x="1" y="589"/>
                  </a:cubicBezTo>
                  <a:lnTo>
                    <a:pt x="250" y="785"/>
                  </a:lnTo>
                  <a:cubicBezTo>
                    <a:pt x="500" y="482"/>
                    <a:pt x="857" y="321"/>
                    <a:pt x="1232" y="321"/>
                  </a:cubicBezTo>
                  <a:cubicBezTo>
                    <a:pt x="1624" y="321"/>
                    <a:pt x="1981" y="482"/>
                    <a:pt x="2213" y="785"/>
                  </a:cubicBezTo>
                  <a:lnTo>
                    <a:pt x="2463" y="589"/>
                  </a:lnTo>
                  <a:cubicBezTo>
                    <a:pt x="2178" y="214"/>
                    <a:pt x="1714" y="0"/>
                    <a:pt x="123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3"/>
            <p:cNvSpPr/>
            <p:nvPr/>
          </p:nvSpPr>
          <p:spPr>
            <a:xfrm>
              <a:off x="7078363" y="3884822"/>
              <a:ext cx="52971" cy="53545"/>
            </a:xfrm>
            <a:custGeom>
              <a:avLst/>
              <a:gdLst/>
              <a:ahLst/>
              <a:cxnLst/>
              <a:rect l="l" t="t" r="r" b="b"/>
              <a:pathLst>
                <a:path w="1660" h="1678" extrusionOk="0">
                  <a:moveTo>
                    <a:pt x="839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3"/>
                    <a:pt x="375" y="1678"/>
                    <a:pt x="839" y="1678"/>
                  </a:cubicBezTo>
                  <a:cubicBezTo>
                    <a:pt x="1285" y="1678"/>
                    <a:pt x="1660" y="1303"/>
                    <a:pt x="1660" y="839"/>
                  </a:cubicBezTo>
                  <a:cubicBezTo>
                    <a:pt x="1660" y="375"/>
                    <a:pt x="1285" y="0"/>
                    <a:pt x="839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3"/>
            <p:cNvSpPr/>
            <p:nvPr/>
          </p:nvSpPr>
          <p:spPr>
            <a:xfrm>
              <a:off x="7188230" y="3884822"/>
              <a:ext cx="53577" cy="53545"/>
            </a:xfrm>
            <a:custGeom>
              <a:avLst/>
              <a:gdLst/>
              <a:ahLst/>
              <a:cxnLst/>
              <a:rect l="l" t="t" r="r" b="b"/>
              <a:pathLst>
                <a:path w="1679" h="1678" extrusionOk="0">
                  <a:moveTo>
                    <a:pt x="840" y="0"/>
                  </a:moveTo>
                  <a:cubicBezTo>
                    <a:pt x="376" y="0"/>
                    <a:pt x="1" y="375"/>
                    <a:pt x="1" y="839"/>
                  </a:cubicBezTo>
                  <a:cubicBezTo>
                    <a:pt x="1" y="1303"/>
                    <a:pt x="376" y="1678"/>
                    <a:pt x="840" y="1678"/>
                  </a:cubicBezTo>
                  <a:cubicBezTo>
                    <a:pt x="1303" y="1678"/>
                    <a:pt x="1678" y="1303"/>
                    <a:pt x="1678" y="839"/>
                  </a:cubicBezTo>
                  <a:cubicBezTo>
                    <a:pt x="1678" y="375"/>
                    <a:pt x="1303" y="0"/>
                    <a:pt x="840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3"/>
            <p:cNvSpPr/>
            <p:nvPr/>
          </p:nvSpPr>
          <p:spPr>
            <a:xfrm>
              <a:off x="7138705" y="3910925"/>
              <a:ext cx="42727" cy="15476"/>
            </a:xfrm>
            <a:custGeom>
              <a:avLst/>
              <a:gdLst/>
              <a:ahLst/>
              <a:cxnLst/>
              <a:rect l="l" t="t" r="r" b="b"/>
              <a:pathLst>
                <a:path w="1339" h="485" extrusionOk="0">
                  <a:moveTo>
                    <a:pt x="163" y="1"/>
                  </a:moveTo>
                  <a:cubicBezTo>
                    <a:pt x="122" y="1"/>
                    <a:pt x="83" y="18"/>
                    <a:pt x="54" y="57"/>
                  </a:cubicBezTo>
                  <a:cubicBezTo>
                    <a:pt x="1" y="128"/>
                    <a:pt x="1" y="235"/>
                    <a:pt x="72" y="289"/>
                  </a:cubicBezTo>
                  <a:cubicBezTo>
                    <a:pt x="250" y="414"/>
                    <a:pt x="465" y="485"/>
                    <a:pt x="661" y="485"/>
                  </a:cubicBezTo>
                  <a:cubicBezTo>
                    <a:pt x="875" y="485"/>
                    <a:pt x="1089" y="414"/>
                    <a:pt x="1250" y="289"/>
                  </a:cubicBezTo>
                  <a:cubicBezTo>
                    <a:pt x="1321" y="235"/>
                    <a:pt x="1339" y="128"/>
                    <a:pt x="1285" y="57"/>
                  </a:cubicBezTo>
                  <a:cubicBezTo>
                    <a:pt x="1257" y="18"/>
                    <a:pt x="1213" y="1"/>
                    <a:pt x="1167" y="1"/>
                  </a:cubicBezTo>
                  <a:cubicBezTo>
                    <a:pt x="1127" y="1"/>
                    <a:pt x="1087" y="14"/>
                    <a:pt x="1053" y="39"/>
                  </a:cubicBezTo>
                  <a:cubicBezTo>
                    <a:pt x="937" y="128"/>
                    <a:pt x="799" y="173"/>
                    <a:pt x="661" y="173"/>
                  </a:cubicBezTo>
                  <a:cubicBezTo>
                    <a:pt x="523" y="173"/>
                    <a:pt x="384" y="128"/>
                    <a:pt x="268" y="39"/>
                  </a:cubicBezTo>
                  <a:cubicBezTo>
                    <a:pt x="235" y="14"/>
                    <a:pt x="198" y="1"/>
                    <a:pt x="16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3"/>
            <p:cNvSpPr/>
            <p:nvPr/>
          </p:nvSpPr>
          <p:spPr>
            <a:xfrm>
              <a:off x="7209865" y="3902469"/>
              <a:ext cx="10307" cy="18253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62" y="1"/>
                  </a:moveTo>
                  <a:cubicBezTo>
                    <a:pt x="72" y="1"/>
                    <a:pt x="1" y="90"/>
                    <a:pt x="1" y="161"/>
                  </a:cubicBezTo>
                  <a:lnTo>
                    <a:pt x="1" y="411"/>
                  </a:lnTo>
                  <a:cubicBezTo>
                    <a:pt x="1" y="500"/>
                    <a:pt x="72" y="571"/>
                    <a:pt x="162" y="571"/>
                  </a:cubicBezTo>
                  <a:cubicBezTo>
                    <a:pt x="251" y="571"/>
                    <a:pt x="322" y="500"/>
                    <a:pt x="322" y="411"/>
                  </a:cubicBezTo>
                  <a:lnTo>
                    <a:pt x="322" y="161"/>
                  </a:lnTo>
                  <a:cubicBezTo>
                    <a:pt x="322" y="72"/>
                    <a:pt x="251" y="1"/>
                    <a:pt x="16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3"/>
            <p:cNvSpPr/>
            <p:nvPr/>
          </p:nvSpPr>
          <p:spPr>
            <a:xfrm>
              <a:off x="7099998" y="3902469"/>
              <a:ext cx="9701" cy="18348"/>
            </a:xfrm>
            <a:custGeom>
              <a:avLst/>
              <a:gdLst/>
              <a:ahLst/>
              <a:cxnLst/>
              <a:rect l="l" t="t" r="r" b="b"/>
              <a:pathLst>
                <a:path w="304" h="575" extrusionOk="0">
                  <a:moveTo>
                    <a:pt x="143" y="1"/>
                  </a:moveTo>
                  <a:cubicBezTo>
                    <a:pt x="54" y="18"/>
                    <a:pt x="0" y="90"/>
                    <a:pt x="0" y="161"/>
                  </a:cubicBezTo>
                  <a:lnTo>
                    <a:pt x="0" y="411"/>
                  </a:lnTo>
                  <a:cubicBezTo>
                    <a:pt x="0" y="500"/>
                    <a:pt x="54" y="571"/>
                    <a:pt x="143" y="571"/>
                  </a:cubicBezTo>
                  <a:cubicBezTo>
                    <a:pt x="152" y="573"/>
                    <a:pt x="161" y="574"/>
                    <a:pt x="170" y="574"/>
                  </a:cubicBezTo>
                  <a:cubicBezTo>
                    <a:pt x="246" y="574"/>
                    <a:pt x="304" y="507"/>
                    <a:pt x="304" y="411"/>
                  </a:cubicBezTo>
                  <a:lnTo>
                    <a:pt x="304" y="161"/>
                  </a:lnTo>
                  <a:cubicBezTo>
                    <a:pt x="304" y="72"/>
                    <a:pt x="232" y="1"/>
                    <a:pt x="14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3"/>
            <p:cNvSpPr/>
            <p:nvPr/>
          </p:nvSpPr>
          <p:spPr>
            <a:xfrm>
              <a:off x="7159766" y="3748596"/>
              <a:ext cx="135554" cy="136288"/>
            </a:xfrm>
            <a:custGeom>
              <a:avLst/>
              <a:gdLst/>
              <a:ahLst/>
              <a:cxnLst/>
              <a:rect l="l" t="t" r="r" b="b"/>
              <a:pathLst>
                <a:path w="4248" h="4271" extrusionOk="0">
                  <a:moveTo>
                    <a:pt x="1277" y="1"/>
                  </a:moveTo>
                  <a:cubicBezTo>
                    <a:pt x="1083" y="1"/>
                    <a:pt x="877" y="25"/>
                    <a:pt x="661" y="76"/>
                  </a:cubicBezTo>
                  <a:cubicBezTo>
                    <a:pt x="679" y="94"/>
                    <a:pt x="1" y="1040"/>
                    <a:pt x="1" y="1040"/>
                  </a:cubicBezTo>
                  <a:cubicBezTo>
                    <a:pt x="1" y="1040"/>
                    <a:pt x="350" y="4271"/>
                    <a:pt x="3778" y="4271"/>
                  </a:cubicBezTo>
                  <a:cubicBezTo>
                    <a:pt x="3815" y="4271"/>
                    <a:pt x="3853" y="4270"/>
                    <a:pt x="3891" y="4269"/>
                  </a:cubicBezTo>
                  <a:cubicBezTo>
                    <a:pt x="4105" y="4269"/>
                    <a:pt x="4247" y="4037"/>
                    <a:pt x="4158" y="3841"/>
                  </a:cubicBezTo>
                  <a:cubicBezTo>
                    <a:pt x="4069" y="3645"/>
                    <a:pt x="3980" y="3342"/>
                    <a:pt x="3962" y="2896"/>
                  </a:cubicBezTo>
                  <a:cubicBezTo>
                    <a:pt x="3914" y="1932"/>
                    <a:pt x="3028" y="1"/>
                    <a:pt x="1277" y="1"/>
                  </a:cubicBezTo>
                  <a:close/>
                </a:path>
              </a:pathLst>
            </a:custGeom>
            <a:solidFill>
              <a:srgbClr val="FF6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3"/>
            <p:cNvSpPr/>
            <p:nvPr/>
          </p:nvSpPr>
          <p:spPr>
            <a:xfrm>
              <a:off x="7159766" y="3748564"/>
              <a:ext cx="80317" cy="101538"/>
            </a:xfrm>
            <a:custGeom>
              <a:avLst/>
              <a:gdLst/>
              <a:ahLst/>
              <a:cxnLst/>
              <a:rect l="l" t="t" r="r" b="b"/>
              <a:pathLst>
                <a:path w="2517" h="3182" extrusionOk="0">
                  <a:moveTo>
                    <a:pt x="1287" y="0"/>
                  </a:moveTo>
                  <a:cubicBezTo>
                    <a:pt x="1090" y="0"/>
                    <a:pt x="882" y="25"/>
                    <a:pt x="661" y="77"/>
                  </a:cubicBezTo>
                  <a:cubicBezTo>
                    <a:pt x="679" y="95"/>
                    <a:pt x="1" y="1041"/>
                    <a:pt x="1" y="1041"/>
                  </a:cubicBezTo>
                  <a:cubicBezTo>
                    <a:pt x="1" y="1041"/>
                    <a:pt x="126" y="2254"/>
                    <a:pt x="1018" y="3182"/>
                  </a:cubicBezTo>
                  <a:cubicBezTo>
                    <a:pt x="2071" y="2593"/>
                    <a:pt x="2410" y="1237"/>
                    <a:pt x="2517" y="381"/>
                  </a:cubicBezTo>
                  <a:cubicBezTo>
                    <a:pt x="2164" y="142"/>
                    <a:pt x="1759" y="0"/>
                    <a:pt x="1287" y="0"/>
                  </a:cubicBezTo>
                  <a:close/>
                </a:path>
              </a:pathLst>
            </a:custGeom>
            <a:solidFill>
              <a:srgbClr val="FF4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3"/>
            <p:cNvSpPr/>
            <p:nvPr/>
          </p:nvSpPr>
          <p:spPr>
            <a:xfrm>
              <a:off x="7020478" y="3726290"/>
              <a:ext cx="193981" cy="160348"/>
            </a:xfrm>
            <a:custGeom>
              <a:avLst/>
              <a:gdLst/>
              <a:ahLst/>
              <a:cxnLst/>
              <a:rect l="l" t="t" r="r" b="b"/>
              <a:pathLst>
                <a:path w="6079" h="5025" extrusionOk="0">
                  <a:moveTo>
                    <a:pt x="4163" y="1"/>
                  </a:moveTo>
                  <a:cubicBezTo>
                    <a:pt x="3652" y="1"/>
                    <a:pt x="3084" y="59"/>
                    <a:pt x="2492" y="222"/>
                  </a:cubicBezTo>
                  <a:cubicBezTo>
                    <a:pt x="869" y="668"/>
                    <a:pt x="316" y="2149"/>
                    <a:pt x="298" y="3416"/>
                  </a:cubicBezTo>
                  <a:cubicBezTo>
                    <a:pt x="298" y="3898"/>
                    <a:pt x="209" y="4255"/>
                    <a:pt x="101" y="4505"/>
                  </a:cubicBezTo>
                  <a:cubicBezTo>
                    <a:pt x="1" y="4757"/>
                    <a:pt x="185" y="5025"/>
                    <a:pt x="446" y="5025"/>
                  </a:cubicBezTo>
                  <a:cubicBezTo>
                    <a:pt x="462" y="5025"/>
                    <a:pt x="478" y="5024"/>
                    <a:pt x="494" y="5022"/>
                  </a:cubicBezTo>
                  <a:cubicBezTo>
                    <a:pt x="3474" y="4522"/>
                    <a:pt x="5062" y="2542"/>
                    <a:pt x="5775" y="1311"/>
                  </a:cubicBezTo>
                  <a:cubicBezTo>
                    <a:pt x="6079" y="811"/>
                    <a:pt x="5775" y="169"/>
                    <a:pt x="5204" y="80"/>
                  </a:cubicBezTo>
                  <a:cubicBezTo>
                    <a:pt x="4899" y="34"/>
                    <a:pt x="4547" y="1"/>
                    <a:pt x="4163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4" name="Google Shape;1824;p73"/>
          <p:cNvGrpSpPr/>
          <p:nvPr/>
        </p:nvGrpSpPr>
        <p:grpSpPr>
          <a:xfrm>
            <a:off x="6179633" y="3636812"/>
            <a:ext cx="343131" cy="328003"/>
            <a:chOff x="6236831" y="3725971"/>
            <a:chExt cx="355318" cy="339653"/>
          </a:xfrm>
        </p:grpSpPr>
        <p:sp>
          <p:nvSpPr>
            <p:cNvPr id="1825" name="Google Shape;1825;p73"/>
            <p:cNvSpPr/>
            <p:nvPr/>
          </p:nvSpPr>
          <p:spPr>
            <a:xfrm>
              <a:off x="6448650" y="3925253"/>
              <a:ext cx="143499" cy="140372"/>
            </a:xfrm>
            <a:custGeom>
              <a:avLst/>
              <a:gdLst/>
              <a:ahLst/>
              <a:cxnLst/>
              <a:rect l="l" t="t" r="r" b="b"/>
              <a:pathLst>
                <a:path w="4497" h="4399" extrusionOk="0">
                  <a:moveTo>
                    <a:pt x="1410" y="0"/>
                  </a:moveTo>
                  <a:lnTo>
                    <a:pt x="0" y="1410"/>
                  </a:lnTo>
                  <a:lnTo>
                    <a:pt x="2695" y="4104"/>
                  </a:lnTo>
                  <a:cubicBezTo>
                    <a:pt x="2891" y="4300"/>
                    <a:pt x="3145" y="4398"/>
                    <a:pt x="3399" y="4398"/>
                  </a:cubicBezTo>
                  <a:cubicBezTo>
                    <a:pt x="3654" y="4398"/>
                    <a:pt x="3908" y="4300"/>
                    <a:pt x="4104" y="4104"/>
                  </a:cubicBezTo>
                  <a:cubicBezTo>
                    <a:pt x="4497" y="3712"/>
                    <a:pt x="4497" y="3087"/>
                    <a:pt x="4104" y="2694"/>
                  </a:cubicBezTo>
                  <a:lnTo>
                    <a:pt x="1410" y="0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3"/>
            <p:cNvSpPr/>
            <p:nvPr/>
          </p:nvSpPr>
          <p:spPr>
            <a:xfrm>
              <a:off x="6448650" y="3925253"/>
              <a:ext cx="92826" cy="105909"/>
            </a:xfrm>
            <a:custGeom>
              <a:avLst/>
              <a:gdLst/>
              <a:ahLst/>
              <a:cxnLst/>
              <a:rect l="l" t="t" r="r" b="b"/>
              <a:pathLst>
                <a:path w="2909" h="3319" extrusionOk="0">
                  <a:moveTo>
                    <a:pt x="1410" y="0"/>
                  </a:moveTo>
                  <a:lnTo>
                    <a:pt x="0" y="1410"/>
                  </a:lnTo>
                  <a:lnTo>
                    <a:pt x="1910" y="3319"/>
                  </a:lnTo>
                  <a:cubicBezTo>
                    <a:pt x="1981" y="3051"/>
                    <a:pt x="2106" y="2730"/>
                    <a:pt x="2409" y="2409"/>
                  </a:cubicBezTo>
                  <a:cubicBezTo>
                    <a:pt x="2659" y="2124"/>
                    <a:pt x="2820" y="1802"/>
                    <a:pt x="2909" y="1499"/>
                  </a:cubicBezTo>
                  <a:lnTo>
                    <a:pt x="1410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3"/>
            <p:cNvSpPr/>
            <p:nvPr/>
          </p:nvSpPr>
          <p:spPr>
            <a:xfrm>
              <a:off x="6395137" y="3874579"/>
              <a:ext cx="136671" cy="132969"/>
            </a:xfrm>
            <a:custGeom>
              <a:avLst/>
              <a:gdLst/>
              <a:ahLst/>
              <a:cxnLst/>
              <a:rect l="l" t="t" r="r" b="b"/>
              <a:pathLst>
                <a:path w="4283" h="4167" extrusionOk="0">
                  <a:moveTo>
                    <a:pt x="2694" y="0"/>
                  </a:moveTo>
                  <a:lnTo>
                    <a:pt x="0" y="2694"/>
                  </a:lnTo>
                  <a:lnTo>
                    <a:pt x="1106" y="3819"/>
                  </a:lnTo>
                  <a:cubicBezTo>
                    <a:pt x="1347" y="4051"/>
                    <a:pt x="1655" y="4166"/>
                    <a:pt x="1963" y="4166"/>
                  </a:cubicBezTo>
                  <a:cubicBezTo>
                    <a:pt x="2271" y="4166"/>
                    <a:pt x="2578" y="4051"/>
                    <a:pt x="2819" y="3819"/>
                  </a:cubicBezTo>
                  <a:lnTo>
                    <a:pt x="3801" y="2819"/>
                  </a:lnTo>
                  <a:cubicBezTo>
                    <a:pt x="4282" y="2355"/>
                    <a:pt x="4282" y="1588"/>
                    <a:pt x="3801" y="1124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3"/>
            <p:cNvSpPr/>
            <p:nvPr/>
          </p:nvSpPr>
          <p:spPr>
            <a:xfrm>
              <a:off x="6395137" y="3874579"/>
              <a:ext cx="116184" cy="133033"/>
            </a:xfrm>
            <a:custGeom>
              <a:avLst/>
              <a:gdLst/>
              <a:ahLst/>
              <a:cxnLst/>
              <a:rect l="l" t="t" r="r" b="b"/>
              <a:pathLst>
                <a:path w="3641" h="4169" extrusionOk="0">
                  <a:moveTo>
                    <a:pt x="2694" y="0"/>
                  </a:moveTo>
                  <a:lnTo>
                    <a:pt x="0" y="2694"/>
                  </a:lnTo>
                  <a:lnTo>
                    <a:pt x="1106" y="3819"/>
                  </a:lnTo>
                  <a:cubicBezTo>
                    <a:pt x="1340" y="4052"/>
                    <a:pt x="1648" y="4169"/>
                    <a:pt x="1958" y="4169"/>
                  </a:cubicBezTo>
                  <a:cubicBezTo>
                    <a:pt x="2216" y="4169"/>
                    <a:pt x="2475" y="4088"/>
                    <a:pt x="2694" y="3926"/>
                  </a:cubicBezTo>
                  <a:cubicBezTo>
                    <a:pt x="2338" y="3729"/>
                    <a:pt x="2213" y="3212"/>
                    <a:pt x="2552" y="2891"/>
                  </a:cubicBezTo>
                  <a:cubicBezTo>
                    <a:pt x="3230" y="2266"/>
                    <a:pt x="3515" y="1445"/>
                    <a:pt x="3640" y="964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3"/>
            <p:cNvSpPr/>
            <p:nvPr/>
          </p:nvSpPr>
          <p:spPr>
            <a:xfrm>
              <a:off x="6249371" y="3725971"/>
              <a:ext cx="259077" cy="259077"/>
            </a:xfrm>
            <a:custGeom>
              <a:avLst/>
              <a:gdLst/>
              <a:ahLst/>
              <a:cxnLst/>
              <a:rect l="l" t="t" r="r" b="b"/>
              <a:pathLst>
                <a:path w="8119" h="8119" extrusionOk="0">
                  <a:moveTo>
                    <a:pt x="4069" y="0"/>
                  </a:moveTo>
                  <a:cubicBezTo>
                    <a:pt x="1820" y="0"/>
                    <a:pt x="0" y="1820"/>
                    <a:pt x="0" y="4068"/>
                  </a:cubicBezTo>
                  <a:cubicBezTo>
                    <a:pt x="0" y="6299"/>
                    <a:pt x="1820" y="8119"/>
                    <a:pt x="4069" y="8119"/>
                  </a:cubicBezTo>
                  <a:cubicBezTo>
                    <a:pt x="6299" y="8119"/>
                    <a:pt x="8119" y="6299"/>
                    <a:pt x="8119" y="4068"/>
                  </a:cubicBezTo>
                  <a:cubicBezTo>
                    <a:pt x="8119" y="1820"/>
                    <a:pt x="6299" y="0"/>
                    <a:pt x="4069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3"/>
            <p:cNvSpPr/>
            <p:nvPr/>
          </p:nvSpPr>
          <p:spPr>
            <a:xfrm>
              <a:off x="6236831" y="3726099"/>
              <a:ext cx="233485" cy="259109"/>
            </a:xfrm>
            <a:custGeom>
              <a:avLst/>
              <a:gdLst/>
              <a:ahLst/>
              <a:cxnLst/>
              <a:rect l="l" t="t" r="r" b="b"/>
              <a:pathLst>
                <a:path w="7317" h="8120" extrusionOk="0">
                  <a:moveTo>
                    <a:pt x="4459" y="1"/>
                  </a:moveTo>
                  <a:cubicBezTo>
                    <a:pt x="3422" y="1"/>
                    <a:pt x="2383" y="398"/>
                    <a:pt x="1589" y="1192"/>
                  </a:cubicBezTo>
                  <a:cubicBezTo>
                    <a:pt x="1" y="2780"/>
                    <a:pt x="1" y="5349"/>
                    <a:pt x="1589" y="6919"/>
                  </a:cubicBezTo>
                  <a:cubicBezTo>
                    <a:pt x="2377" y="7724"/>
                    <a:pt x="3418" y="8120"/>
                    <a:pt x="4459" y="8120"/>
                  </a:cubicBezTo>
                  <a:cubicBezTo>
                    <a:pt x="4525" y="8120"/>
                    <a:pt x="4592" y="8118"/>
                    <a:pt x="4658" y="8115"/>
                  </a:cubicBezTo>
                  <a:cubicBezTo>
                    <a:pt x="4337" y="7151"/>
                    <a:pt x="3213" y="6794"/>
                    <a:pt x="3391" y="4011"/>
                  </a:cubicBezTo>
                  <a:cubicBezTo>
                    <a:pt x="3566" y="1499"/>
                    <a:pt x="5421" y="1123"/>
                    <a:pt x="6517" y="1123"/>
                  </a:cubicBezTo>
                  <a:cubicBezTo>
                    <a:pt x="6986" y="1123"/>
                    <a:pt x="7316" y="1192"/>
                    <a:pt x="7316" y="1192"/>
                  </a:cubicBezTo>
                  <a:cubicBezTo>
                    <a:pt x="6531" y="398"/>
                    <a:pt x="5496" y="1"/>
                    <a:pt x="4459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3"/>
            <p:cNvSpPr/>
            <p:nvPr/>
          </p:nvSpPr>
          <p:spPr>
            <a:xfrm>
              <a:off x="6281824" y="3767104"/>
              <a:ext cx="194172" cy="176973"/>
            </a:xfrm>
            <a:custGeom>
              <a:avLst/>
              <a:gdLst/>
              <a:ahLst/>
              <a:cxnLst/>
              <a:rect l="l" t="t" r="r" b="b"/>
              <a:pathLst>
                <a:path w="6085" h="5546" extrusionOk="0">
                  <a:moveTo>
                    <a:pt x="3043" y="0"/>
                  </a:moveTo>
                  <a:cubicBezTo>
                    <a:pt x="2333" y="0"/>
                    <a:pt x="1624" y="273"/>
                    <a:pt x="1089" y="817"/>
                  </a:cubicBezTo>
                  <a:cubicBezTo>
                    <a:pt x="0" y="1887"/>
                    <a:pt x="0" y="3654"/>
                    <a:pt x="1089" y="4742"/>
                  </a:cubicBezTo>
                  <a:cubicBezTo>
                    <a:pt x="1624" y="5277"/>
                    <a:pt x="2333" y="5545"/>
                    <a:pt x="3043" y="5545"/>
                  </a:cubicBezTo>
                  <a:cubicBezTo>
                    <a:pt x="3752" y="5545"/>
                    <a:pt x="4461" y="5277"/>
                    <a:pt x="4996" y="4742"/>
                  </a:cubicBezTo>
                  <a:cubicBezTo>
                    <a:pt x="6085" y="3654"/>
                    <a:pt x="6085" y="1887"/>
                    <a:pt x="4996" y="817"/>
                  </a:cubicBezTo>
                  <a:cubicBezTo>
                    <a:pt x="4461" y="273"/>
                    <a:pt x="3752" y="0"/>
                    <a:pt x="3043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3"/>
            <p:cNvSpPr/>
            <p:nvPr/>
          </p:nvSpPr>
          <p:spPr>
            <a:xfrm>
              <a:off x="6281824" y="3767104"/>
              <a:ext cx="176526" cy="167847"/>
            </a:xfrm>
            <a:custGeom>
              <a:avLst/>
              <a:gdLst/>
              <a:ahLst/>
              <a:cxnLst/>
              <a:rect l="l" t="t" r="r" b="b"/>
              <a:pathLst>
                <a:path w="5532" h="5260" extrusionOk="0">
                  <a:moveTo>
                    <a:pt x="3043" y="0"/>
                  </a:moveTo>
                  <a:cubicBezTo>
                    <a:pt x="2333" y="0"/>
                    <a:pt x="1624" y="273"/>
                    <a:pt x="1089" y="817"/>
                  </a:cubicBezTo>
                  <a:cubicBezTo>
                    <a:pt x="0" y="1887"/>
                    <a:pt x="0" y="3654"/>
                    <a:pt x="1089" y="4742"/>
                  </a:cubicBezTo>
                  <a:cubicBezTo>
                    <a:pt x="1303" y="4956"/>
                    <a:pt x="1553" y="5135"/>
                    <a:pt x="1820" y="5260"/>
                  </a:cubicBezTo>
                  <a:cubicBezTo>
                    <a:pt x="1321" y="4225"/>
                    <a:pt x="1481" y="2940"/>
                    <a:pt x="2356" y="2084"/>
                  </a:cubicBezTo>
                  <a:cubicBezTo>
                    <a:pt x="2897" y="1543"/>
                    <a:pt x="3608" y="1272"/>
                    <a:pt x="4320" y="1272"/>
                  </a:cubicBezTo>
                  <a:cubicBezTo>
                    <a:pt x="4735" y="1272"/>
                    <a:pt x="5150" y="1364"/>
                    <a:pt x="5532" y="1548"/>
                  </a:cubicBezTo>
                  <a:cubicBezTo>
                    <a:pt x="5407" y="1281"/>
                    <a:pt x="5228" y="1031"/>
                    <a:pt x="4996" y="817"/>
                  </a:cubicBezTo>
                  <a:cubicBezTo>
                    <a:pt x="4461" y="273"/>
                    <a:pt x="3752" y="0"/>
                    <a:pt x="3043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3"/>
            <p:cNvSpPr/>
            <p:nvPr/>
          </p:nvSpPr>
          <p:spPr>
            <a:xfrm>
              <a:off x="6343315" y="3820363"/>
              <a:ext cx="26230" cy="15508"/>
            </a:xfrm>
            <a:custGeom>
              <a:avLst/>
              <a:gdLst/>
              <a:ahLst/>
              <a:cxnLst/>
              <a:rect l="l" t="t" r="r" b="b"/>
              <a:pathLst>
                <a:path w="822" h="486" extrusionOk="0">
                  <a:moveTo>
                    <a:pt x="642" y="1"/>
                  </a:moveTo>
                  <a:cubicBezTo>
                    <a:pt x="630" y="1"/>
                    <a:pt x="619" y="2"/>
                    <a:pt x="607" y="4"/>
                  </a:cubicBezTo>
                  <a:lnTo>
                    <a:pt x="0" y="183"/>
                  </a:lnTo>
                  <a:lnTo>
                    <a:pt x="90" y="486"/>
                  </a:lnTo>
                  <a:lnTo>
                    <a:pt x="696" y="325"/>
                  </a:lnTo>
                  <a:cubicBezTo>
                    <a:pt x="768" y="290"/>
                    <a:pt x="821" y="200"/>
                    <a:pt x="803" y="129"/>
                  </a:cubicBezTo>
                  <a:cubicBezTo>
                    <a:pt x="788" y="51"/>
                    <a:pt x="718" y="1"/>
                    <a:pt x="64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3"/>
            <p:cNvSpPr/>
            <p:nvPr/>
          </p:nvSpPr>
          <p:spPr>
            <a:xfrm>
              <a:off x="6314851" y="3825022"/>
              <a:ext cx="26230" cy="15732"/>
            </a:xfrm>
            <a:custGeom>
              <a:avLst/>
              <a:gdLst/>
              <a:ahLst/>
              <a:cxnLst/>
              <a:rect l="l" t="t" r="r" b="b"/>
              <a:pathLst>
                <a:path w="822" h="493" extrusionOk="0">
                  <a:moveTo>
                    <a:pt x="732" y="1"/>
                  </a:moveTo>
                  <a:lnTo>
                    <a:pt x="143" y="179"/>
                  </a:lnTo>
                  <a:cubicBezTo>
                    <a:pt x="54" y="215"/>
                    <a:pt x="0" y="304"/>
                    <a:pt x="36" y="376"/>
                  </a:cubicBezTo>
                  <a:cubicBezTo>
                    <a:pt x="51" y="434"/>
                    <a:pt x="101" y="492"/>
                    <a:pt x="177" y="492"/>
                  </a:cubicBezTo>
                  <a:cubicBezTo>
                    <a:pt x="194" y="492"/>
                    <a:pt x="213" y="489"/>
                    <a:pt x="232" y="483"/>
                  </a:cubicBezTo>
                  <a:lnTo>
                    <a:pt x="821" y="304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3"/>
            <p:cNvSpPr/>
            <p:nvPr/>
          </p:nvSpPr>
          <p:spPr>
            <a:xfrm>
              <a:off x="6314276" y="3847710"/>
              <a:ext cx="25656" cy="14934"/>
            </a:xfrm>
            <a:custGeom>
              <a:avLst/>
              <a:gdLst/>
              <a:ahLst/>
              <a:cxnLst/>
              <a:rect l="l" t="t" r="r" b="b"/>
              <a:pathLst>
                <a:path w="804" h="468" extrusionOk="0">
                  <a:moveTo>
                    <a:pt x="180" y="0"/>
                  </a:moveTo>
                  <a:cubicBezTo>
                    <a:pt x="104" y="0"/>
                    <a:pt x="34" y="51"/>
                    <a:pt x="18" y="129"/>
                  </a:cubicBezTo>
                  <a:cubicBezTo>
                    <a:pt x="1" y="218"/>
                    <a:pt x="54" y="307"/>
                    <a:pt x="143" y="325"/>
                  </a:cubicBezTo>
                  <a:lnTo>
                    <a:pt x="732" y="468"/>
                  </a:lnTo>
                  <a:lnTo>
                    <a:pt x="803" y="146"/>
                  </a:lnTo>
                  <a:lnTo>
                    <a:pt x="215" y="4"/>
                  </a:lnTo>
                  <a:cubicBezTo>
                    <a:pt x="203" y="1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3"/>
            <p:cNvSpPr/>
            <p:nvPr/>
          </p:nvSpPr>
          <p:spPr>
            <a:xfrm>
              <a:off x="6346729" y="3840403"/>
              <a:ext cx="24507" cy="10275"/>
            </a:xfrm>
            <a:custGeom>
              <a:avLst/>
              <a:gdLst/>
              <a:ahLst/>
              <a:cxnLst/>
              <a:rect l="l" t="t" r="r" b="b"/>
              <a:pathLst>
                <a:path w="768" h="322" extrusionOk="0">
                  <a:moveTo>
                    <a:pt x="607" y="1"/>
                  </a:moveTo>
                  <a:lnTo>
                    <a:pt x="1" y="19"/>
                  </a:lnTo>
                  <a:lnTo>
                    <a:pt x="1" y="322"/>
                  </a:lnTo>
                  <a:lnTo>
                    <a:pt x="607" y="322"/>
                  </a:lnTo>
                  <a:cubicBezTo>
                    <a:pt x="696" y="322"/>
                    <a:pt x="768" y="250"/>
                    <a:pt x="768" y="161"/>
                  </a:cubicBezTo>
                  <a:cubicBezTo>
                    <a:pt x="768" y="72"/>
                    <a:pt x="696" y="1"/>
                    <a:pt x="60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3"/>
            <p:cNvSpPr/>
            <p:nvPr/>
          </p:nvSpPr>
          <p:spPr>
            <a:xfrm>
              <a:off x="6342166" y="3854060"/>
              <a:ext cx="26230" cy="16274"/>
            </a:xfrm>
            <a:custGeom>
              <a:avLst/>
              <a:gdLst/>
              <a:ahLst/>
              <a:cxnLst/>
              <a:rect l="l" t="t" r="r" b="b"/>
              <a:pathLst>
                <a:path w="822" h="510" extrusionOk="0">
                  <a:moveTo>
                    <a:pt x="90" y="1"/>
                  </a:moveTo>
                  <a:lnTo>
                    <a:pt x="1" y="304"/>
                  </a:lnTo>
                  <a:lnTo>
                    <a:pt x="590" y="501"/>
                  </a:lnTo>
                  <a:cubicBezTo>
                    <a:pt x="613" y="507"/>
                    <a:pt x="633" y="510"/>
                    <a:pt x="651" y="510"/>
                  </a:cubicBezTo>
                  <a:cubicBezTo>
                    <a:pt x="733" y="510"/>
                    <a:pt x="771" y="452"/>
                    <a:pt x="786" y="393"/>
                  </a:cubicBezTo>
                  <a:cubicBezTo>
                    <a:pt x="822" y="322"/>
                    <a:pt x="768" y="233"/>
                    <a:pt x="679" y="197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3"/>
            <p:cNvSpPr/>
            <p:nvPr/>
          </p:nvSpPr>
          <p:spPr>
            <a:xfrm>
              <a:off x="6324520" y="3814906"/>
              <a:ext cx="36473" cy="58906"/>
            </a:xfrm>
            <a:custGeom>
              <a:avLst/>
              <a:gdLst/>
              <a:ahLst/>
              <a:cxnLst/>
              <a:rect l="l" t="t" r="r" b="b"/>
              <a:pathLst>
                <a:path w="1143" h="1846" extrusionOk="0">
                  <a:moveTo>
                    <a:pt x="482" y="1"/>
                  </a:moveTo>
                  <a:cubicBezTo>
                    <a:pt x="402" y="1"/>
                    <a:pt x="322" y="23"/>
                    <a:pt x="250" y="68"/>
                  </a:cubicBezTo>
                  <a:cubicBezTo>
                    <a:pt x="54" y="193"/>
                    <a:pt x="1" y="461"/>
                    <a:pt x="126" y="657"/>
                  </a:cubicBezTo>
                  <a:cubicBezTo>
                    <a:pt x="233" y="818"/>
                    <a:pt x="233" y="1032"/>
                    <a:pt x="126" y="1192"/>
                  </a:cubicBezTo>
                  <a:cubicBezTo>
                    <a:pt x="1" y="1388"/>
                    <a:pt x="54" y="1656"/>
                    <a:pt x="250" y="1781"/>
                  </a:cubicBezTo>
                  <a:cubicBezTo>
                    <a:pt x="287" y="1799"/>
                    <a:pt x="389" y="1846"/>
                    <a:pt x="507" y="1846"/>
                  </a:cubicBezTo>
                  <a:cubicBezTo>
                    <a:pt x="618" y="1846"/>
                    <a:pt x="744" y="1804"/>
                    <a:pt x="839" y="1656"/>
                  </a:cubicBezTo>
                  <a:cubicBezTo>
                    <a:pt x="1125" y="1210"/>
                    <a:pt x="1143" y="639"/>
                    <a:pt x="839" y="193"/>
                  </a:cubicBezTo>
                  <a:cubicBezTo>
                    <a:pt x="760" y="68"/>
                    <a:pt x="622" y="1"/>
                    <a:pt x="482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3"/>
            <p:cNvSpPr/>
            <p:nvPr/>
          </p:nvSpPr>
          <p:spPr>
            <a:xfrm>
              <a:off x="6408794" y="3822182"/>
              <a:ext cx="33059" cy="33059"/>
            </a:xfrm>
            <a:custGeom>
              <a:avLst/>
              <a:gdLst/>
              <a:ahLst/>
              <a:cxnLst/>
              <a:rect l="l" t="t" r="r" b="b"/>
              <a:pathLst>
                <a:path w="1036" h="1036" extrusionOk="0">
                  <a:moveTo>
                    <a:pt x="518" y="1"/>
                  </a:moveTo>
                  <a:cubicBezTo>
                    <a:pt x="232" y="1"/>
                    <a:pt x="0" y="233"/>
                    <a:pt x="0" y="518"/>
                  </a:cubicBezTo>
                  <a:cubicBezTo>
                    <a:pt x="0" y="804"/>
                    <a:pt x="232" y="1036"/>
                    <a:pt x="518" y="1036"/>
                  </a:cubicBezTo>
                  <a:cubicBezTo>
                    <a:pt x="803" y="1036"/>
                    <a:pt x="1035" y="804"/>
                    <a:pt x="1035" y="518"/>
                  </a:cubicBezTo>
                  <a:cubicBezTo>
                    <a:pt x="1035" y="233"/>
                    <a:pt x="803" y="1"/>
                    <a:pt x="518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3"/>
            <p:cNvSpPr/>
            <p:nvPr/>
          </p:nvSpPr>
          <p:spPr>
            <a:xfrm>
              <a:off x="6384319" y="3888236"/>
              <a:ext cx="33059" cy="33059"/>
            </a:xfrm>
            <a:custGeom>
              <a:avLst/>
              <a:gdLst/>
              <a:ahLst/>
              <a:cxnLst/>
              <a:rect l="l" t="t" r="r" b="b"/>
              <a:pathLst>
                <a:path w="1036" h="1036" extrusionOk="0">
                  <a:moveTo>
                    <a:pt x="518" y="0"/>
                  </a:moveTo>
                  <a:cubicBezTo>
                    <a:pt x="232" y="0"/>
                    <a:pt x="0" y="232"/>
                    <a:pt x="0" y="518"/>
                  </a:cubicBezTo>
                  <a:cubicBezTo>
                    <a:pt x="0" y="803"/>
                    <a:pt x="232" y="1035"/>
                    <a:pt x="518" y="1035"/>
                  </a:cubicBezTo>
                  <a:cubicBezTo>
                    <a:pt x="803" y="1035"/>
                    <a:pt x="1035" y="803"/>
                    <a:pt x="1035" y="518"/>
                  </a:cubicBezTo>
                  <a:cubicBezTo>
                    <a:pt x="1035" y="232"/>
                    <a:pt x="803" y="0"/>
                    <a:pt x="518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3"/>
            <p:cNvSpPr/>
            <p:nvPr/>
          </p:nvSpPr>
          <p:spPr>
            <a:xfrm>
              <a:off x="6366098" y="3793717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250" y="322"/>
                    <a:pt x="321" y="250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3"/>
            <p:cNvSpPr/>
            <p:nvPr/>
          </p:nvSpPr>
          <p:spPr>
            <a:xfrm>
              <a:off x="6346729" y="3899629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0" y="321"/>
                    <a:pt x="322" y="250"/>
                    <a:pt x="322" y="161"/>
                  </a:cubicBezTo>
                  <a:cubicBezTo>
                    <a:pt x="322" y="72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3"/>
            <p:cNvSpPr/>
            <p:nvPr/>
          </p:nvSpPr>
          <p:spPr>
            <a:xfrm>
              <a:off x="6386010" y="3855209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0"/>
                    <a:pt x="72" y="322"/>
                    <a:pt x="161" y="322"/>
                  </a:cubicBezTo>
                  <a:cubicBezTo>
                    <a:pt x="250" y="322"/>
                    <a:pt x="322" y="250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3"/>
            <p:cNvSpPr/>
            <p:nvPr/>
          </p:nvSpPr>
          <p:spPr>
            <a:xfrm>
              <a:off x="6433269" y="3874004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cubicBezTo>
                    <a:pt x="1" y="250"/>
                    <a:pt x="72" y="322"/>
                    <a:pt x="161" y="322"/>
                  </a:cubicBezTo>
                  <a:cubicBezTo>
                    <a:pt x="250" y="322"/>
                    <a:pt x="322" y="250"/>
                    <a:pt x="322" y="161"/>
                  </a:cubicBezTo>
                  <a:cubicBezTo>
                    <a:pt x="322" y="72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3"/>
            <p:cNvSpPr/>
            <p:nvPr/>
          </p:nvSpPr>
          <p:spPr>
            <a:xfrm>
              <a:off x="6513555" y="3751436"/>
              <a:ext cx="76903" cy="73776"/>
            </a:xfrm>
            <a:custGeom>
              <a:avLst/>
              <a:gdLst/>
              <a:ahLst/>
              <a:cxnLst/>
              <a:rect l="l" t="t" r="r" b="b"/>
              <a:pathLst>
                <a:path w="2410" h="2312" extrusionOk="0">
                  <a:moveTo>
                    <a:pt x="1214" y="1"/>
                  </a:moveTo>
                  <a:cubicBezTo>
                    <a:pt x="1116" y="1"/>
                    <a:pt x="1017" y="50"/>
                    <a:pt x="964" y="148"/>
                  </a:cubicBezTo>
                  <a:lnTo>
                    <a:pt x="857" y="326"/>
                  </a:lnTo>
                  <a:cubicBezTo>
                    <a:pt x="750" y="523"/>
                    <a:pt x="589" y="683"/>
                    <a:pt x="393" y="790"/>
                  </a:cubicBezTo>
                  <a:lnTo>
                    <a:pt x="197" y="897"/>
                  </a:lnTo>
                  <a:cubicBezTo>
                    <a:pt x="0" y="1004"/>
                    <a:pt x="0" y="1290"/>
                    <a:pt x="197" y="1397"/>
                  </a:cubicBezTo>
                  <a:lnTo>
                    <a:pt x="393" y="1504"/>
                  </a:lnTo>
                  <a:cubicBezTo>
                    <a:pt x="589" y="1611"/>
                    <a:pt x="750" y="1772"/>
                    <a:pt x="857" y="1968"/>
                  </a:cubicBezTo>
                  <a:lnTo>
                    <a:pt x="964" y="2164"/>
                  </a:lnTo>
                  <a:cubicBezTo>
                    <a:pt x="1017" y="2262"/>
                    <a:pt x="1116" y="2311"/>
                    <a:pt x="1214" y="2311"/>
                  </a:cubicBezTo>
                  <a:cubicBezTo>
                    <a:pt x="1312" y="2311"/>
                    <a:pt x="1410" y="2262"/>
                    <a:pt x="1464" y="2164"/>
                  </a:cubicBezTo>
                  <a:lnTo>
                    <a:pt x="1571" y="1968"/>
                  </a:lnTo>
                  <a:cubicBezTo>
                    <a:pt x="1678" y="1772"/>
                    <a:pt x="1838" y="1611"/>
                    <a:pt x="2017" y="1504"/>
                  </a:cubicBezTo>
                  <a:lnTo>
                    <a:pt x="2213" y="1397"/>
                  </a:lnTo>
                  <a:cubicBezTo>
                    <a:pt x="2409" y="1290"/>
                    <a:pt x="2409" y="1004"/>
                    <a:pt x="2213" y="897"/>
                  </a:cubicBezTo>
                  <a:lnTo>
                    <a:pt x="2017" y="790"/>
                  </a:lnTo>
                  <a:cubicBezTo>
                    <a:pt x="1838" y="683"/>
                    <a:pt x="1678" y="523"/>
                    <a:pt x="1571" y="326"/>
                  </a:cubicBezTo>
                  <a:lnTo>
                    <a:pt x="1464" y="148"/>
                  </a:lnTo>
                  <a:cubicBezTo>
                    <a:pt x="1410" y="50"/>
                    <a:pt x="1312" y="1"/>
                    <a:pt x="1214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3"/>
            <p:cNvSpPr/>
            <p:nvPr/>
          </p:nvSpPr>
          <p:spPr>
            <a:xfrm>
              <a:off x="6297779" y="3994722"/>
              <a:ext cx="59225" cy="56385"/>
            </a:xfrm>
            <a:custGeom>
              <a:avLst/>
              <a:gdLst/>
              <a:ahLst/>
              <a:cxnLst/>
              <a:rect l="l" t="t" r="r" b="b"/>
              <a:pathLst>
                <a:path w="1856" h="1767" extrusionOk="0">
                  <a:moveTo>
                    <a:pt x="928" y="0"/>
                  </a:moveTo>
                  <a:cubicBezTo>
                    <a:pt x="852" y="0"/>
                    <a:pt x="776" y="36"/>
                    <a:pt x="732" y="107"/>
                  </a:cubicBezTo>
                  <a:lnTo>
                    <a:pt x="660" y="250"/>
                  </a:lnTo>
                  <a:cubicBezTo>
                    <a:pt x="571" y="410"/>
                    <a:pt x="446" y="535"/>
                    <a:pt x="303" y="607"/>
                  </a:cubicBezTo>
                  <a:lnTo>
                    <a:pt x="161" y="696"/>
                  </a:lnTo>
                  <a:cubicBezTo>
                    <a:pt x="0" y="767"/>
                    <a:pt x="0" y="981"/>
                    <a:pt x="161" y="1071"/>
                  </a:cubicBezTo>
                  <a:lnTo>
                    <a:pt x="303" y="1160"/>
                  </a:lnTo>
                  <a:cubicBezTo>
                    <a:pt x="446" y="1231"/>
                    <a:pt x="571" y="1356"/>
                    <a:pt x="660" y="1499"/>
                  </a:cubicBezTo>
                  <a:lnTo>
                    <a:pt x="732" y="1659"/>
                  </a:lnTo>
                  <a:cubicBezTo>
                    <a:pt x="776" y="1731"/>
                    <a:pt x="852" y="1766"/>
                    <a:pt x="928" y="1766"/>
                  </a:cubicBezTo>
                  <a:cubicBezTo>
                    <a:pt x="1004" y="1766"/>
                    <a:pt x="1080" y="1731"/>
                    <a:pt x="1124" y="1659"/>
                  </a:cubicBezTo>
                  <a:lnTo>
                    <a:pt x="1196" y="1499"/>
                  </a:lnTo>
                  <a:cubicBezTo>
                    <a:pt x="1285" y="1356"/>
                    <a:pt x="1410" y="1231"/>
                    <a:pt x="1552" y="1160"/>
                  </a:cubicBezTo>
                  <a:lnTo>
                    <a:pt x="1695" y="1071"/>
                  </a:lnTo>
                  <a:cubicBezTo>
                    <a:pt x="1856" y="981"/>
                    <a:pt x="1856" y="767"/>
                    <a:pt x="1695" y="696"/>
                  </a:cubicBezTo>
                  <a:lnTo>
                    <a:pt x="1552" y="607"/>
                  </a:lnTo>
                  <a:cubicBezTo>
                    <a:pt x="1410" y="535"/>
                    <a:pt x="1285" y="410"/>
                    <a:pt x="1196" y="250"/>
                  </a:cubicBezTo>
                  <a:lnTo>
                    <a:pt x="1124" y="107"/>
                  </a:lnTo>
                  <a:cubicBezTo>
                    <a:pt x="1080" y="36"/>
                    <a:pt x="1004" y="0"/>
                    <a:pt x="928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73"/>
          <p:cNvGrpSpPr/>
          <p:nvPr/>
        </p:nvGrpSpPr>
        <p:grpSpPr>
          <a:xfrm>
            <a:off x="5479165" y="3672004"/>
            <a:ext cx="327723" cy="257895"/>
            <a:chOff x="5511483" y="3762413"/>
            <a:chExt cx="339363" cy="267055"/>
          </a:xfrm>
        </p:grpSpPr>
        <p:sp>
          <p:nvSpPr>
            <p:cNvPr id="1848" name="Google Shape;1848;p73"/>
            <p:cNvSpPr/>
            <p:nvPr/>
          </p:nvSpPr>
          <p:spPr>
            <a:xfrm>
              <a:off x="5511483" y="3762413"/>
              <a:ext cx="339363" cy="267055"/>
            </a:xfrm>
            <a:custGeom>
              <a:avLst/>
              <a:gdLst/>
              <a:ahLst/>
              <a:cxnLst/>
              <a:rect l="l" t="t" r="r" b="b"/>
              <a:pathLst>
                <a:path w="10635" h="8369" extrusionOk="0">
                  <a:moveTo>
                    <a:pt x="1356" y="0"/>
                  </a:moveTo>
                  <a:cubicBezTo>
                    <a:pt x="607" y="0"/>
                    <a:pt x="0" y="607"/>
                    <a:pt x="0" y="1356"/>
                  </a:cubicBezTo>
                  <a:lnTo>
                    <a:pt x="0" y="7012"/>
                  </a:lnTo>
                  <a:cubicBezTo>
                    <a:pt x="0" y="7762"/>
                    <a:pt x="607" y="8368"/>
                    <a:pt x="1356" y="8368"/>
                  </a:cubicBezTo>
                  <a:lnTo>
                    <a:pt x="9279" y="8368"/>
                  </a:lnTo>
                  <a:cubicBezTo>
                    <a:pt x="10028" y="8368"/>
                    <a:pt x="10635" y="7762"/>
                    <a:pt x="10635" y="7012"/>
                  </a:cubicBezTo>
                  <a:lnTo>
                    <a:pt x="10635" y="1356"/>
                  </a:lnTo>
                  <a:cubicBezTo>
                    <a:pt x="10635" y="607"/>
                    <a:pt x="10028" y="0"/>
                    <a:pt x="927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3"/>
            <p:cNvSpPr/>
            <p:nvPr/>
          </p:nvSpPr>
          <p:spPr>
            <a:xfrm>
              <a:off x="5511483" y="3762413"/>
              <a:ext cx="169697" cy="267055"/>
            </a:xfrm>
            <a:custGeom>
              <a:avLst/>
              <a:gdLst/>
              <a:ahLst/>
              <a:cxnLst/>
              <a:rect l="l" t="t" r="r" b="b"/>
              <a:pathLst>
                <a:path w="5318" h="8369" extrusionOk="0">
                  <a:moveTo>
                    <a:pt x="1356" y="0"/>
                  </a:moveTo>
                  <a:cubicBezTo>
                    <a:pt x="607" y="0"/>
                    <a:pt x="0" y="607"/>
                    <a:pt x="0" y="1356"/>
                  </a:cubicBezTo>
                  <a:lnTo>
                    <a:pt x="0" y="7012"/>
                  </a:lnTo>
                  <a:cubicBezTo>
                    <a:pt x="0" y="7762"/>
                    <a:pt x="607" y="8368"/>
                    <a:pt x="1356" y="8368"/>
                  </a:cubicBezTo>
                  <a:lnTo>
                    <a:pt x="3141" y="8368"/>
                  </a:lnTo>
                  <a:cubicBezTo>
                    <a:pt x="2677" y="7833"/>
                    <a:pt x="2641" y="6977"/>
                    <a:pt x="2641" y="6977"/>
                  </a:cubicBezTo>
                  <a:cubicBezTo>
                    <a:pt x="2641" y="6977"/>
                    <a:pt x="2641" y="6102"/>
                    <a:pt x="2641" y="5192"/>
                  </a:cubicBezTo>
                  <a:cubicBezTo>
                    <a:pt x="2641" y="4158"/>
                    <a:pt x="3069" y="3158"/>
                    <a:pt x="3854" y="2480"/>
                  </a:cubicBezTo>
                  <a:cubicBezTo>
                    <a:pt x="5032" y="1428"/>
                    <a:pt x="5317" y="0"/>
                    <a:pt x="5317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3"/>
            <p:cNvSpPr/>
            <p:nvPr/>
          </p:nvSpPr>
          <p:spPr>
            <a:xfrm>
              <a:off x="5511483" y="3762413"/>
              <a:ext cx="339363" cy="58108"/>
            </a:xfrm>
            <a:custGeom>
              <a:avLst/>
              <a:gdLst/>
              <a:ahLst/>
              <a:cxnLst/>
              <a:rect l="l" t="t" r="r" b="b"/>
              <a:pathLst>
                <a:path w="10635" h="1821" extrusionOk="0">
                  <a:moveTo>
                    <a:pt x="1356" y="0"/>
                  </a:moveTo>
                  <a:cubicBezTo>
                    <a:pt x="607" y="0"/>
                    <a:pt x="0" y="607"/>
                    <a:pt x="0" y="1356"/>
                  </a:cubicBezTo>
                  <a:lnTo>
                    <a:pt x="0" y="1820"/>
                  </a:lnTo>
                  <a:lnTo>
                    <a:pt x="10635" y="1820"/>
                  </a:lnTo>
                  <a:lnTo>
                    <a:pt x="10635" y="1356"/>
                  </a:lnTo>
                  <a:cubicBezTo>
                    <a:pt x="10635" y="607"/>
                    <a:pt x="10028" y="0"/>
                    <a:pt x="9279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3"/>
            <p:cNvSpPr/>
            <p:nvPr/>
          </p:nvSpPr>
          <p:spPr>
            <a:xfrm>
              <a:off x="5511483" y="3762413"/>
              <a:ext cx="169697" cy="58108"/>
            </a:xfrm>
            <a:custGeom>
              <a:avLst/>
              <a:gdLst/>
              <a:ahLst/>
              <a:cxnLst/>
              <a:rect l="l" t="t" r="r" b="b"/>
              <a:pathLst>
                <a:path w="5318" h="1821" extrusionOk="0">
                  <a:moveTo>
                    <a:pt x="1356" y="0"/>
                  </a:moveTo>
                  <a:cubicBezTo>
                    <a:pt x="607" y="0"/>
                    <a:pt x="0" y="607"/>
                    <a:pt x="0" y="1356"/>
                  </a:cubicBezTo>
                  <a:lnTo>
                    <a:pt x="0" y="1820"/>
                  </a:lnTo>
                  <a:lnTo>
                    <a:pt x="4461" y="1820"/>
                  </a:lnTo>
                  <a:cubicBezTo>
                    <a:pt x="5139" y="910"/>
                    <a:pt x="5317" y="0"/>
                    <a:pt x="5317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3"/>
            <p:cNvSpPr/>
            <p:nvPr/>
          </p:nvSpPr>
          <p:spPr>
            <a:xfrm>
              <a:off x="5547924" y="3781209"/>
              <a:ext cx="20518" cy="20518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1" y="0"/>
                  </a:moveTo>
                  <a:cubicBezTo>
                    <a:pt x="161" y="0"/>
                    <a:pt x="0" y="161"/>
                    <a:pt x="0" y="321"/>
                  </a:cubicBezTo>
                  <a:cubicBezTo>
                    <a:pt x="0" y="500"/>
                    <a:pt x="161" y="642"/>
                    <a:pt x="321" y="642"/>
                  </a:cubicBezTo>
                  <a:cubicBezTo>
                    <a:pt x="500" y="642"/>
                    <a:pt x="643" y="500"/>
                    <a:pt x="643" y="321"/>
                  </a:cubicBezTo>
                  <a:cubicBezTo>
                    <a:pt x="643" y="161"/>
                    <a:pt x="500" y="0"/>
                    <a:pt x="321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3"/>
            <p:cNvSpPr/>
            <p:nvPr/>
          </p:nvSpPr>
          <p:spPr>
            <a:xfrm>
              <a:off x="5586057" y="3781209"/>
              <a:ext cx="19976" cy="20518"/>
            </a:xfrm>
            <a:custGeom>
              <a:avLst/>
              <a:gdLst/>
              <a:ahLst/>
              <a:cxnLst/>
              <a:rect l="l" t="t" r="r" b="b"/>
              <a:pathLst>
                <a:path w="626" h="643" extrusionOk="0">
                  <a:moveTo>
                    <a:pt x="304" y="0"/>
                  </a:moveTo>
                  <a:cubicBezTo>
                    <a:pt x="144" y="0"/>
                    <a:pt x="1" y="161"/>
                    <a:pt x="1" y="321"/>
                  </a:cubicBezTo>
                  <a:cubicBezTo>
                    <a:pt x="1" y="500"/>
                    <a:pt x="144" y="642"/>
                    <a:pt x="304" y="642"/>
                  </a:cubicBezTo>
                  <a:cubicBezTo>
                    <a:pt x="483" y="642"/>
                    <a:pt x="625" y="500"/>
                    <a:pt x="625" y="321"/>
                  </a:cubicBezTo>
                  <a:cubicBezTo>
                    <a:pt x="625" y="161"/>
                    <a:pt x="483" y="0"/>
                    <a:pt x="304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3"/>
            <p:cNvSpPr/>
            <p:nvPr/>
          </p:nvSpPr>
          <p:spPr>
            <a:xfrm>
              <a:off x="5623647" y="3781209"/>
              <a:ext cx="19944" cy="20518"/>
            </a:xfrm>
            <a:custGeom>
              <a:avLst/>
              <a:gdLst/>
              <a:ahLst/>
              <a:cxnLst/>
              <a:rect l="l" t="t" r="r" b="b"/>
              <a:pathLst>
                <a:path w="625" h="643" extrusionOk="0">
                  <a:moveTo>
                    <a:pt x="322" y="0"/>
                  </a:moveTo>
                  <a:cubicBezTo>
                    <a:pt x="143" y="0"/>
                    <a:pt x="0" y="161"/>
                    <a:pt x="0" y="321"/>
                  </a:cubicBezTo>
                  <a:cubicBezTo>
                    <a:pt x="0" y="500"/>
                    <a:pt x="143" y="642"/>
                    <a:pt x="322" y="642"/>
                  </a:cubicBezTo>
                  <a:cubicBezTo>
                    <a:pt x="482" y="642"/>
                    <a:pt x="625" y="500"/>
                    <a:pt x="625" y="321"/>
                  </a:cubicBezTo>
                  <a:cubicBezTo>
                    <a:pt x="625" y="161"/>
                    <a:pt x="482" y="0"/>
                    <a:pt x="322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3"/>
            <p:cNvSpPr/>
            <p:nvPr/>
          </p:nvSpPr>
          <p:spPr>
            <a:xfrm>
              <a:off x="5582642" y="3883769"/>
              <a:ext cx="62671" cy="83413"/>
            </a:xfrm>
            <a:custGeom>
              <a:avLst/>
              <a:gdLst/>
              <a:ahLst/>
              <a:cxnLst/>
              <a:rect l="l" t="t" r="r" b="b"/>
              <a:pathLst>
                <a:path w="1964" h="2614" extrusionOk="0">
                  <a:moveTo>
                    <a:pt x="1612" y="0"/>
                  </a:moveTo>
                  <a:cubicBezTo>
                    <a:pt x="1542" y="0"/>
                    <a:pt x="1471" y="23"/>
                    <a:pt x="1410" y="69"/>
                  </a:cubicBezTo>
                  <a:lnTo>
                    <a:pt x="126" y="1050"/>
                  </a:lnTo>
                  <a:cubicBezTo>
                    <a:pt x="54" y="1104"/>
                    <a:pt x="1" y="1211"/>
                    <a:pt x="1" y="1300"/>
                  </a:cubicBezTo>
                  <a:cubicBezTo>
                    <a:pt x="1" y="1407"/>
                    <a:pt x="54" y="1497"/>
                    <a:pt x="126" y="1550"/>
                  </a:cubicBezTo>
                  <a:lnTo>
                    <a:pt x="1410" y="2549"/>
                  </a:lnTo>
                  <a:cubicBezTo>
                    <a:pt x="1480" y="2596"/>
                    <a:pt x="1545" y="2614"/>
                    <a:pt x="1602" y="2614"/>
                  </a:cubicBezTo>
                  <a:cubicBezTo>
                    <a:pt x="1720" y="2614"/>
                    <a:pt x="1808" y="2538"/>
                    <a:pt x="1856" y="2478"/>
                  </a:cubicBezTo>
                  <a:cubicBezTo>
                    <a:pt x="1963" y="2353"/>
                    <a:pt x="1946" y="2139"/>
                    <a:pt x="1803" y="2032"/>
                  </a:cubicBezTo>
                  <a:lnTo>
                    <a:pt x="857" y="1300"/>
                  </a:lnTo>
                  <a:lnTo>
                    <a:pt x="1803" y="569"/>
                  </a:lnTo>
                  <a:cubicBezTo>
                    <a:pt x="1946" y="462"/>
                    <a:pt x="1963" y="265"/>
                    <a:pt x="1856" y="123"/>
                  </a:cubicBezTo>
                  <a:cubicBezTo>
                    <a:pt x="1795" y="41"/>
                    <a:pt x="1705" y="0"/>
                    <a:pt x="1612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3"/>
            <p:cNvSpPr/>
            <p:nvPr/>
          </p:nvSpPr>
          <p:spPr>
            <a:xfrm>
              <a:off x="5717590" y="3883769"/>
              <a:ext cx="62097" cy="83413"/>
            </a:xfrm>
            <a:custGeom>
              <a:avLst/>
              <a:gdLst/>
              <a:ahLst/>
              <a:cxnLst/>
              <a:rect l="l" t="t" r="r" b="b"/>
              <a:pathLst>
                <a:path w="1946" h="2614" extrusionOk="0">
                  <a:moveTo>
                    <a:pt x="352" y="0"/>
                  </a:moveTo>
                  <a:cubicBezTo>
                    <a:pt x="259" y="0"/>
                    <a:pt x="169" y="41"/>
                    <a:pt x="107" y="123"/>
                  </a:cubicBezTo>
                  <a:cubicBezTo>
                    <a:pt x="0" y="265"/>
                    <a:pt x="18" y="462"/>
                    <a:pt x="161" y="569"/>
                  </a:cubicBezTo>
                  <a:lnTo>
                    <a:pt x="1107" y="1300"/>
                  </a:lnTo>
                  <a:lnTo>
                    <a:pt x="161" y="2032"/>
                  </a:lnTo>
                  <a:cubicBezTo>
                    <a:pt x="18" y="2139"/>
                    <a:pt x="0" y="2353"/>
                    <a:pt x="107" y="2478"/>
                  </a:cubicBezTo>
                  <a:cubicBezTo>
                    <a:pt x="143" y="2538"/>
                    <a:pt x="236" y="2614"/>
                    <a:pt x="358" y="2614"/>
                  </a:cubicBezTo>
                  <a:cubicBezTo>
                    <a:pt x="417" y="2614"/>
                    <a:pt x="483" y="2596"/>
                    <a:pt x="554" y="2549"/>
                  </a:cubicBezTo>
                  <a:lnTo>
                    <a:pt x="1820" y="1550"/>
                  </a:lnTo>
                  <a:cubicBezTo>
                    <a:pt x="1910" y="1497"/>
                    <a:pt x="1945" y="1407"/>
                    <a:pt x="1945" y="1300"/>
                  </a:cubicBezTo>
                  <a:cubicBezTo>
                    <a:pt x="1945" y="1211"/>
                    <a:pt x="1910" y="1104"/>
                    <a:pt x="1820" y="1050"/>
                  </a:cubicBezTo>
                  <a:lnTo>
                    <a:pt x="554" y="69"/>
                  </a:lnTo>
                  <a:cubicBezTo>
                    <a:pt x="492" y="23"/>
                    <a:pt x="421" y="0"/>
                    <a:pt x="352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3"/>
            <p:cNvSpPr/>
            <p:nvPr/>
          </p:nvSpPr>
          <p:spPr>
            <a:xfrm>
              <a:off x="5660088" y="3867527"/>
              <a:ext cx="42727" cy="115833"/>
            </a:xfrm>
            <a:custGeom>
              <a:avLst/>
              <a:gdLst/>
              <a:ahLst/>
              <a:cxnLst/>
              <a:rect l="l" t="t" r="r" b="b"/>
              <a:pathLst>
                <a:path w="1339" h="3630" extrusionOk="0">
                  <a:moveTo>
                    <a:pt x="990" y="0"/>
                  </a:moveTo>
                  <a:cubicBezTo>
                    <a:pt x="849" y="0"/>
                    <a:pt x="709" y="102"/>
                    <a:pt x="678" y="257"/>
                  </a:cubicBezTo>
                  <a:lnTo>
                    <a:pt x="36" y="3237"/>
                  </a:lnTo>
                  <a:cubicBezTo>
                    <a:pt x="0" y="3415"/>
                    <a:pt x="107" y="3576"/>
                    <a:pt x="268" y="3611"/>
                  </a:cubicBezTo>
                  <a:cubicBezTo>
                    <a:pt x="280" y="3617"/>
                    <a:pt x="322" y="3630"/>
                    <a:pt x="374" y="3630"/>
                  </a:cubicBezTo>
                  <a:cubicBezTo>
                    <a:pt x="474" y="3630"/>
                    <a:pt x="614" y="3584"/>
                    <a:pt x="660" y="3362"/>
                  </a:cubicBezTo>
                  <a:lnTo>
                    <a:pt x="1303" y="400"/>
                  </a:lnTo>
                  <a:cubicBezTo>
                    <a:pt x="1339" y="221"/>
                    <a:pt x="1231" y="43"/>
                    <a:pt x="1053" y="7"/>
                  </a:cubicBezTo>
                  <a:cubicBezTo>
                    <a:pt x="1032" y="3"/>
                    <a:pt x="1011" y="0"/>
                    <a:pt x="990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8" name="Google Shape;1858;p73"/>
          <p:cNvGrpSpPr/>
          <p:nvPr/>
        </p:nvGrpSpPr>
        <p:grpSpPr>
          <a:xfrm>
            <a:off x="4783627" y="3636812"/>
            <a:ext cx="293086" cy="328282"/>
            <a:chOff x="4791240" y="3725971"/>
            <a:chExt cx="303496" cy="339942"/>
          </a:xfrm>
        </p:grpSpPr>
        <p:sp>
          <p:nvSpPr>
            <p:cNvPr id="1859" name="Google Shape;1859;p73"/>
            <p:cNvSpPr/>
            <p:nvPr/>
          </p:nvSpPr>
          <p:spPr>
            <a:xfrm>
              <a:off x="4822544" y="3725971"/>
              <a:ext cx="242005" cy="227199"/>
            </a:xfrm>
            <a:custGeom>
              <a:avLst/>
              <a:gdLst/>
              <a:ahLst/>
              <a:cxnLst/>
              <a:rect l="l" t="t" r="r" b="b"/>
              <a:pathLst>
                <a:path w="7584" h="7120" extrusionOk="0">
                  <a:moveTo>
                    <a:pt x="1196" y="0"/>
                  </a:moveTo>
                  <a:cubicBezTo>
                    <a:pt x="536" y="0"/>
                    <a:pt x="1" y="536"/>
                    <a:pt x="1" y="1196"/>
                  </a:cubicBezTo>
                  <a:lnTo>
                    <a:pt x="1" y="5924"/>
                  </a:lnTo>
                  <a:cubicBezTo>
                    <a:pt x="1" y="6584"/>
                    <a:pt x="536" y="7120"/>
                    <a:pt x="1196" y="7120"/>
                  </a:cubicBezTo>
                  <a:lnTo>
                    <a:pt x="6388" y="7120"/>
                  </a:lnTo>
                  <a:cubicBezTo>
                    <a:pt x="7049" y="7120"/>
                    <a:pt x="7584" y="6584"/>
                    <a:pt x="7584" y="5924"/>
                  </a:cubicBezTo>
                  <a:lnTo>
                    <a:pt x="7584" y="1196"/>
                  </a:lnTo>
                  <a:cubicBezTo>
                    <a:pt x="7584" y="536"/>
                    <a:pt x="7049" y="0"/>
                    <a:pt x="6388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3"/>
            <p:cNvSpPr/>
            <p:nvPr/>
          </p:nvSpPr>
          <p:spPr>
            <a:xfrm>
              <a:off x="4821970" y="3725971"/>
              <a:ext cx="107664" cy="227199"/>
            </a:xfrm>
            <a:custGeom>
              <a:avLst/>
              <a:gdLst/>
              <a:ahLst/>
              <a:cxnLst/>
              <a:rect l="l" t="t" r="r" b="b"/>
              <a:pathLst>
                <a:path w="3374" h="7120" extrusionOk="0">
                  <a:moveTo>
                    <a:pt x="1196" y="0"/>
                  </a:moveTo>
                  <a:cubicBezTo>
                    <a:pt x="536" y="0"/>
                    <a:pt x="1" y="536"/>
                    <a:pt x="1" y="1196"/>
                  </a:cubicBezTo>
                  <a:lnTo>
                    <a:pt x="1" y="5924"/>
                  </a:lnTo>
                  <a:cubicBezTo>
                    <a:pt x="1" y="6584"/>
                    <a:pt x="536" y="7120"/>
                    <a:pt x="1196" y="7120"/>
                  </a:cubicBezTo>
                  <a:lnTo>
                    <a:pt x="2517" y="7120"/>
                  </a:lnTo>
                  <a:cubicBezTo>
                    <a:pt x="2053" y="6656"/>
                    <a:pt x="2071" y="5995"/>
                    <a:pt x="2071" y="5995"/>
                  </a:cubicBezTo>
                  <a:lnTo>
                    <a:pt x="2071" y="2730"/>
                  </a:lnTo>
                  <a:cubicBezTo>
                    <a:pt x="2071" y="2231"/>
                    <a:pt x="2285" y="1749"/>
                    <a:pt x="2642" y="1392"/>
                  </a:cubicBezTo>
                  <a:cubicBezTo>
                    <a:pt x="3284" y="750"/>
                    <a:pt x="3373" y="0"/>
                    <a:pt x="3373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3"/>
            <p:cNvSpPr/>
            <p:nvPr/>
          </p:nvSpPr>
          <p:spPr>
            <a:xfrm>
              <a:off x="4847051" y="3751596"/>
              <a:ext cx="193024" cy="144648"/>
            </a:xfrm>
            <a:custGeom>
              <a:avLst/>
              <a:gdLst/>
              <a:ahLst/>
              <a:cxnLst/>
              <a:rect l="l" t="t" r="r" b="b"/>
              <a:pathLst>
                <a:path w="6049" h="4533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lnTo>
                    <a:pt x="0" y="3712"/>
                  </a:lnTo>
                  <a:cubicBezTo>
                    <a:pt x="0" y="4158"/>
                    <a:pt x="357" y="4532"/>
                    <a:pt x="803" y="4532"/>
                  </a:cubicBezTo>
                  <a:lnTo>
                    <a:pt x="5246" y="4532"/>
                  </a:lnTo>
                  <a:cubicBezTo>
                    <a:pt x="5692" y="4532"/>
                    <a:pt x="6049" y="4158"/>
                    <a:pt x="6049" y="3712"/>
                  </a:cubicBezTo>
                  <a:lnTo>
                    <a:pt x="6049" y="803"/>
                  </a:lnTo>
                  <a:cubicBezTo>
                    <a:pt x="6049" y="357"/>
                    <a:pt x="5692" y="0"/>
                    <a:pt x="5246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3"/>
            <p:cNvSpPr/>
            <p:nvPr/>
          </p:nvSpPr>
          <p:spPr>
            <a:xfrm>
              <a:off x="4847051" y="3751596"/>
              <a:ext cx="73457" cy="144648"/>
            </a:xfrm>
            <a:custGeom>
              <a:avLst/>
              <a:gdLst/>
              <a:ahLst/>
              <a:cxnLst/>
              <a:rect l="l" t="t" r="r" b="b"/>
              <a:pathLst>
                <a:path w="2302" h="4533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lnTo>
                    <a:pt x="0" y="3712"/>
                  </a:lnTo>
                  <a:cubicBezTo>
                    <a:pt x="0" y="4158"/>
                    <a:pt x="357" y="4532"/>
                    <a:pt x="803" y="4532"/>
                  </a:cubicBezTo>
                  <a:lnTo>
                    <a:pt x="1285" y="4532"/>
                  </a:lnTo>
                  <a:lnTo>
                    <a:pt x="1285" y="1927"/>
                  </a:lnTo>
                  <a:cubicBezTo>
                    <a:pt x="1285" y="1428"/>
                    <a:pt x="1499" y="928"/>
                    <a:pt x="1856" y="571"/>
                  </a:cubicBezTo>
                  <a:cubicBezTo>
                    <a:pt x="2052" y="393"/>
                    <a:pt x="2195" y="179"/>
                    <a:pt x="2302" y="0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3"/>
            <p:cNvSpPr/>
            <p:nvPr/>
          </p:nvSpPr>
          <p:spPr>
            <a:xfrm>
              <a:off x="4791240" y="3950302"/>
              <a:ext cx="303496" cy="115610"/>
            </a:xfrm>
            <a:custGeom>
              <a:avLst/>
              <a:gdLst/>
              <a:ahLst/>
              <a:cxnLst/>
              <a:rect l="l" t="t" r="r" b="b"/>
              <a:pathLst>
                <a:path w="9511" h="3623" extrusionOk="0">
                  <a:moveTo>
                    <a:pt x="982" y="0"/>
                  </a:moveTo>
                  <a:cubicBezTo>
                    <a:pt x="446" y="0"/>
                    <a:pt x="0" y="446"/>
                    <a:pt x="0" y="982"/>
                  </a:cubicBezTo>
                  <a:lnTo>
                    <a:pt x="0" y="2641"/>
                  </a:lnTo>
                  <a:cubicBezTo>
                    <a:pt x="0" y="3176"/>
                    <a:pt x="446" y="3622"/>
                    <a:pt x="982" y="3622"/>
                  </a:cubicBezTo>
                  <a:lnTo>
                    <a:pt x="8547" y="3622"/>
                  </a:lnTo>
                  <a:cubicBezTo>
                    <a:pt x="9082" y="3622"/>
                    <a:pt x="9511" y="3176"/>
                    <a:pt x="9511" y="2641"/>
                  </a:cubicBezTo>
                  <a:lnTo>
                    <a:pt x="9511" y="982"/>
                  </a:lnTo>
                  <a:cubicBezTo>
                    <a:pt x="9511" y="446"/>
                    <a:pt x="9082" y="0"/>
                    <a:pt x="8547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3"/>
            <p:cNvSpPr/>
            <p:nvPr/>
          </p:nvSpPr>
          <p:spPr>
            <a:xfrm>
              <a:off x="4791240" y="3950302"/>
              <a:ext cx="91135" cy="115610"/>
            </a:xfrm>
            <a:custGeom>
              <a:avLst/>
              <a:gdLst/>
              <a:ahLst/>
              <a:cxnLst/>
              <a:rect l="l" t="t" r="r" b="b"/>
              <a:pathLst>
                <a:path w="2856" h="3623" extrusionOk="0">
                  <a:moveTo>
                    <a:pt x="982" y="0"/>
                  </a:moveTo>
                  <a:cubicBezTo>
                    <a:pt x="446" y="0"/>
                    <a:pt x="0" y="446"/>
                    <a:pt x="0" y="982"/>
                  </a:cubicBezTo>
                  <a:lnTo>
                    <a:pt x="0" y="2641"/>
                  </a:lnTo>
                  <a:cubicBezTo>
                    <a:pt x="0" y="3176"/>
                    <a:pt x="446" y="3622"/>
                    <a:pt x="982" y="3622"/>
                  </a:cubicBezTo>
                  <a:lnTo>
                    <a:pt x="2855" y="3622"/>
                  </a:lnTo>
                  <a:cubicBezTo>
                    <a:pt x="2552" y="3622"/>
                    <a:pt x="2302" y="3373"/>
                    <a:pt x="2302" y="3069"/>
                  </a:cubicBezTo>
                  <a:lnTo>
                    <a:pt x="2302" y="553"/>
                  </a:lnTo>
                  <a:cubicBezTo>
                    <a:pt x="2302" y="250"/>
                    <a:pt x="2552" y="0"/>
                    <a:pt x="2855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3"/>
            <p:cNvSpPr/>
            <p:nvPr/>
          </p:nvSpPr>
          <p:spPr>
            <a:xfrm>
              <a:off x="4962629" y="3982181"/>
              <a:ext cx="101921" cy="9701"/>
            </a:xfrm>
            <a:custGeom>
              <a:avLst/>
              <a:gdLst/>
              <a:ahLst/>
              <a:cxnLst/>
              <a:rect l="l" t="t" r="r" b="b"/>
              <a:pathLst>
                <a:path w="3194" h="304" extrusionOk="0">
                  <a:moveTo>
                    <a:pt x="178" y="0"/>
                  </a:moveTo>
                  <a:cubicBezTo>
                    <a:pt x="71" y="0"/>
                    <a:pt x="0" y="72"/>
                    <a:pt x="18" y="179"/>
                  </a:cubicBezTo>
                  <a:cubicBezTo>
                    <a:pt x="18" y="250"/>
                    <a:pt x="89" y="304"/>
                    <a:pt x="178" y="304"/>
                  </a:cubicBezTo>
                  <a:lnTo>
                    <a:pt x="3033" y="304"/>
                  </a:lnTo>
                  <a:cubicBezTo>
                    <a:pt x="3123" y="304"/>
                    <a:pt x="3194" y="232"/>
                    <a:pt x="3194" y="143"/>
                  </a:cubicBezTo>
                  <a:cubicBezTo>
                    <a:pt x="3176" y="54"/>
                    <a:pt x="3105" y="0"/>
                    <a:pt x="303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73"/>
            <p:cNvSpPr/>
            <p:nvPr/>
          </p:nvSpPr>
          <p:spPr>
            <a:xfrm>
              <a:off x="4963172" y="4007805"/>
              <a:ext cx="101378" cy="31910"/>
            </a:xfrm>
            <a:custGeom>
              <a:avLst/>
              <a:gdLst/>
              <a:ahLst/>
              <a:cxnLst/>
              <a:rect l="l" t="t" r="r" b="b"/>
              <a:pathLst>
                <a:path w="3177" h="1000" extrusionOk="0">
                  <a:moveTo>
                    <a:pt x="340" y="0"/>
                  </a:moveTo>
                  <a:cubicBezTo>
                    <a:pt x="144" y="0"/>
                    <a:pt x="1" y="161"/>
                    <a:pt x="1" y="357"/>
                  </a:cubicBezTo>
                  <a:lnTo>
                    <a:pt x="1" y="661"/>
                  </a:lnTo>
                  <a:cubicBezTo>
                    <a:pt x="1" y="857"/>
                    <a:pt x="144" y="1000"/>
                    <a:pt x="340" y="1000"/>
                  </a:cubicBezTo>
                  <a:lnTo>
                    <a:pt x="2838" y="1000"/>
                  </a:lnTo>
                  <a:cubicBezTo>
                    <a:pt x="3016" y="1000"/>
                    <a:pt x="3177" y="857"/>
                    <a:pt x="3177" y="661"/>
                  </a:cubicBezTo>
                  <a:lnTo>
                    <a:pt x="3177" y="357"/>
                  </a:lnTo>
                  <a:cubicBezTo>
                    <a:pt x="3177" y="161"/>
                    <a:pt x="3016" y="0"/>
                    <a:pt x="283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73"/>
            <p:cNvSpPr/>
            <p:nvPr/>
          </p:nvSpPr>
          <p:spPr>
            <a:xfrm>
              <a:off x="4963172" y="4007805"/>
              <a:ext cx="43302" cy="31910"/>
            </a:xfrm>
            <a:custGeom>
              <a:avLst/>
              <a:gdLst/>
              <a:ahLst/>
              <a:cxnLst/>
              <a:rect l="l" t="t" r="r" b="b"/>
              <a:pathLst>
                <a:path w="1357" h="1000" extrusionOk="0">
                  <a:moveTo>
                    <a:pt x="340" y="0"/>
                  </a:moveTo>
                  <a:cubicBezTo>
                    <a:pt x="144" y="0"/>
                    <a:pt x="1" y="161"/>
                    <a:pt x="1" y="357"/>
                  </a:cubicBezTo>
                  <a:lnTo>
                    <a:pt x="1" y="661"/>
                  </a:lnTo>
                  <a:cubicBezTo>
                    <a:pt x="1" y="857"/>
                    <a:pt x="144" y="1000"/>
                    <a:pt x="340" y="1000"/>
                  </a:cubicBezTo>
                  <a:lnTo>
                    <a:pt x="1357" y="1000"/>
                  </a:lnTo>
                  <a:cubicBezTo>
                    <a:pt x="1161" y="1000"/>
                    <a:pt x="1018" y="857"/>
                    <a:pt x="1018" y="661"/>
                  </a:cubicBezTo>
                  <a:lnTo>
                    <a:pt x="1018" y="357"/>
                  </a:lnTo>
                  <a:cubicBezTo>
                    <a:pt x="1018" y="161"/>
                    <a:pt x="1161" y="0"/>
                    <a:pt x="1357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73"/>
            <p:cNvSpPr/>
            <p:nvPr/>
          </p:nvSpPr>
          <p:spPr>
            <a:xfrm>
              <a:off x="4885758" y="3981607"/>
              <a:ext cx="52971" cy="84306"/>
            </a:xfrm>
            <a:custGeom>
              <a:avLst/>
              <a:gdLst/>
              <a:ahLst/>
              <a:cxnLst/>
              <a:rect l="l" t="t" r="r" b="b"/>
              <a:pathLst>
                <a:path w="1660" h="2642" extrusionOk="0">
                  <a:moveTo>
                    <a:pt x="571" y="1"/>
                  </a:moveTo>
                  <a:cubicBezTo>
                    <a:pt x="250" y="1"/>
                    <a:pt x="0" y="250"/>
                    <a:pt x="0" y="572"/>
                  </a:cubicBezTo>
                  <a:lnTo>
                    <a:pt x="0" y="2641"/>
                  </a:lnTo>
                  <a:lnTo>
                    <a:pt x="1660" y="2641"/>
                  </a:lnTo>
                  <a:lnTo>
                    <a:pt x="1660" y="572"/>
                  </a:lnTo>
                  <a:cubicBezTo>
                    <a:pt x="1660" y="250"/>
                    <a:pt x="1392" y="1"/>
                    <a:pt x="1071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3"/>
            <p:cNvSpPr/>
            <p:nvPr/>
          </p:nvSpPr>
          <p:spPr>
            <a:xfrm>
              <a:off x="4828831" y="3976501"/>
              <a:ext cx="24507" cy="23932"/>
            </a:xfrm>
            <a:custGeom>
              <a:avLst/>
              <a:gdLst/>
              <a:ahLst/>
              <a:cxnLst/>
              <a:rect l="l" t="t" r="r" b="b"/>
              <a:pathLst>
                <a:path w="768" h="750" extrusionOk="0">
                  <a:moveTo>
                    <a:pt x="393" y="0"/>
                  </a:moveTo>
                  <a:cubicBezTo>
                    <a:pt x="178" y="0"/>
                    <a:pt x="0" y="178"/>
                    <a:pt x="0" y="375"/>
                  </a:cubicBezTo>
                  <a:cubicBezTo>
                    <a:pt x="0" y="589"/>
                    <a:pt x="178" y="749"/>
                    <a:pt x="393" y="749"/>
                  </a:cubicBezTo>
                  <a:cubicBezTo>
                    <a:pt x="589" y="749"/>
                    <a:pt x="767" y="589"/>
                    <a:pt x="767" y="375"/>
                  </a:cubicBezTo>
                  <a:cubicBezTo>
                    <a:pt x="767" y="178"/>
                    <a:pt x="589" y="0"/>
                    <a:pt x="393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3"/>
            <p:cNvSpPr/>
            <p:nvPr/>
          </p:nvSpPr>
          <p:spPr>
            <a:xfrm>
              <a:off x="4828831" y="4012368"/>
              <a:ext cx="24507" cy="23932"/>
            </a:xfrm>
            <a:custGeom>
              <a:avLst/>
              <a:gdLst/>
              <a:ahLst/>
              <a:cxnLst/>
              <a:rect l="l" t="t" r="r" b="b"/>
              <a:pathLst>
                <a:path w="768" h="750" extrusionOk="0">
                  <a:moveTo>
                    <a:pt x="393" y="0"/>
                  </a:moveTo>
                  <a:cubicBezTo>
                    <a:pt x="178" y="0"/>
                    <a:pt x="0" y="161"/>
                    <a:pt x="0" y="375"/>
                  </a:cubicBezTo>
                  <a:cubicBezTo>
                    <a:pt x="0" y="589"/>
                    <a:pt x="178" y="750"/>
                    <a:pt x="393" y="750"/>
                  </a:cubicBezTo>
                  <a:cubicBezTo>
                    <a:pt x="589" y="750"/>
                    <a:pt x="767" y="589"/>
                    <a:pt x="767" y="375"/>
                  </a:cubicBezTo>
                  <a:cubicBezTo>
                    <a:pt x="767" y="161"/>
                    <a:pt x="589" y="0"/>
                    <a:pt x="393" y="0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73"/>
            <p:cNvSpPr/>
            <p:nvPr/>
          </p:nvSpPr>
          <p:spPr>
            <a:xfrm>
              <a:off x="4923891" y="3809673"/>
              <a:ext cx="38771" cy="38388"/>
            </a:xfrm>
            <a:custGeom>
              <a:avLst/>
              <a:gdLst/>
              <a:ahLst/>
              <a:cxnLst/>
              <a:rect l="l" t="t" r="r" b="b"/>
              <a:pathLst>
                <a:path w="1215" h="1203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lnTo>
                    <a:pt x="1" y="589"/>
                  </a:lnTo>
                  <a:cubicBezTo>
                    <a:pt x="1" y="892"/>
                    <a:pt x="233" y="1160"/>
                    <a:pt x="536" y="1196"/>
                  </a:cubicBezTo>
                  <a:cubicBezTo>
                    <a:pt x="565" y="1200"/>
                    <a:pt x="594" y="1202"/>
                    <a:pt x="623" y="1202"/>
                  </a:cubicBezTo>
                  <a:cubicBezTo>
                    <a:pt x="943" y="1202"/>
                    <a:pt x="1214" y="935"/>
                    <a:pt x="1214" y="607"/>
                  </a:cubicBezTo>
                  <a:lnTo>
                    <a:pt x="1214" y="161"/>
                  </a:lnTo>
                  <a:cubicBezTo>
                    <a:pt x="1214" y="72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73"/>
            <p:cNvSpPr/>
            <p:nvPr/>
          </p:nvSpPr>
          <p:spPr>
            <a:xfrm>
              <a:off x="4858986" y="3813087"/>
              <a:ext cx="40462" cy="32484"/>
            </a:xfrm>
            <a:custGeom>
              <a:avLst/>
              <a:gdLst/>
              <a:ahLst/>
              <a:cxnLst/>
              <a:rect l="l" t="t" r="r" b="b"/>
              <a:pathLst>
                <a:path w="1268" h="1018" extrusionOk="0">
                  <a:moveTo>
                    <a:pt x="625" y="0"/>
                  </a:moveTo>
                  <a:cubicBezTo>
                    <a:pt x="286" y="0"/>
                    <a:pt x="1" y="232"/>
                    <a:pt x="1" y="500"/>
                  </a:cubicBezTo>
                  <a:cubicBezTo>
                    <a:pt x="1" y="785"/>
                    <a:pt x="286" y="1017"/>
                    <a:pt x="625" y="1017"/>
                  </a:cubicBezTo>
                  <a:cubicBezTo>
                    <a:pt x="982" y="1017"/>
                    <a:pt x="1268" y="785"/>
                    <a:pt x="1268" y="500"/>
                  </a:cubicBezTo>
                  <a:cubicBezTo>
                    <a:pt x="1268" y="232"/>
                    <a:pt x="982" y="0"/>
                    <a:pt x="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73"/>
            <p:cNvSpPr/>
            <p:nvPr/>
          </p:nvSpPr>
          <p:spPr>
            <a:xfrm>
              <a:off x="4987104" y="3813087"/>
              <a:ext cx="41004" cy="32484"/>
            </a:xfrm>
            <a:custGeom>
              <a:avLst/>
              <a:gdLst/>
              <a:ahLst/>
              <a:cxnLst/>
              <a:rect l="l" t="t" r="r" b="b"/>
              <a:pathLst>
                <a:path w="1285" h="1018" extrusionOk="0">
                  <a:moveTo>
                    <a:pt x="643" y="0"/>
                  </a:moveTo>
                  <a:cubicBezTo>
                    <a:pt x="286" y="0"/>
                    <a:pt x="0" y="232"/>
                    <a:pt x="0" y="500"/>
                  </a:cubicBezTo>
                  <a:cubicBezTo>
                    <a:pt x="0" y="785"/>
                    <a:pt x="286" y="1017"/>
                    <a:pt x="643" y="1017"/>
                  </a:cubicBezTo>
                  <a:cubicBezTo>
                    <a:pt x="999" y="1017"/>
                    <a:pt x="1285" y="785"/>
                    <a:pt x="1285" y="500"/>
                  </a:cubicBezTo>
                  <a:cubicBezTo>
                    <a:pt x="1285" y="232"/>
                    <a:pt x="999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73"/>
            <p:cNvSpPr/>
            <p:nvPr/>
          </p:nvSpPr>
          <p:spPr>
            <a:xfrm>
              <a:off x="4993359" y="3801695"/>
              <a:ext cx="10275" cy="18348"/>
            </a:xfrm>
            <a:custGeom>
              <a:avLst/>
              <a:gdLst/>
              <a:ahLst/>
              <a:cxnLst/>
              <a:rect l="l" t="t" r="r" b="b"/>
              <a:pathLst>
                <a:path w="322" h="575" extrusionOk="0">
                  <a:moveTo>
                    <a:pt x="143" y="0"/>
                  </a:moveTo>
                  <a:cubicBezTo>
                    <a:pt x="72" y="18"/>
                    <a:pt x="1" y="90"/>
                    <a:pt x="1" y="161"/>
                  </a:cubicBezTo>
                  <a:lnTo>
                    <a:pt x="1" y="411"/>
                  </a:lnTo>
                  <a:cubicBezTo>
                    <a:pt x="1" y="500"/>
                    <a:pt x="72" y="571"/>
                    <a:pt x="143" y="571"/>
                  </a:cubicBezTo>
                  <a:cubicBezTo>
                    <a:pt x="153" y="573"/>
                    <a:pt x="162" y="574"/>
                    <a:pt x="171" y="574"/>
                  </a:cubicBezTo>
                  <a:cubicBezTo>
                    <a:pt x="250" y="574"/>
                    <a:pt x="322" y="507"/>
                    <a:pt x="322" y="411"/>
                  </a:cubicBezTo>
                  <a:lnTo>
                    <a:pt x="322" y="161"/>
                  </a:lnTo>
                  <a:cubicBezTo>
                    <a:pt x="322" y="72"/>
                    <a:pt x="233" y="0"/>
                    <a:pt x="1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3"/>
            <p:cNvSpPr/>
            <p:nvPr/>
          </p:nvSpPr>
          <p:spPr>
            <a:xfrm>
              <a:off x="4883461" y="3801695"/>
              <a:ext cx="9733" cy="18253"/>
            </a:xfrm>
            <a:custGeom>
              <a:avLst/>
              <a:gdLst/>
              <a:ahLst/>
              <a:cxnLst/>
              <a:rect l="l" t="t" r="r" b="b"/>
              <a:pathLst>
                <a:path w="305" h="572" extrusionOk="0">
                  <a:moveTo>
                    <a:pt x="162" y="0"/>
                  </a:moveTo>
                  <a:cubicBezTo>
                    <a:pt x="72" y="0"/>
                    <a:pt x="1" y="90"/>
                    <a:pt x="1" y="161"/>
                  </a:cubicBezTo>
                  <a:lnTo>
                    <a:pt x="1" y="411"/>
                  </a:lnTo>
                  <a:cubicBezTo>
                    <a:pt x="1" y="500"/>
                    <a:pt x="72" y="571"/>
                    <a:pt x="162" y="571"/>
                  </a:cubicBezTo>
                  <a:cubicBezTo>
                    <a:pt x="233" y="571"/>
                    <a:pt x="304" y="500"/>
                    <a:pt x="304" y="411"/>
                  </a:cubicBezTo>
                  <a:lnTo>
                    <a:pt x="304" y="161"/>
                  </a:lnTo>
                  <a:cubicBezTo>
                    <a:pt x="304" y="72"/>
                    <a:pt x="233" y="0"/>
                    <a:pt x="16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73"/>
            <p:cNvSpPr/>
            <p:nvPr/>
          </p:nvSpPr>
          <p:spPr>
            <a:xfrm>
              <a:off x="4854422" y="3913286"/>
              <a:ext cx="54694" cy="20518"/>
            </a:xfrm>
            <a:custGeom>
              <a:avLst/>
              <a:gdLst/>
              <a:ahLst/>
              <a:cxnLst/>
              <a:rect l="l" t="t" r="r" b="b"/>
              <a:pathLst>
                <a:path w="1714" h="643" extrusionOk="0">
                  <a:moveTo>
                    <a:pt x="358" y="1"/>
                  </a:moveTo>
                  <a:cubicBezTo>
                    <a:pt x="162" y="1"/>
                    <a:pt x="1" y="179"/>
                    <a:pt x="37" y="375"/>
                  </a:cubicBezTo>
                  <a:cubicBezTo>
                    <a:pt x="72" y="536"/>
                    <a:pt x="215" y="643"/>
                    <a:pt x="358" y="643"/>
                  </a:cubicBezTo>
                  <a:lnTo>
                    <a:pt x="1357" y="643"/>
                  </a:lnTo>
                  <a:cubicBezTo>
                    <a:pt x="1553" y="643"/>
                    <a:pt x="1714" y="464"/>
                    <a:pt x="1678" y="268"/>
                  </a:cubicBezTo>
                  <a:cubicBezTo>
                    <a:pt x="1642" y="108"/>
                    <a:pt x="1518" y="1"/>
                    <a:pt x="1357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73"/>
            <p:cNvSpPr/>
            <p:nvPr/>
          </p:nvSpPr>
          <p:spPr>
            <a:xfrm>
              <a:off x="4854422" y="3913286"/>
              <a:ext cx="36473" cy="20518"/>
            </a:xfrm>
            <a:custGeom>
              <a:avLst/>
              <a:gdLst/>
              <a:ahLst/>
              <a:cxnLst/>
              <a:rect l="l" t="t" r="r" b="b"/>
              <a:pathLst>
                <a:path w="1143" h="643" extrusionOk="0">
                  <a:moveTo>
                    <a:pt x="358" y="1"/>
                  </a:moveTo>
                  <a:cubicBezTo>
                    <a:pt x="162" y="1"/>
                    <a:pt x="1" y="179"/>
                    <a:pt x="37" y="375"/>
                  </a:cubicBezTo>
                  <a:cubicBezTo>
                    <a:pt x="72" y="536"/>
                    <a:pt x="197" y="643"/>
                    <a:pt x="358" y="643"/>
                  </a:cubicBezTo>
                  <a:lnTo>
                    <a:pt x="1143" y="643"/>
                  </a:lnTo>
                  <a:cubicBezTo>
                    <a:pt x="1054" y="357"/>
                    <a:pt x="1054" y="143"/>
                    <a:pt x="1054" y="143"/>
                  </a:cubicBezTo>
                  <a:lnTo>
                    <a:pt x="1054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73"/>
            <p:cNvSpPr/>
            <p:nvPr/>
          </p:nvSpPr>
          <p:spPr>
            <a:xfrm>
              <a:off x="4919359" y="3913286"/>
              <a:ext cx="20518" cy="20518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1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0"/>
                    <a:pt x="143" y="643"/>
                    <a:pt x="321" y="643"/>
                  </a:cubicBezTo>
                  <a:cubicBezTo>
                    <a:pt x="500" y="643"/>
                    <a:pt x="642" y="500"/>
                    <a:pt x="642" y="322"/>
                  </a:cubicBezTo>
                  <a:cubicBezTo>
                    <a:pt x="642" y="143"/>
                    <a:pt x="500" y="1"/>
                    <a:pt x="321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73"/>
          <p:cNvGrpSpPr/>
          <p:nvPr/>
        </p:nvGrpSpPr>
        <p:grpSpPr>
          <a:xfrm>
            <a:off x="4057859" y="3637367"/>
            <a:ext cx="315613" cy="327354"/>
            <a:chOff x="4039694" y="3726546"/>
            <a:chExt cx="326823" cy="338981"/>
          </a:xfrm>
        </p:grpSpPr>
        <p:sp>
          <p:nvSpPr>
            <p:cNvPr id="1880" name="Google Shape;1880;p73"/>
            <p:cNvSpPr/>
            <p:nvPr/>
          </p:nvSpPr>
          <p:spPr>
            <a:xfrm>
              <a:off x="4167239" y="3734491"/>
              <a:ext cx="63788" cy="107090"/>
            </a:xfrm>
            <a:custGeom>
              <a:avLst/>
              <a:gdLst/>
              <a:ahLst/>
              <a:cxnLst/>
              <a:rect l="l" t="t" r="r" b="b"/>
              <a:pathLst>
                <a:path w="1999" h="3356" extrusionOk="0">
                  <a:moveTo>
                    <a:pt x="1998" y="1000"/>
                  </a:moveTo>
                  <a:cubicBezTo>
                    <a:pt x="1998" y="1000"/>
                    <a:pt x="1998" y="1000"/>
                    <a:pt x="1998" y="1001"/>
                  </a:cubicBezTo>
                  <a:lnTo>
                    <a:pt x="1998" y="1001"/>
                  </a:lnTo>
                  <a:cubicBezTo>
                    <a:pt x="1998" y="1000"/>
                    <a:pt x="1998" y="1000"/>
                    <a:pt x="1998" y="1000"/>
                  </a:cubicBezTo>
                  <a:close/>
                  <a:moveTo>
                    <a:pt x="481" y="3211"/>
                  </a:moveTo>
                  <a:lnTo>
                    <a:pt x="481" y="3211"/>
                  </a:lnTo>
                  <a:cubicBezTo>
                    <a:pt x="481" y="3212"/>
                    <a:pt x="481" y="3212"/>
                    <a:pt x="482" y="3213"/>
                  </a:cubicBezTo>
                  <a:cubicBezTo>
                    <a:pt x="482" y="3212"/>
                    <a:pt x="481" y="3212"/>
                    <a:pt x="481" y="3211"/>
                  </a:cubicBezTo>
                  <a:close/>
                  <a:moveTo>
                    <a:pt x="838" y="1"/>
                  </a:moveTo>
                  <a:cubicBezTo>
                    <a:pt x="838" y="1"/>
                    <a:pt x="0" y="732"/>
                    <a:pt x="481" y="3211"/>
                  </a:cubicBezTo>
                  <a:lnTo>
                    <a:pt x="481" y="3211"/>
                  </a:lnTo>
                  <a:cubicBezTo>
                    <a:pt x="481" y="3206"/>
                    <a:pt x="490" y="3203"/>
                    <a:pt x="507" y="3203"/>
                  </a:cubicBezTo>
                  <a:cubicBezTo>
                    <a:pt x="641" y="3203"/>
                    <a:pt x="1249" y="3355"/>
                    <a:pt x="1249" y="3355"/>
                  </a:cubicBezTo>
                  <a:cubicBezTo>
                    <a:pt x="1249" y="3355"/>
                    <a:pt x="1142" y="2107"/>
                    <a:pt x="1998" y="1001"/>
                  </a:cubicBezTo>
                  <a:lnTo>
                    <a:pt x="1998" y="1001"/>
                  </a:lnTo>
                  <a:cubicBezTo>
                    <a:pt x="1998" y="1001"/>
                    <a:pt x="1997" y="1001"/>
                    <a:pt x="1996" y="1001"/>
                  </a:cubicBezTo>
                  <a:cubicBezTo>
                    <a:pt x="1942" y="1001"/>
                    <a:pt x="838" y="1"/>
                    <a:pt x="838" y="1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73"/>
            <p:cNvSpPr/>
            <p:nvPr/>
          </p:nvSpPr>
          <p:spPr>
            <a:xfrm>
              <a:off x="4187151" y="3726546"/>
              <a:ext cx="49556" cy="48982"/>
            </a:xfrm>
            <a:custGeom>
              <a:avLst/>
              <a:gdLst/>
              <a:ahLst/>
              <a:cxnLst/>
              <a:rect l="l" t="t" r="r" b="b"/>
              <a:pathLst>
                <a:path w="1553" h="1535" extrusionOk="0">
                  <a:moveTo>
                    <a:pt x="768" y="0"/>
                  </a:moveTo>
                  <a:cubicBezTo>
                    <a:pt x="357" y="0"/>
                    <a:pt x="0" y="339"/>
                    <a:pt x="0" y="767"/>
                  </a:cubicBezTo>
                  <a:cubicBezTo>
                    <a:pt x="0" y="1196"/>
                    <a:pt x="357" y="1535"/>
                    <a:pt x="768" y="1535"/>
                  </a:cubicBezTo>
                  <a:cubicBezTo>
                    <a:pt x="1196" y="1535"/>
                    <a:pt x="1553" y="1196"/>
                    <a:pt x="1553" y="767"/>
                  </a:cubicBezTo>
                  <a:cubicBezTo>
                    <a:pt x="1553" y="339"/>
                    <a:pt x="1196" y="0"/>
                    <a:pt x="768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73"/>
            <p:cNvSpPr/>
            <p:nvPr/>
          </p:nvSpPr>
          <p:spPr>
            <a:xfrm>
              <a:off x="4039694" y="3796940"/>
              <a:ext cx="312016" cy="268586"/>
            </a:xfrm>
            <a:custGeom>
              <a:avLst/>
              <a:gdLst/>
              <a:ahLst/>
              <a:cxnLst/>
              <a:rect l="l" t="t" r="r" b="b"/>
              <a:pathLst>
                <a:path w="9778" h="8417" extrusionOk="0">
                  <a:moveTo>
                    <a:pt x="3053" y="1"/>
                  </a:moveTo>
                  <a:cubicBezTo>
                    <a:pt x="2999" y="1"/>
                    <a:pt x="2945" y="3"/>
                    <a:pt x="2891" y="7"/>
                  </a:cubicBezTo>
                  <a:cubicBezTo>
                    <a:pt x="1213" y="149"/>
                    <a:pt x="0" y="2130"/>
                    <a:pt x="179" y="4449"/>
                  </a:cubicBezTo>
                  <a:cubicBezTo>
                    <a:pt x="368" y="6691"/>
                    <a:pt x="1775" y="8417"/>
                    <a:pt x="3383" y="8417"/>
                  </a:cubicBezTo>
                  <a:cubicBezTo>
                    <a:pt x="3439" y="8417"/>
                    <a:pt x="3495" y="8415"/>
                    <a:pt x="3551" y="8411"/>
                  </a:cubicBezTo>
                  <a:cubicBezTo>
                    <a:pt x="3872" y="8375"/>
                    <a:pt x="4175" y="8286"/>
                    <a:pt x="4461" y="8125"/>
                  </a:cubicBezTo>
                  <a:cubicBezTo>
                    <a:pt x="4595" y="8054"/>
                    <a:pt x="4742" y="8018"/>
                    <a:pt x="4889" y="8018"/>
                  </a:cubicBezTo>
                  <a:cubicBezTo>
                    <a:pt x="5036" y="8018"/>
                    <a:pt x="5183" y="8054"/>
                    <a:pt x="5317" y="8125"/>
                  </a:cubicBezTo>
                  <a:cubicBezTo>
                    <a:pt x="5603" y="8286"/>
                    <a:pt x="5906" y="8375"/>
                    <a:pt x="6227" y="8411"/>
                  </a:cubicBezTo>
                  <a:cubicBezTo>
                    <a:pt x="6283" y="8415"/>
                    <a:pt x="6339" y="8417"/>
                    <a:pt x="6395" y="8417"/>
                  </a:cubicBezTo>
                  <a:cubicBezTo>
                    <a:pt x="8004" y="8417"/>
                    <a:pt x="9427" y="6691"/>
                    <a:pt x="9599" y="4449"/>
                  </a:cubicBezTo>
                  <a:cubicBezTo>
                    <a:pt x="9778" y="2130"/>
                    <a:pt x="8582" y="149"/>
                    <a:pt x="6905" y="7"/>
                  </a:cubicBezTo>
                  <a:cubicBezTo>
                    <a:pt x="6849" y="3"/>
                    <a:pt x="6793" y="1"/>
                    <a:pt x="6738" y="1"/>
                  </a:cubicBezTo>
                  <a:cubicBezTo>
                    <a:pt x="6301" y="1"/>
                    <a:pt x="5892" y="124"/>
                    <a:pt x="5496" y="346"/>
                  </a:cubicBezTo>
                  <a:cubicBezTo>
                    <a:pt x="5308" y="462"/>
                    <a:pt x="5099" y="520"/>
                    <a:pt x="4889" y="520"/>
                  </a:cubicBezTo>
                  <a:cubicBezTo>
                    <a:pt x="4679" y="520"/>
                    <a:pt x="4470" y="462"/>
                    <a:pt x="4282" y="346"/>
                  </a:cubicBezTo>
                  <a:cubicBezTo>
                    <a:pt x="3902" y="124"/>
                    <a:pt x="3480" y="1"/>
                    <a:pt x="3053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73"/>
            <p:cNvSpPr/>
            <p:nvPr/>
          </p:nvSpPr>
          <p:spPr>
            <a:xfrm>
              <a:off x="4039694" y="3796940"/>
              <a:ext cx="197012" cy="268586"/>
            </a:xfrm>
            <a:custGeom>
              <a:avLst/>
              <a:gdLst/>
              <a:ahLst/>
              <a:cxnLst/>
              <a:rect l="l" t="t" r="r" b="b"/>
              <a:pathLst>
                <a:path w="6174" h="8417" extrusionOk="0">
                  <a:moveTo>
                    <a:pt x="3053" y="1"/>
                  </a:moveTo>
                  <a:cubicBezTo>
                    <a:pt x="2999" y="1"/>
                    <a:pt x="2945" y="3"/>
                    <a:pt x="2891" y="7"/>
                  </a:cubicBezTo>
                  <a:cubicBezTo>
                    <a:pt x="1213" y="149"/>
                    <a:pt x="0" y="2130"/>
                    <a:pt x="179" y="4449"/>
                  </a:cubicBezTo>
                  <a:cubicBezTo>
                    <a:pt x="368" y="6691"/>
                    <a:pt x="1775" y="8417"/>
                    <a:pt x="3383" y="8417"/>
                  </a:cubicBezTo>
                  <a:cubicBezTo>
                    <a:pt x="3439" y="8417"/>
                    <a:pt x="3495" y="8415"/>
                    <a:pt x="3551" y="8411"/>
                  </a:cubicBezTo>
                  <a:cubicBezTo>
                    <a:pt x="3836" y="8375"/>
                    <a:pt x="4104" y="8303"/>
                    <a:pt x="4354" y="8179"/>
                  </a:cubicBezTo>
                  <a:cubicBezTo>
                    <a:pt x="3604" y="6947"/>
                    <a:pt x="3337" y="5841"/>
                    <a:pt x="3283" y="4967"/>
                  </a:cubicBezTo>
                  <a:cubicBezTo>
                    <a:pt x="3212" y="4003"/>
                    <a:pt x="3658" y="3076"/>
                    <a:pt x="4443" y="2522"/>
                  </a:cubicBezTo>
                  <a:cubicBezTo>
                    <a:pt x="6174" y="1274"/>
                    <a:pt x="6174" y="78"/>
                    <a:pt x="6174" y="78"/>
                  </a:cubicBezTo>
                  <a:lnTo>
                    <a:pt x="6174" y="78"/>
                  </a:lnTo>
                  <a:cubicBezTo>
                    <a:pt x="5942" y="132"/>
                    <a:pt x="5710" y="221"/>
                    <a:pt x="5496" y="346"/>
                  </a:cubicBezTo>
                  <a:cubicBezTo>
                    <a:pt x="5308" y="462"/>
                    <a:pt x="5099" y="520"/>
                    <a:pt x="4889" y="520"/>
                  </a:cubicBezTo>
                  <a:cubicBezTo>
                    <a:pt x="4679" y="520"/>
                    <a:pt x="4470" y="462"/>
                    <a:pt x="4282" y="346"/>
                  </a:cubicBezTo>
                  <a:cubicBezTo>
                    <a:pt x="3902" y="124"/>
                    <a:pt x="3480" y="1"/>
                    <a:pt x="3053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73"/>
            <p:cNvSpPr/>
            <p:nvPr/>
          </p:nvSpPr>
          <p:spPr>
            <a:xfrm>
              <a:off x="4229846" y="3922413"/>
              <a:ext cx="78052" cy="82009"/>
            </a:xfrm>
            <a:custGeom>
              <a:avLst/>
              <a:gdLst/>
              <a:ahLst/>
              <a:cxnLst/>
              <a:rect l="l" t="t" r="r" b="b"/>
              <a:pathLst>
                <a:path w="2446" h="2570" extrusionOk="0">
                  <a:moveTo>
                    <a:pt x="1232" y="0"/>
                  </a:moveTo>
                  <a:cubicBezTo>
                    <a:pt x="554" y="0"/>
                    <a:pt x="1" y="571"/>
                    <a:pt x="1" y="1285"/>
                  </a:cubicBezTo>
                  <a:cubicBezTo>
                    <a:pt x="1" y="1998"/>
                    <a:pt x="554" y="2569"/>
                    <a:pt x="1232" y="2569"/>
                  </a:cubicBezTo>
                  <a:cubicBezTo>
                    <a:pt x="1910" y="2569"/>
                    <a:pt x="2445" y="1998"/>
                    <a:pt x="2445" y="1285"/>
                  </a:cubicBezTo>
                  <a:cubicBezTo>
                    <a:pt x="2445" y="571"/>
                    <a:pt x="1910" y="0"/>
                    <a:pt x="123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73"/>
            <p:cNvSpPr/>
            <p:nvPr/>
          </p:nvSpPr>
          <p:spPr>
            <a:xfrm>
              <a:off x="4229846" y="3924104"/>
              <a:ext cx="72340" cy="80317"/>
            </a:xfrm>
            <a:custGeom>
              <a:avLst/>
              <a:gdLst/>
              <a:ahLst/>
              <a:cxnLst/>
              <a:rect l="l" t="t" r="r" b="b"/>
              <a:pathLst>
                <a:path w="2267" h="2517" extrusionOk="0">
                  <a:moveTo>
                    <a:pt x="911" y="1"/>
                  </a:moveTo>
                  <a:lnTo>
                    <a:pt x="911" y="1"/>
                  </a:lnTo>
                  <a:cubicBezTo>
                    <a:pt x="393" y="143"/>
                    <a:pt x="1" y="643"/>
                    <a:pt x="1" y="1232"/>
                  </a:cubicBezTo>
                  <a:cubicBezTo>
                    <a:pt x="1" y="1945"/>
                    <a:pt x="554" y="2516"/>
                    <a:pt x="1232" y="2516"/>
                  </a:cubicBezTo>
                  <a:cubicBezTo>
                    <a:pt x="1660" y="2516"/>
                    <a:pt x="2052" y="2267"/>
                    <a:pt x="2267" y="1910"/>
                  </a:cubicBezTo>
                  <a:lnTo>
                    <a:pt x="2267" y="1910"/>
                  </a:lnTo>
                  <a:cubicBezTo>
                    <a:pt x="2177" y="1928"/>
                    <a:pt x="2070" y="1945"/>
                    <a:pt x="1963" y="1945"/>
                  </a:cubicBezTo>
                  <a:cubicBezTo>
                    <a:pt x="1285" y="1945"/>
                    <a:pt x="732" y="1374"/>
                    <a:pt x="732" y="661"/>
                  </a:cubicBezTo>
                  <a:cubicBezTo>
                    <a:pt x="732" y="411"/>
                    <a:pt x="803" y="197"/>
                    <a:pt x="91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73"/>
            <p:cNvSpPr/>
            <p:nvPr/>
          </p:nvSpPr>
          <p:spPr>
            <a:xfrm>
              <a:off x="4229846" y="3857826"/>
              <a:ext cx="136671" cy="138043"/>
            </a:xfrm>
            <a:custGeom>
              <a:avLst/>
              <a:gdLst/>
              <a:ahLst/>
              <a:cxnLst/>
              <a:rect l="l" t="t" r="r" b="b"/>
              <a:pathLst>
                <a:path w="4283" h="4326" extrusionOk="0">
                  <a:moveTo>
                    <a:pt x="3595" y="0"/>
                  </a:moveTo>
                  <a:cubicBezTo>
                    <a:pt x="3563" y="0"/>
                    <a:pt x="3530" y="3"/>
                    <a:pt x="3498" y="8"/>
                  </a:cubicBezTo>
                  <a:cubicBezTo>
                    <a:pt x="2998" y="97"/>
                    <a:pt x="1803" y="472"/>
                    <a:pt x="1178" y="2095"/>
                  </a:cubicBezTo>
                  <a:cubicBezTo>
                    <a:pt x="1018" y="2524"/>
                    <a:pt x="786" y="2809"/>
                    <a:pt x="500" y="2970"/>
                  </a:cubicBezTo>
                  <a:cubicBezTo>
                    <a:pt x="304" y="3059"/>
                    <a:pt x="125" y="3077"/>
                    <a:pt x="18" y="3077"/>
                  </a:cubicBezTo>
                  <a:cubicBezTo>
                    <a:pt x="18" y="3148"/>
                    <a:pt x="1" y="3237"/>
                    <a:pt x="1" y="3309"/>
                  </a:cubicBezTo>
                  <a:cubicBezTo>
                    <a:pt x="1" y="3719"/>
                    <a:pt x="179" y="4076"/>
                    <a:pt x="464" y="4326"/>
                  </a:cubicBezTo>
                  <a:cubicBezTo>
                    <a:pt x="661" y="4290"/>
                    <a:pt x="857" y="4219"/>
                    <a:pt x="1071" y="4112"/>
                  </a:cubicBezTo>
                  <a:cubicBezTo>
                    <a:pt x="1660" y="3808"/>
                    <a:pt x="2106" y="3291"/>
                    <a:pt x="2391" y="2541"/>
                  </a:cubicBezTo>
                  <a:cubicBezTo>
                    <a:pt x="2766" y="1542"/>
                    <a:pt x="3444" y="1328"/>
                    <a:pt x="3712" y="1275"/>
                  </a:cubicBezTo>
                  <a:cubicBezTo>
                    <a:pt x="4051" y="1221"/>
                    <a:pt x="4283" y="882"/>
                    <a:pt x="4229" y="543"/>
                  </a:cubicBezTo>
                  <a:cubicBezTo>
                    <a:pt x="4181" y="221"/>
                    <a:pt x="3899" y="0"/>
                    <a:pt x="3595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3"/>
            <p:cNvSpPr/>
            <p:nvPr/>
          </p:nvSpPr>
          <p:spPr>
            <a:xfrm>
              <a:off x="4229846" y="3946888"/>
              <a:ext cx="45567" cy="48982"/>
            </a:xfrm>
            <a:custGeom>
              <a:avLst/>
              <a:gdLst/>
              <a:ahLst/>
              <a:cxnLst/>
              <a:rect l="l" t="t" r="r" b="b"/>
              <a:pathLst>
                <a:path w="1428" h="1535" extrusionOk="0">
                  <a:moveTo>
                    <a:pt x="732" y="0"/>
                  </a:moveTo>
                  <a:cubicBezTo>
                    <a:pt x="661" y="72"/>
                    <a:pt x="589" y="125"/>
                    <a:pt x="500" y="179"/>
                  </a:cubicBezTo>
                  <a:cubicBezTo>
                    <a:pt x="304" y="268"/>
                    <a:pt x="125" y="286"/>
                    <a:pt x="18" y="286"/>
                  </a:cubicBezTo>
                  <a:cubicBezTo>
                    <a:pt x="18" y="357"/>
                    <a:pt x="1" y="446"/>
                    <a:pt x="1" y="518"/>
                  </a:cubicBezTo>
                  <a:cubicBezTo>
                    <a:pt x="1" y="928"/>
                    <a:pt x="179" y="1285"/>
                    <a:pt x="464" y="1535"/>
                  </a:cubicBezTo>
                  <a:cubicBezTo>
                    <a:pt x="661" y="1499"/>
                    <a:pt x="857" y="1428"/>
                    <a:pt x="1071" y="1321"/>
                  </a:cubicBezTo>
                  <a:cubicBezTo>
                    <a:pt x="1196" y="1249"/>
                    <a:pt x="1321" y="1178"/>
                    <a:pt x="1428" y="1106"/>
                  </a:cubicBezTo>
                  <a:cubicBezTo>
                    <a:pt x="1035" y="910"/>
                    <a:pt x="750" y="500"/>
                    <a:pt x="732" y="0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3"/>
            <p:cNvSpPr/>
            <p:nvPr/>
          </p:nvSpPr>
          <p:spPr>
            <a:xfrm>
              <a:off x="4111428" y="3856932"/>
              <a:ext cx="41004" cy="32484"/>
            </a:xfrm>
            <a:custGeom>
              <a:avLst/>
              <a:gdLst/>
              <a:ahLst/>
              <a:cxnLst/>
              <a:rect l="l" t="t" r="r" b="b"/>
              <a:pathLst>
                <a:path w="1285" h="1018" extrusionOk="0">
                  <a:moveTo>
                    <a:pt x="643" y="0"/>
                  </a:moveTo>
                  <a:cubicBezTo>
                    <a:pt x="286" y="0"/>
                    <a:pt x="0" y="214"/>
                    <a:pt x="0" y="500"/>
                  </a:cubicBezTo>
                  <a:cubicBezTo>
                    <a:pt x="0" y="785"/>
                    <a:pt x="286" y="1017"/>
                    <a:pt x="643" y="1017"/>
                  </a:cubicBezTo>
                  <a:cubicBezTo>
                    <a:pt x="999" y="1017"/>
                    <a:pt x="1285" y="785"/>
                    <a:pt x="1285" y="500"/>
                  </a:cubicBezTo>
                  <a:cubicBezTo>
                    <a:pt x="1285" y="214"/>
                    <a:pt x="999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3"/>
            <p:cNvSpPr/>
            <p:nvPr/>
          </p:nvSpPr>
          <p:spPr>
            <a:xfrm>
              <a:off x="4239515" y="3856932"/>
              <a:ext cx="41036" cy="32484"/>
            </a:xfrm>
            <a:custGeom>
              <a:avLst/>
              <a:gdLst/>
              <a:ahLst/>
              <a:cxnLst/>
              <a:rect l="l" t="t" r="r" b="b"/>
              <a:pathLst>
                <a:path w="1286" h="1018" extrusionOk="0">
                  <a:moveTo>
                    <a:pt x="643" y="0"/>
                  </a:moveTo>
                  <a:cubicBezTo>
                    <a:pt x="286" y="0"/>
                    <a:pt x="1" y="214"/>
                    <a:pt x="1" y="500"/>
                  </a:cubicBezTo>
                  <a:cubicBezTo>
                    <a:pt x="1" y="785"/>
                    <a:pt x="286" y="1017"/>
                    <a:pt x="643" y="1017"/>
                  </a:cubicBezTo>
                  <a:cubicBezTo>
                    <a:pt x="1000" y="1017"/>
                    <a:pt x="1286" y="785"/>
                    <a:pt x="1286" y="500"/>
                  </a:cubicBezTo>
                  <a:cubicBezTo>
                    <a:pt x="1286" y="214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3"/>
            <p:cNvSpPr/>
            <p:nvPr/>
          </p:nvSpPr>
          <p:spPr>
            <a:xfrm>
              <a:off x="4174610" y="3854794"/>
              <a:ext cx="42759" cy="15253"/>
            </a:xfrm>
            <a:custGeom>
              <a:avLst/>
              <a:gdLst/>
              <a:ahLst/>
              <a:cxnLst/>
              <a:rect l="l" t="t" r="r" b="b"/>
              <a:pathLst>
                <a:path w="1340" h="478" extrusionOk="0">
                  <a:moveTo>
                    <a:pt x="179" y="0"/>
                  </a:moveTo>
                  <a:cubicBezTo>
                    <a:pt x="132" y="0"/>
                    <a:pt x="87" y="24"/>
                    <a:pt x="54" y="67"/>
                  </a:cubicBezTo>
                  <a:cubicBezTo>
                    <a:pt x="1" y="138"/>
                    <a:pt x="1" y="228"/>
                    <a:pt x="72" y="281"/>
                  </a:cubicBezTo>
                  <a:cubicBezTo>
                    <a:pt x="251" y="424"/>
                    <a:pt x="465" y="478"/>
                    <a:pt x="661" y="478"/>
                  </a:cubicBezTo>
                  <a:cubicBezTo>
                    <a:pt x="875" y="478"/>
                    <a:pt x="1071" y="424"/>
                    <a:pt x="1250" y="281"/>
                  </a:cubicBezTo>
                  <a:cubicBezTo>
                    <a:pt x="1321" y="228"/>
                    <a:pt x="1339" y="138"/>
                    <a:pt x="1286" y="67"/>
                  </a:cubicBezTo>
                  <a:cubicBezTo>
                    <a:pt x="1253" y="24"/>
                    <a:pt x="1201" y="0"/>
                    <a:pt x="1149" y="0"/>
                  </a:cubicBezTo>
                  <a:cubicBezTo>
                    <a:pt x="1115" y="0"/>
                    <a:pt x="1082" y="10"/>
                    <a:pt x="1054" y="31"/>
                  </a:cubicBezTo>
                  <a:cubicBezTo>
                    <a:pt x="938" y="121"/>
                    <a:pt x="799" y="165"/>
                    <a:pt x="661" y="165"/>
                  </a:cubicBezTo>
                  <a:cubicBezTo>
                    <a:pt x="523" y="165"/>
                    <a:pt x="384" y="121"/>
                    <a:pt x="268" y="31"/>
                  </a:cubicBezTo>
                  <a:cubicBezTo>
                    <a:pt x="240" y="10"/>
                    <a:pt x="209" y="0"/>
                    <a:pt x="17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73"/>
            <p:cNvSpPr/>
            <p:nvPr/>
          </p:nvSpPr>
          <p:spPr>
            <a:xfrm>
              <a:off x="4127351" y="3848380"/>
              <a:ext cx="27379" cy="14519"/>
            </a:xfrm>
            <a:custGeom>
              <a:avLst/>
              <a:gdLst/>
              <a:ahLst/>
              <a:cxnLst/>
              <a:rect l="l" t="t" r="r" b="b"/>
              <a:pathLst>
                <a:path w="858" h="455" extrusionOk="0">
                  <a:moveTo>
                    <a:pt x="429" y="0"/>
                  </a:moveTo>
                  <a:cubicBezTo>
                    <a:pt x="269" y="0"/>
                    <a:pt x="126" y="72"/>
                    <a:pt x="54" y="197"/>
                  </a:cubicBezTo>
                  <a:cubicBezTo>
                    <a:pt x="1" y="286"/>
                    <a:pt x="19" y="375"/>
                    <a:pt x="90" y="429"/>
                  </a:cubicBezTo>
                  <a:cubicBezTo>
                    <a:pt x="114" y="447"/>
                    <a:pt x="142" y="454"/>
                    <a:pt x="170" y="454"/>
                  </a:cubicBezTo>
                  <a:cubicBezTo>
                    <a:pt x="227" y="454"/>
                    <a:pt x="286" y="423"/>
                    <a:pt x="322" y="375"/>
                  </a:cubicBezTo>
                  <a:cubicBezTo>
                    <a:pt x="340" y="322"/>
                    <a:pt x="393" y="322"/>
                    <a:pt x="429" y="322"/>
                  </a:cubicBezTo>
                  <a:cubicBezTo>
                    <a:pt x="447" y="322"/>
                    <a:pt x="500" y="322"/>
                    <a:pt x="536" y="375"/>
                  </a:cubicBezTo>
                  <a:cubicBezTo>
                    <a:pt x="575" y="433"/>
                    <a:pt x="628" y="449"/>
                    <a:pt x="673" y="449"/>
                  </a:cubicBezTo>
                  <a:cubicBezTo>
                    <a:pt x="711" y="449"/>
                    <a:pt x="742" y="437"/>
                    <a:pt x="750" y="429"/>
                  </a:cubicBezTo>
                  <a:cubicBezTo>
                    <a:pt x="822" y="375"/>
                    <a:pt x="857" y="286"/>
                    <a:pt x="804" y="197"/>
                  </a:cubicBezTo>
                  <a:cubicBezTo>
                    <a:pt x="715" y="72"/>
                    <a:pt x="572" y="0"/>
                    <a:pt x="42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3"/>
            <p:cNvSpPr/>
            <p:nvPr/>
          </p:nvSpPr>
          <p:spPr>
            <a:xfrm>
              <a:off x="4237250" y="3848380"/>
              <a:ext cx="27347" cy="14519"/>
            </a:xfrm>
            <a:custGeom>
              <a:avLst/>
              <a:gdLst/>
              <a:ahLst/>
              <a:cxnLst/>
              <a:rect l="l" t="t" r="r" b="b"/>
              <a:pathLst>
                <a:path w="857" h="455" extrusionOk="0">
                  <a:moveTo>
                    <a:pt x="429" y="0"/>
                  </a:moveTo>
                  <a:cubicBezTo>
                    <a:pt x="268" y="0"/>
                    <a:pt x="125" y="72"/>
                    <a:pt x="54" y="197"/>
                  </a:cubicBezTo>
                  <a:cubicBezTo>
                    <a:pt x="1" y="286"/>
                    <a:pt x="18" y="375"/>
                    <a:pt x="90" y="429"/>
                  </a:cubicBezTo>
                  <a:cubicBezTo>
                    <a:pt x="114" y="447"/>
                    <a:pt x="141" y="454"/>
                    <a:pt x="170" y="454"/>
                  </a:cubicBezTo>
                  <a:cubicBezTo>
                    <a:pt x="227" y="454"/>
                    <a:pt x="286" y="423"/>
                    <a:pt x="322" y="375"/>
                  </a:cubicBezTo>
                  <a:cubicBezTo>
                    <a:pt x="357" y="322"/>
                    <a:pt x="411" y="322"/>
                    <a:pt x="429" y="322"/>
                  </a:cubicBezTo>
                  <a:cubicBezTo>
                    <a:pt x="447" y="322"/>
                    <a:pt x="500" y="322"/>
                    <a:pt x="536" y="375"/>
                  </a:cubicBezTo>
                  <a:cubicBezTo>
                    <a:pt x="574" y="433"/>
                    <a:pt x="628" y="449"/>
                    <a:pt x="672" y="449"/>
                  </a:cubicBezTo>
                  <a:cubicBezTo>
                    <a:pt x="711" y="449"/>
                    <a:pt x="742" y="437"/>
                    <a:pt x="750" y="429"/>
                  </a:cubicBezTo>
                  <a:cubicBezTo>
                    <a:pt x="839" y="375"/>
                    <a:pt x="857" y="286"/>
                    <a:pt x="803" y="197"/>
                  </a:cubicBezTo>
                  <a:cubicBezTo>
                    <a:pt x="714" y="72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3"/>
            <p:cNvSpPr/>
            <p:nvPr/>
          </p:nvSpPr>
          <p:spPr>
            <a:xfrm>
              <a:off x="4336330" y="3870016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250" y="322"/>
                    <a:pt x="321" y="250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73"/>
          <p:cNvGrpSpPr/>
          <p:nvPr/>
        </p:nvGrpSpPr>
        <p:grpSpPr>
          <a:xfrm>
            <a:off x="3340873" y="3649447"/>
            <a:ext cx="327723" cy="302982"/>
            <a:chOff x="3297243" y="3739055"/>
            <a:chExt cx="339364" cy="313744"/>
          </a:xfrm>
        </p:grpSpPr>
        <p:sp>
          <p:nvSpPr>
            <p:cNvPr id="1895" name="Google Shape;1895;p73"/>
            <p:cNvSpPr/>
            <p:nvPr/>
          </p:nvSpPr>
          <p:spPr>
            <a:xfrm>
              <a:off x="3446422" y="3763626"/>
              <a:ext cx="43844" cy="132618"/>
            </a:xfrm>
            <a:custGeom>
              <a:avLst/>
              <a:gdLst/>
              <a:ahLst/>
              <a:cxnLst/>
              <a:rect l="l" t="t" r="r" b="b"/>
              <a:pathLst>
                <a:path w="1374" h="4156" extrusionOk="0">
                  <a:moveTo>
                    <a:pt x="994" y="0"/>
                  </a:moveTo>
                  <a:cubicBezTo>
                    <a:pt x="901" y="0"/>
                    <a:pt x="811" y="41"/>
                    <a:pt x="749" y="123"/>
                  </a:cubicBezTo>
                  <a:lnTo>
                    <a:pt x="179" y="872"/>
                  </a:lnTo>
                  <a:cubicBezTo>
                    <a:pt x="0" y="1086"/>
                    <a:pt x="0" y="1390"/>
                    <a:pt x="179" y="1586"/>
                  </a:cubicBezTo>
                  <a:lnTo>
                    <a:pt x="589" y="2139"/>
                  </a:lnTo>
                  <a:lnTo>
                    <a:pt x="179" y="2692"/>
                  </a:lnTo>
                  <a:cubicBezTo>
                    <a:pt x="0" y="2906"/>
                    <a:pt x="0" y="3192"/>
                    <a:pt x="179" y="3406"/>
                  </a:cubicBezTo>
                  <a:lnTo>
                    <a:pt x="749" y="4155"/>
                  </a:lnTo>
                  <a:lnTo>
                    <a:pt x="1249" y="3763"/>
                  </a:lnTo>
                  <a:lnTo>
                    <a:pt x="696" y="3049"/>
                  </a:lnTo>
                  <a:lnTo>
                    <a:pt x="1124" y="2496"/>
                  </a:lnTo>
                  <a:cubicBezTo>
                    <a:pt x="1303" y="2282"/>
                    <a:pt x="1303" y="1996"/>
                    <a:pt x="1124" y="1782"/>
                  </a:cubicBezTo>
                  <a:lnTo>
                    <a:pt x="696" y="1229"/>
                  </a:lnTo>
                  <a:lnTo>
                    <a:pt x="1249" y="515"/>
                  </a:lnTo>
                  <a:cubicBezTo>
                    <a:pt x="1374" y="390"/>
                    <a:pt x="1338" y="176"/>
                    <a:pt x="1196" y="69"/>
                  </a:cubicBezTo>
                  <a:cubicBezTo>
                    <a:pt x="1134" y="23"/>
                    <a:pt x="1063" y="0"/>
                    <a:pt x="99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3"/>
            <p:cNvSpPr/>
            <p:nvPr/>
          </p:nvSpPr>
          <p:spPr>
            <a:xfrm>
              <a:off x="3458357" y="3739055"/>
              <a:ext cx="52428" cy="52428"/>
            </a:xfrm>
            <a:custGeom>
              <a:avLst/>
              <a:gdLst/>
              <a:ahLst/>
              <a:cxnLst/>
              <a:rect l="l" t="t" r="r" b="b"/>
              <a:pathLst>
                <a:path w="1643" h="1643" extrusionOk="0">
                  <a:moveTo>
                    <a:pt x="822" y="1"/>
                  </a:moveTo>
                  <a:cubicBezTo>
                    <a:pt x="358" y="1"/>
                    <a:pt x="1" y="375"/>
                    <a:pt x="1" y="821"/>
                  </a:cubicBezTo>
                  <a:cubicBezTo>
                    <a:pt x="1" y="1285"/>
                    <a:pt x="358" y="1642"/>
                    <a:pt x="822" y="1642"/>
                  </a:cubicBezTo>
                  <a:cubicBezTo>
                    <a:pt x="1285" y="1642"/>
                    <a:pt x="1642" y="1285"/>
                    <a:pt x="1642" y="821"/>
                  </a:cubicBezTo>
                  <a:cubicBezTo>
                    <a:pt x="1642" y="375"/>
                    <a:pt x="1285" y="1"/>
                    <a:pt x="822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73"/>
            <p:cNvSpPr/>
            <p:nvPr/>
          </p:nvSpPr>
          <p:spPr>
            <a:xfrm>
              <a:off x="3297243" y="3909297"/>
              <a:ext cx="57534" cy="88869"/>
            </a:xfrm>
            <a:custGeom>
              <a:avLst/>
              <a:gdLst/>
              <a:ahLst/>
              <a:cxnLst/>
              <a:rect l="l" t="t" r="r" b="b"/>
              <a:pathLst>
                <a:path w="1803" h="2785" extrusionOk="0">
                  <a:moveTo>
                    <a:pt x="768" y="1"/>
                  </a:moveTo>
                  <a:cubicBezTo>
                    <a:pt x="339" y="1"/>
                    <a:pt x="0" y="340"/>
                    <a:pt x="0" y="768"/>
                  </a:cubicBezTo>
                  <a:lnTo>
                    <a:pt x="0" y="2017"/>
                  </a:lnTo>
                  <a:cubicBezTo>
                    <a:pt x="0" y="2445"/>
                    <a:pt x="339" y="2784"/>
                    <a:pt x="768" y="2784"/>
                  </a:cubicBezTo>
                  <a:lnTo>
                    <a:pt x="1802" y="2784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73"/>
            <p:cNvSpPr/>
            <p:nvPr/>
          </p:nvSpPr>
          <p:spPr>
            <a:xfrm>
              <a:off x="3579072" y="3909297"/>
              <a:ext cx="57534" cy="88869"/>
            </a:xfrm>
            <a:custGeom>
              <a:avLst/>
              <a:gdLst/>
              <a:ahLst/>
              <a:cxnLst/>
              <a:rect l="l" t="t" r="r" b="b"/>
              <a:pathLst>
                <a:path w="1803" h="2785" extrusionOk="0">
                  <a:moveTo>
                    <a:pt x="0" y="1"/>
                  </a:moveTo>
                  <a:lnTo>
                    <a:pt x="0" y="2784"/>
                  </a:lnTo>
                  <a:lnTo>
                    <a:pt x="1035" y="2784"/>
                  </a:lnTo>
                  <a:cubicBezTo>
                    <a:pt x="1464" y="2784"/>
                    <a:pt x="1803" y="2445"/>
                    <a:pt x="1803" y="2017"/>
                  </a:cubicBezTo>
                  <a:lnTo>
                    <a:pt x="1803" y="768"/>
                  </a:lnTo>
                  <a:cubicBezTo>
                    <a:pt x="1803" y="340"/>
                    <a:pt x="1464" y="1"/>
                    <a:pt x="1035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73"/>
            <p:cNvSpPr/>
            <p:nvPr/>
          </p:nvSpPr>
          <p:spPr>
            <a:xfrm>
              <a:off x="3333110" y="3853518"/>
              <a:ext cx="267629" cy="199278"/>
            </a:xfrm>
            <a:custGeom>
              <a:avLst/>
              <a:gdLst/>
              <a:ahLst/>
              <a:cxnLst/>
              <a:rect l="l" t="t" r="r" b="b"/>
              <a:pathLst>
                <a:path w="8387" h="6245" extrusionOk="0">
                  <a:moveTo>
                    <a:pt x="2641" y="0"/>
                  </a:moveTo>
                  <a:cubicBezTo>
                    <a:pt x="1178" y="0"/>
                    <a:pt x="0" y="1178"/>
                    <a:pt x="0" y="2641"/>
                  </a:cubicBezTo>
                  <a:lnTo>
                    <a:pt x="0" y="3604"/>
                  </a:lnTo>
                  <a:cubicBezTo>
                    <a:pt x="0" y="5067"/>
                    <a:pt x="1178" y="6245"/>
                    <a:pt x="2641" y="6245"/>
                  </a:cubicBezTo>
                  <a:lnTo>
                    <a:pt x="5764" y="6245"/>
                  </a:lnTo>
                  <a:cubicBezTo>
                    <a:pt x="7209" y="6245"/>
                    <a:pt x="8386" y="5067"/>
                    <a:pt x="8386" y="3604"/>
                  </a:cubicBezTo>
                  <a:lnTo>
                    <a:pt x="8386" y="2641"/>
                  </a:lnTo>
                  <a:cubicBezTo>
                    <a:pt x="8386" y="1178"/>
                    <a:pt x="7209" y="0"/>
                    <a:pt x="5764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73"/>
            <p:cNvSpPr/>
            <p:nvPr/>
          </p:nvSpPr>
          <p:spPr>
            <a:xfrm>
              <a:off x="3333110" y="3853518"/>
              <a:ext cx="163443" cy="199278"/>
            </a:xfrm>
            <a:custGeom>
              <a:avLst/>
              <a:gdLst/>
              <a:ahLst/>
              <a:cxnLst/>
              <a:rect l="l" t="t" r="r" b="b"/>
              <a:pathLst>
                <a:path w="5122" h="6245" extrusionOk="0">
                  <a:moveTo>
                    <a:pt x="2641" y="0"/>
                  </a:moveTo>
                  <a:cubicBezTo>
                    <a:pt x="1178" y="0"/>
                    <a:pt x="0" y="1178"/>
                    <a:pt x="0" y="2641"/>
                  </a:cubicBezTo>
                  <a:lnTo>
                    <a:pt x="0" y="3604"/>
                  </a:lnTo>
                  <a:cubicBezTo>
                    <a:pt x="0" y="5067"/>
                    <a:pt x="1178" y="6245"/>
                    <a:pt x="2641" y="6245"/>
                  </a:cubicBezTo>
                  <a:lnTo>
                    <a:pt x="4693" y="6245"/>
                  </a:lnTo>
                  <a:cubicBezTo>
                    <a:pt x="4158" y="4889"/>
                    <a:pt x="2909" y="4782"/>
                    <a:pt x="2873" y="2712"/>
                  </a:cubicBezTo>
                  <a:cubicBezTo>
                    <a:pt x="2837" y="303"/>
                    <a:pt x="5121" y="0"/>
                    <a:pt x="5121" y="0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73"/>
            <p:cNvSpPr/>
            <p:nvPr/>
          </p:nvSpPr>
          <p:spPr>
            <a:xfrm>
              <a:off x="3371816" y="3896789"/>
              <a:ext cx="190758" cy="79169"/>
            </a:xfrm>
            <a:custGeom>
              <a:avLst/>
              <a:gdLst/>
              <a:ahLst/>
              <a:cxnLst/>
              <a:rect l="l" t="t" r="r" b="b"/>
              <a:pathLst>
                <a:path w="5978" h="2481" extrusionOk="0">
                  <a:moveTo>
                    <a:pt x="1321" y="0"/>
                  </a:moveTo>
                  <a:cubicBezTo>
                    <a:pt x="590" y="0"/>
                    <a:pt x="1" y="625"/>
                    <a:pt x="90" y="1374"/>
                  </a:cubicBezTo>
                  <a:cubicBezTo>
                    <a:pt x="161" y="2016"/>
                    <a:pt x="697" y="2480"/>
                    <a:pt x="1339" y="2480"/>
                  </a:cubicBezTo>
                  <a:lnTo>
                    <a:pt x="4658" y="2480"/>
                  </a:lnTo>
                  <a:cubicBezTo>
                    <a:pt x="5389" y="2480"/>
                    <a:pt x="5978" y="1856"/>
                    <a:pt x="5889" y="1106"/>
                  </a:cubicBezTo>
                  <a:cubicBezTo>
                    <a:pt x="5817" y="464"/>
                    <a:pt x="5282" y="0"/>
                    <a:pt x="4640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73"/>
            <p:cNvSpPr/>
            <p:nvPr/>
          </p:nvSpPr>
          <p:spPr>
            <a:xfrm>
              <a:off x="3371816" y="3896789"/>
              <a:ext cx="62671" cy="79169"/>
            </a:xfrm>
            <a:custGeom>
              <a:avLst/>
              <a:gdLst/>
              <a:ahLst/>
              <a:cxnLst/>
              <a:rect l="l" t="t" r="r" b="b"/>
              <a:pathLst>
                <a:path w="1964" h="2481" extrusionOk="0">
                  <a:moveTo>
                    <a:pt x="1321" y="0"/>
                  </a:moveTo>
                  <a:cubicBezTo>
                    <a:pt x="590" y="0"/>
                    <a:pt x="1" y="625"/>
                    <a:pt x="90" y="1374"/>
                  </a:cubicBezTo>
                  <a:cubicBezTo>
                    <a:pt x="161" y="2016"/>
                    <a:pt x="697" y="2480"/>
                    <a:pt x="1339" y="2480"/>
                  </a:cubicBezTo>
                  <a:lnTo>
                    <a:pt x="1856" y="2480"/>
                  </a:lnTo>
                  <a:cubicBezTo>
                    <a:pt x="1749" y="2177"/>
                    <a:pt x="1678" y="1820"/>
                    <a:pt x="1660" y="1356"/>
                  </a:cubicBezTo>
                  <a:cubicBezTo>
                    <a:pt x="1660" y="785"/>
                    <a:pt x="1767" y="339"/>
                    <a:pt x="1963" y="0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73"/>
            <p:cNvSpPr/>
            <p:nvPr/>
          </p:nvSpPr>
          <p:spPr>
            <a:xfrm>
              <a:off x="3413970" y="4010645"/>
              <a:ext cx="105909" cy="42153"/>
            </a:xfrm>
            <a:custGeom>
              <a:avLst/>
              <a:gdLst/>
              <a:ahLst/>
              <a:cxnLst/>
              <a:rect l="l" t="t" r="r" b="b"/>
              <a:pathLst>
                <a:path w="3319" h="1321" extrusionOk="0">
                  <a:moveTo>
                    <a:pt x="500" y="1"/>
                  </a:moveTo>
                  <a:cubicBezTo>
                    <a:pt x="232" y="1"/>
                    <a:pt x="0" y="215"/>
                    <a:pt x="0" y="500"/>
                  </a:cubicBezTo>
                  <a:lnTo>
                    <a:pt x="0" y="1321"/>
                  </a:lnTo>
                  <a:lnTo>
                    <a:pt x="3319" y="1321"/>
                  </a:lnTo>
                  <a:lnTo>
                    <a:pt x="3319" y="500"/>
                  </a:lnTo>
                  <a:cubicBezTo>
                    <a:pt x="3319" y="215"/>
                    <a:pt x="3105" y="1"/>
                    <a:pt x="2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73"/>
            <p:cNvSpPr/>
            <p:nvPr/>
          </p:nvSpPr>
          <p:spPr>
            <a:xfrm>
              <a:off x="3400855" y="3934347"/>
              <a:ext cx="28496" cy="22816"/>
            </a:xfrm>
            <a:custGeom>
              <a:avLst/>
              <a:gdLst/>
              <a:ahLst/>
              <a:cxnLst/>
              <a:rect l="l" t="t" r="r" b="b"/>
              <a:pathLst>
                <a:path w="893" h="715" extrusionOk="0">
                  <a:moveTo>
                    <a:pt x="447" y="1"/>
                  </a:moveTo>
                  <a:cubicBezTo>
                    <a:pt x="197" y="1"/>
                    <a:pt x="1" y="161"/>
                    <a:pt x="1" y="358"/>
                  </a:cubicBezTo>
                  <a:cubicBezTo>
                    <a:pt x="1" y="554"/>
                    <a:pt x="197" y="714"/>
                    <a:pt x="447" y="714"/>
                  </a:cubicBezTo>
                  <a:cubicBezTo>
                    <a:pt x="679" y="714"/>
                    <a:pt x="893" y="554"/>
                    <a:pt x="893" y="358"/>
                  </a:cubicBezTo>
                  <a:cubicBezTo>
                    <a:pt x="893" y="161"/>
                    <a:pt x="679" y="1"/>
                    <a:pt x="4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73"/>
            <p:cNvSpPr/>
            <p:nvPr/>
          </p:nvSpPr>
          <p:spPr>
            <a:xfrm>
              <a:off x="3505041" y="3934347"/>
              <a:ext cx="28528" cy="22816"/>
            </a:xfrm>
            <a:custGeom>
              <a:avLst/>
              <a:gdLst/>
              <a:ahLst/>
              <a:cxnLst/>
              <a:rect l="l" t="t" r="r" b="b"/>
              <a:pathLst>
                <a:path w="894" h="715" extrusionOk="0">
                  <a:moveTo>
                    <a:pt x="447" y="1"/>
                  </a:moveTo>
                  <a:cubicBezTo>
                    <a:pt x="215" y="1"/>
                    <a:pt x="1" y="161"/>
                    <a:pt x="1" y="358"/>
                  </a:cubicBezTo>
                  <a:cubicBezTo>
                    <a:pt x="1" y="554"/>
                    <a:pt x="215" y="714"/>
                    <a:pt x="447" y="714"/>
                  </a:cubicBezTo>
                  <a:cubicBezTo>
                    <a:pt x="697" y="714"/>
                    <a:pt x="893" y="554"/>
                    <a:pt x="893" y="358"/>
                  </a:cubicBezTo>
                  <a:cubicBezTo>
                    <a:pt x="893" y="161"/>
                    <a:pt x="697" y="1"/>
                    <a:pt x="4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73"/>
            <p:cNvSpPr/>
            <p:nvPr/>
          </p:nvSpPr>
          <p:spPr>
            <a:xfrm>
              <a:off x="3503924" y="3921264"/>
              <a:ext cx="10275" cy="18253"/>
            </a:xfrm>
            <a:custGeom>
              <a:avLst/>
              <a:gdLst/>
              <a:ahLst/>
              <a:cxnLst/>
              <a:rect l="l" t="t" r="r" b="b"/>
              <a:pathLst>
                <a:path w="322" h="572" extrusionOk="0">
                  <a:moveTo>
                    <a:pt x="161" y="0"/>
                  </a:moveTo>
                  <a:cubicBezTo>
                    <a:pt x="72" y="0"/>
                    <a:pt x="0" y="90"/>
                    <a:pt x="0" y="161"/>
                  </a:cubicBezTo>
                  <a:lnTo>
                    <a:pt x="0" y="411"/>
                  </a:lnTo>
                  <a:cubicBezTo>
                    <a:pt x="0" y="500"/>
                    <a:pt x="72" y="571"/>
                    <a:pt x="161" y="571"/>
                  </a:cubicBezTo>
                  <a:cubicBezTo>
                    <a:pt x="250" y="571"/>
                    <a:pt x="321" y="500"/>
                    <a:pt x="321" y="411"/>
                  </a:cubicBezTo>
                  <a:lnTo>
                    <a:pt x="321" y="161"/>
                  </a:lnTo>
                  <a:cubicBezTo>
                    <a:pt x="321" y="72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73"/>
            <p:cNvSpPr/>
            <p:nvPr/>
          </p:nvSpPr>
          <p:spPr>
            <a:xfrm>
              <a:off x="3420224" y="3921264"/>
              <a:ext cx="9701" cy="18348"/>
            </a:xfrm>
            <a:custGeom>
              <a:avLst/>
              <a:gdLst/>
              <a:ahLst/>
              <a:cxnLst/>
              <a:rect l="l" t="t" r="r" b="b"/>
              <a:pathLst>
                <a:path w="304" h="575" extrusionOk="0">
                  <a:moveTo>
                    <a:pt x="125" y="0"/>
                  </a:moveTo>
                  <a:cubicBezTo>
                    <a:pt x="54" y="18"/>
                    <a:pt x="0" y="90"/>
                    <a:pt x="0" y="161"/>
                  </a:cubicBezTo>
                  <a:lnTo>
                    <a:pt x="0" y="411"/>
                  </a:lnTo>
                  <a:cubicBezTo>
                    <a:pt x="0" y="500"/>
                    <a:pt x="54" y="571"/>
                    <a:pt x="125" y="571"/>
                  </a:cubicBezTo>
                  <a:cubicBezTo>
                    <a:pt x="134" y="573"/>
                    <a:pt x="144" y="574"/>
                    <a:pt x="153" y="574"/>
                  </a:cubicBezTo>
                  <a:cubicBezTo>
                    <a:pt x="232" y="574"/>
                    <a:pt x="304" y="507"/>
                    <a:pt x="304" y="411"/>
                  </a:cubicBezTo>
                  <a:lnTo>
                    <a:pt x="304" y="161"/>
                  </a:lnTo>
                  <a:cubicBezTo>
                    <a:pt x="304" y="72"/>
                    <a:pt x="232" y="0"/>
                    <a:pt x="125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73"/>
            <p:cNvSpPr/>
            <p:nvPr/>
          </p:nvSpPr>
          <p:spPr>
            <a:xfrm>
              <a:off x="3453825" y="3927231"/>
              <a:ext cx="26772" cy="14551"/>
            </a:xfrm>
            <a:custGeom>
              <a:avLst/>
              <a:gdLst/>
              <a:ahLst/>
              <a:cxnLst/>
              <a:rect l="l" t="t" r="r" b="b"/>
              <a:pathLst>
                <a:path w="839" h="456" extrusionOk="0">
                  <a:moveTo>
                    <a:pt x="662" y="1"/>
                  </a:moveTo>
                  <a:cubicBezTo>
                    <a:pt x="620" y="1"/>
                    <a:pt x="571" y="19"/>
                    <a:pt x="535" y="81"/>
                  </a:cubicBezTo>
                  <a:cubicBezTo>
                    <a:pt x="500" y="135"/>
                    <a:pt x="446" y="135"/>
                    <a:pt x="410" y="135"/>
                  </a:cubicBezTo>
                  <a:cubicBezTo>
                    <a:pt x="393" y="135"/>
                    <a:pt x="339" y="135"/>
                    <a:pt x="303" y="81"/>
                  </a:cubicBezTo>
                  <a:cubicBezTo>
                    <a:pt x="280" y="33"/>
                    <a:pt x="224" y="2"/>
                    <a:pt x="169" y="2"/>
                  </a:cubicBezTo>
                  <a:cubicBezTo>
                    <a:pt x="141" y="2"/>
                    <a:pt x="113" y="10"/>
                    <a:pt x="89" y="27"/>
                  </a:cubicBezTo>
                  <a:cubicBezTo>
                    <a:pt x="18" y="81"/>
                    <a:pt x="0" y="170"/>
                    <a:pt x="36" y="259"/>
                  </a:cubicBezTo>
                  <a:cubicBezTo>
                    <a:pt x="125" y="384"/>
                    <a:pt x="268" y="456"/>
                    <a:pt x="410" y="456"/>
                  </a:cubicBezTo>
                  <a:cubicBezTo>
                    <a:pt x="571" y="456"/>
                    <a:pt x="714" y="384"/>
                    <a:pt x="803" y="259"/>
                  </a:cubicBezTo>
                  <a:cubicBezTo>
                    <a:pt x="839" y="170"/>
                    <a:pt x="821" y="81"/>
                    <a:pt x="749" y="27"/>
                  </a:cubicBezTo>
                  <a:cubicBezTo>
                    <a:pt x="741" y="19"/>
                    <a:pt x="705" y="1"/>
                    <a:pt x="66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3"/>
            <p:cNvSpPr/>
            <p:nvPr/>
          </p:nvSpPr>
          <p:spPr>
            <a:xfrm>
              <a:off x="3413970" y="4010645"/>
              <a:ext cx="68351" cy="42153"/>
            </a:xfrm>
            <a:custGeom>
              <a:avLst/>
              <a:gdLst/>
              <a:ahLst/>
              <a:cxnLst/>
              <a:rect l="l" t="t" r="r" b="b"/>
              <a:pathLst>
                <a:path w="2142" h="1321" extrusionOk="0">
                  <a:moveTo>
                    <a:pt x="500" y="1"/>
                  </a:moveTo>
                  <a:cubicBezTo>
                    <a:pt x="232" y="1"/>
                    <a:pt x="0" y="215"/>
                    <a:pt x="0" y="500"/>
                  </a:cubicBezTo>
                  <a:lnTo>
                    <a:pt x="0" y="1321"/>
                  </a:lnTo>
                  <a:lnTo>
                    <a:pt x="2141" y="1321"/>
                  </a:lnTo>
                  <a:cubicBezTo>
                    <a:pt x="1909" y="732"/>
                    <a:pt x="1535" y="375"/>
                    <a:pt x="1196" y="1"/>
                  </a:cubicBezTo>
                  <a:close/>
                </a:path>
              </a:pathLst>
            </a:custGeom>
            <a:solidFill>
              <a:srgbClr val="C6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0" name="Google Shape;1910;p73"/>
          <p:cNvGrpSpPr/>
          <p:nvPr/>
        </p:nvGrpSpPr>
        <p:grpSpPr>
          <a:xfrm>
            <a:off x="2628294" y="3636812"/>
            <a:ext cx="327723" cy="328281"/>
            <a:chOff x="2559354" y="3725971"/>
            <a:chExt cx="339363" cy="339941"/>
          </a:xfrm>
        </p:grpSpPr>
        <p:sp>
          <p:nvSpPr>
            <p:cNvPr id="1911" name="Google Shape;1911;p73"/>
            <p:cNvSpPr/>
            <p:nvPr/>
          </p:nvSpPr>
          <p:spPr>
            <a:xfrm>
              <a:off x="2559354" y="3849529"/>
              <a:ext cx="169697" cy="216382"/>
            </a:xfrm>
            <a:custGeom>
              <a:avLst/>
              <a:gdLst/>
              <a:ahLst/>
              <a:cxnLst/>
              <a:rect l="l" t="t" r="r" b="b"/>
              <a:pathLst>
                <a:path w="5318" h="6781" extrusionOk="0">
                  <a:moveTo>
                    <a:pt x="2659" y="0"/>
                  </a:moveTo>
                  <a:lnTo>
                    <a:pt x="0" y="1445"/>
                  </a:lnTo>
                  <a:lnTo>
                    <a:pt x="0" y="5656"/>
                  </a:lnTo>
                  <a:cubicBezTo>
                    <a:pt x="0" y="6281"/>
                    <a:pt x="500" y="6780"/>
                    <a:pt x="1106" y="6780"/>
                  </a:cubicBezTo>
                  <a:lnTo>
                    <a:pt x="1713" y="6780"/>
                  </a:lnTo>
                  <a:cubicBezTo>
                    <a:pt x="1927" y="6780"/>
                    <a:pt x="2124" y="6602"/>
                    <a:pt x="2124" y="6370"/>
                  </a:cubicBezTo>
                  <a:lnTo>
                    <a:pt x="2124" y="6120"/>
                  </a:lnTo>
                  <a:cubicBezTo>
                    <a:pt x="2124" y="5835"/>
                    <a:pt x="2320" y="5603"/>
                    <a:pt x="2605" y="5567"/>
                  </a:cubicBezTo>
                  <a:cubicBezTo>
                    <a:pt x="2626" y="5565"/>
                    <a:pt x="2646" y="5564"/>
                    <a:pt x="2666" y="5564"/>
                  </a:cubicBezTo>
                  <a:cubicBezTo>
                    <a:pt x="2962" y="5564"/>
                    <a:pt x="3212" y="5802"/>
                    <a:pt x="3212" y="6102"/>
                  </a:cubicBezTo>
                  <a:lnTo>
                    <a:pt x="3212" y="6370"/>
                  </a:lnTo>
                  <a:cubicBezTo>
                    <a:pt x="3212" y="6602"/>
                    <a:pt x="3390" y="6780"/>
                    <a:pt x="3622" y="6780"/>
                  </a:cubicBezTo>
                  <a:lnTo>
                    <a:pt x="5317" y="6780"/>
                  </a:lnTo>
                  <a:lnTo>
                    <a:pt x="5317" y="1463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73"/>
            <p:cNvSpPr/>
            <p:nvPr/>
          </p:nvSpPr>
          <p:spPr>
            <a:xfrm>
              <a:off x="2559354" y="3880833"/>
              <a:ext cx="169697" cy="185078"/>
            </a:xfrm>
            <a:custGeom>
              <a:avLst/>
              <a:gdLst/>
              <a:ahLst/>
              <a:cxnLst/>
              <a:rect l="l" t="t" r="r" b="b"/>
              <a:pathLst>
                <a:path w="5318" h="5800" extrusionOk="0">
                  <a:moveTo>
                    <a:pt x="839" y="1"/>
                  </a:moveTo>
                  <a:lnTo>
                    <a:pt x="0" y="464"/>
                  </a:lnTo>
                  <a:lnTo>
                    <a:pt x="0" y="4675"/>
                  </a:lnTo>
                  <a:cubicBezTo>
                    <a:pt x="0" y="5300"/>
                    <a:pt x="500" y="5799"/>
                    <a:pt x="1106" y="5799"/>
                  </a:cubicBezTo>
                  <a:lnTo>
                    <a:pt x="1713" y="5799"/>
                  </a:lnTo>
                  <a:cubicBezTo>
                    <a:pt x="1927" y="5799"/>
                    <a:pt x="2124" y="5621"/>
                    <a:pt x="2124" y="5389"/>
                  </a:cubicBezTo>
                  <a:lnTo>
                    <a:pt x="2124" y="5139"/>
                  </a:lnTo>
                  <a:cubicBezTo>
                    <a:pt x="2124" y="4854"/>
                    <a:pt x="2320" y="4622"/>
                    <a:pt x="2605" y="4586"/>
                  </a:cubicBezTo>
                  <a:cubicBezTo>
                    <a:pt x="2626" y="4584"/>
                    <a:pt x="2646" y="4583"/>
                    <a:pt x="2666" y="4583"/>
                  </a:cubicBezTo>
                  <a:cubicBezTo>
                    <a:pt x="2962" y="4583"/>
                    <a:pt x="3212" y="4821"/>
                    <a:pt x="3212" y="5121"/>
                  </a:cubicBezTo>
                  <a:lnTo>
                    <a:pt x="3212" y="5389"/>
                  </a:lnTo>
                  <a:cubicBezTo>
                    <a:pt x="3212" y="5621"/>
                    <a:pt x="3390" y="5799"/>
                    <a:pt x="3622" y="5799"/>
                  </a:cubicBezTo>
                  <a:lnTo>
                    <a:pt x="5317" y="5799"/>
                  </a:lnTo>
                  <a:lnTo>
                    <a:pt x="5317" y="2766"/>
                  </a:lnTo>
                  <a:cubicBezTo>
                    <a:pt x="4604" y="2374"/>
                    <a:pt x="3819" y="1999"/>
                    <a:pt x="2944" y="1678"/>
                  </a:cubicBezTo>
                  <a:cubicBezTo>
                    <a:pt x="2034" y="1357"/>
                    <a:pt x="1356" y="732"/>
                    <a:pt x="839" y="1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73"/>
            <p:cNvSpPr/>
            <p:nvPr/>
          </p:nvSpPr>
          <p:spPr>
            <a:xfrm>
              <a:off x="2690855" y="3896214"/>
              <a:ext cx="207862" cy="169697"/>
            </a:xfrm>
            <a:custGeom>
              <a:avLst/>
              <a:gdLst/>
              <a:ahLst/>
              <a:cxnLst/>
              <a:rect l="l" t="t" r="r" b="b"/>
              <a:pathLst>
                <a:path w="6514" h="5318" extrusionOk="0">
                  <a:moveTo>
                    <a:pt x="1196" y="0"/>
                  </a:moveTo>
                  <a:lnTo>
                    <a:pt x="1196" y="1731"/>
                  </a:lnTo>
                  <a:cubicBezTo>
                    <a:pt x="1196" y="1945"/>
                    <a:pt x="1018" y="2106"/>
                    <a:pt x="822" y="2106"/>
                  </a:cubicBezTo>
                  <a:lnTo>
                    <a:pt x="554" y="2106"/>
                  </a:lnTo>
                  <a:cubicBezTo>
                    <a:pt x="269" y="2106"/>
                    <a:pt x="19" y="2338"/>
                    <a:pt x="1" y="2641"/>
                  </a:cubicBezTo>
                  <a:cubicBezTo>
                    <a:pt x="1" y="2944"/>
                    <a:pt x="233" y="3194"/>
                    <a:pt x="536" y="3194"/>
                  </a:cubicBezTo>
                  <a:lnTo>
                    <a:pt x="822" y="3194"/>
                  </a:lnTo>
                  <a:cubicBezTo>
                    <a:pt x="1018" y="3194"/>
                    <a:pt x="1196" y="3355"/>
                    <a:pt x="1196" y="3569"/>
                  </a:cubicBezTo>
                  <a:lnTo>
                    <a:pt x="1196" y="5317"/>
                  </a:lnTo>
                  <a:lnTo>
                    <a:pt x="5407" y="5317"/>
                  </a:lnTo>
                  <a:cubicBezTo>
                    <a:pt x="6014" y="5317"/>
                    <a:pt x="6513" y="4818"/>
                    <a:pt x="6513" y="4193"/>
                  </a:cubicBezTo>
                  <a:lnTo>
                    <a:pt x="6513" y="3622"/>
                  </a:lnTo>
                  <a:cubicBezTo>
                    <a:pt x="6513" y="3390"/>
                    <a:pt x="6335" y="3212"/>
                    <a:pt x="6103" y="3212"/>
                  </a:cubicBezTo>
                  <a:lnTo>
                    <a:pt x="5853" y="3212"/>
                  </a:lnTo>
                  <a:cubicBezTo>
                    <a:pt x="5532" y="3212"/>
                    <a:pt x="5282" y="2962"/>
                    <a:pt x="5300" y="2641"/>
                  </a:cubicBezTo>
                  <a:cubicBezTo>
                    <a:pt x="5300" y="2355"/>
                    <a:pt x="5568" y="2106"/>
                    <a:pt x="5853" y="2106"/>
                  </a:cubicBezTo>
                  <a:lnTo>
                    <a:pt x="6103" y="2106"/>
                  </a:lnTo>
                  <a:cubicBezTo>
                    <a:pt x="6335" y="2106"/>
                    <a:pt x="6513" y="1927"/>
                    <a:pt x="6513" y="1713"/>
                  </a:cubicBezTo>
                  <a:lnTo>
                    <a:pt x="6513" y="0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73"/>
            <p:cNvSpPr/>
            <p:nvPr/>
          </p:nvSpPr>
          <p:spPr>
            <a:xfrm>
              <a:off x="2729020" y="3725971"/>
              <a:ext cx="169697" cy="208500"/>
            </a:xfrm>
            <a:custGeom>
              <a:avLst/>
              <a:gdLst/>
              <a:ahLst/>
              <a:cxnLst/>
              <a:rect l="l" t="t" r="r" b="b"/>
              <a:pathLst>
                <a:path w="5318" h="6534" extrusionOk="0">
                  <a:moveTo>
                    <a:pt x="0" y="0"/>
                  </a:moveTo>
                  <a:lnTo>
                    <a:pt x="0" y="5335"/>
                  </a:lnTo>
                  <a:lnTo>
                    <a:pt x="1749" y="5335"/>
                  </a:lnTo>
                  <a:cubicBezTo>
                    <a:pt x="1945" y="5335"/>
                    <a:pt x="2124" y="5496"/>
                    <a:pt x="2124" y="5710"/>
                  </a:cubicBezTo>
                  <a:lnTo>
                    <a:pt x="2124" y="5978"/>
                  </a:lnTo>
                  <a:cubicBezTo>
                    <a:pt x="2124" y="6263"/>
                    <a:pt x="2338" y="6513"/>
                    <a:pt x="2623" y="6531"/>
                  </a:cubicBezTo>
                  <a:cubicBezTo>
                    <a:pt x="2642" y="6533"/>
                    <a:pt x="2660" y="6534"/>
                    <a:pt x="2678" y="6534"/>
                  </a:cubicBezTo>
                  <a:cubicBezTo>
                    <a:pt x="2958" y="6534"/>
                    <a:pt x="3194" y="6280"/>
                    <a:pt x="3194" y="5995"/>
                  </a:cubicBezTo>
                  <a:lnTo>
                    <a:pt x="3194" y="5710"/>
                  </a:lnTo>
                  <a:cubicBezTo>
                    <a:pt x="3194" y="5496"/>
                    <a:pt x="3373" y="5335"/>
                    <a:pt x="3569" y="5335"/>
                  </a:cubicBezTo>
                  <a:lnTo>
                    <a:pt x="5317" y="5335"/>
                  </a:lnTo>
                  <a:lnTo>
                    <a:pt x="5317" y="3640"/>
                  </a:lnTo>
                  <a:cubicBezTo>
                    <a:pt x="5317" y="3408"/>
                    <a:pt x="5139" y="3230"/>
                    <a:pt x="4907" y="3230"/>
                  </a:cubicBezTo>
                  <a:lnTo>
                    <a:pt x="4657" y="3230"/>
                  </a:lnTo>
                  <a:cubicBezTo>
                    <a:pt x="4390" y="3230"/>
                    <a:pt x="4140" y="3016"/>
                    <a:pt x="4104" y="2748"/>
                  </a:cubicBezTo>
                  <a:cubicBezTo>
                    <a:pt x="4068" y="2409"/>
                    <a:pt x="4318" y="2124"/>
                    <a:pt x="4657" y="2124"/>
                  </a:cubicBezTo>
                  <a:lnTo>
                    <a:pt x="5121" y="2124"/>
                  </a:lnTo>
                  <a:cubicBezTo>
                    <a:pt x="5228" y="2124"/>
                    <a:pt x="5317" y="2034"/>
                    <a:pt x="5317" y="1927"/>
                  </a:cubicBezTo>
                  <a:lnTo>
                    <a:pt x="5317" y="571"/>
                  </a:lnTo>
                  <a:cubicBezTo>
                    <a:pt x="5317" y="268"/>
                    <a:pt x="5068" y="0"/>
                    <a:pt x="4747" y="0"/>
                  </a:cubicBezTo>
                  <a:lnTo>
                    <a:pt x="3622" y="0"/>
                  </a:lnTo>
                  <a:cubicBezTo>
                    <a:pt x="3408" y="0"/>
                    <a:pt x="3212" y="197"/>
                    <a:pt x="3212" y="411"/>
                  </a:cubicBezTo>
                  <a:lnTo>
                    <a:pt x="3212" y="660"/>
                  </a:lnTo>
                  <a:cubicBezTo>
                    <a:pt x="3212" y="946"/>
                    <a:pt x="3016" y="1178"/>
                    <a:pt x="2730" y="1214"/>
                  </a:cubicBezTo>
                  <a:cubicBezTo>
                    <a:pt x="2710" y="1216"/>
                    <a:pt x="2689" y="1217"/>
                    <a:pt x="2669" y="1217"/>
                  </a:cubicBezTo>
                  <a:cubicBezTo>
                    <a:pt x="2374" y="1217"/>
                    <a:pt x="2124" y="979"/>
                    <a:pt x="2124" y="678"/>
                  </a:cubicBezTo>
                  <a:lnTo>
                    <a:pt x="2124" y="411"/>
                  </a:lnTo>
                  <a:cubicBezTo>
                    <a:pt x="2124" y="197"/>
                    <a:pt x="1945" y="0"/>
                    <a:pt x="1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73"/>
            <p:cNvSpPr/>
            <p:nvPr/>
          </p:nvSpPr>
          <p:spPr>
            <a:xfrm>
              <a:off x="2559354" y="3725971"/>
              <a:ext cx="208404" cy="170272"/>
            </a:xfrm>
            <a:custGeom>
              <a:avLst/>
              <a:gdLst/>
              <a:ahLst/>
              <a:cxnLst/>
              <a:rect l="l" t="t" r="r" b="b"/>
              <a:pathLst>
                <a:path w="6531" h="5336" extrusionOk="0">
                  <a:moveTo>
                    <a:pt x="1106" y="0"/>
                  </a:moveTo>
                  <a:cubicBezTo>
                    <a:pt x="500" y="0"/>
                    <a:pt x="0" y="500"/>
                    <a:pt x="0" y="1124"/>
                  </a:cubicBezTo>
                  <a:lnTo>
                    <a:pt x="0" y="5335"/>
                  </a:lnTo>
                  <a:lnTo>
                    <a:pt x="1749" y="5335"/>
                  </a:lnTo>
                  <a:cubicBezTo>
                    <a:pt x="1945" y="5335"/>
                    <a:pt x="2124" y="5157"/>
                    <a:pt x="2124" y="4943"/>
                  </a:cubicBezTo>
                  <a:lnTo>
                    <a:pt x="2124" y="4675"/>
                  </a:lnTo>
                  <a:cubicBezTo>
                    <a:pt x="2124" y="4390"/>
                    <a:pt x="2338" y="4140"/>
                    <a:pt x="2623" y="4122"/>
                  </a:cubicBezTo>
                  <a:cubicBezTo>
                    <a:pt x="2633" y="4121"/>
                    <a:pt x="2644" y="4121"/>
                    <a:pt x="2654" y="4121"/>
                  </a:cubicBezTo>
                  <a:cubicBezTo>
                    <a:pt x="2944" y="4121"/>
                    <a:pt x="3194" y="4365"/>
                    <a:pt x="3194" y="4675"/>
                  </a:cubicBezTo>
                  <a:lnTo>
                    <a:pt x="3194" y="4943"/>
                  </a:lnTo>
                  <a:cubicBezTo>
                    <a:pt x="3194" y="5157"/>
                    <a:pt x="3373" y="5335"/>
                    <a:pt x="3569" y="5335"/>
                  </a:cubicBezTo>
                  <a:lnTo>
                    <a:pt x="5317" y="5335"/>
                  </a:lnTo>
                  <a:lnTo>
                    <a:pt x="5317" y="3605"/>
                  </a:lnTo>
                  <a:cubicBezTo>
                    <a:pt x="5317" y="3390"/>
                    <a:pt x="5478" y="3230"/>
                    <a:pt x="5692" y="3230"/>
                  </a:cubicBezTo>
                  <a:lnTo>
                    <a:pt x="5978" y="3230"/>
                  </a:lnTo>
                  <a:cubicBezTo>
                    <a:pt x="6281" y="3230"/>
                    <a:pt x="6531" y="2980"/>
                    <a:pt x="6531" y="2677"/>
                  </a:cubicBezTo>
                  <a:cubicBezTo>
                    <a:pt x="6531" y="2373"/>
                    <a:pt x="6281" y="2124"/>
                    <a:pt x="5978" y="2124"/>
                  </a:cubicBezTo>
                  <a:lnTo>
                    <a:pt x="5692" y="2124"/>
                  </a:lnTo>
                  <a:cubicBezTo>
                    <a:pt x="5478" y="2124"/>
                    <a:pt x="5317" y="1963"/>
                    <a:pt x="5317" y="1749"/>
                  </a:cubicBezTo>
                  <a:lnTo>
                    <a:pt x="5317" y="0"/>
                  </a:lnTo>
                  <a:lnTo>
                    <a:pt x="3622" y="0"/>
                  </a:lnTo>
                  <a:cubicBezTo>
                    <a:pt x="3390" y="0"/>
                    <a:pt x="3212" y="197"/>
                    <a:pt x="3212" y="411"/>
                  </a:cubicBezTo>
                  <a:lnTo>
                    <a:pt x="3212" y="660"/>
                  </a:lnTo>
                  <a:cubicBezTo>
                    <a:pt x="3212" y="946"/>
                    <a:pt x="3016" y="1178"/>
                    <a:pt x="2730" y="1214"/>
                  </a:cubicBezTo>
                  <a:cubicBezTo>
                    <a:pt x="2708" y="1216"/>
                    <a:pt x="2687" y="1217"/>
                    <a:pt x="2666" y="1217"/>
                  </a:cubicBezTo>
                  <a:cubicBezTo>
                    <a:pt x="2358" y="1217"/>
                    <a:pt x="2124" y="979"/>
                    <a:pt x="2124" y="678"/>
                  </a:cubicBezTo>
                  <a:lnTo>
                    <a:pt x="2124" y="411"/>
                  </a:lnTo>
                  <a:cubicBezTo>
                    <a:pt x="2124" y="197"/>
                    <a:pt x="1927" y="0"/>
                    <a:pt x="1713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73"/>
            <p:cNvSpPr/>
            <p:nvPr/>
          </p:nvSpPr>
          <p:spPr>
            <a:xfrm>
              <a:off x="2694270" y="3791452"/>
              <a:ext cx="10307" cy="18253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62" y="0"/>
                  </a:moveTo>
                  <a:cubicBezTo>
                    <a:pt x="72" y="0"/>
                    <a:pt x="1" y="72"/>
                    <a:pt x="1" y="161"/>
                  </a:cubicBezTo>
                  <a:lnTo>
                    <a:pt x="1" y="411"/>
                  </a:lnTo>
                  <a:cubicBezTo>
                    <a:pt x="1" y="482"/>
                    <a:pt x="72" y="571"/>
                    <a:pt x="162" y="571"/>
                  </a:cubicBezTo>
                  <a:cubicBezTo>
                    <a:pt x="251" y="571"/>
                    <a:pt x="322" y="500"/>
                    <a:pt x="322" y="411"/>
                  </a:cubicBezTo>
                  <a:lnTo>
                    <a:pt x="322" y="161"/>
                  </a:lnTo>
                  <a:cubicBezTo>
                    <a:pt x="322" y="72"/>
                    <a:pt x="251" y="0"/>
                    <a:pt x="16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73"/>
            <p:cNvSpPr/>
            <p:nvPr/>
          </p:nvSpPr>
          <p:spPr>
            <a:xfrm>
              <a:off x="2584403" y="3791356"/>
              <a:ext cx="10275" cy="18348"/>
            </a:xfrm>
            <a:custGeom>
              <a:avLst/>
              <a:gdLst/>
              <a:ahLst/>
              <a:cxnLst/>
              <a:rect l="l" t="t" r="r" b="b"/>
              <a:pathLst>
                <a:path w="322" h="575" extrusionOk="0">
                  <a:moveTo>
                    <a:pt x="171" y="0"/>
                  </a:moveTo>
                  <a:cubicBezTo>
                    <a:pt x="161" y="0"/>
                    <a:pt x="152" y="1"/>
                    <a:pt x="143" y="3"/>
                  </a:cubicBezTo>
                  <a:cubicBezTo>
                    <a:pt x="54" y="3"/>
                    <a:pt x="0" y="75"/>
                    <a:pt x="0" y="164"/>
                  </a:cubicBezTo>
                  <a:lnTo>
                    <a:pt x="0" y="414"/>
                  </a:lnTo>
                  <a:cubicBezTo>
                    <a:pt x="0" y="485"/>
                    <a:pt x="54" y="556"/>
                    <a:pt x="143" y="574"/>
                  </a:cubicBezTo>
                  <a:cubicBezTo>
                    <a:pt x="232" y="574"/>
                    <a:pt x="321" y="503"/>
                    <a:pt x="321" y="414"/>
                  </a:cubicBezTo>
                  <a:lnTo>
                    <a:pt x="321" y="164"/>
                  </a:lnTo>
                  <a:cubicBezTo>
                    <a:pt x="321" y="68"/>
                    <a:pt x="250" y="0"/>
                    <a:pt x="17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73"/>
            <p:cNvSpPr/>
            <p:nvPr/>
          </p:nvSpPr>
          <p:spPr>
            <a:xfrm>
              <a:off x="2629939" y="3797706"/>
              <a:ext cx="28496" cy="33633"/>
            </a:xfrm>
            <a:custGeom>
              <a:avLst/>
              <a:gdLst/>
              <a:ahLst/>
              <a:cxnLst/>
              <a:rect l="l" t="t" r="r" b="b"/>
              <a:pathLst>
                <a:path w="893" h="1054" extrusionOk="0">
                  <a:moveTo>
                    <a:pt x="447" y="0"/>
                  </a:moveTo>
                  <a:cubicBezTo>
                    <a:pt x="197" y="0"/>
                    <a:pt x="1" y="232"/>
                    <a:pt x="1" y="536"/>
                  </a:cubicBezTo>
                  <a:cubicBezTo>
                    <a:pt x="1" y="821"/>
                    <a:pt x="197" y="1053"/>
                    <a:pt x="447" y="1053"/>
                  </a:cubicBezTo>
                  <a:cubicBezTo>
                    <a:pt x="697" y="1053"/>
                    <a:pt x="893" y="821"/>
                    <a:pt x="893" y="536"/>
                  </a:cubicBezTo>
                  <a:cubicBezTo>
                    <a:pt x="893" y="232"/>
                    <a:pt x="697" y="0"/>
                    <a:pt x="447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3"/>
            <p:cNvSpPr/>
            <p:nvPr/>
          </p:nvSpPr>
          <p:spPr>
            <a:xfrm>
              <a:off x="2689739" y="3962811"/>
              <a:ext cx="148637" cy="103101"/>
            </a:xfrm>
            <a:custGeom>
              <a:avLst/>
              <a:gdLst/>
              <a:ahLst/>
              <a:cxnLst/>
              <a:rect l="l" t="t" r="r" b="b"/>
              <a:pathLst>
                <a:path w="4658" h="3231" extrusionOk="0">
                  <a:moveTo>
                    <a:pt x="571" y="1"/>
                  </a:moveTo>
                  <a:cubicBezTo>
                    <a:pt x="268" y="1"/>
                    <a:pt x="18" y="233"/>
                    <a:pt x="18" y="536"/>
                  </a:cubicBezTo>
                  <a:cubicBezTo>
                    <a:pt x="0" y="857"/>
                    <a:pt x="250" y="1107"/>
                    <a:pt x="571" y="1107"/>
                  </a:cubicBezTo>
                  <a:lnTo>
                    <a:pt x="857" y="1107"/>
                  </a:lnTo>
                  <a:cubicBezTo>
                    <a:pt x="1053" y="1107"/>
                    <a:pt x="1231" y="1268"/>
                    <a:pt x="1231" y="1482"/>
                  </a:cubicBezTo>
                  <a:lnTo>
                    <a:pt x="1231" y="3230"/>
                  </a:lnTo>
                  <a:lnTo>
                    <a:pt x="4657" y="3230"/>
                  </a:lnTo>
                  <a:cubicBezTo>
                    <a:pt x="3711" y="1892"/>
                    <a:pt x="2480" y="839"/>
                    <a:pt x="892" y="1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3"/>
            <p:cNvSpPr/>
            <p:nvPr/>
          </p:nvSpPr>
          <p:spPr>
            <a:xfrm>
              <a:off x="2559354" y="3827894"/>
              <a:ext cx="38739" cy="68351"/>
            </a:xfrm>
            <a:custGeom>
              <a:avLst/>
              <a:gdLst/>
              <a:ahLst/>
              <a:cxnLst/>
              <a:rect l="l" t="t" r="r" b="b"/>
              <a:pathLst>
                <a:path w="1214" h="2142" extrusionOk="0">
                  <a:moveTo>
                    <a:pt x="0" y="0"/>
                  </a:moveTo>
                  <a:lnTo>
                    <a:pt x="0" y="2141"/>
                  </a:lnTo>
                  <a:lnTo>
                    <a:pt x="1214" y="2141"/>
                  </a:lnTo>
                  <a:cubicBezTo>
                    <a:pt x="660" y="1499"/>
                    <a:pt x="268" y="732"/>
                    <a:pt x="0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1" name="Google Shape;1921;p73"/>
          <p:cNvGrpSpPr/>
          <p:nvPr/>
        </p:nvGrpSpPr>
        <p:grpSpPr>
          <a:xfrm>
            <a:off x="1914051" y="3644516"/>
            <a:ext cx="330497" cy="312873"/>
            <a:chOff x="1819742" y="3733949"/>
            <a:chExt cx="342235" cy="323985"/>
          </a:xfrm>
        </p:grpSpPr>
        <p:sp>
          <p:nvSpPr>
            <p:cNvPr id="1922" name="Google Shape;1922;p73"/>
            <p:cNvSpPr/>
            <p:nvPr/>
          </p:nvSpPr>
          <p:spPr>
            <a:xfrm>
              <a:off x="1919397" y="3748755"/>
              <a:ext cx="146339" cy="51120"/>
            </a:xfrm>
            <a:custGeom>
              <a:avLst/>
              <a:gdLst/>
              <a:ahLst/>
              <a:cxnLst/>
              <a:rect l="l" t="t" r="r" b="b"/>
              <a:pathLst>
                <a:path w="4586" h="1602" extrusionOk="0">
                  <a:moveTo>
                    <a:pt x="2284" y="0"/>
                  </a:moveTo>
                  <a:lnTo>
                    <a:pt x="0" y="625"/>
                  </a:lnTo>
                  <a:lnTo>
                    <a:pt x="410" y="1320"/>
                  </a:lnTo>
                  <a:cubicBezTo>
                    <a:pt x="514" y="1498"/>
                    <a:pt x="703" y="1602"/>
                    <a:pt x="897" y="1602"/>
                  </a:cubicBezTo>
                  <a:cubicBezTo>
                    <a:pt x="937" y="1602"/>
                    <a:pt x="977" y="1597"/>
                    <a:pt x="1017" y="1588"/>
                  </a:cubicBezTo>
                  <a:cubicBezTo>
                    <a:pt x="1374" y="1499"/>
                    <a:pt x="1891" y="1392"/>
                    <a:pt x="2284" y="1392"/>
                  </a:cubicBezTo>
                  <a:cubicBezTo>
                    <a:pt x="2694" y="1392"/>
                    <a:pt x="3212" y="1499"/>
                    <a:pt x="3551" y="1588"/>
                  </a:cubicBezTo>
                  <a:cubicBezTo>
                    <a:pt x="3594" y="1597"/>
                    <a:pt x="3637" y="1602"/>
                    <a:pt x="3679" y="1602"/>
                  </a:cubicBezTo>
                  <a:cubicBezTo>
                    <a:pt x="3883" y="1602"/>
                    <a:pt x="4072" y="1498"/>
                    <a:pt x="4175" y="1320"/>
                  </a:cubicBezTo>
                  <a:lnTo>
                    <a:pt x="4586" y="625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3"/>
            <p:cNvSpPr/>
            <p:nvPr/>
          </p:nvSpPr>
          <p:spPr>
            <a:xfrm>
              <a:off x="1919397" y="3748755"/>
              <a:ext cx="72882" cy="51120"/>
            </a:xfrm>
            <a:custGeom>
              <a:avLst/>
              <a:gdLst/>
              <a:ahLst/>
              <a:cxnLst/>
              <a:rect l="l" t="t" r="r" b="b"/>
              <a:pathLst>
                <a:path w="2284" h="1602" extrusionOk="0">
                  <a:moveTo>
                    <a:pt x="2284" y="0"/>
                  </a:moveTo>
                  <a:lnTo>
                    <a:pt x="0" y="625"/>
                  </a:lnTo>
                  <a:lnTo>
                    <a:pt x="410" y="1320"/>
                  </a:lnTo>
                  <a:cubicBezTo>
                    <a:pt x="514" y="1498"/>
                    <a:pt x="703" y="1602"/>
                    <a:pt x="897" y="1602"/>
                  </a:cubicBezTo>
                  <a:cubicBezTo>
                    <a:pt x="937" y="1602"/>
                    <a:pt x="977" y="1597"/>
                    <a:pt x="1017" y="1588"/>
                  </a:cubicBezTo>
                  <a:cubicBezTo>
                    <a:pt x="1267" y="1517"/>
                    <a:pt x="1606" y="1445"/>
                    <a:pt x="1927" y="1410"/>
                  </a:cubicBezTo>
                  <a:cubicBezTo>
                    <a:pt x="1659" y="767"/>
                    <a:pt x="2284" y="482"/>
                    <a:pt x="2284" y="482"/>
                  </a:cubicBezTo>
                  <a:lnTo>
                    <a:pt x="2284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3"/>
            <p:cNvSpPr/>
            <p:nvPr/>
          </p:nvSpPr>
          <p:spPr>
            <a:xfrm>
              <a:off x="1852195" y="3733949"/>
              <a:ext cx="280744" cy="229465"/>
            </a:xfrm>
            <a:custGeom>
              <a:avLst/>
              <a:gdLst/>
              <a:ahLst/>
              <a:cxnLst/>
              <a:rect l="l" t="t" r="r" b="b"/>
              <a:pathLst>
                <a:path w="8798" h="7191" extrusionOk="0">
                  <a:moveTo>
                    <a:pt x="4390" y="0"/>
                  </a:moveTo>
                  <a:cubicBezTo>
                    <a:pt x="1963" y="0"/>
                    <a:pt x="1" y="1981"/>
                    <a:pt x="1" y="4407"/>
                  </a:cubicBezTo>
                  <a:cubicBezTo>
                    <a:pt x="1" y="5282"/>
                    <a:pt x="250" y="6281"/>
                    <a:pt x="714" y="7191"/>
                  </a:cubicBezTo>
                  <a:lnTo>
                    <a:pt x="1553" y="6762"/>
                  </a:lnTo>
                  <a:cubicBezTo>
                    <a:pt x="1160" y="5995"/>
                    <a:pt x="928" y="5139"/>
                    <a:pt x="928" y="4407"/>
                  </a:cubicBezTo>
                  <a:cubicBezTo>
                    <a:pt x="928" y="2498"/>
                    <a:pt x="2481" y="928"/>
                    <a:pt x="4390" y="928"/>
                  </a:cubicBezTo>
                  <a:cubicBezTo>
                    <a:pt x="6317" y="928"/>
                    <a:pt x="7869" y="2498"/>
                    <a:pt x="7869" y="4407"/>
                  </a:cubicBezTo>
                  <a:cubicBezTo>
                    <a:pt x="7869" y="5139"/>
                    <a:pt x="7637" y="5995"/>
                    <a:pt x="7245" y="6762"/>
                  </a:cubicBezTo>
                  <a:lnTo>
                    <a:pt x="8083" y="7191"/>
                  </a:lnTo>
                  <a:cubicBezTo>
                    <a:pt x="8547" y="6281"/>
                    <a:pt x="8797" y="5282"/>
                    <a:pt x="8797" y="4407"/>
                  </a:cubicBezTo>
                  <a:cubicBezTo>
                    <a:pt x="8797" y="1981"/>
                    <a:pt x="6834" y="0"/>
                    <a:pt x="4390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3"/>
            <p:cNvSpPr/>
            <p:nvPr/>
          </p:nvSpPr>
          <p:spPr>
            <a:xfrm>
              <a:off x="1852769" y="3879110"/>
              <a:ext cx="48982" cy="84306"/>
            </a:xfrm>
            <a:custGeom>
              <a:avLst/>
              <a:gdLst/>
              <a:ahLst/>
              <a:cxnLst/>
              <a:rect l="l" t="t" r="r" b="b"/>
              <a:pathLst>
                <a:path w="1535" h="2642" extrusionOk="0">
                  <a:moveTo>
                    <a:pt x="910" y="1"/>
                  </a:moveTo>
                  <a:cubicBezTo>
                    <a:pt x="571" y="72"/>
                    <a:pt x="250" y="162"/>
                    <a:pt x="1" y="251"/>
                  </a:cubicBezTo>
                  <a:cubicBezTo>
                    <a:pt x="54" y="1036"/>
                    <a:pt x="304" y="1857"/>
                    <a:pt x="696" y="2642"/>
                  </a:cubicBezTo>
                  <a:lnTo>
                    <a:pt x="1535" y="2213"/>
                  </a:lnTo>
                  <a:cubicBezTo>
                    <a:pt x="1160" y="1482"/>
                    <a:pt x="946" y="697"/>
                    <a:pt x="910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3"/>
            <p:cNvSpPr/>
            <p:nvPr/>
          </p:nvSpPr>
          <p:spPr>
            <a:xfrm>
              <a:off x="2083351" y="3879110"/>
              <a:ext cx="49014" cy="84306"/>
            </a:xfrm>
            <a:custGeom>
              <a:avLst/>
              <a:gdLst/>
              <a:ahLst/>
              <a:cxnLst/>
              <a:rect l="l" t="t" r="r" b="b"/>
              <a:pathLst>
                <a:path w="1536" h="2642" extrusionOk="0">
                  <a:moveTo>
                    <a:pt x="625" y="1"/>
                  </a:moveTo>
                  <a:cubicBezTo>
                    <a:pt x="590" y="697"/>
                    <a:pt x="375" y="1482"/>
                    <a:pt x="1" y="2213"/>
                  </a:cubicBezTo>
                  <a:lnTo>
                    <a:pt x="839" y="2642"/>
                  </a:lnTo>
                  <a:cubicBezTo>
                    <a:pt x="1232" y="1857"/>
                    <a:pt x="1482" y="1036"/>
                    <a:pt x="1535" y="251"/>
                  </a:cubicBezTo>
                  <a:cubicBezTo>
                    <a:pt x="1268" y="162"/>
                    <a:pt x="964" y="72"/>
                    <a:pt x="625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3"/>
            <p:cNvSpPr/>
            <p:nvPr/>
          </p:nvSpPr>
          <p:spPr>
            <a:xfrm>
              <a:off x="1894891" y="3918615"/>
              <a:ext cx="75212" cy="115355"/>
            </a:xfrm>
            <a:custGeom>
              <a:avLst/>
              <a:gdLst/>
              <a:ahLst/>
              <a:cxnLst/>
              <a:rect l="l" t="t" r="r" b="b"/>
              <a:pathLst>
                <a:path w="2357" h="3615" extrusionOk="0">
                  <a:moveTo>
                    <a:pt x="943" y="0"/>
                  </a:moveTo>
                  <a:cubicBezTo>
                    <a:pt x="897" y="0"/>
                    <a:pt x="850" y="4"/>
                    <a:pt x="804" y="12"/>
                  </a:cubicBezTo>
                  <a:cubicBezTo>
                    <a:pt x="304" y="101"/>
                    <a:pt x="1" y="583"/>
                    <a:pt x="126" y="1065"/>
                  </a:cubicBezTo>
                  <a:lnTo>
                    <a:pt x="572" y="2938"/>
                  </a:lnTo>
                  <a:cubicBezTo>
                    <a:pt x="681" y="3345"/>
                    <a:pt x="1038" y="3615"/>
                    <a:pt x="1425" y="3615"/>
                  </a:cubicBezTo>
                  <a:cubicBezTo>
                    <a:pt x="1479" y="3615"/>
                    <a:pt x="1534" y="3609"/>
                    <a:pt x="1589" y="3598"/>
                  </a:cubicBezTo>
                  <a:cubicBezTo>
                    <a:pt x="2071" y="3491"/>
                    <a:pt x="2356" y="3027"/>
                    <a:pt x="2249" y="2563"/>
                  </a:cubicBezTo>
                  <a:cubicBezTo>
                    <a:pt x="2213" y="2421"/>
                    <a:pt x="2142" y="2314"/>
                    <a:pt x="2071" y="2207"/>
                  </a:cubicBezTo>
                  <a:cubicBezTo>
                    <a:pt x="2017" y="2153"/>
                    <a:pt x="1999" y="2064"/>
                    <a:pt x="2017" y="1992"/>
                  </a:cubicBezTo>
                  <a:cubicBezTo>
                    <a:pt x="2053" y="1868"/>
                    <a:pt x="2053" y="1743"/>
                    <a:pt x="2017" y="1600"/>
                  </a:cubicBezTo>
                  <a:cubicBezTo>
                    <a:pt x="1981" y="1475"/>
                    <a:pt x="1928" y="1350"/>
                    <a:pt x="1839" y="1261"/>
                  </a:cubicBezTo>
                  <a:cubicBezTo>
                    <a:pt x="1785" y="1207"/>
                    <a:pt x="1767" y="1136"/>
                    <a:pt x="1785" y="1065"/>
                  </a:cubicBezTo>
                  <a:cubicBezTo>
                    <a:pt x="1821" y="922"/>
                    <a:pt x="1821" y="779"/>
                    <a:pt x="1767" y="636"/>
                  </a:cubicBezTo>
                  <a:cubicBezTo>
                    <a:pt x="1672" y="255"/>
                    <a:pt x="1321" y="0"/>
                    <a:pt x="9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3"/>
            <p:cNvSpPr/>
            <p:nvPr/>
          </p:nvSpPr>
          <p:spPr>
            <a:xfrm>
              <a:off x="1819742" y="3950302"/>
              <a:ext cx="61522" cy="94294"/>
            </a:xfrm>
            <a:custGeom>
              <a:avLst/>
              <a:gdLst/>
              <a:ahLst/>
              <a:cxnLst/>
              <a:rect l="l" t="t" r="r" b="b"/>
              <a:pathLst>
                <a:path w="1928" h="2955" extrusionOk="0">
                  <a:moveTo>
                    <a:pt x="1267" y="0"/>
                  </a:moveTo>
                  <a:lnTo>
                    <a:pt x="429" y="214"/>
                  </a:lnTo>
                  <a:cubicBezTo>
                    <a:pt x="161" y="268"/>
                    <a:pt x="1" y="536"/>
                    <a:pt x="72" y="785"/>
                  </a:cubicBezTo>
                  <a:lnTo>
                    <a:pt x="500" y="2587"/>
                  </a:lnTo>
                  <a:cubicBezTo>
                    <a:pt x="562" y="2805"/>
                    <a:pt x="760" y="2955"/>
                    <a:pt x="986" y="2955"/>
                  </a:cubicBezTo>
                  <a:cubicBezTo>
                    <a:pt x="1020" y="2955"/>
                    <a:pt x="1054" y="2951"/>
                    <a:pt x="1089" y="2944"/>
                  </a:cubicBezTo>
                  <a:lnTo>
                    <a:pt x="1928" y="2730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3"/>
            <p:cNvSpPr/>
            <p:nvPr/>
          </p:nvSpPr>
          <p:spPr>
            <a:xfrm>
              <a:off x="1836814" y="3915807"/>
              <a:ext cx="106516" cy="141904"/>
            </a:xfrm>
            <a:custGeom>
              <a:avLst/>
              <a:gdLst/>
              <a:ahLst/>
              <a:cxnLst/>
              <a:rect l="l" t="t" r="r" b="b"/>
              <a:pathLst>
                <a:path w="3338" h="4447" extrusionOk="0">
                  <a:moveTo>
                    <a:pt x="1744" y="0"/>
                  </a:moveTo>
                  <a:cubicBezTo>
                    <a:pt x="1670" y="0"/>
                    <a:pt x="1594" y="10"/>
                    <a:pt x="1518" y="29"/>
                  </a:cubicBezTo>
                  <a:lnTo>
                    <a:pt x="786" y="207"/>
                  </a:lnTo>
                  <a:cubicBezTo>
                    <a:pt x="304" y="314"/>
                    <a:pt x="1" y="814"/>
                    <a:pt x="126" y="1295"/>
                  </a:cubicBezTo>
                  <a:lnTo>
                    <a:pt x="715" y="3758"/>
                  </a:lnTo>
                  <a:cubicBezTo>
                    <a:pt x="820" y="4166"/>
                    <a:pt x="1195" y="4446"/>
                    <a:pt x="1600" y="4446"/>
                  </a:cubicBezTo>
                  <a:cubicBezTo>
                    <a:pt x="1673" y="4446"/>
                    <a:pt x="1747" y="4437"/>
                    <a:pt x="1821" y="4418"/>
                  </a:cubicBezTo>
                  <a:lnTo>
                    <a:pt x="2552" y="4239"/>
                  </a:lnTo>
                  <a:cubicBezTo>
                    <a:pt x="3034" y="4132"/>
                    <a:pt x="3338" y="3633"/>
                    <a:pt x="3230" y="3151"/>
                  </a:cubicBezTo>
                  <a:lnTo>
                    <a:pt x="2624" y="689"/>
                  </a:lnTo>
                  <a:cubicBezTo>
                    <a:pt x="2518" y="281"/>
                    <a:pt x="2156" y="0"/>
                    <a:pt x="1744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3"/>
            <p:cNvSpPr/>
            <p:nvPr/>
          </p:nvSpPr>
          <p:spPr>
            <a:xfrm>
              <a:off x="2011618" y="3918615"/>
              <a:ext cx="75180" cy="115355"/>
            </a:xfrm>
            <a:custGeom>
              <a:avLst/>
              <a:gdLst/>
              <a:ahLst/>
              <a:cxnLst/>
              <a:rect l="l" t="t" r="r" b="b"/>
              <a:pathLst>
                <a:path w="2356" h="3615" extrusionOk="0">
                  <a:moveTo>
                    <a:pt x="1414" y="0"/>
                  </a:moveTo>
                  <a:cubicBezTo>
                    <a:pt x="1036" y="0"/>
                    <a:pt x="685" y="255"/>
                    <a:pt x="589" y="636"/>
                  </a:cubicBezTo>
                  <a:cubicBezTo>
                    <a:pt x="554" y="779"/>
                    <a:pt x="554" y="922"/>
                    <a:pt x="572" y="1065"/>
                  </a:cubicBezTo>
                  <a:cubicBezTo>
                    <a:pt x="589" y="1136"/>
                    <a:pt x="572" y="1207"/>
                    <a:pt x="518" y="1261"/>
                  </a:cubicBezTo>
                  <a:cubicBezTo>
                    <a:pt x="447" y="1350"/>
                    <a:pt x="375" y="1475"/>
                    <a:pt x="340" y="1600"/>
                  </a:cubicBezTo>
                  <a:cubicBezTo>
                    <a:pt x="322" y="1743"/>
                    <a:pt x="322" y="1868"/>
                    <a:pt x="340" y="1992"/>
                  </a:cubicBezTo>
                  <a:cubicBezTo>
                    <a:pt x="357" y="2064"/>
                    <a:pt x="340" y="2153"/>
                    <a:pt x="286" y="2207"/>
                  </a:cubicBezTo>
                  <a:cubicBezTo>
                    <a:pt x="215" y="2314"/>
                    <a:pt x="143" y="2421"/>
                    <a:pt x="108" y="2563"/>
                  </a:cubicBezTo>
                  <a:cubicBezTo>
                    <a:pt x="1" y="3027"/>
                    <a:pt x="304" y="3491"/>
                    <a:pt x="768" y="3598"/>
                  </a:cubicBezTo>
                  <a:cubicBezTo>
                    <a:pt x="823" y="3609"/>
                    <a:pt x="878" y="3615"/>
                    <a:pt x="933" y="3615"/>
                  </a:cubicBezTo>
                  <a:cubicBezTo>
                    <a:pt x="1323" y="3615"/>
                    <a:pt x="1691" y="3345"/>
                    <a:pt x="1785" y="2938"/>
                  </a:cubicBezTo>
                  <a:lnTo>
                    <a:pt x="2231" y="1065"/>
                  </a:lnTo>
                  <a:cubicBezTo>
                    <a:pt x="2356" y="583"/>
                    <a:pt x="2053" y="101"/>
                    <a:pt x="1553" y="12"/>
                  </a:cubicBezTo>
                  <a:cubicBezTo>
                    <a:pt x="1507" y="4"/>
                    <a:pt x="1460" y="0"/>
                    <a:pt x="141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3"/>
            <p:cNvSpPr/>
            <p:nvPr/>
          </p:nvSpPr>
          <p:spPr>
            <a:xfrm>
              <a:off x="2100455" y="3950302"/>
              <a:ext cx="61522" cy="94294"/>
            </a:xfrm>
            <a:custGeom>
              <a:avLst/>
              <a:gdLst/>
              <a:ahLst/>
              <a:cxnLst/>
              <a:rect l="l" t="t" r="r" b="b"/>
              <a:pathLst>
                <a:path w="1928" h="2955" extrusionOk="0">
                  <a:moveTo>
                    <a:pt x="660" y="0"/>
                  </a:moveTo>
                  <a:lnTo>
                    <a:pt x="0" y="2730"/>
                  </a:lnTo>
                  <a:lnTo>
                    <a:pt x="839" y="2944"/>
                  </a:lnTo>
                  <a:cubicBezTo>
                    <a:pt x="873" y="2951"/>
                    <a:pt x="908" y="2955"/>
                    <a:pt x="942" y="2955"/>
                  </a:cubicBezTo>
                  <a:cubicBezTo>
                    <a:pt x="1168" y="2955"/>
                    <a:pt x="1365" y="2805"/>
                    <a:pt x="1427" y="2587"/>
                  </a:cubicBezTo>
                  <a:lnTo>
                    <a:pt x="1856" y="785"/>
                  </a:lnTo>
                  <a:cubicBezTo>
                    <a:pt x="1927" y="536"/>
                    <a:pt x="1766" y="268"/>
                    <a:pt x="1517" y="21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3"/>
            <p:cNvSpPr/>
            <p:nvPr/>
          </p:nvSpPr>
          <p:spPr>
            <a:xfrm>
              <a:off x="2038390" y="3915807"/>
              <a:ext cx="106484" cy="141904"/>
            </a:xfrm>
            <a:custGeom>
              <a:avLst/>
              <a:gdLst/>
              <a:ahLst/>
              <a:cxnLst/>
              <a:rect l="l" t="t" r="r" b="b"/>
              <a:pathLst>
                <a:path w="3337" h="4447" extrusionOk="0">
                  <a:moveTo>
                    <a:pt x="1600" y="0"/>
                  </a:moveTo>
                  <a:cubicBezTo>
                    <a:pt x="1195" y="0"/>
                    <a:pt x="820" y="281"/>
                    <a:pt x="714" y="689"/>
                  </a:cubicBezTo>
                  <a:lnTo>
                    <a:pt x="125" y="3151"/>
                  </a:lnTo>
                  <a:cubicBezTo>
                    <a:pt x="0" y="3633"/>
                    <a:pt x="304" y="4132"/>
                    <a:pt x="785" y="4239"/>
                  </a:cubicBezTo>
                  <a:lnTo>
                    <a:pt x="1517" y="4418"/>
                  </a:lnTo>
                  <a:cubicBezTo>
                    <a:pt x="1593" y="4437"/>
                    <a:pt x="1669" y="4446"/>
                    <a:pt x="1743" y="4446"/>
                  </a:cubicBezTo>
                  <a:cubicBezTo>
                    <a:pt x="2155" y="4446"/>
                    <a:pt x="2517" y="4166"/>
                    <a:pt x="2623" y="3758"/>
                  </a:cubicBezTo>
                  <a:lnTo>
                    <a:pt x="3230" y="1295"/>
                  </a:lnTo>
                  <a:cubicBezTo>
                    <a:pt x="3337" y="814"/>
                    <a:pt x="3051" y="314"/>
                    <a:pt x="2552" y="207"/>
                  </a:cubicBezTo>
                  <a:lnTo>
                    <a:pt x="1820" y="29"/>
                  </a:lnTo>
                  <a:cubicBezTo>
                    <a:pt x="1747" y="10"/>
                    <a:pt x="1673" y="0"/>
                    <a:pt x="1600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3"/>
            <p:cNvSpPr/>
            <p:nvPr/>
          </p:nvSpPr>
          <p:spPr>
            <a:xfrm>
              <a:off x="1836814" y="3916701"/>
              <a:ext cx="79201" cy="141010"/>
            </a:xfrm>
            <a:custGeom>
              <a:avLst/>
              <a:gdLst/>
              <a:ahLst/>
              <a:cxnLst/>
              <a:rect l="l" t="t" r="r" b="b"/>
              <a:pathLst>
                <a:path w="2482" h="4419" extrusionOk="0">
                  <a:moveTo>
                    <a:pt x="1518" y="1"/>
                  </a:moveTo>
                  <a:lnTo>
                    <a:pt x="786" y="179"/>
                  </a:lnTo>
                  <a:cubicBezTo>
                    <a:pt x="304" y="286"/>
                    <a:pt x="1" y="786"/>
                    <a:pt x="126" y="1267"/>
                  </a:cubicBezTo>
                  <a:lnTo>
                    <a:pt x="715" y="3730"/>
                  </a:lnTo>
                  <a:cubicBezTo>
                    <a:pt x="820" y="4138"/>
                    <a:pt x="1195" y="4418"/>
                    <a:pt x="1600" y="4418"/>
                  </a:cubicBezTo>
                  <a:cubicBezTo>
                    <a:pt x="1673" y="4418"/>
                    <a:pt x="1747" y="4409"/>
                    <a:pt x="1821" y="4390"/>
                  </a:cubicBezTo>
                  <a:lnTo>
                    <a:pt x="2481" y="4229"/>
                  </a:lnTo>
                  <a:cubicBezTo>
                    <a:pt x="2196" y="3301"/>
                    <a:pt x="1589" y="2855"/>
                    <a:pt x="1303" y="1874"/>
                  </a:cubicBezTo>
                  <a:cubicBezTo>
                    <a:pt x="964" y="696"/>
                    <a:pt x="1518" y="1"/>
                    <a:pt x="1518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3"/>
            <p:cNvSpPr/>
            <p:nvPr/>
          </p:nvSpPr>
          <p:spPr>
            <a:xfrm>
              <a:off x="2038390" y="3915807"/>
              <a:ext cx="67777" cy="142127"/>
            </a:xfrm>
            <a:custGeom>
              <a:avLst/>
              <a:gdLst/>
              <a:ahLst/>
              <a:cxnLst/>
              <a:rect l="l" t="t" r="r" b="b"/>
              <a:pathLst>
                <a:path w="2124" h="4454" extrusionOk="0">
                  <a:moveTo>
                    <a:pt x="1600" y="0"/>
                  </a:moveTo>
                  <a:cubicBezTo>
                    <a:pt x="1195" y="0"/>
                    <a:pt x="820" y="281"/>
                    <a:pt x="714" y="689"/>
                  </a:cubicBezTo>
                  <a:lnTo>
                    <a:pt x="125" y="3151"/>
                  </a:lnTo>
                  <a:cubicBezTo>
                    <a:pt x="0" y="3633"/>
                    <a:pt x="304" y="4132"/>
                    <a:pt x="785" y="4239"/>
                  </a:cubicBezTo>
                  <a:lnTo>
                    <a:pt x="1517" y="4418"/>
                  </a:lnTo>
                  <a:cubicBezTo>
                    <a:pt x="1588" y="4436"/>
                    <a:pt x="1642" y="4454"/>
                    <a:pt x="1695" y="4454"/>
                  </a:cubicBezTo>
                  <a:cubicBezTo>
                    <a:pt x="1660" y="3579"/>
                    <a:pt x="1142" y="3401"/>
                    <a:pt x="1142" y="2223"/>
                  </a:cubicBezTo>
                  <a:cubicBezTo>
                    <a:pt x="1142" y="760"/>
                    <a:pt x="2123" y="100"/>
                    <a:pt x="2123" y="100"/>
                  </a:cubicBezTo>
                  <a:lnTo>
                    <a:pt x="1820" y="29"/>
                  </a:lnTo>
                  <a:cubicBezTo>
                    <a:pt x="1747" y="10"/>
                    <a:pt x="1673" y="0"/>
                    <a:pt x="1600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5" name="Google Shape;1935;p73"/>
          <p:cNvGrpSpPr/>
          <p:nvPr/>
        </p:nvGrpSpPr>
        <p:grpSpPr>
          <a:xfrm>
            <a:off x="1198175" y="3679153"/>
            <a:ext cx="337091" cy="243596"/>
            <a:chOff x="1078439" y="3769816"/>
            <a:chExt cx="349063" cy="252249"/>
          </a:xfrm>
        </p:grpSpPr>
        <p:sp>
          <p:nvSpPr>
            <p:cNvPr id="1936" name="Google Shape;1936;p73"/>
            <p:cNvSpPr/>
            <p:nvPr/>
          </p:nvSpPr>
          <p:spPr>
            <a:xfrm>
              <a:off x="1078439" y="3812960"/>
              <a:ext cx="349063" cy="187567"/>
            </a:xfrm>
            <a:custGeom>
              <a:avLst/>
              <a:gdLst/>
              <a:ahLst/>
              <a:cxnLst/>
              <a:rect l="l" t="t" r="r" b="b"/>
              <a:pathLst>
                <a:path w="10939" h="5878" extrusionOk="0">
                  <a:moveTo>
                    <a:pt x="8250" y="661"/>
                  </a:moveTo>
                  <a:cubicBezTo>
                    <a:pt x="8321" y="661"/>
                    <a:pt x="8390" y="662"/>
                    <a:pt x="8458" y="664"/>
                  </a:cubicBezTo>
                  <a:cubicBezTo>
                    <a:pt x="9350" y="682"/>
                    <a:pt x="9957" y="932"/>
                    <a:pt x="10082" y="1289"/>
                  </a:cubicBezTo>
                  <a:cubicBezTo>
                    <a:pt x="10207" y="1664"/>
                    <a:pt x="9885" y="2217"/>
                    <a:pt x="9225" y="2806"/>
                  </a:cubicBezTo>
                  <a:cubicBezTo>
                    <a:pt x="8440" y="3466"/>
                    <a:pt x="7316" y="4090"/>
                    <a:pt x="6049" y="4554"/>
                  </a:cubicBezTo>
                  <a:cubicBezTo>
                    <a:pt x="4811" y="4984"/>
                    <a:pt x="3588" y="5215"/>
                    <a:pt x="2591" y="5215"/>
                  </a:cubicBezTo>
                  <a:cubicBezTo>
                    <a:pt x="2554" y="5215"/>
                    <a:pt x="2517" y="5215"/>
                    <a:pt x="2481" y="5214"/>
                  </a:cubicBezTo>
                  <a:cubicBezTo>
                    <a:pt x="1589" y="5179"/>
                    <a:pt x="982" y="4947"/>
                    <a:pt x="857" y="4590"/>
                  </a:cubicBezTo>
                  <a:cubicBezTo>
                    <a:pt x="714" y="4215"/>
                    <a:pt x="1035" y="3644"/>
                    <a:pt x="1713" y="3073"/>
                  </a:cubicBezTo>
                  <a:cubicBezTo>
                    <a:pt x="2481" y="2395"/>
                    <a:pt x="3605" y="1771"/>
                    <a:pt x="4889" y="1325"/>
                  </a:cubicBezTo>
                  <a:cubicBezTo>
                    <a:pt x="6088" y="892"/>
                    <a:pt x="7271" y="661"/>
                    <a:pt x="8250" y="661"/>
                  </a:cubicBezTo>
                  <a:close/>
                  <a:moveTo>
                    <a:pt x="8264" y="1"/>
                  </a:moveTo>
                  <a:cubicBezTo>
                    <a:pt x="7199" y="1"/>
                    <a:pt x="5929" y="249"/>
                    <a:pt x="4675" y="700"/>
                  </a:cubicBezTo>
                  <a:cubicBezTo>
                    <a:pt x="3319" y="1182"/>
                    <a:pt x="2106" y="1842"/>
                    <a:pt x="1285" y="2574"/>
                  </a:cubicBezTo>
                  <a:cubicBezTo>
                    <a:pt x="375" y="3359"/>
                    <a:pt x="1" y="4162"/>
                    <a:pt x="232" y="4804"/>
                  </a:cubicBezTo>
                  <a:cubicBezTo>
                    <a:pt x="464" y="5464"/>
                    <a:pt x="1250" y="5839"/>
                    <a:pt x="2463" y="5874"/>
                  </a:cubicBezTo>
                  <a:cubicBezTo>
                    <a:pt x="2531" y="5877"/>
                    <a:pt x="2601" y="5878"/>
                    <a:pt x="2671" y="5878"/>
                  </a:cubicBezTo>
                  <a:cubicBezTo>
                    <a:pt x="3722" y="5878"/>
                    <a:pt x="4993" y="5630"/>
                    <a:pt x="6263" y="5179"/>
                  </a:cubicBezTo>
                  <a:cubicBezTo>
                    <a:pt x="7619" y="4697"/>
                    <a:pt x="8815" y="4037"/>
                    <a:pt x="9653" y="3305"/>
                  </a:cubicBezTo>
                  <a:cubicBezTo>
                    <a:pt x="10563" y="2520"/>
                    <a:pt x="10938" y="1717"/>
                    <a:pt x="10706" y="1075"/>
                  </a:cubicBezTo>
                  <a:cubicBezTo>
                    <a:pt x="10474" y="415"/>
                    <a:pt x="9689" y="40"/>
                    <a:pt x="8476" y="4"/>
                  </a:cubicBezTo>
                  <a:cubicBezTo>
                    <a:pt x="8406" y="2"/>
                    <a:pt x="8336" y="1"/>
                    <a:pt x="8264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3"/>
            <p:cNvSpPr/>
            <p:nvPr/>
          </p:nvSpPr>
          <p:spPr>
            <a:xfrm>
              <a:off x="1096086" y="3812960"/>
              <a:ext cx="304070" cy="146467"/>
            </a:xfrm>
            <a:custGeom>
              <a:avLst/>
              <a:gdLst/>
              <a:ahLst/>
              <a:cxnLst/>
              <a:rect l="l" t="t" r="r" b="b"/>
              <a:pathLst>
                <a:path w="9529" h="4590" extrusionOk="0">
                  <a:moveTo>
                    <a:pt x="7711" y="1"/>
                  </a:moveTo>
                  <a:cubicBezTo>
                    <a:pt x="6646" y="1"/>
                    <a:pt x="5376" y="249"/>
                    <a:pt x="4122" y="700"/>
                  </a:cubicBezTo>
                  <a:cubicBezTo>
                    <a:pt x="2766" y="1182"/>
                    <a:pt x="1553" y="1842"/>
                    <a:pt x="732" y="2574"/>
                  </a:cubicBezTo>
                  <a:cubicBezTo>
                    <a:pt x="607" y="2663"/>
                    <a:pt x="500" y="2770"/>
                    <a:pt x="411" y="2859"/>
                  </a:cubicBezTo>
                  <a:cubicBezTo>
                    <a:pt x="1" y="3823"/>
                    <a:pt x="304" y="4590"/>
                    <a:pt x="304" y="4590"/>
                  </a:cubicBezTo>
                  <a:cubicBezTo>
                    <a:pt x="161" y="4215"/>
                    <a:pt x="482" y="3644"/>
                    <a:pt x="1160" y="3073"/>
                  </a:cubicBezTo>
                  <a:cubicBezTo>
                    <a:pt x="1928" y="2395"/>
                    <a:pt x="3052" y="1771"/>
                    <a:pt x="4336" y="1325"/>
                  </a:cubicBezTo>
                  <a:cubicBezTo>
                    <a:pt x="5535" y="892"/>
                    <a:pt x="6718" y="661"/>
                    <a:pt x="7697" y="661"/>
                  </a:cubicBezTo>
                  <a:cubicBezTo>
                    <a:pt x="7768" y="661"/>
                    <a:pt x="7837" y="662"/>
                    <a:pt x="7905" y="664"/>
                  </a:cubicBezTo>
                  <a:cubicBezTo>
                    <a:pt x="8797" y="682"/>
                    <a:pt x="9404" y="932"/>
                    <a:pt x="9529" y="1289"/>
                  </a:cubicBezTo>
                  <a:cubicBezTo>
                    <a:pt x="9529" y="1289"/>
                    <a:pt x="9261" y="415"/>
                    <a:pt x="8387" y="40"/>
                  </a:cubicBezTo>
                  <a:cubicBezTo>
                    <a:pt x="8244" y="22"/>
                    <a:pt x="8083" y="4"/>
                    <a:pt x="7923" y="4"/>
                  </a:cubicBezTo>
                  <a:cubicBezTo>
                    <a:pt x="7853" y="2"/>
                    <a:pt x="7783" y="1"/>
                    <a:pt x="7711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3"/>
            <p:cNvSpPr/>
            <p:nvPr/>
          </p:nvSpPr>
          <p:spPr>
            <a:xfrm>
              <a:off x="1121709" y="3769816"/>
              <a:ext cx="251706" cy="252249"/>
            </a:xfrm>
            <a:custGeom>
              <a:avLst/>
              <a:gdLst/>
              <a:ahLst/>
              <a:cxnLst/>
              <a:rect l="l" t="t" r="r" b="b"/>
              <a:pathLst>
                <a:path w="7888" h="7905" extrusionOk="0">
                  <a:moveTo>
                    <a:pt x="3944" y="0"/>
                  </a:moveTo>
                  <a:cubicBezTo>
                    <a:pt x="1767" y="0"/>
                    <a:pt x="1" y="1767"/>
                    <a:pt x="1" y="3961"/>
                  </a:cubicBezTo>
                  <a:cubicBezTo>
                    <a:pt x="1" y="6138"/>
                    <a:pt x="1767" y="7904"/>
                    <a:pt x="3944" y="7904"/>
                  </a:cubicBezTo>
                  <a:cubicBezTo>
                    <a:pt x="6121" y="7904"/>
                    <a:pt x="7887" y="6138"/>
                    <a:pt x="7887" y="3961"/>
                  </a:cubicBezTo>
                  <a:cubicBezTo>
                    <a:pt x="7887" y="1767"/>
                    <a:pt x="6121" y="0"/>
                    <a:pt x="3944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3"/>
            <p:cNvSpPr/>
            <p:nvPr/>
          </p:nvSpPr>
          <p:spPr>
            <a:xfrm>
              <a:off x="1117146" y="3842126"/>
              <a:ext cx="217530" cy="179877"/>
            </a:xfrm>
            <a:custGeom>
              <a:avLst/>
              <a:gdLst/>
              <a:ahLst/>
              <a:cxnLst/>
              <a:rect l="l" t="t" r="r" b="b"/>
              <a:pathLst>
                <a:path w="6817" h="5637" extrusionOk="0">
                  <a:moveTo>
                    <a:pt x="518" y="0"/>
                  </a:moveTo>
                  <a:cubicBezTo>
                    <a:pt x="90" y="910"/>
                    <a:pt x="1" y="1981"/>
                    <a:pt x="376" y="3016"/>
                  </a:cubicBezTo>
                  <a:cubicBezTo>
                    <a:pt x="951" y="4630"/>
                    <a:pt x="2465" y="5637"/>
                    <a:pt x="4092" y="5637"/>
                  </a:cubicBezTo>
                  <a:cubicBezTo>
                    <a:pt x="4534" y="5637"/>
                    <a:pt x="4983" y="5563"/>
                    <a:pt x="5425" y="5407"/>
                  </a:cubicBezTo>
                  <a:cubicBezTo>
                    <a:pt x="5960" y="5210"/>
                    <a:pt x="6424" y="4925"/>
                    <a:pt x="6817" y="4550"/>
                  </a:cubicBezTo>
                  <a:cubicBezTo>
                    <a:pt x="6406" y="3551"/>
                    <a:pt x="5550" y="2373"/>
                    <a:pt x="3819" y="2016"/>
                  </a:cubicBezTo>
                  <a:cubicBezTo>
                    <a:pt x="1589" y="1570"/>
                    <a:pt x="786" y="553"/>
                    <a:pt x="518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3"/>
            <p:cNvSpPr/>
            <p:nvPr/>
          </p:nvSpPr>
          <p:spPr>
            <a:xfrm>
              <a:off x="1131378" y="3889385"/>
              <a:ext cx="262524" cy="111143"/>
            </a:xfrm>
            <a:custGeom>
              <a:avLst/>
              <a:gdLst/>
              <a:ahLst/>
              <a:cxnLst/>
              <a:rect l="l" t="t" r="r" b="b"/>
              <a:pathLst>
                <a:path w="8227" h="3483" extrusionOk="0">
                  <a:moveTo>
                    <a:pt x="7977" y="0"/>
                  </a:moveTo>
                  <a:cubicBezTo>
                    <a:pt x="7852" y="143"/>
                    <a:pt x="7727" y="268"/>
                    <a:pt x="7566" y="411"/>
                  </a:cubicBezTo>
                  <a:cubicBezTo>
                    <a:pt x="6781" y="1071"/>
                    <a:pt x="5657" y="1695"/>
                    <a:pt x="4390" y="2159"/>
                  </a:cubicBezTo>
                  <a:cubicBezTo>
                    <a:pt x="3152" y="2589"/>
                    <a:pt x="1929" y="2820"/>
                    <a:pt x="932" y="2820"/>
                  </a:cubicBezTo>
                  <a:cubicBezTo>
                    <a:pt x="895" y="2820"/>
                    <a:pt x="858" y="2820"/>
                    <a:pt x="822" y="2819"/>
                  </a:cubicBezTo>
                  <a:cubicBezTo>
                    <a:pt x="500" y="2801"/>
                    <a:pt x="233" y="2766"/>
                    <a:pt x="1" y="2712"/>
                  </a:cubicBezTo>
                  <a:lnTo>
                    <a:pt x="1" y="2712"/>
                  </a:lnTo>
                  <a:lnTo>
                    <a:pt x="251" y="3444"/>
                  </a:lnTo>
                  <a:cubicBezTo>
                    <a:pt x="429" y="3462"/>
                    <a:pt x="608" y="3479"/>
                    <a:pt x="804" y="3479"/>
                  </a:cubicBezTo>
                  <a:cubicBezTo>
                    <a:pt x="872" y="3482"/>
                    <a:pt x="942" y="3483"/>
                    <a:pt x="1012" y="3483"/>
                  </a:cubicBezTo>
                  <a:cubicBezTo>
                    <a:pt x="2063" y="3483"/>
                    <a:pt x="3334" y="3235"/>
                    <a:pt x="4604" y="2784"/>
                  </a:cubicBezTo>
                  <a:cubicBezTo>
                    <a:pt x="5960" y="2302"/>
                    <a:pt x="7156" y="1642"/>
                    <a:pt x="7994" y="910"/>
                  </a:cubicBezTo>
                  <a:cubicBezTo>
                    <a:pt x="8084" y="839"/>
                    <a:pt x="8155" y="767"/>
                    <a:pt x="8226" y="696"/>
                  </a:cubicBezTo>
                  <a:lnTo>
                    <a:pt x="7977" y="0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3"/>
            <p:cNvSpPr/>
            <p:nvPr/>
          </p:nvSpPr>
          <p:spPr>
            <a:xfrm>
              <a:off x="1129687" y="3913733"/>
              <a:ext cx="88263" cy="49684"/>
            </a:xfrm>
            <a:custGeom>
              <a:avLst/>
              <a:gdLst/>
              <a:ahLst/>
              <a:cxnLst/>
              <a:rect l="l" t="t" r="r" b="b"/>
              <a:pathLst>
                <a:path w="2766" h="1557" extrusionOk="0">
                  <a:moveTo>
                    <a:pt x="2295" y="0"/>
                  </a:moveTo>
                  <a:cubicBezTo>
                    <a:pt x="2249" y="0"/>
                    <a:pt x="2204" y="7"/>
                    <a:pt x="2159" y="22"/>
                  </a:cubicBezTo>
                  <a:lnTo>
                    <a:pt x="0" y="807"/>
                  </a:lnTo>
                  <a:cubicBezTo>
                    <a:pt x="90" y="1075"/>
                    <a:pt x="214" y="1325"/>
                    <a:pt x="357" y="1557"/>
                  </a:cubicBezTo>
                  <a:lnTo>
                    <a:pt x="2445" y="807"/>
                  </a:lnTo>
                  <a:cubicBezTo>
                    <a:pt x="2659" y="736"/>
                    <a:pt x="2766" y="504"/>
                    <a:pt x="2695" y="290"/>
                  </a:cubicBezTo>
                  <a:cubicBezTo>
                    <a:pt x="2638" y="106"/>
                    <a:pt x="2469" y="0"/>
                    <a:pt x="2295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3"/>
            <p:cNvSpPr/>
            <p:nvPr/>
          </p:nvSpPr>
          <p:spPr>
            <a:xfrm>
              <a:off x="1248680" y="3816502"/>
              <a:ext cx="124736" cy="95475"/>
            </a:xfrm>
            <a:custGeom>
              <a:avLst/>
              <a:gdLst/>
              <a:ahLst/>
              <a:cxnLst/>
              <a:rect l="l" t="t" r="r" b="b"/>
              <a:pathLst>
                <a:path w="3909" h="2992" extrusionOk="0">
                  <a:moveTo>
                    <a:pt x="3034" y="0"/>
                  </a:moveTo>
                  <a:lnTo>
                    <a:pt x="322" y="982"/>
                  </a:lnTo>
                  <a:cubicBezTo>
                    <a:pt x="108" y="1053"/>
                    <a:pt x="0" y="1285"/>
                    <a:pt x="72" y="1499"/>
                  </a:cubicBezTo>
                  <a:cubicBezTo>
                    <a:pt x="127" y="1665"/>
                    <a:pt x="291" y="1778"/>
                    <a:pt x="461" y="1778"/>
                  </a:cubicBezTo>
                  <a:cubicBezTo>
                    <a:pt x="510" y="1778"/>
                    <a:pt x="559" y="1769"/>
                    <a:pt x="607" y="1749"/>
                  </a:cubicBezTo>
                  <a:lnTo>
                    <a:pt x="2070" y="1231"/>
                  </a:lnTo>
                  <a:cubicBezTo>
                    <a:pt x="2112" y="1216"/>
                    <a:pt x="2154" y="1209"/>
                    <a:pt x="2195" y="1209"/>
                  </a:cubicBezTo>
                  <a:cubicBezTo>
                    <a:pt x="2351" y="1209"/>
                    <a:pt x="2496" y="1309"/>
                    <a:pt x="2552" y="1463"/>
                  </a:cubicBezTo>
                  <a:cubicBezTo>
                    <a:pt x="2623" y="1678"/>
                    <a:pt x="2516" y="1892"/>
                    <a:pt x="2320" y="1963"/>
                  </a:cubicBezTo>
                  <a:lnTo>
                    <a:pt x="1696" y="2195"/>
                  </a:lnTo>
                  <a:cubicBezTo>
                    <a:pt x="1481" y="2266"/>
                    <a:pt x="1357" y="2498"/>
                    <a:pt x="1446" y="2712"/>
                  </a:cubicBezTo>
                  <a:cubicBezTo>
                    <a:pt x="1501" y="2879"/>
                    <a:pt x="1654" y="2991"/>
                    <a:pt x="1819" y="2991"/>
                  </a:cubicBezTo>
                  <a:cubicBezTo>
                    <a:pt x="1867" y="2991"/>
                    <a:pt x="1915" y="2982"/>
                    <a:pt x="1963" y="2962"/>
                  </a:cubicBezTo>
                  <a:lnTo>
                    <a:pt x="3908" y="2284"/>
                  </a:lnTo>
                  <a:cubicBezTo>
                    <a:pt x="3890" y="1909"/>
                    <a:pt x="3819" y="1535"/>
                    <a:pt x="3694" y="1160"/>
                  </a:cubicBezTo>
                  <a:cubicBezTo>
                    <a:pt x="3533" y="732"/>
                    <a:pt x="3319" y="339"/>
                    <a:pt x="3034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3"/>
            <p:cNvSpPr/>
            <p:nvPr/>
          </p:nvSpPr>
          <p:spPr>
            <a:xfrm>
              <a:off x="1270889" y="3800419"/>
              <a:ext cx="14264" cy="18540"/>
            </a:xfrm>
            <a:custGeom>
              <a:avLst/>
              <a:gdLst/>
              <a:ahLst/>
              <a:cxnLst/>
              <a:rect l="l" t="t" r="r" b="b"/>
              <a:pathLst>
                <a:path w="447" h="581" extrusionOk="0">
                  <a:moveTo>
                    <a:pt x="187" y="0"/>
                  </a:moveTo>
                  <a:cubicBezTo>
                    <a:pt x="173" y="0"/>
                    <a:pt x="158" y="2"/>
                    <a:pt x="143" y="5"/>
                  </a:cubicBezTo>
                  <a:cubicBezTo>
                    <a:pt x="54" y="40"/>
                    <a:pt x="0" y="130"/>
                    <a:pt x="36" y="219"/>
                  </a:cubicBezTo>
                  <a:lnTo>
                    <a:pt x="107" y="469"/>
                  </a:lnTo>
                  <a:cubicBezTo>
                    <a:pt x="137" y="543"/>
                    <a:pt x="204" y="580"/>
                    <a:pt x="277" y="580"/>
                  </a:cubicBezTo>
                  <a:cubicBezTo>
                    <a:pt x="292" y="580"/>
                    <a:pt x="307" y="579"/>
                    <a:pt x="322" y="576"/>
                  </a:cubicBezTo>
                  <a:cubicBezTo>
                    <a:pt x="393" y="540"/>
                    <a:pt x="446" y="451"/>
                    <a:pt x="429" y="362"/>
                  </a:cubicBezTo>
                  <a:lnTo>
                    <a:pt x="339" y="112"/>
                  </a:lnTo>
                  <a:cubicBezTo>
                    <a:pt x="324" y="37"/>
                    <a:pt x="260" y="0"/>
                    <a:pt x="187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3"/>
            <p:cNvSpPr/>
            <p:nvPr/>
          </p:nvSpPr>
          <p:spPr>
            <a:xfrm>
              <a:off x="1166128" y="3833797"/>
              <a:ext cx="14264" cy="18157"/>
            </a:xfrm>
            <a:custGeom>
              <a:avLst/>
              <a:gdLst/>
              <a:ahLst/>
              <a:cxnLst/>
              <a:rect l="l" t="t" r="r" b="b"/>
              <a:pathLst>
                <a:path w="447" h="569" extrusionOk="0">
                  <a:moveTo>
                    <a:pt x="192" y="0"/>
                  </a:moveTo>
                  <a:cubicBezTo>
                    <a:pt x="175" y="0"/>
                    <a:pt x="159" y="4"/>
                    <a:pt x="143" y="11"/>
                  </a:cubicBezTo>
                  <a:cubicBezTo>
                    <a:pt x="54" y="29"/>
                    <a:pt x="0" y="118"/>
                    <a:pt x="36" y="208"/>
                  </a:cubicBezTo>
                  <a:lnTo>
                    <a:pt x="107" y="457"/>
                  </a:lnTo>
                  <a:cubicBezTo>
                    <a:pt x="137" y="532"/>
                    <a:pt x="204" y="569"/>
                    <a:pt x="277" y="569"/>
                  </a:cubicBezTo>
                  <a:cubicBezTo>
                    <a:pt x="292" y="569"/>
                    <a:pt x="307" y="568"/>
                    <a:pt x="321" y="565"/>
                  </a:cubicBezTo>
                  <a:cubicBezTo>
                    <a:pt x="393" y="529"/>
                    <a:pt x="446" y="440"/>
                    <a:pt x="411" y="368"/>
                  </a:cubicBezTo>
                  <a:lnTo>
                    <a:pt x="339" y="101"/>
                  </a:lnTo>
                  <a:cubicBezTo>
                    <a:pt x="311" y="45"/>
                    <a:pt x="251" y="0"/>
                    <a:pt x="19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3"/>
            <p:cNvSpPr/>
            <p:nvPr/>
          </p:nvSpPr>
          <p:spPr>
            <a:xfrm>
              <a:off x="1206558" y="3820618"/>
              <a:ext cx="41004" cy="21029"/>
            </a:xfrm>
            <a:custGeom>
              <a:avLst/>
              <a:gdLst/>
              <a:ahLst/>
              <a:cxnLst/>
              <a:rect l="l" t="t" r="r" b="b"/>
              <a:pathLst>
                <a:path w="1285" h="659" extrusionOk="0">
                  <a:moveTo>
                    <a:pt x="1106" y="1"/>
                  </a:moveTo>
                  <a:cubicBezTo>
                    <a:pt x="1059" y="1"/>
                    <a:pt x="1014" y="24"/>
                    <a:pt x="981" y="68"/>
                  </a:cubicBezTo>
                  <a:cubicBezTo>
                    <a:pt x="850" y="238"/>
                    <a:pt x="651" y="341"/>
                    <a:pt x="449" y="341"/>
                  </a:cubicBezTo>
                  <a:cubicBezTo>
                    <a:pt x="376" y="341"/>
                    <a:pt x="303" y="328"/>
                    <a:pt x="232" y="300"/>
                  </a:cubicBezTo>
                  <a:cubicBezTo>
                    <a:pt x="213" y="292"/>
                    <a:pt x="193" y="288"/>
                    <a:pt x="174" y="288"/>
                  </a:cubicBezTo>
                  <a:cubicBezTo>
                    <a:pt x="106" y="288"/>
                    <a:pt x="46" y="333"/>
                    <a:pt x="18" y="389"/>
                  </a:cubicBezTo>
                  <a:cubicBezTo>
                    <a:pt x="0" y="478"/>
                    <a:pt x="36" y="567"/>
                    <a:pt x="125" y="603"/>
                  </a:cubicBezTo>
                  <a:cubicBezTo>
                    <a:pt x="230" y="641"/>
                    <a:pt x="340" y="659"/>
                    <a:pt x="450" y="659"/>
                  </a:cubicBezTo>
                  <a:cubicBezTo>
                    <a:pt x="546" y="659"/>
                    <a:pt x="641" y="646"/>
                    <a:pt x="732" y="621"/>
                  </a:cubicBezTo>
                  <a:cubicBezTo>
                    <a:pt x="946" y="549"/>
                    <a:pt x="1124" y="424"/>
                    <a:pt x="1231" y="246"/>
                  </a:cubicBezTo>
                  <a:cubicBezTo>
                    <a:pt x="1285" y="175"/>
                    <a:pt x="1267" y="68"/>
                    <a:pt x="1196" y="32"/>
                  </a:cubicBezTo>
                  <a:cubicBezTo>
                    <a:pt x="1167" y="11"/>
                    <a:pt x="1136" y="1"/>
                    <a:pt x="1106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73"/>
          <p:cNvGrpSpPr/>
          <p:nvPr/>
        </p:nvGrpSpPr>
        <p:grpSpPr>
          <a:xfrm>
            <a:off x="6897174" y="3125174"/>
            <a:ext cx="342576" cy="297217"/>
            <a:chOff x="6979857" y="3196161"/>
            <a:chExt cx="354743" cy="307774"/>
          </a:xfrm>
        </p:grpSpPr>
        <p:sp>
          <p:nvSpPr>
            <p:cNvPr id="1947" name="Google Shape;1947;p73"/>
            <p:cNvSpPr/>
            <p:nvPr/>
          </p:nvSpPr>
          <p:spPr>
            <a:xfrm>
              <a:off x="7060717" y="3211254"/>
              <a:ext cx="97389" cy="43876"/>
            </a:xfrm>
            <a:custGeom>
              <a:avLst/>
              <a:gdLst/>
              <a:ahLst/>
              <a:cxnLst/>
              <a:rect l="l" t="t" r="r" b="b"/>
              <a:pathLst>
                <a:path w="3052" h="1375" extrusionOk="0">
                  <a:moveTo>
                    <a:pt x="1517" y="1"/>
                  </a:moveTo>
                  <a:cubicBezTo>
                    <a:pt x="678" y="1"/>
                    <a:pt x="0" y="304"/>
                    <a:pt x="0" y="679"/>
                  </a:cubicBezTo>
                  <a:cubicBezTo>
                    <a:pt x="0" y="1071"/>
                    <a:pt x="678" y="1374"/>
                    <a:pt x="1517" y="1374"/>
                  </a:cubicBezTo>
                  <a:cubicBezTo>
                    <a:pt x="2355" y="1374"/>
                    <a:pt x="3051" y="1071"/>
                    <a:pt x="3051" y="679"/>
                  </a:cubicBezTo>
                  <a:cubicBezTo>
                    <a:pt x="3051" y="304"/>
                    <a:pt x="2355" y="1"/>
                    <a:pt x="1517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3"/>
            <p:cNvSpPr/>
            <p:nvPr/>
          </p:nvSpPr>
          <p:spPr>
            <a:xfrm>
              <a:off x="7111964" y="3211254"/>
              <a:ext cx="46142" cy="43876"/>
            </a:xfrm>
            <a:custGeom>
              <a:avLst/>
              <a:gdLst/>
              <a:ahLst/>
              <a:cxnLst/>
              <a:rect l="l" t="t" r="r" b="b"/>
              <a:pathLst>
                <a:path w="1446" h="1375" extrusionOk="0">
                  <a:moveTo>
                    <a:pt x="107" y="1"/>
                  </a:moveTo>
                  <a:cubicBezTo>
                    <a:pt x="36" y="197"/>
                    <a:pt x="0" y="429"/>
                    <a:pt x="36" y="679"/>
                  </a:cubicBezTo>
                  <a:cubicBezTo>
                    <a:pt x="71" y="964"/>
                    <a:pt x="71" y="1196"/>
                    <a:pt x="36" y="1374"/>
                  </a:cubicBezTo>
                  <a:cubicBezTo>
                    <a:pt x="821" y="1339"/>
                    <a:pt x="1445" y="1035"/>
                    <a:pt x="1445" y="679"/>
                  </a:cubicBezTo>
                  <a:cubicBezTo>
                    <a:pt x="1445" y="340"/>
                    <a:pt x="857" y="54"/>
                    <a:pt x="107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3"/>
            <p:cNvSpPr/>
            <p:nvPr/>
          </p:nvSpPr>
          <p:spPr>
            <a:xfrm>
              <a:off x="7156926" y="3211254"/>
              <a:ext cx="97389" cy="43876"/>
            </a:xfrm>
            <a:custGeom>
              <a:avLst/>
              <a:gdLst/>
              <a:ahLst/>
              <a:cxnLst/>
              <a:rect l="l" t="t" r="r" b="b"/>
              <a:pathLst>
                <a:path w="3052" h="1375" extrusionOk="0">
                  <a:moveTo>
                    <a:pt x="1517" y="1"/>
                  </a:moveTo>
                  <a:cubicBezTo>
                    <a:pt x="679" y="1"/>
                    <a:pt x="1" y="304"/>
                    <a:pt x="1" y="679"/>
                  </a:cubicBezTo>
                  <a:cubicBezTo>
                    <a:pt x="1" y="1071"/>
                    <a:pt x="679" y="1374"/>
                    <a:pt x="1517" y="1374"/>
                  </a:cubicBezTo>
                  <a:cubicBezTo>
                    <a:pt x="2356" y="1374"/>
                    <a:pt x="3052" y="1071"/>
                    <a:pt x="3052" y="679"/>
                  </a:cubicBezTo>
                  <a:cubicBezTo>
                    <a:pt x="3052" y="304"/>
                    <a:pt x="2356" y="1"/>
                    <a:pt x="1517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3"/>
            <p:cNvSpPr/>
            <p:nvPr/>
          </p:nvSpPr>
          <p:spPr>
            <a:xfrm>
              <a:off x="7156926" y="3211254"/>
              <a:ext cx="45599" cy="43876"/>
            </a:xfrm>
            <a:custGeom>
              <a:avLst/>
              <a:gdLst/>
              <a:ahLst/>
              <a:cxnLst/>
              <a:rect l="l" t="t" r="r" b="b"/>
              <a:pathLst>
                <a:path w="1429" h="1375" extrusionOk="0">
                  <a:moveTo>
                    <a:pt x="1339" y="1"/>
                  </a:moveTo>
                  <a:cubicBezTo>
                    <a:pt x="589" y="54"/>
                    <a:pt x="1" y="340"/>
                    <a:pt x="1" y="679"/>
                  </a:cubicBezTo>
                  <a:cubicBezTo>
                    <a:pt x="1" y="1035"/>
                    <a:pt x="607" y="1339"/>
                    <a:pt x="1392" y="1374"/>
                  </a:cubicBezTo>
                  <a:cubicBezTo>
                    <a:pt x="1375" y="1196"/>
                    <a:pt x="1357" y="964"/>
                    <a:pt x="1392" y="679"/>
                  </a:cubicBezTo>
                  <a:cubicBezTo>
                    <a:pt x="1428" y="429"/>
                    <a:pt x="1392" y="197"/>
                    <a:pt x="1339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3"/>
            <p:cNvSpPr/>
            <p:nvPr/>
          </p:nvSpPr>
          <p:spPr>
            <a:xfrm>
              <a:off x="6979857" y="3313751"/>
              <a:ext cx="354743" cy="190184"/>
            </a:xfrm>
            <a:custGeom>
              <a:avLst/>
              <a:gdLst/>
              <a:ahLst/>
              <a:cxnLst/>
              <a:rect l="l" t="t" r="r" b="b"/>
              <a:pathLst>
                <a:path w="11117" h="5960" extrusionOk="0">
                  <a:moveTo>
                    <a:pt x="5567" y="0"/>
                  </a:moveTo>
                  <a:cubicBezTo>
                    <a:pt x="3159" y="0"/>
                    <a:pt x="1107" y="1428"/>
                    <a:pt x="340" y="3408"/>
                  </a:cubicBezTo>
                  <a:cubicBezTo>
                    <a:pt x="1" y="4282"/>
                    <a:pt x="536" y="5264"/>
                    <a:pt x="1464" y="5478"/>
                  </a:cubicBezTo>
                  <a:cubicBezTo>
                    <a:pt x="2534" y="5710"/>
                    <a:pt x="4051" y="5960"/>
                    <a:pt x="5567" y="5960"/>
                  </a:cubicBezTo>
                  <a:cubicBezTo>
                    <a:pt x="7084" y="5960"/>
                    <a:pt x="8601" y="5710"/>
                    <a:pt x="9653" y="5478"/>
                  </a:cubicBezTo>
                  <a:cubicBezTo>
                    <a:pt x="10581" y="5264"/>
                    <a:pt x="11117" y="4282"/>
                    <a:pt x="10778" y="3408"/>
                  </a:cubicBezTo>
                  <a:cubicBezTo>
                    <a:pt x="10028" y="1428"/>
                    <a:pt x="7976" y="0"/>
                    <a:pt x="5567" y="0"/>
                  </a:cubicBezTo>
                  <a:close/>
                </a:path>
              </a:pathLst>
            </a:custGeom>
            <a:solidFill>
              <a:srgbClr val="ABE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3"/>
            <p:cNvSpPr/>
            <p:nvPr/>
          </p:nvSpPr>
          <p:spPr>
            <a:xfrm>
              <a:off x="7156351" y="3313751"/>
              <a:ext cx="177675" cy="190184"/>
            </a:xfrm>
            <a:custGeom>
              <a:avLst/>
              <a:gdLst/>
              <a:ahLst/>
              <a:cxnLst/>
              <a:rect l="l" t="t" r="r" b="b"/>
              <a:pathLst>
                <a:path w="5568" h="5960" extrusionOk="0">
                  <a:moveTo>
                    <a:pt x="1" y="0"/>
                  </a:moveTo>
                  <a:lnTo>
                    <a:pt x="1" y="5960"/>
                  </a:lnTo>
                  <a:cubicBezTo>
                    <a:pt x="1535" y="5960"/>
                    <a:pt x="3052" y="5710"/>
                    <a:pt x="4122" y="5460"/>
                  </a:cubicBezTo>
                  <a:cubicBezTo>
                    <a:pt x="5032" y="5264"/>
                    <a:pt x="5568" y="4282"/>
                    <a:pt x="5247" y="3408"/>
                  </a:cubicBezTo>
                  <a:cubicBezTo>
                    <a:pt x="4479" y="1410"/>
                    <a:pt x="2427" y="0"/>
                    <a:pt x="1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3"/>
            <p:cNvSpPr/>
            <p:nvPr/>
          </p:nvSpPr>
          <p:spPr>
            <a:xfrm>
              <a:off x="6979857" y="3313751"/>
              <a:ext cx="222094" cy="190184"/>
            </a:xfrm>
            <a:custGeom>
              <a:avLst/>
              <a:gdLst/>
              <a:ahLst/>
              <a:cxnLst/>
              <a:rect l="l" t="t" r="r" b="b"/>
              <a:pathLst>
                <a:path w="6960" h="5960" extrusionOk="0">
                  <a:moveTo>
                    <a:pt x="5567" y="0"/>
                  </a:moveTo>
                  <a:cubicBezTo>
                    <a:pt x="3159" y="0"/>
                    <a:pt x="1107" y="1428"/>
                    <a:pt x="340" y="3408"/>
                  </a:cubicBezTo>
                  <a:cubicBezTo>
                    <a:pt x="1" y="4282"/>
                    <a:pt x="536" y="5264"/>
                    <a:pt x="1464" y="5478"/>
                  </a:cubicBezTo>
                  <a:cubicBezTo>
                    <a:pt x="2409" y="5674"/>
                    <a:pt x="3730" y="5906"/>
                    <a:pt x="5086" y="5960"/>
                  </a:cubicBezTo>
                  <a:cubicBezTo>
                    <a:pt x="4907" y="5300"/>
                    <a:pt x="4925" y="4568"/>
                    <a:pt x="4997" y="3943"/>
                  </a:cubicBezTo>
                  <a:cubicBezTo>
                    <a:pt x="5068" y="3230"/>
                    <a:pt x="5425" y="2570"/>
                    <a:pt x="5996" y="2141"/>
                  </a:cubicBezTo>
                  <a:cubicBezTo>
                    <a:pt x="6959" y="1410"/>
                    <a:pt x="6763" y="125"/>
                    <a:pt x="6763" y="125"/>
                  </a:cubicBezTo>
                  <a:cubicBezTo>
                    <a:pt x="6370" y="36"/>
                    <a:pt x="5978" y="0"/>
                    <a:pt x="5567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3"/>
            <p:cNvSpPr/>
            <p:nvPr/>
          </p:nvSpPr>
          <p:spPr>
            <a:xfrm>
              <a:off x="7156351" y="3313751"/>
              <a:ext cx="45599" cy="82009"/>
            </a:xfrm>
            <a:custGeom>
              <a:avLst/>
              <a:gdLst/>
              <a:ahLst/>
              <a:cxnLst/>
              <a:rect l="l" t="t" r="r" b="b"/>
              <a:pathLst>
                <a:path w="1429" h="2570" extrusionOk="0">
                  <a:moveTo>
                    <a:pt x="1" y="0"/>
                  </a:moveTo>
                  <a:lnTo>
                    <a:pt x="1" y="2570"/>
                  </a:lnTo>
                  <a:cubicBezTo>
                    <a:pt x="144" y="2409"/>
                    <a:pt x="286" y="2266"/>
                    <a:pt x="465" y="2141"/>
                  </a:cubicBezTo>
                  <a:cubicBezTo>
                    <a:pt x="1428" y="1410"/>
                    <a:pt x="1214" y="125"/>
                    <a:pt x="1214" y="125"/>
                  </a:cubicBezTo>
                  <a:cubicBezTo>
                    <a:pt x="822" y="36"/>
                    <a:pt x="429" y="0"/>
                    <a:pt x="1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3"/>
            <p:cNvSpPr/>
            <p:nvPr/>
          </p:nvSpPr>
          <p:spPr>
            <a:xfrm>
              <a:off x="7077214" y="3313751"/>
              <a:ext cx="160029" cy="190184"/>
            </a:xfrm>
            <a:custGeom>
              <a:avLst/>
              <a:gdLst/>
              <a:ahLst/>
              <a:cxnLst/>
              <a:rect l="l" t="t" r="r" b="b"/>
              <a:pathLst>
                <a:path w="5015" h="5960" extrusionOk="0">
                  <a:moveTo>
                    <a:pt x="2516" y="0"/>
                  </a:moveTo>
                  <a:cubicBezTo>
                    <a:pt x="2516" y="0"/>
                    <a:pt x="1" y="1392"/>
                    <a:pt x="72" y="5781"/>
                  </a:cubicBezTo>
                  <a:cubicBezTo>
                    <a:pt x="839" y="5888"/>
                    <a:pt x="1678" y="5960"/>
                    <a:pt x="2516" y="5960"/>
                  </a:cubicBezTo>
                  <a:cubicBezTo>
                    <a:pt x="3355" y="5960"/>
                    <a:pt x="4194" y="5888"/>
                    <a:pt x="4943" y="5781"/>
                  </a:cubicBezTo>
                  <a:cubicBezTo>
                    <a:pt x="5014" y="1392"/>
                    <a:pt x="2516" y="0"/>
                    <a:pt x="2516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3"/>
            <p:cNvSpPr/>
            <p:nvPr/>
          </p:nvSpPr>
          <p:spPr>
            <a:xfrm>
              <a:off x="7077214" y="3313751"/>
              <a:ext cx="116184" cy="190184"/>
            </a:xfrm>
            <a:custGeom>
              <a:avLst/>
              <a:gdLst/>
              <a:ahLst/>
              <a:cxnLst/>
              <a:rect l="l" t="t" r="r" b="b"/>
              <a:pathLst>
                <a:path w="3641" h="5960" extrusionOk="0">
                  <a:moveTo>
                    <a:pt x="2516" y="0"/>
                  </a:moveTo>
                  <a:cubicBezTo>
                    <a:pt x="2516" y="0"/>
                    <a:pt x="1" y="1392"/>
                    <a:pt x="72" y="5781"/>
                  </a:cubicBezTo>
                  <a:cubicBezTo>
                    <a:pt x="697" y="5870"/>
                    <a:pt x="1357" y="5942"/>
                    <a:pt x="2035" y="5960"/>
                  </a:cubicBezTo>
                  <a:cubicBezTo>
                    <a:pt x="1856" y="5300"/>
                    <a:pt x="1874" y="4568"/>
                    <a:pt x="1946" y="3943"/>
                  </a:cubicBezTo>
                  <a:cubicBezTo>
                    <a:pt x="2017" y="3230"/>
                    <a:pt x="2374" y="2570"/>
                    <a:pt x="2945" y="2141"/>
                  </a:cubicBezTo>
                  <a:cubicBezTo>
                    <a:pt x="3337" y="1838"/>
                    <a:pt x="3551" y="1446"/>
                    <a:pt x="3641" y="1089"/>
                  </a:cubicBezTo>
                  <a:cubicBezTo>
                    <a:pt x="3070" y="304"/>
                    <a:pt x="2516" y="0"/>
                    <a:pt x="2516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3"/>
            <p:cNvSpPr/>
            <p:nvPr/>
          </p:nvSpPr>
          <p:spPr>
            <a:xfrm>
              <a:off x="7143843" y="3196161"/>
              <a:ext cx="26772" cy="152051"/>
            </a:xfrm>
            <a:custGeom>
              <a:avLst/>
              <a:gdLst/>
              <a:ahLst/>
              <a:cxnLst/>
              <a:rect l="l" t="t" r="r" b="b"/>
              <a:pathLst>
                <a:path w="839" h="4765" extrusionOk="0">
                  <a:moveTo>
                    <a:pt x="428" y="1"/>
                  </a:moveTo>
                  <a:cubicBezTo>
                    <a:pt x="399" y="1"/>
                    <a:pt x="369" y="4"/>
                    <a:pt x="339" y="10"/>
                  </a:cubicBezTo>
                  <a:cubicBezTo>
                    <a:pt x="143" y="45"/>
                    <a:pt x="0" y="224"/>
                    <a:pt x="0" y="420"/>
                  </a:cubicBezTo>
                  <a:lnTo>
                    <a:pt x="0" y="4328"/>
                  </a:lnTo>
                  <a:cubicBezTo>
                    <a:pt x="0" y="4542"/>
                    <a:pt x="143" y="4702"/>
                    <a:pt x="339" y="4756"/>
                  </a:cubicBezTo>
                  <a:cubicBezTo>
                    <a:pt x="367" y="4761"/>
                    <a:pt x="395" y="4764"/>
                    <a:pt x="422" y="4764"/>
                  </a:cubicBezTo>
                  <a:cubicBezTo>
                    <a:pt x="653" y="4764"/>
                    <a:pt x="839" y="4569"/>
                    <a:pt x="839" y="4345"/>
                  </a:cubicBezTo>
                  <a:lnTo>
                    <a:pt x="839" y="402"/>
                  </a:lnTo>
                  <a:cubicBezTo>
                    <a:pt x="839" y="180"/>
                    <a:pt x="656" y="1"/>
                    <a:pt x="428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8" name="Google Shape;1958;p73"/>
          <p:cNvGrpSpPr/>
          <p:nvPr/>
        </p:nvGrpSpPr>
        <p:grpSpPr>
          <a:xfrm>
            <a:off x="6967556" y="2583058"/>
            <a:ext cx="202920" cy="326893"/>
            <a:chOff x="7052739" y="2634790"/>
            <a:chExt cx="210128" cy="338503"/>
          </a:xfrm>
        </p:grpSpPr>
        <p:sp>
          <p:nvSpPr>
            <p:cNvPr id="1959" name="Google Shape;1959;p73"/>
            <p:cNvSpPr/>
            <p:nvPr/>
          </p:nvSpPr>
          <p:spPr>
            <a:xfrm>
              <a:off x="7192218" y="2634790"/>
              <a:ext cx="63820" cy="150615"/>
            </a:xfrm>
            <a:custGeom>
              <a:avLst/>
              <a:gdLst/>
              <a:ahLst/>
              <a:cxnLst/>
              <a:rect l="l" t="t" r="r" b="b"/>
              <a:pathLst>
                <a:path w="2000" h="4720" extrusionOk="0">
                  <a:moveTo>
                    <a:pt x="1347" y="1"/>
                  </a:moveTo>
                  <a:cubicBezTo>
                    <a:pt x="1062" y="1"/>
                    <a:pt x="796" y="204"/>
                    <a:pt x="732" y="508"/>
                  </a:cubicBezTo>
                  <a:lnTo>
                    <a:pt x="1" y="4505"/>
                  </a:lnTo>
                  <a:lnTo>
                    <a:pt x="1214" y="4719"/>
                  </a:lnTo>
                  <a:lnTo>
                    <a:pt x="1946" y="723"/>
                  </a:lnTo>
                  <a:cubicBezTo>
                    <a:pt x="1999" y="384"/>
                    <a:pt x="1785" y="80"/>
                    <a:pt x="1446" y="9"/>
                  </a:cubicBezTo>
                  <a:cubicBezTo>
                    <a:pt x="1413" y="3"/>
                    <a:pt x="1380" y="1"/>
                    <a:pt x="1347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3"/>
            <p:cNvSpPr/>
            <p:nvPr/>
          </p:nvSpPr>
          <p:spPr>
            <a:xfrm>
              <a:off x="7192218" y="2698260"/>
              <a:ext cx="49588" cy="87146"/>
            </a:xfrm>
            <a:custGeom>
              <a:avLst/>
              <a:gdLst/>
              <a:ahLst/>
              <a:cxnLst/>
              <a:rect l="l" t="t" r="r" b="b"/>
              <a:pathLst>
                <a:path w="1554" h="2731" extrusionOk="0">
                  <a:moveTo>
                    <a:pt x="465" y="0"/>
                  </a:moveTo>
                  <a:lnTo>
                    <a:pt x="1" y="2516"/>
                  </a:lnTo>
                  <a:lnTo>
                    <a:pt x="1214" y="2730"/>
                  </a:lnTo>
                  <a:lnTo>
                    <a:pt x="1553" y="893"/>
                  </a:lnTo>
                  <a:cubicBezTo>
                    <a:pt x="1161" y="464"/>
                    <a:pt x="750" y="179"/>
                    <a:pt x="465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3"/>
            <p:cNvSpPr/>
            <p:nvPr/>
          </p:nvSpPr>
          <p:spPr>
            <a:xfrm>
              <a:off x="7211588" y="2634790"/>
              <a:ext cx="44451" cy="45280"/>
            </a:xfrm>
            <a:custGeom>
              <a:avLst/>
              <a:gdLst/>
              <a:ahLst/>
              <a:cxnLst/>
              <a:rect l="l" t="t" r="r" b="b"/>
              <a:pathLst>
                <a:path w="1393" h="1419" extrusionOk="0">
                  <a:moveTo>
                    <a:pt x="740" y="1"/>
                  </a:moveTo>
                  <a:cubicBezTo>
                    <a:pt x="455" y="1"/>
                    <a:pt x="189" y="204"/>
                    <a:pt x="125" y="508"/>
                  </a:cubicBezTo>
                  <a:lnTo>
                    <a:pt x="1" y="1204"/>
                  </a:lnTo>
                  <a:lnTo>
                    <a:pt x="1214" y="1418"/>
                  </a:lnTo>
                  <a:lnTo>
                    <a:pt x="1339" y="723"/>
                  </a:lnTo>
                  <a:cubicBezTo>
                    <a:pt x="1392" y="384"/>
                    <a:pt x="1178" y="80"/>
                    <a:pt x="839" y="9"/>
                  </a:cubicBezTo>
                  <a:cubicBezTo>
                    <a:pt x="806" y="3"/>
                    <a:pt x="773" y="1"/>
                    <a:pt x="7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3"/>
            <p:cNvSpPr/>
            <p:nvPr/>
          </p:nvSpPr>
          <p:spPr>
            <a:xfrm>
              <a:off x="7199047" y="2659936"/>
              <a:ext cx="63820" cy="33569"/>
            </a:xfrm>
            <a:custGeom>
              <a:avLst/>
              <a:gdLst/>
              <a:ahLst/>
              <a:cxnLst/>
              <a:rect l="l" t="t" r="r" b="b"/>
              <a:pathLst>
                <a:path w="2000" h="1052" extrusionOk="0">
                  <a:moveTo>
                    <a:pt x="465" y="0"/>
                  </a:moveTo>
                  <a:cubicBezTo>
                    <a:pt x="259" y="0"/>
                    <a:pt x="69" y="137"/>
                    <a:pt x="37" y="345"/>
                  </a:cubicBezTo>
                  <a:cubicBezTo>
                    <a:pt x="1" y="577"/>
                    <a:pt x="144" y="809"/>
                    <a:pt x="376" y="845"/>
                  </a:cubicBezTo>
                  <a:lnTo>
                    <a:pt x="1464" y="1041"/>
                  </a:lnTo>
                  <a:cubicBezTo>
                    <a:pt x="1494" y="1048"/>
                    <a:pt x="1525" y="1051"/>
                    <a:pt x="1555" y="1051"/>
                  </a:cubicBezTo>
                  <a:cubicBezTo>
                    <a:pt x="1753" y="1051"/>
                    <a:pt x="1933" y="903"/>
                    <a:pt x="1964" y="702"/>
                  </a:cubicBezTo>
                  <a:cubicBezTo>
                    <a:pt x="1999" y="470"/>
                    <a:pt x="1857" y="256"/>
                    <a:pt x="1625" y="202"/>
                  </a:cubicBezTo>
                  <a:lnTo>
                    <a:pt x="536" y="6"/>
                  </a:lnTo>
                  <a:cubicBezTo>
                    <a:pt x="512" y="2"/>
                    <a:pt x="489" y="0"/>
                    <a:pt x="465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3"/>
            <p:cNvSpPr/>
            <p:nvPr/>
          </p:nvSpPr>
          <p:spPr>
            <a:xfrm>
              <a:off x="7076640" y="2647650"/>
              <a:ext cx="70074" cy="173048"/>
            </a:xfrm>
            <a:custGeom>
              <a:avLst/>
              <a:gdLst/>
              <a:ahLst/>
              <a:cxnLst/>
              <a:rect l="l" t="t" r="r" b="b"/>
              <a:pathLst>
                <a:path w="2196" h="5423" extrusionOk="0">
                  <a:moveTo>
                    <a:pt x="632" y="1"/>
                  </a:moveTo>
                  <a:cubicBezTo>
                    <a:pt x="516" y="1"/>
                    <a:pt x="403" y="61"/>
                    <a:pt x="340" y="177"/>
                  </a:cubicBezTo>
                  <a:lnTo>
                    <a:pt x="197" y="462"/>
                  </a:lnTo>
                  <a:cubicBezTo>
                    <a:pt x="54" y="766"/>
                    <a:pt x="1" y="1105"/>
                    <a:pt x="54" y="1444"/>
                  </a:cubicBezTo>
                  <a:lnTo>
                    <a:pt x="715" y="5423"/>
                  </a:lnTo>
                  <a:lnTo>
                    <a:pt x="2195" y="5173"/>
                  </a:lnTo>
                  <a:lnTo>
                    <a:pt x="1535" y="1194"/>
                  </a:lnTo>
                  <a:cubicBezTo>
                    <a:pt x="1482" y="873"/>
                    <a:pt x="1321" y="552"/>
                    <a:pt x="1089" y="320"/>
                  </a:cubicBezTo>
                  <a:lnTo>
                    <a:pt x="857" y="88"/>
                  </a:lnTo>
                  <a:cubicBezTo>
                    <a:pt x="792" y="29"/>
                    <a:pt x="711" y="1"/>
                    <a:pt x="632" y="1"/>
                  </a:cubicBezTo>
                  <a:close/>
                </a:path>
              </a:pathLst>
            </a:custGeom>
            <a:solidFill>
              <a:srgbClr val="FFB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3"/>
            <p:cNvSpPr/>
            <p:nvPr/>
          </p:nvSpPr>
          <p:spPr>
            <a:xfrm>
              <a:off x="7078363" y="2685720"/>
              <a:ext cx="68351" cy="134979"/>
            </a:xfrm>
            <a:custGeom>
              <a:avLst/>
              <a:gdLst/>
              <a:ahLst/>
              <a:cxnLst/>
              <a:rect l="l" t="t" r="r" b="b"/>
              <a:pathLst>
                <a:path w="2142" h="4230" extrusionOk="0">
                  <a:moveTo>
                    <a:pt x="1481" y="1"/>
                  </a:moveTo>
                  <a:lnTo>
                    <a:pt x="1017" y="251"/>
                  </a:lnTo>
                  <a:cubicBezTo>
                    <a:pt x="912" y="317"/>
                    <a:pt x="786" y="354"/>
                    <a:pt x="655" y="354"/>
                  </a:cubicBezTo>
                  <a:cubicBezTo>
                    <a:pt x="610" y="354"/>
                    <a:pt x="564" y="349"/>
                    <a:pt x="518" y="340"/>
                  </a:cubicBezTo>
                  <a:lnTo>
                    <a:pt x="0" y="251"/>
                  </a:lnTo>
                  <a:lnTo>
                    <a:pt x="661" y="4230"/>
                  </a:lnTo>
                  <a:lnTo>
                    <a:pt x="2141" y="3980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3"/>
            <p:cNvSpPr/>
            <p:nvPr/>
          </p:nvSpPr>
          <p:spPr>
            <a:xfrm>
              <a:off x="7085192" y="2721587"/>
              <a:ext cx="61522" cy="99112"/>
            </a:xfrm>
            <a:custGeom>
              <a:avLst/>
              <a:gdLst/>
              <a:ahLst/>
              <a:cxnLst/>
              <a:rect l="l" t="t" r="r" b="b"/>
              <a:pathLst>
                <a:path w="1928" h="3106" extrusionOk="0">
                  <a:moveTo>
                    <a:pt x="1464" y="1"/>
                  </a:moveTo>
                  <a:cubicBezTo>
                    <a:pt x="1178" y="144"/>
                    <a:pt x="678" y="340"/>
                    <a:pt x="0" y="411"/>
                  </a:cubicBezTo>
                  <a:lnTo>
                    <a:pt x="447" y="3106"/>
                  </a:lnTo>
                  <a:lnTo>
                    <a:pt x="1927" y="285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3"/>
            <p:cNvSpPr/>
            <p:nvPr/>
          </p:nvSpPr>
          <p:spPr>
            <a:xfrm>
              <a:off x="7080054" y="2647650"/>
              <a:ext cx="35899" cy="25432"/>
            </a:xfrm>
            <a:custGeom>
              <a:avLst/>
              <a:gdLst/>
              <a:ahLst/>
              <a:cxnLst/>
              <a:rect l="l" t="t" r="r" b="b"/>
              <a:pathLst>
                <a:path w="1125" h="797" extrusionOk="0">
                  <a:moveTo>
                    <a:pt x="525" y="1"/>
                  </a:moveTo>
                  <a:cubicBezTo>
                    <a:pt x="409" y="1"/>
                    <a:pt x="296" y="61"/>
                    <a:pt x="233" y="177"/>
                  </a:cubicBezTo>
                  <a:lnTo>
                    <a:pt x="90" y="462"/>
                  </a:lnTo>
                  <a:cubicBezTo>
                    <a:pt x="54" y="534"/>
                    <a:pt x="19" y="605"/>
                    <a:pt x="1" y="676"/>
                  </a:cubicBezTo>
                  <a:cubicBezTo>
                    <a:pt x="121" y="757"/>
                    <a:pt x="272" y="797"/>
                    <a:pt x="430" y="797"/>
                  </a:cubicBezTo>
                  <a:cubicBezTo>
                    <a:pt x="483" y="797"/>
                    <a:pt x="536" y="792"/>
                    <a:pt x="590" y="783"/>
                  </a:cubicBezTo>
                  <a:cubicBezTo>
                    <a:pt x="822" y="748"/>
                    <a:pt x="1018" y="641"/>
                    <a:pt x="1125" y="498"/>
                  </a:cubicBezTo>
                  <a:cubicBezTo>
                    <a:pt x="1089" y="427"/>
                    <a:pt x="1036" y="373"/>
                    <a:pt x="982" y="320"/>
                  </a:cubicBezTo>
                  <a:lnTo>
                    <a:pt x="750" y="88"/>
                  </a:lnTo>
                  <a:cubicBezTo>
                    <a:pt x="685" y="29"/>
                    <a:pt x="604" y="1"/>
                    <a:pt x="525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3"/>
            <p:cNvSpPr/>
            <p:nvPr/>
          </p:nvSpPr>
          <p:spPr>
            <a:xfrm>
              <a:off x="7146683" y="2690155"/>
              <a:ext cx="48439" cy="139670"/>
            </a:xfrm>
            <a:custGeom>
              <a:avLst/>
              <a:gdLst/>
              <a:ahLst/>
              <a:cxnLst/>
              <a:rect l="l" t="t" r="r" b="b"/>
              <a:pathLst>
                <a:path w="1518" h="4377" extrusionOk="0">
                  <a:moveTo>
                    <a:pt x="969" y="0"/>
                  </a:moveTo>
                  <a:cubicBezTo>
                    <a:pt x="712" y="0"/>
                    <a:pt x="497" y="188"/>
                    <a:pt x="464" y="451"/>
                  </a:cubicBezTo>
                  <a:lnTo>
                    <a:pt x="0" y="4251"/>
                  </a:lnTo>
                  <a:lnTo>
                    <a:pt x="1017" y="4376"/>
                  </a:lnTo>
                  <a:lnTo>
                    <a:pt x="1481" y="576"/>
                  </a:lnTo>
                  <a:cubicBezTo>
                    <a:pt x="1517" y="290"/>
                    <a:pt x="1321" y="40"/>
                    <a:pt x="1035" y="5"/>
                  </a:cubicBezTo>
                  <a:cubicBezTo>
                    <a:pt x="1013" y="2"/>
                    <a:pt x="991" y="0"/>
                    <a:pt x="969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3"/>
            <p:cNvSpPr/>
            <p:nvPr/>
          </p:nvSpPr>
          <p:spPr>
            <a:xfrm>
              <a:off x="7052739" y="2754614"/>
              <a:ext cx="202150" cy="218679"/>
            </a:xfrm>
            <a:custGeom>
              <a:avLst/>
              <a:gdLst/>
              <a:ahLst/>
              <a:cxnLst/>
              <a:rect l="l" t="t" r="r" b="b"/>
              <a:pathLst>
                <a:path w="6335" h="6853" extrusionOk="0">
                  <a:moveTo>
                    <a:pt x="1000" y="1"/>
                  </a:moveTo>
                  <a:cubicBezTo>
                    <a:pt x="446" y="1"/>
                    <a:pt x="0" y="447"/>
                    <a:pt x="0" y="1000"/>
                  </a:cubicBezTo>
                  <a:lnTo>
                    <a:pt x="0" y="4908"/>
                  </a:lnTo>
                  <a:cubicBezTo>
                    <a:pt x="0" y="5996"/>
                    <a:pt x="875" y="6852"/>
                    <a:pt x="1945" y="6852"/>
                  </a:cubicBezTo>
                  <a:lnTo>
                    <a:pt x="4390" y="6852"/>
                  </a:lnTo>
                  <a:cubicBezTo>
                    <a:pt x="5460" y="6852"/>
                    <a:pt x="6335" y="5996"/>
                    <a:pt x="6335" y="4908"/>
                  </a:cubicBezTo>
                  <a:lnTo>
                    <a:pt x="6335" y="1000"/>
                  </a:lnTo>
                  <a:cubicBezTo>
                    <a:pt x="6335" y="447"/>
                    <a:pt x="5888" y="1"/>
                    <a:pt x="5353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3"/>
            <p:cNvSpPr/>
            <p:nvPr/>
          </p:nvSpPr>
          <p:spPr>
            <a:xfrm>
              <a:off x="7052739" y="2754614"/>
              <a:ext cx="103644" cy="218679"/>
            </a:xfrm>
            <a:custGeom>
              <a:avLst/>
              <a:gdLst/>
              <a:ahLst/>
              <a:cxnLst/>
              <a:rect l="l" t="t" r="r" b="b"/>
              <a:pathLst>
                <a:path w="3248" h="6853" extrusionOk="0">
                  <a:moveTo>
                    <a:pt x="1000" y="1"/>
                  </a:moveTo>
                  <a:cubicBezTo>
                    <a:pt x="446" y="1"/>
                    <a:pt x="0" y="447"/>
                    <a:pt x="0" y="1000"/>
                  </a:cubicBezTo>
                  <a:lnTo>
                    <a:pt x="0" y="4908"/>
                  </a:lnTo>
                  <a:cubicBezTo>
                    <a:pt x="0" y="5996"/>
                    <a:pt x="875" y="6852"/>
                    <a:pt x="1945" y="6852"/>
                  </a:cubicBezTo>
                  <a:lnTo>
                    <a:pt x="2909" y="6852"/>
                  </a:lnTo>
                  <a:cubicBezTo>
                    <a:pt x="2195" y="6246"/>
                    <a:pt x="2177" y="5211"/>
                    <a:pt x="2177" y="5211"/>
                  </a:cubicBezTo>
                  <a:cubicBezTo>
                    <a:pt x="2177" y="5211"/>
                    <a:pt x="2177" y="3944"/>
                    <a:pt x="2177" y="2945"/>
                  </a:cubicBezTo>
                  <a:cubicBezTo>
                    <a:pt x="2177" y="2338"/>
                    <a:pt x="2391" y="1749"/>
                    <a:pt x="2766" y="1268"/>
                  </a:cubicBezTo>
                  <a:cubicBezTo>
                    <a:pt x="3248" y="661"/>
                    <a:pt x="3176" y="1"/>
                    <a:pt x="3176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3"/>
            <p:cNvSpPr/>
            <p:nvPr/>
          </p:nvSpPr>
          <p:spPr>
            <a:xfrm>
              <a:off x="7170041" y="2710642"/>
              <a:ext cx="38739" cy="70330"/>
            </a:xfrm>
            <a:custGeom>
              <a:avLst/>
              <a:gdLst/>
              <a:ahLst/>
              <a:cxnLst/>
              <a:rect l="l" t="t" r="r" b="b"/>
              <a:pathLst>
                <a:path w="1214" h="2204" extrusionOk="0">
                  <a:moveTo>
                    <a:pt x="668" y="1"/>
                  </a:moveTo>
                  <a:cubicBezTo>
                    <a:pt x="423" y="1"/>
                    <a:pt x="195" y="188"/>
                    <a:pt x="178" y="451"/>
                  </a:cubicBezTo>
                  <a:lnTo>
                    <a:pt x="36" y="1629"/>
                  </a:lnTo>
                  <a:cubicBezTo>
                    <a:pt x="0" y="1914"/>
                    <a:pt x="196" y="2164"/>
                    <a:pt x="464" y="2200"/>
                  </a:cubicBezTo>
                  <a:cubicBezTo>
                    <a:pt x="486" y="2202"/>
                    <a:pt x="509" y="2204"/>
                    <a:pt x="531" y="2204"/>
                  </a:cubicBezTo>
                  <a:cubicBezTo>
                    <a:pt x="787" y="2204"/>
                    <a:pt x="1002" y="2016"/>
                    <a:pt x="1035" y="1753"/>
                  </a:cubicBezTo>
                  <a:lnTo>
                    <a:pt x="1178" y="576"/>
                  </a:lnTo>
                  <a:cubicBezTo>
                    <a:pt x="1213" y="290"/>
                    <a:pt x="1017" y="41"/>
                    <a:pt x="732" y="5"/>
                  </a:cubicBezTo>
                  <a:cubicBezTo>
                    <a:pt x="710" y="2"/>
                    <a:pt x="689" y="1"/>
                    <a:pt x="668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3"/>
            <p:cNvSpPr/>
            <p:nvPr/>
          </p:nvSpPr>
          <p:spPr>
            <a:xfrm>
              <a:off x="7088032" y="2834901"/>
              <a:ext cx="27921" cy="22816"/>
            </a:xfrm>
            <a:custGeom>
              <a:avLst/>
              <a:gdLst/>
              <a:ahLst/>
              <a:cxnLst/>
              <a:rect l="l" t="t" r="r" b="b"/>
              <a:pathLst>
                <a:path w="875" h="715" extrusionOk="0">
                  <a:moveTo>
                    <a:pt x="429" y="1"/>
                  </a:moveTo>
                  <a:cubicBezTo>
                    <a:pt x="197" y="1"/>
                    <a:pt x="1" y="161"/>
                    <a:pt x="1" y="357"/>
                  </a:cubicBezTo>
                  <a:cubicBezTo>
                    <a:pt x="1" y="554"/>
                    <a:pt x="197" y="714"/>
                    <a:pt x="429" y="714"/>
                  </a:cubicBezTo>
                  <a:cubicBezTo>
                    <a:pt x="679" y="714"/>
                    <a:pt x="875" y="554"/>
                    <a:pt x="875" y="357"/>
                  </a:cubicBezTo>
                  <a:cubicBezTo>
                    <a:pt x="875" y="161"/>
                    <a:pt x="679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3"/>
            <p:cNvSpPr/>
            <p:nvPr/>
          </p:nvSpPr>
          <p:spPr>
            <a:xfrm>
              <a:off x="7192218" y="2834901"/>
              <a:ext cx="27953" cy="22816"/>
            </a:xfrm>
            <a:custGeom>
              <a:avLst/>
              <a:gdLst/>
              <a:ahLst/>
              <a:cxnLst/>
              <a:rect l="l" t="t" r="r" b="b"/>
              <a:pathLst>
                <a:path w="876" h="715" extrusionOk="0">
                  <a:moveTo>
                    <a:pt x="429" y="1"/>
                  </a:moveTo>
                  <a:cubicBezTo>
                    <a:pt x="197" y="1"/>
                    <a:pt x="1" y="161"/>
                    <a:pt x="1" y="357"/>
                  </a:cubicBezTo>
                  <a:cubicBezTo>
                    <a:pt x="1" y="554"/>
                    <a:pt x="197" y="714"/>
                    <a:pt x="429" y="714"/>
                  </a:cubicBezTo>
                  <a:cubicBezTo>
                    <a:pt x="679" y="714"/>
                    <a:pt x="875" y="554"/>
                    <a:pt x="875" y="357"/>
                  </a:cubicBezTo>
                  <a:cubicBezTo>
                    <a:pt x="875" y="161"/>
                    <a:pt x="679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3"/>
            <p:cNvSpPr/>
            <p:nvPr/>
          </p:nvSpPr>
          <p:spPr>
            <a:xfrm>
              <a:off x="7140428" y="2833689"/>
              <a:ext cx="27347" cy="14328"/>
            </a:xfrm>
            <a:custGeom>
              <a:avLst/>
              <a:gdLst/>
              <a:ahLst/>
              <a:cxnLst/>
              <a:rect l="l" t="t" r="r" b="b"/>
              <a:pathLst>
                <a:path w="857" h="449" extrusionOk="0">
                  <a:moveTo>
                    <a:pt x="672" y="0"/>
                  </a:moveTo>
                  <a:cubicBezTo>
                    <a:pt x="628" y="0"/>
                    <a:pt x="574" y="17"/>
                    <a:pt x="535" y="74"/>
                  </a:cubicBezTo>
                  <a:cubicBezTo>
                    <a:pt x="500" y="128"/>
                    <a:pt x="446" y="128"/>
                    <a:pt x="428" y="128"/>
                  </a:cubicBezTo>
                  <a:cubicBezTo>
                    <a:pt x="411" y="128"/>
                    <a:pt x="357" y="128"/>
                    <a:pt x="321" y="74"/>
                  </a:cubicBezTo>
                  <a:cubicBezTo>
                    <a:pt x="286" y="27"/>
                    <a:pt x="226" y="3"/>
                    <a:pt x="169" y="3"/>
                  </a:cubicBezTo>
                  <a:cubicBezTo>
                    <a:pt x="141" y="3"/>
                    <a:pt x="113" y="9"/>
                    <a:pt x="89" y="21"/>
                  </a:cubicBezTo>
                  <a:cubicBezTo>
                    <a:pt x="18" y="74"/>
                    <a:pt x="0" y="181"/>
                    <a:pt x="54" y="253"/>
                  </a:cubicBezTo>
                  <a:cubicBezTo>
                    <a:pt x="125" y="378"/>
                    <a:pt x="268" y="449"/>
                    <a:pt x="428" y="449"/>
                  </a:cubicBezTo>
                  <a:cubicBezTo>
                    <a:pt x="571" y="449"/>
                    <a:pt x="714" y="378"/>
                    <a:pt x="803" y="253"/>
                  </a:cubicBezTo>
                  <a:cubicBezTo>
                    <a:pt x="857" y="181"/>
                    <a:pt x="839" y="74"/>
                    <a:pt x="750" y="21"/>
                  </a:cubicBezTo>
                  <a:cubicBezTo>
                    <a:pt x="741" y="13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3"/>
            <p:cNvSpPr/>
            <p:nvPr/>
          </p:nvSpPr>
          <p:spPr>
            <a:xfrm>
              <a:off x="7101147" y="2827498"/>
              <a:ext cx="21667" cy="12573"/>
            </a:xfrm>
            <a:custGeom>
              <a:avLst/>
              <a:gdLst/>
              <a:ahLst/>
              <a:cxnLst/>
              <a:rect l="l" t="t" r="r" b="b"/>
              <a:pathLst>
                <a:path w="679" h="394" extrusionOk="0">
                  <a:moveTo>
                    <a:pt x="339" y="1"/>
                  </a:moveTo>
                  <a:cubicBezTo>
                    <a:pt x="232" y="1"/>
                    <a:pt x="125" y="36"/>
                    <a:pt x="54" y="108"/>
                  </a:cubicBezTo>
                  <a:cubicBezTo>
                    <a:pt x="0" y="179"/>
                    <a:pt x="0" y="286"/>
                    <a:pt x="54" y="340"/>
                  </a:cubicBezTo>
                  <a:cubicBezTo>
                    <a:pt x="89" y="375"/>
                    <a:pt x="134" y="393"/>
                    <a:pt x="176" y="393"/>
                  </a:cubicBezTo>
                  <a:cubicBezTo>
                    <a:pt x="219" y="393"/>
                    <a:pt x="259" y="375"/>
                    <a:pt x="286" y="340"/>
                  </a:cubicBezTo>
                  <a:cubicBezTo>
                    <a:pt x="303" y="322"/>
                    <a:pt x="321" y="322"/>
                    <a:pt x="339" y="322"/>
                  </a:cubicBezTo>
                  <a:cubicBezTo>
                    <a:pt x="357" y="322"/>
                    <a:pt x="375" y="322"/>
                    <a:pt x="393" y="340"/>
                  </a:cubicBezTo>
                  <a:cubicBezTo>
                    <a:pt x="429" y="376"/>
                    <a:pt x="468" y="388"/>
                    <a:pt x="503" y="388"/>
                  </a:cubicBezTo>
                  <a:cubicBezTo>
                    <a:pt x="554" y="388"/>
                    <a:pt x="596" y="361"/>
                    <a:pt x="607" y="340"/>
                  </a:cubicBezTo>
                  <a:cubicBezTo>
                    <a:pt x="678" y="286"/>
                    <a:pt x="678" y="179"/>
                    <a:pt x="607" y="108"/>
                  </a:cubicBezTo>
                  <a:cubicBezTo>
                    <a:pt x="535" y="36"/>
                    <a:pt x="446" y="1"/>
                    <a:pt x="33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3"/>
            <p:cNvSpPr/>
            <p:nvPr/>
          </p:nvSpPr>
          <p:spPr>
            <a:xfrm>
              <a:off x="7185390" y="2827498"/>
              <a:ext cx="21667" cy="12573"/>
            </a:xfrm>
            <a:custGeom>
              <a:avLst/>
              <a:gdLst/>
              <a:ahLst/>
              <a:cxnLst/>
              <a:rect l="l" t="t" r="r" b="b"/>
              <a:pathLst>
                <a:path w="679" h="394" extrusionOk="0">
                  <a:moveTo>
                    <a:pt x="340" y="1"/>
                  </a:moveTo>
                  <a:cubicBezTo>
                    <a:pt x="233" y="1"/>
                    <a:pt x="144" y="36"/>
                    <a:pt x="54" y="108"/>
                  </a:cubicBezTo>
                  <a:cubicBezTo>
                    <a:pt x="1" y="179"/>
                    <a:pt x="1" y="286"/>
                    <a:pt x="54" y="340"/>
                  </a:cubicBezTo>
                  <a:cubicBezTo>
                    <a:pt x="90" y="375"/>
                    <a:pt x="135" y="393"/>
                    <a:pt x="177" y="393"/>
                  </a:cubicBezTo>
                  <a:cubicBezTo>
                    <a:pt x="219" y="393"/>
                    <a:pt x="259" y="375"/>
                    <a:pt x="286" y="340"/>
                  </a:cubicBezTo>
                  <a:cubicBezTo>
                    <a:pt x="304" y="322"/>
                    <a:pt x="322" y="322"/>
                    <a:pt x="340" y="322"/>
                  </a:cubicBezTo>
                  <a:cubicBezTo>
                    <a:pt x="358" y="322"/>
                    <a:pt x="375" y="322"/>
                    <a:pt x="393" y="340"/>
                  </a:cubicBezTo>
                  <a:cubicBezTo>
                    <a:pt x="429" y="376"/>
                    <a:pt x="468" y="388"/>
                    <a:pt x="503" y="388"/>
                  </a:cubicBezTo>
                  <a:cubicBezTo>
                    <a:pt x="555" y="388"/>
                    <a:pt x="597" y="361"/>
                    <a:pt x="607" y="340"/>
                  </a:cubicBezTo>
                  <a:cubicBezTo>
                    <a:pt x="679" y="286"/>
                    <a:pt x="679" y="179"/>
                    <a:pt x="607" y="108"/>
                  </a:cubicBezTo>
                  <a:cubicBezTo>
                    <a:pt x="536" y="36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6" name="Google Shape;1976;p73"/>
          <p:cNvGrpSpPr/>
          <p:nvPr/>
        </p:nvGrpSpPr>
        <p:grpSpPr>
          <a:xfrm>
            <a:off x="6898838" y="2059864"/>
            <a:ext cx="342022" cy="318945"/>
            <a:chOff x="6981580" y="2093013"/>
            <a:chExt cx="354170" cy="330273"/>
          </a:xfrm>
        </p:grpSpPr>
        <p:sp>
          <p:nvSpPr>
            <p:cNvPr id="1977" name="Google Shape;1977;p73"/>
            <p:cNvSpPr/>
            <p:nvPr/>
          </p:nvSpPr>
          <p:spPr>
            <a:xfrm>
              <a:off x="7180858" y="2156802"/>
              <a:ext cx="154891" cy="210734"/>
            </a:xfrm>
            <a:custGeom>
              <a:avLst/>
              <a:gdLst/>
              <a:ahLst/>
              <a:cxnLst/>
              <a:rect l="l" t="t" r="r" b="b"/>
              <a:pathLst>
                <a:path w="4854" h="6604" extrusionOk="0">
                  <a:moveTo>
                    <a:pt x="874" y="0"/>
                  </a:moveTo>
                  <a:lnTo>
                    <a:pt x="0" y="1071"/>
                  </a:lnTo>
                  <a:lnTo>
                    <a:pt x="0" y="5710"/>
                  </a:lnTo>
                  <a:cubicBezTo>
                    <a:pt x="0" y="6174"/>
                    <a:pt x="339" y="6566"/>
                    <a:pt x="803" y="6602"/>
                  </a:cubicBezTo>
                  <a:cubicBezTo>
                    <a:pt x="824" y="6603"/>
                    <a:pt x="845" y="6604"/>
                    <a:pt x="866" y="6604"/>
                  </a:cubicBezTo>
                  <a:cubicBezTo>
                    <a:pt x="1356" y="6604"/>
                    <a:pt x="1766" y="6206"/>
                    <a:pt x="1766" y="5710"/>
                  </a:cubicBezTo>
                  <a:lnTo>
                    <a:pt x="1766" y="4122"/>
                  </a:lnTo>
                  <a:cubicBezTo>
                    <a:pt x="1766" y="3829"/>
                    <a:pt x="2000" y="3586"/>
                    <a:pt x="2289" y="3586"/>
                  </a:cubicBezTo>
                  <a:cubicBezTo>
                    <a:pt x="2299" y="3586"/>
                    <a:pt x="2309" y="3586"/>
                    <a:pt x="2320" y="3586"/>
                  </a:cubicBezTo>
                  <a:cubicBezTo>
                    <a:pt x="2587" y="3604"/>
                    <a:pt x="2801" y="3836"/>
                    <a:pt x="2801" y="4104"/>
                  </a:cubicBezTo>
                  <a:lnTo>
                    <a:pt x="2801" y="4835"/>
                  </a:lnTo>
                  <a:cubicBezTo>
                    <a:pt x="2801" y="5299"/>
                    <a:pt x="3140" y="5692"/>
                    <a:pt x="3604" y="5728"/>
                  </a:cubicBezTo>
                  <a:cubicBezTo>
                    <a:pt x="3635" y="5731"/>
                    <a:pt x="3665" y="5732"/>
                    <a:pt x="3695" y="5732"/>
                  </a:cubicBezTo>
                  <a:cubicBezTo>
                    <a:pt x="4173" y="5732"/>
                    <a:pt x="4568" y="5340"/>
                    <a:pt x="4568" y="4853"/>
                  </a:cubicBezTo>
                  <a:lnTo>
                    <a:pt x="4568" y="2444"/>
                  </a:lnTo>
                  <a:cubicBezTo>
                    <a:pt x="4568" y="2444"/>
                    <a:pt x="4853" y="0"/>
                    <a:pt x="874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3"/>
            <p:cNvSpPr/>
            <p:nvPr/>
          </p:nvSpPr>
          <p:spPr>
            <a:xfrm>
              <a:off x="7180858" y="2156802"/>
              <a:ext cx="108207" cy="159422"/>
            </a:xfrm>
            <a:custGeom>
              <a:avLst/>
              <a:gdLst/>
              <a:ahLst/>
              <a:cxnLst/>
              <a:rect l="l" t="t" r="r" b="b"/>
              <a:pathLst>
                <a:path w="3391" h="4996" extrusionOk="0">
                  <a:moveTo>
                    <a:pt x="874" y="0"/>
                  </a:moveTo>
                  <a:lnTo>
                    <a:pt x="0" y="1071"/>
                  </a:lnTo>
                  <a:lnTo>
                    <a:pt x="0" y="4996"/>
                  </a:lnTo>
                  <a:cubicBezTo>
                    <a:pt x="607" y="3569"/>
                    <a:pt x="1820" y="3497"/>
                    <a:pt x="2676" y="2480"/>
                  </a:cubicBezTo>
                  <a:cubicBezTo>
                    <a:pt x="3390" y="1624"/>
                    <a:pt x="2855" y="678"/>
                    <a:pt x="2409" y="161"/>
                  </a:cubicBezTo>
                  <a:cubicBezTo>
                    <a:pt x="1998" y="54"/>
                    <a:pt x="1481" y="0"/>
                    <a:pt x="874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3"/>
            <p:cNvSpPr/>
            <p:nvPr/>
          </p:nvSpPr>
          <p:spPr>
            <a:xfrm>
              <a:off x="6981580" y="2120903"/>
              <a:ext cx="239708" cy="233613"/>
            </a:xfrm>
            <a:custGeom>
              <a:avLst/>
              <a:gdLst/>
              <a:ahLst/>
              <a:cxnLst/>
              <a:rect l="l" t="t" r="r" b="b"/>
              <a:pathLst>
                <a:path w="7512" h="7321" extrusionOk="0">
                  <a:moveTo>
                    <a:pt x="4764" y="1"/>
                  </a:moveTo>
                  <a:lnTo>
                    <a:pt x="767" y="3998"/>
                  </a:lnTo>
                  <a:cubicBezTo>
                    <a:pt x="0" y="4747"/>
                    <a:pt x="0" y="5978"/>
                    <a:pt x="767" y="6745"/>
                  </a:cubicBezTo>
                  <a:cubicBezTo>
                    <a:pt x="1151" y="7129"/>
                    <a:pt x="1651" y="7321"/>
                    <a:pt x="2150" y="7321"/>
                  </a:cubicBezTo>
                  <a:cubicBezTo>
                    <a:pt x="2650" y="7321"/>
                    <a:pt x="3149" y="7129"/>
                    <a:pt x="3533" y="6745"/>
                  </a:cubicBezTo>
                  <a:lnTo>
                    <a:pt x="7512" y="2767"/>
                  </a:lnTo>
                  <a:lnTo>
                    <a:pt x="4764" y="1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3"/>
            <p:cNvSpPr/>
            <p:nvPr/>
          </p:nvSpPr>
          <p:spPr>
            <a:xfrm>
              <a:off x="6981580" y="2178980"/>
              <a:ext cx="239708" cy="175537"/>
            </a:xfrm>
            <a:custGeom>
              <a:avLst/>
              <a:gdLst/>
              <a:ahLst/>
              <a:cxnLst/>
              <a:rect l="l" t="t" r="r" b="b"/>
              <a:pathLst>
                <a:path w="7512" h="5501" extrusionOk="0">
                  <a:moveTo>
                    <a:pt x="6566" y="1"/>
                  </a:moveTo>
                  <a:lnTo>
                    <a:pt x="2409" y="518"/>
                  </a:lnTo>
                  <a:lnTo>
                    <a:pt x="767" y="2178"/>
                  </a:lnTo>
                  <a:cubicBezTo>
                    <a:pt x="0" y="2927"/>
                    <a:pt x="0" y="4158"/>
                    <a:pt x="767" y="4925"/>
                  </a:cubicBezTo>
                  <a:cubicBezTo>
                    <a:pt x="1151" y="5309"/>
                    <a:pt x="1651" y="5501"/>
                    <a:pt x="2150" y="5501"/>
                  </a:cubicBezTo>
                  <a:cubicBezTo>
                    <a:pt x="2650" y="5501"/>
                    <a:pt x="3149" y="5309"/>
                    <a:pt x="3533" y="4925"/>
                  </a:cubicBezTo>
                  <a:lnTo>
                    <a:pt x="7512" y="947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3"/>
            <p:cNvSpPr/>
            <p:nvPr/>
          </p:nvSpPr>
          <p:spPr>
            <a:xfrm>
              <a:off x="7108550" y="2093013"/>
              <a:ext cx="143499" cy="137692"/>
            </a:xfrm>
            <a:custGeom>
              <a:avLst/>
              <a:gdLst/>
              <a:ahLst/>
              <a:cxnLst/>
              <a:rect l="l" t="t" r="r" b="b"/>
              <a:pathLst>
                <a:path w="4497" h="4315" extrusionOk="0">
                  <a:moveTo>
                    <a:pt x="1035" y="1"/>
                  </a:moveTo>
                  <a:cubicBezTo>
                    <a:pt x="794" y="1"/>
                    <a:pt x="553" y="90"/>
                    <a:pt x="375" y="268"/>
                  </a:cubicBezTo>
                  <a:cubicBezTo>
                    <a:pt x="0" y="643"/>
                    <a:pt x="0" y="1232"/>
                    <a:pt x="375" y="1607"/>
                  </a:cubicBezTo>
                  <a:lnTo>
                    <a:pt x="2819" y="4033"/>
                  </a:lnTo>
                  <a:cubicBezTo>
                    <a:pt x="2998" y="4220"/>
                    <a:pt x="3234" y="4314"/>
                    <a:pt x="3473" y="4314"/>
                  </a:cubicBezTo>
                  <a:cubicBezTo>
                    <a:pt x="3711" y="4314"/>
                    <a:pt x="3952" y="4220"/>
                    <a:pt x="4139" y="4033"/>
                  </a:cubicBezTo>
                  <a:cubicBezTo>
                    <a:pt x="4496" y="3676"/>
                    <a:pt x="4496" y="3087"/>
                    <a:pt x="4139" y="2713"/>
                  </a:cubicBezTo>
                  <a:lnTo>
                    <a:pt x="1695" y="268"/>
                  </a:lnTo>
                  <a:cubicBezTo>
                    <a:pt x="1517" y="90"/>
                    <a:pt x="1276" y="1"/>
                    <a:pt x="1035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3"/>
            <p:cNvSpPr/>
            <p:nvPr/>
          </p:nvSpPr>
          <p:spPr>
            <a:xfrm>
              <a:off x="7108550" y="2093013"/>
              <a:ext cx="87114" cy="84306"/>
            </a:xfrm>
            <a:custGeom>
              <a:avLst/>
              <a:gdLst/>
              <a:ahLst/>
              <a:cxnLst/>
              <a:rect l="l" t="t" r="r" b="b"/>
              <a:pathLst>
                <a:path w="2730" h="2642" extrusionOk="0">
                  <a:moveTo>
                    <a:pt x="1035" y="1"/>
                  </a:moveTo>
                  <a:cubicBezTo>
                    <a:pt x="794" y="1"/>
                    <a:pt x="553" y="90"/>
                    <a:pt x="375" y="268"/>
                  </a:cubicBezTo>
                  <a:cubicBezTo>
                    <a:pt x="0" y="643"/>
                    <a:pt x="0" y="1232"/>
                    <a:pt x="375" y="1607"/>
                  </a:cubicBezTo>
                  <a:lnTo>
                    <a:pt x="1410" y="2641"/>
                  </a:lnTo>
                  <a:cubicBezTo>
                    <a:pt x="1035" y="2267"/>
                    <a:pt x="1035" y="1678"/>
                    <a:pt x="1410" y="1303"/>
                  </a:cubicBezTo>
                  <a:cubicBezTo>
                    <a:pt x="1588" y="1125"/>
                    <a:pt x="1829" y="1036"/>
                    <a:pt x="2070" y="1036"/>
                  </a:cubicBezTo>
                  <a:cubicBezTo>
                    <a:pt x="2311" y="1036"/>
                    <a:pt x="2552" y="1125"/>
                    <a:pt x="2730" y="1303"/>
                  </a:cubicBezTo>
                  <a:lnTo>
                    <a:pt x="1695" y="268"/>
                  </a:lnTo>
                  <a:cubicBezTo>
                    <a:pt x="1517" y="90"/>
                    <a:pt x="1276" y="1"/>
                    <a:pt x="1035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3"/>
            <p:cNvSpPr/>
            <p:nvPr/>
          </p:nvSpPr>
          <p:spPr>
            <a:xfrm>
              <a:off x="7270813" y="2367444"/>
              <a:ext cx="55811" cy="55842"/>
            </a:xfrm>
            <a:custGeom>
              <a:avLst/>
              <a:gdLst/>
              <a:ahLst/>
              <a:cxnLst/>
              <a:rect l="l" t="t" r="r" b="b"/>
              <a:pathLst>
                <a:path w="1749" h="1750" extrusionOk="0">
                  <a:moveTo>
                    <a:pt x="874" y="1"/>
                  </a:moveTo>
                  <a:cubicBezTo>
                    <a:pt x="393" y="1"/>
                    <a:pt x="0" y="393"/>
                    <a:pt x="0" y="875"/>
                  </a:cubicBezTo>
                  <a:cubicBezTo>
                    <a:pt x="0" y="1357"/>
                    <a:pt x="393" y="1749"/>
                    <a:pt x="874" y="1749"/>
                  </a:cubicBezTo>
                  <a:cubicBezTo>
                    <a:pt x="1356" y="1749"/>
                    <a:pt x="1749" y="1357"/>
                    <a:pt x="1749" y="875"/>
                  </a:cubicBezTo>
                  <a:cubicBezTo>
                    <a:pt x="1749" y="393"/>
                    <a:pt x="1356" y="1"/>
                    <a:pt x="874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3"/>
            <p:cNvSpPr/>
            <p:nvPr/>
          </p:nvSpPr>
          <p:spPr>
            <a:xfrm>
              <a:off x="7033944" y="2296858"/>
              <a:ext cx="28496" cy="25368"/>
            </a:xfrm>
            <a:custGeom>
              <a:avLst/>
              <a:gdLst/>
              <a:ahLst/>
              <a:cxnLst/>
              <a:rect l="l" t="t" r="r" b="b"/>
              <a:pathLst>
                <a:path w="893" h="795" extrusionOk="0">
                  <a:moveTo>
                    <a:pt x="540" y="0"/>
                  </a:moveTo>
                  <a:cubicBezTo>
                    <a:pt x="425" y="0"/>
                    <a:pt x="299" y="51"/>
                    <a:pt x="197" y="143"/>
                  </a:cubicBezTo>
                  <a:cubicBezTo>
                    <a:pt x="36" y="321"/>
                    <a:pt x="1" y="571"/>
                    <a:pt x="143" y="714"/>
                  </a:cubicBezTo>
                  <a:cubicBezTo>
                    <a:pt x="197" y="767"/>
                    <a:pt x="272" y="795"/>
                    <a:pt x="356" y="795"/>
                  </a:cubicBezTo>
                  <a:cubicBezTo>
                    <a:pt x="468" y="795"/>
                    <a:pt x="594" y="745"/>
                    <a:pt x="696" y="643"/>
                  </a:cubicBezTo>
                  <a:cubicBezTo>
                    <a:pt x="875" y="464"/>
                    <a:pt x="893" y="214"/>
                    <a:pt x="768" y="90"/>
                  </a:cubicBezTo>
                  <a:cubicBezTo>
                    <a:pt x="707" y="29"/>
                    <a:pt x="626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3"/>
            <p:cNvSpPr/>
            <p:nvPr/>
          </p:nvSpPr>
          <p:spPr>
            <a:xfrm>
              <a:off x="7107401" y="2222857"/>
              <a:ext cx="29070" cy="25624"/>
            </a:xfrm>
            <a:custGeom>
              <a:avLst/>
              <a:gdLst/>
              <a:ahLst/>
              <a:cxnLst/>
              <a:rect l="l" t="t" r="r" b="b"/>
              <a:pathLst>
                <a:path w="911" h="803" extrusionOk="0">
                  <a:moveTo>
                    <a:pt x="547" y="1"/>
                  </a:moveTo>
                  <a:cubicBezTo>
                    <a:pt x="432" y="1"/>
                    <a:pt x="308" y="56"/>
                    <a:pt x="214" y="160"/>
                  </a:cubicBezTo>
                  <a:cubicBezTo>
                    <a:pt x="36" y="321"/>
                    <a:pt x="0" y="571"/>
                    <a:pt x="143" y="713"/>
                  </a:cubicBezTo>
                  <a:cubicBezTo>
                    <a:pt x="204" y="774"/>
                    <a:pt x="285" y="803"/>
                    <a:pt x="369" y="803"/>
                  </a:cubicBezTo>
                  <a:cubicBezTo>
                    <a:pt x="483" y="803"/>
                    <a:pt x="604" y="752"/>
                    <a:pt x="696" y="660"/>
                  </a:cubicBezTo>
                  <a:cubicBezTo>
                    <a:pt x="875" y="482"/>
                    <a:pt x="910" y="232"/>
                    <a:pt x="768" y="89"/>
                  </a:cubicBezTo>
                  <a:cubicBezTo>
                    <a:pt x="708" y="29"/>
                    <a:pt x="630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3"/>
            <p:cNvSpPr/>
            <p:nvPr/>
          </p:nvSpPr>
          <p:spPr>
            <a:xfrm>
              <a:off x="7095435" y="2223846"/>
              <a:ext cx="17104" cy="16242"/>
            </a:xfrm>
            <a:custGeom>
              <a:avLst/>
              <a:gdLst/>
              <a:ahLst/>
              <a:cxnLst/>
              <a:rect l="l" t="t" r="r" b="b"/>
              <a:pathLst>
                <a:path w="536" h="509" extrusionOk="0">
                  <a:moveTo>
                    <a:pt x="179" y="0"/>
                  </a:moveTo>
                  <a:cubicBezTo>
                    <a:pt x="139" y="0"/>
                    <a:pt x="99" y="13"/>
                    <a:pt x="72" y="40"/>
                  </a:cubicBezTo>
                  <a:cubicBezTo>
                    <a:pt x="1" y="112"/>
                    <a:pt x="1" y="219"/>
                    <a:pt x="72" y="272"/>
                  </a:cubicBezTo>
                  <a:lnTo>
                    <a:pt x="250" y="468"/>
                  </a:lnTo>
                  <a:cubicBezTo>
                    <a:pt x="286" y="495"/>
                    <a:pt x="326" y="509"/>
                    <a:pt x="366" y="509"/>
                  </a:cubicBezTo>
                  <a:cubicBezTo>
                    <a:pt x="407" y="509"/>
                    <a:pt x="447" y="495"/>
                    <a:pt x="482" y="468"/>
                  </a:cubicBezTo>
                  <a:cubicBezTo>
                    <a:pt x="536" y="397"/>
                    <a:pt x="536" y="308"/>
                    <a:pt x="482" y="236"/>
                  </a:cubicBezTo>
                  <a:lnTo>
                    <a:pt x="286" y="40"/>
                  </a:lnTo>
                  <a:cubicBezTo>
                    <a:pt x="259" y="13"/>
                    <a:pt x="219" y="0"/>
                    <a:pt x="17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3"/>
            <p:cNvSpPr/>
            <p:nvPr/>
          </p:nvSpPr>
          <p:spPr>
            <a:xfrm>
              <a:off x="7035667" y="2283615"/>
              <a:ext cx="17678" cy="16115"/>
            </a:xfrm>
            <a:custGeom>
              <a:avLst/>
              <a:gdLst/>
              <a:ahLst/>
              <a:cxnLst/>
              <a:rect l="l" t="t" r="r" b="b"/>
              <a:pathLst>
                <a:path w="554" h="505" extrusionOk="0">
                  <a:moveTo>
                    <a:pt x="181" y="0"/>
                  </a:moveTo>
                  <a:cubicBezTo>
                    <a:pt x="138" y="0"/>
                    <a:pt x="98" y="14"/>
                    <a:pt x="72" y="41"/>
                  </a:cubicBezTo>
                  <a:cubicBezTo>
                    <a:pt x="0" y="112"/>
                    <a:pt x="0" y="201"/>
                    <a:pt x="72" y="273"/>
                  </a:cubicBezTo>
                  <a:lnTo>
                    <a:pt x="250" y="451"/>
                  </a:lnTo>
                  <a:cubicBezTo>
                    <a:pt x="286" y="487"/>
                    <a:pt x="330" y="505"/>
                    <a:pt x="373" y="505"/>
                  </a:cubicBezTo>
                  <a:cubicBezTo>
                    <a:pt x="415" y="505"/>
                    <a:pt x="455" y="487"/>
                    <a:pt x="482" y="451"/>
                  </a:cubicBezTo>
                  <a:cubicBezTo>
                    <a:pt x="553" y="397"/>
                    <a:pt x="553" y="290"/>
                    <a:pt x="482" y="237"/>
                  </a:cubicBezTo>
                  <a:lnTo>
                    <a:pt x="303" y="41"/>
                  </a:lnTo>
                  <a:cubicBezTo>
                    <a:pt x="268" y="14"/>
                    <a:pt x="223" y="0"/>
                    <a:pt x="18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3"/>
            <p:cNvSpPr/>
            <p:nvPr/>
          </p:nvSpPr>
          <p:spPr>
            <a:xfrm>
              <a:off x="7064706" y="2252343"/>
              <a:ext cx="22209" cy="21539"/>
            </a:xfrm>
            <a:custGeom>
              <a:avLst/>
              <a:gdLst/>
              <a:ahLst/>
              <a:cxnLst/>
              <a:rect l="l" t="t" r="r" b="b"/>
              <a:pathLst>
                <a:path w="696" h="675" extrusionOk="0">
                  <a:moveTo>
                    <a:pt x="516" y="0"/>
                  </a:moveTo>
                  <a:cubicBezTo>
                    <a:pt x="505" y="0"/>
                    <a:pt x="493" y="1"/>
                    <a:pt x="482" y="4"/>
                  </a:cubicBezTo>
                  <a:cubicBezTo>
                    <a:pt x="446" y="21"/>
                    <a:pt x="339" y="75"/>
                    <a:pt x="357" y="200"/>
                  </a:cubicBezTo>
                  <a:cubicBezTo>
                    <a:pt x="375" y="271"/>
                    <a:pt x="339" y="307"/>
                    <a:pt x="321" y="325"/>
                  </a:cubicBezTo>
                  <a:cubicBezTo>
                    <a:pt x="303" y="343"/>
                    <a:pt x="268" y="360"/>
                    <a:pt x="196" y="360"/>
                  </a:cubicBezTo>
                  <a:cubicBezTo>
                    <a:pt x="187" y="358"/>
                    <a:pt x="178" y="357"/>
                    <a:pt x="168" y="357"/>
                  </a:cubicBezTo>
                  <a:cubicBezTo>
                    <a:pt x="103" y="357"/>
                    <a:pt x="34" y="408"/>
                    <a:pt x="18" y="485"/>
                  </a:cubicBezTo>
                  <a:cubicBezTo>
                    <a:pt x="0" y="557"/>
                    <a:pt x="54" y="646"/>
                    <a:pt x="143" y="664"/>
                  </a:cubicBezTo>
                  <a:cubicBezTo>
                    <a:pt x="173" y="671"/>
                    <a:pt x="203" y="675"/>
                    <a:pt x="234" y="675"/>
                  </a:cubicBezTo>
                  <a:cubicBezTo>
                    <a:pt x="350" y="675"/>
                    <a:pt x="469" y="624"/>
                    <a:pt x="553" y="539"/>
                  </a:cubicBezTo>
                  <a:cubicBezTo>
                    <a:pt x="660" y="432"/>
                    <a:pt x="696" y="289"/>
                    <a:pt x="678" y="129"/>
                  </a:cubicBezTo>
                  <a:cubicBezTo>
                    <a:pt x="663" y="51"/>
                    <a:pt x="593" y="0"/>
                    <a:pt x="516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9" name="Google Shape;1989;p73"/>
          <p:cNvGrpSpPr/>
          <p:nvPr/>
        </p:nvGrpSpPr>
        <p:grpSpPr>
          <a:xfrm>
            <a:off x="6191744" y="3130967"/>
            <a:ext cx="328278" cy="285941"/>
            <a:chOff x="6249371" y="3202160"/>
            <a:chExt cx="339938" cy="296097"/>
          </a:xfrm>
        </p:grpSpPr>
        <p:sp>
          <p:nvSpPr>
            <p:cNvPr id="1990" name="Google Shape;1990;p73"/>
            <p:cNvSpPr/>
            <p:nvPr/>
          </p:nvSpPr>
          <p:spPr>
            <a:xfrm>
              <a:off x="6249371" y="3202160"/>
              <a:ext cx="113344" cy="134947"/>
            </a:xfrm>
            <a:custGeom>
              <a:avLst/>
              <a:gdLst/>
              <a:ahLst/>
              <a:cxnLst/>
              <a:rect l="l" t="t" r="r" b="b"/>
              <a:pathLst>
                <a:path w="3552" h="4229" extrusionOk="0">
                  <a:moveTo>
                    <a:pt x="839" y="0"/>
                  </a:moveTo>
                  <a:cubicBezTo>
                    <a:pt x="375" y="0"/>
                    <a:pt x="0" y="357"/>
                    <a:pt x="0" y="821"/>
                  </a:cubicBezTo>
                  <a:lnTo>
                    <a:pt x="0" y="3230"/>
                  </a:lnTo>
                  <a:cubicBezTo>
                    <a:pt x="0" y="3783"/>
                    <a:pt x="447" y="4229"/>
                    <a:pt x="1000" y="4229"/>
                  </a:cubicBezTo>
                  <a:lnTo>
                    <a:pt x="3551" y="4229"/>
                  </a:lnTo>
                  <a:lnTo>
                    <a:pt x="3551" y="0"/>
                  </a:ln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3"/>
            <p:cNvSpPr/>
            <p:nvPr/>
          </p:nvSpPr>
          <p:spPr>
            <a:xfrm>
              <a:off x="6249371" y="3202160"/>
              <a:ext cx="113344" cy="70617"/>
            </a:xfrm>
            <a:custGeom>
              <a:avLst/>
              <a:gdLst/>
              <a:ahLst/>
              <a:cxnLst/>
              <a:rect l="l" t="t" r="r" b="b"/>
              <a:pathLst>
                <a:path w="3552" h="2213" extrusionOk="0">
                  <a:moveTo>
                    <a:pt x="839" y="0"/>
                  </a:moveTo>
                  <a:cubicBezTo>
                    <a:pt x="375" y="0"/>
                    <a:pt x="0" y="357"/>
                    <a:pt x="0" y="821"/>
                  </a:cubicBezTo>
                  <a:lnTo>
                    <a:pt x="0" y="2213"/>
                  </a:lnTo>
                  <a:lnTo>
                    <a:pt x="3551" y="2213"/>
                  </a:lnTo>
                  <a:lnTo>
                    <a:pt x="3551" y="0"/>
                  </a:lnTo>
                  <a:close/>
                </a:path>
              </a:pathLst>
            </a:custGeom>
            <a:solidFill>
              <a:srgbClr val="546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3"/>
            <p:cNvSpPr/>
            <p:nvPr/>
          </p:nvSpPr>
          <p:spPr>
            <a:xfrm>
              <a:off x="6276144" y="3202160"/>
              <a:ext cx="256812" cy="296093"/>
            </a:xfrm>
            <a:custGeom>
              <a:avLst/>
              <a:gdLst/>
              <a:ahLst/>
              <a:cxnLst/>
              <a:rect l="l" t="t" r="r" b="b"/>
              <a:pathLst>
                <a:path w="8048" h="9279" extrusionOk="0">
                  <a:moveTo>
                    <a:pt x="0" y="0"/>
                  </a:moveTo>
                  <a:cubicBezTo>
                    <a:pt x="464" y="0"/>
                    <a:pt x="821" y="357"/>
                    <a:pt x="821" y="821"/>
                  </a:cubicBezTo>
                  <a:lnTo>
                    <a:pt x="821" y="8440"/>
                  </a:lnTo>
                  <a:cubicBezTo>
                    <a:pt x="821" y="8904"/>
                    <a:pt x="1196" y="9278"/>
                    <a:pt x="1659" y="9278"/>
                  </a:cubicBezTo>
                  <a:lnTo>
                    <a:pt x="8047" y="9278"/>
                  </a:lnTo>
                  <a:lnTo>
                    <a:pt x="8047" y="981"/>
                  </a:lnTo>
                  <a:cubicBezTo>
                    <a:pt x="8047" y="428"/>
                    <a:pt x="7601" y="0"/>
                    <a:pt x="7048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3"/>
            <p:cNvSpPr/>
            <p:nvPr/>
          </p:nvSpPr>
          <p:spPr>
            <a:xfrm>
              <a:off x="6276144" y="3202160"/>
              <a:ext cx="82583" cy="296093"/>
            </a:xfrm>
            <a:custGeom>
              <a:avLst/>
              <a:gdLst/>
              <a:ahLst/>
              <a:cxnLst/>
              <a:rect l="l" t="t" r="r" b="b"/>
              <a:pathLst>
                <a:path w="2588" h="9279" extrusionOk="0">
                  <a:moveTo>
                    <a:pt x="0" y="0"/>
                  </a:moveTo>
                  <a:cubicBezTo>
                    <a:pt x="446" y="0"/>
                    <a:pt x="821" y="357"/>
                    <a:pt x="821" y="821"/>
                  </a:cubicBezTo>
                  <a:lnTo>
                    <a:pt x="821" y="8440"/>
                  </a:lnTo>
                  <a:cubicBezTo>
                    <a:pt x="821" y="8904"/>
                    <a:pt x="1196" y="9278"/>
                    <a:pt x="1659" y="9278"/>
                  </a:cubicBezTo>
                  <a:lnTo>
                    <a:pt x="2587" y="9278"/>
                  </a:lnTo>
                  <a:lnTo>
                    <a:pt x="2587" y="0"/>
                  </a:ln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3"/>
            <p:cNvSpPr/>
            <p:nvPr/>
          </p:nvSpPr>
          <p:spPr>
            <a:xfrm>
              <a:off x="6302310" y="3429331"/>
              <a:ext cx="56417" cy="68926"/>
            </a:xfrm>
            <a:custGeom>
              <a:avLst/>
              <a:gdLst/>
              <a:ahLst/>
              <a:cxnLst/>
              <a:rect l="l" t="t" r="r" b="b"/>
              <a:pathLst>
                <a:path w="1768" h="2160" extrusionOk="0">
                  <a:moveTo>
                    <a:pt x="1" y="0"/>
                  </a:moveTo>
                  <a:lnTo>
                    <a:pt x="1" y="1321"/>
                  </a:lnTo>
                  <a:cubicBezTo>
                    <a:pt x="1" y="1785"/>
                    <a:pt x="376" y="2159"/>
                    <a:pt x="839" y="2159"/>
                  </a:cubicBezTo>
                  <a:lnTo>
                    <a:pt x="1767" y="2159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3"/>
            <p:cNvSpPr/>
            <p:nvPr/>
          </p:nvSpPr>
          <p:spPr>
            <a:xfrm>
              <a:off x="6477114" y="3202160"/>
              <a:ext cx="56385" cy="296093"/>
            </a:xfrm>
            <a:custGeom>
              <a:avLst/>
              <a:gdLst/>
              <a:ahLst/>
              <a:cxnLst/>
              <a:rect l="l" t="t" r="r" b="b"/>
              <a:pathLst>
                <a:path w="1767" h="9279" extrusionOk="0">
                  <a:moveTo>
                    <a:pt x="1" y="0"/>
                  </a:moveTo>
                  <a:lnTo>
                    <a:pt x="1" y="9278"/>
                  </a:lnTo>
                  <a:lnTo>
                    <a:pt x="1767" y="9278"/>
                  </a:lnTo>
                  <a:lnTo>
                    <a:pt x="1767" y="981"/>
                  </a:lnTo>
                  <a:cubicBezTo>
                    <a:pt x="1767" y="428"/>
                    <a:pt x="1321" y="0"/>
                    <a:pt x="768" y="0"/>
                  </a:cubicBez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3"/>
            <p:cNvSpPr/>
            <p:nvPr/>
          </p:nvSpPr>
          <p:spPr>
            <a:xfrm>
              <a:off x="6494185" y="3235730"/>
              <a:ext cx="21667" cy="21667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97" y="1"/>
                  </a:moveTo>
                  <a:cubicBezTo>
                    <a:pt x="90" y="1"/>
                    <a:pt x="1" y="90"/>
                    <a:pt x="1" y="197"/>
                  </a:cubicBezTo>
                  <a:lnTo>
                    <a:pt x="1" y="483"/>
                  </a:lnTo>
                  <a:cubicBezTo>
                    <a:pt x="1" y="590"/>
                    <a:pt x="90" y="679"/>
                    <a:pt x="197" y="679"/>
                  </a:cubicBezTo>
                  <a:lnTo>
                    <a:pt x="483" y="679"/>
                  </a:lnTo>
                  <a:cubicBezTo>
                    <a:pt x="590" y="679"/>
                    <a:pt x="679" y="590"/>
                    <a:pt x="679" y="483"/>
                  </a:cubicBezTo>
                  <a:lnTo>
                    <a:pt x="679" y="197"/>
                  </a:lnTo>
                  <a:cubicBezTo>
                    <a:pt x="679" y="90"/>
                    <a:pt x="590" y="1"/>
                    <a:pt x="483" y="1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3"/>
            <p:cNvSpPr/>
            <p:nvPr/>
          </p:nvSpPr>
          <p:spPr>
            <a:xfrm>
              <a:off x="6494185" y="3287552"/>
              <a:ext cx="21667" cy="21667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97" y="0"/>
                  </a:moveTo>
                  <a:cubicBezTo>
                    <a:pt x="90" y="0"/>
                    <a:pt x="1" y="90"/>
                    <a:pt x="1" y="197"/>
                  </a:cubicBezTo>
                  <a:lnTo>
                    <a:pt x="1" y="482"/>
                  </a:lnTo>
                  <a:cubicBezTo>
                    <a:pt x="1" y="589"/>
                    <a:pt x="90" y="679"/>
                    <a:pt x="197" y="679"/>
                  </a:cubicBezTo>
                  <a:lnTo>
                    <a:pt x="483" y="679"/>
                  </a:lnTo>
                  <a:cubicBezTo>
                    <a:pt x="590" y="679"/>
                    <a:pt x="679" y="589"/>
                    <a:pt x="679" y="482"/>
                  </a:cubicBezTo>
                  <a:lnTo>
                    <a:pt x="679" y="197"/>
                  </a:lnTo>
                  <a:cubicBezTo>
                    <a:pt x="679" y="90"/>
                    <a:pt x="590" y="0"/>
                    <a:pt x="483" y="0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3"/>
            <p:cNvSpPr/>
            <p:nvPr/>
          </p:nvSpPr>
          <p:spPr>
            <a:xfrm>
              <a:off x="6494185" y="3339950"/>
              <a:ext cx="21667" cy="21667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97" y="0"/>
                  </a:moveTo>
                  <a:cubicBezTo>
                    <a:pt x="90" y="0"/>
                    <a:pt x="1" y="89"/>
                    <a:pt x="1" y="196"/>
                  </a:cubicBezTo>
                  <a:lnTo>
                    <a:pt x="1" y="482"/>
                  </a:lnTo>
                  <a:cubicBezTo>
                    <a:pt x="1" y="589"/>
                    <a:pt x="90" y="678"/>
                    <a:pt x="197" y="678"/>
                  </a:cubicBezTo>
                  <a:lnTo>
                    <a:pt x="483" y="678"/>
                  </a:lnTo>
                  <a:cubicBezTo>
                    <a:pt x="590" y="678"/>
                    <a:pt x="679" y="589"/>
                    <a:pt x="679" y="482"/>
                  </a:cubicBezTo>
                  <a:lnTo>
                    <a:pt x="679" y="196"/>
                  </a:lnTo>
                  <a:cubicBezTo>
                    <a:pt x="679" y="89"/>
                    <a:pt x="590" y="0"/>
                    <a:pt x="483" y="0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3"/>
            <p:cNvSpPr/>
            <p:nvPr/>
          </p:nvSpPr>
          <p:spPr>
            <a:xfrm>
              <a:off x="6329657" y="3355873"/>
              <a:ext cx="259652" cy="142382"/>
            </a:xfrm>
            <a:custGeom>
              <a:avLst/>
              <a:gdLst/>
              <a:ahLst/>
              <a:cxnLst/>
              <a:rect l="l" t="t" r="r" b="b"/>
              <a:pathLst>
                <a:path w="8137" h="4462" extrusionOk="0">
                  <a:moveTo>
                    <a:pt x="1820" y="1"/>
                  </a:moveTo>
                  <a:cubicBezTo>
                    <a:pt x="1285" y="1"/>
                    <a:pt x="839" y="447"/>
                    <a:pt x="839" y="982"/>
                  </a:cubicBezTo>
                  <a:lnTo>
                    <a:pt x="839" y="3623"/>
                  </a:lnTo>
                  <a:cubicBezTo>
                    <a:pt x="839" y="4087"/>
                    <a:pt x="464" y="4461"/>
                    <a:pt x="0" y="4461"/>
                  </a:cubicBezTo>
                  <a:lnTo>
                    <a:pt x="7137" y="4461"/>
                  </a:lnTo>
                  <a:cubicBezTo>
                    <a:pt x="7690" y="4461"/>
                    <a:pt x="8137" y="4015"/>
                    <a:pt x="8137" y="3462"/>
                  </a:cubicBezTo>
                  <a:lnTo>
                    <a:pt x="8137" y="982"/>
                  </a:lnTo>
                  <a:cubicBezTo>
                    <a:pt x="8137" y="447"/>
                    <a:pt x="7690" y="1"/>
                    <a:pt x="7137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3"/>
            <p:cNvSpPr/>
            <p:nvPr/>
          </p:nvSpPr>
          <p:spPr>
            <a:xfrm>
              <a:off x="6329657" y="3429331"/>
              <a:ext cx="259652" cy="68926"/>
            </a:xfrm>
            <a:custGeom>
              <a:avLst/>
              <a:gdLst/>
              <a:ahLst/>
              <a:cxnLst/>
              <a:rect l="l" t="t" r="r" b="b"/>
              <a:pathLst>
                <a:path w="8137" h="2160" extrusionOk="0">
                  <a:moveTo>
                    <a:pt x="839" y="0"/>
                  </a:moveTo>
                  <a:lnTo>
                    <a:pt x="839" y="1321"/>
                  </a:lnTo>
                  <a:cubicBezTo>
                    <a:pt x="839" y="1785"/>
                    <a:pt x="464" y="2159"/>
                    <a:pt x="0" y="2159"/>
                  </a:cubicBezTo>
                  <a:lnTo>
                    <a:pt x="7137" y="2159"/>
                  </a:lnTo>
                  <a:cubicBezTo>
                    <a:pt x="7690" y="2159"/>
                    <a:pt x="8137" y="1713"/>
                    <a:pt x="8137" y="1160"/>
                  </a:cubicBezTo>
                  <a:lnTo>
                    <a:pt x="8137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3"/>
            <p:cNvSpPr/>
            <p:nvPr/>
          </p:nvSpPr>
          <p:spPr>
            <a:xfrm>
              <a:off x="6329657" y="3355873"/>
              <a:ext cx="83157" cy="142382"/>
            </a:xfrm>
            <a:custGeom>
              <a:avLst/>
              <a:gdLst/>
              <a:ahLst/>
              <a:cxnLst/>
              <a:rect l="l" t="t" r="r" b="b"/>
              <a:pathLst>
                <a:path w="2606" h="4462" extrusionOk="0">
                  <a:moveTo>
                    <a:pt x="1820" y="1"/>
                  </a:moveTo>
                  <a:cubicBezTo>
                    <a:pt x="1285" y="1"/>
                    <a:pt x="839" y="447"/>
                    <a:pt x="839" y="982"/>
                  </a:cubicBezTo>
                  <a:lnTo>
                    <a:pt x="839" y="3623"/>
                  </a:lnTo>
                  <a:cubicBezTo>
                    <a:pt x="839" y="4087"/>
                    <a:pt x="464" y="4461"/>
                    <a:pt x="0" y="4461"/>
                  </a:cubicBezTo>
                  <a:lnTo>
                    <a:pt x="1767" y="4461"/>
                  </a:lnTo>
                  <a:cubicBezTo>
                    <a:pt x="2231" y="4461"/>
                    <a:pt x="2605" y="4087"/>
                    <a:pt x="2605" y="3623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A5B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3"/>
            <p:cNvSpPr/>
            <p:nvPr/>
          </p:nvSpPr>
          <p:spPr>
            <a:xfrm>
              <a:off x="6329657" y="3429331"/>
              <a:ext cx="83157" cy="68926"/>
            </a:xfrm>
            <a:custGeom>
              <a:avLst/>
              <a:gdLst/>
              <a:ahLst/>
              <a:cxnLst/>
              <a:rect l="l" t="t" r="r" b="b"/>
              <a:pathLst>
                <a:path w="2606" h="2160" extrusionOk="0">
                  <a:moveTo>
                    <a:pt x="839" y="0"/>
                  </a:moveTo>
                  <a:lnTo>
                    <a:pt x="839" y="1321"/>
                  </a:lnTo>
                  <a:cubicBezTo>
                    <a:pt x="839" y="1785"/>
                    <a:pt x="464" y="2159"/>
                    <a:pt x="0" y="2159"/>
                  </a:cubicBezTo>
                  <a:lnTo>
                    <a:pt x="1767" y="2159"/>
                  </a:lnTo>
                  <a:cubicBezTo>
                    <a:pt x="2231" y="2159"/>
                    <a:pt x="2605" y="1785"/>
                    <a:pt x="2605" y="1321"/>
                  </a:cubicBezTo>
                  <a:lnTo>
                    <a:pt x="2605" y="0"/>
                  </a:ln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3"/>
            <p:cNvSpPr/>
            <p:nvPr/>
          </p:nvSpPr>
          <p:spPr>
            <a:xfrm>
              <a:off x="6532924" y="3355873"/>
              <a:ext cx="56385" cy="142382"/>
            </a:xfrm>
            <a:custGeom>
              <a:avLst/>
              <a:gdLst/>
              <a:ahLst/>
              <a:cxnLst/>
              <a:rect l="l" t="t" r="r" b="b"/>
              <a:pathLst>
                <a:path w="1767" h="4462" extrusionOk="0">
                  <a:moveTo>
                    <a:pt x="0" y="1"/>
                  </a:moveTo>
                  <a:lnTo>
                    <a:pt x="0" y="4461"/>
                  </a:lnTo>
                  <a:lnTo>
                    <a:pt x="767" y="4461"/>
                  </a:lnTo>
                  <a:cubicBezTo>
                    <a:pt x="1320" y="4461"/>
                    <a:pt x="1767" y="4015"/>
                    <a:pt x="1767" y="3462"/>
                  </a:cubicBezTo>
                  <a:lnTo>
                    <a:pt x="1767" y="982"/>
                  </a:lnTo>
                  <a:cubicBezTo>
                    <a:pt x="1767" y="447"/>
                    <a:pt x="1320" y="1"/>
                    <a:pt x="767" y="1"/>
                  </a:cubicBezTo>
                  <a:close/>
                </a:path>
              </a:pathLst>
            </a:custGeom>
            <a:solidFill>
              <a:srgbClr val="A5B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3"/>
            <p:cNvSpPr/>
            <p:nvPr/>
          </p:nvSpPr>
          <p:spPr>
            <a:xfrm>
              <a:off x="6532924" y="3429331"/>
              <a:ext cx="56385" cy="68926"/>
            </a:xfrm>
            <a:custGeom>
              <a:avLst/>
              <a:gdLst/>
              <a:ahLst/>
              <a:cxnLst/>
              <a:rect l="l" t="t" r="r" b="b"/>
              <a:pathLst>
                <a:path w="1767" h="2160" extrusionOk="0">
                  <a:moveTo>
                    <a:pt x="0" y="0"/>
                  </a:moveTo>
                  <a:lnTo>
                    <a:pt x="0" y="2159"/>
                  </a:lnTo>
                  <a:lnTo>
                    <a:pt x="767" y="2159"/>
                  </a:lnTo>
                  <a:cubicBezTo>
                    <a:pt x="1320" y="2159"/>
                    <a:pt x="1767" y="1713"/>
                    <a:pt x="1767" y="1160"/>
                  </a:cubicBezTo>
                  <a:lnTo>
                    <a:pt x="1767" y="0"/>
                  </a:ln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3"/>
            <p:cNvSpPr/>
            <p:nvPr/>
          </p:nvSpPr>
          <p:spPr>
            <a:xfrm>
              <a:off x="6373502" y="3391740"/>
              <a:ext cx="21667" cy="21667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96" y="1"/>
                  </a:moveTo>
                  <a:cubicBezTo>
                    <a:pt x="89" y="1"/>
                    <a:pt x="0" y="90"/>
                    <a:pt x="0" y="197"/>
                  </a:cubicBezTo>
                  <a:lnTo>
                    <a:pt x="0" y="482"/>
                  </a:lnTo>
                  <a:cubicBezTo>
                    <a:pt x="0" y="590"/>
                    <a:pt x="89" y="679"/>
                    <a:pt x="196" y="679"/>
                  </a:cubicBezTo>
                  <a:lnTo>
                    <a:pt x="482" y="679"/>
                  </a:lnTo>
                  <a:cubicBezTo>
                    <a:pt x="589" y="679"/>
                    <a:pt x="678" y="590"/>
                    <a:pt x="678" y="482"/>
                  </a:cubicBezTo>
                  <a:lnTo>
                    <a:pt x="678" y="197"/>
                  </a:lnTo>
                  <a:cubicBezTo>
                    <a:pt x="678" y="90"/>
                    <a:pt x="589" y="1"/>
                    <a:pt x="482" y="1"/>
                  </a:cubicBez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3"/>
            <p:cNvSpPr/>
            <p:nvPr/>
          </p:nvSpPr>
          <p:spPr>
            <a:xfrm>
              <a:off x="6373502" y="3444137"/>
              <a:ext cx="21667" cy="21667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96" y="0"/>
                  </a:moveTo>
                  <a:cubicBezTo>
                    <a:pt x="89" y="0"/>
                    <a:pt x="0" y="89"/>
                    <a:pt x="0" y="196"/>
                  </a:cubicBezTo>
                  <a:lnTo>
                    <a:pt x="0" y="482"/>
                  </a:lnTo>
                  <a:cubicBezTo>
                    <a:pt x="0" y="589"/>
                    <a:pt x="89" y="678"/>
                    <a:pt x="196" y="678"/>
                  </a:cubicBezTo>
                  <a:lnTo>
                    <a:pt x="482" y="678"/>
                  </a:lnTo>
                  <a:cubicBezTo>
                    <a:pt x="589" y="678"/>
                    <a:pt x="678" y="589"/>
                    <a:pt x="678" y="482"/>
                  </a:cubicBezTo>
                  <a:lnTo>
                    <a:pt x="678" y="196"/>
                  </a:lnTo>
                  <a:cubicBezTo>
                    <a:pt x="678" y="89"/>
                    <a:pt x="589" y="0"/>
                    <a:pt x="482" y="0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3"/>
            <p:cNvSpPr/>
            <p:nvPr/>
          </p:nvSpPr>
          <p:spPr>
            <a:xfrm>
              <a:off x="6318265" y="3235730"/>
              <a:ext cx="22241" cy="21667"/>
            </a:xfrm>
            <a:custGeom>
              <a:avLst/>
              <a:gdLst/>
              <a:ahLst/>
              <a:cxnLst/>
              <a:rect l="l" t="t" r="r" b="b"/>
              <a:pathLst>
                <a:path w="697" h="679" extrusionOk="0">
                  <a:moveTo>
                    <a:pt x="215" y="1"/>
                  </a:moveTo>
                  <a:cubicBezTo>
                    <a:pt x="90" y="1"/>
                    <a:pt x="0" y="90"/>
                    <a:pt x="0" y="197"/>
                  </a:cubicBezTo>
                  <a:lnTo>
                    <a:pt x="0" y="483"/>
                  </a:lnTo>
                  <a:cubicBezTo>
                    <a:pt x="0" y="590"/>
                    <a:pt x="90" y="679"/>
                    <a:pt x="215" y="679"/>
                  </a:cubicBezTo>
                  <a:lnTo>
                    <a:pt x="500" y="679"/>
                  </a:lnTo>
                  <a:cubicBezTo>
                    <a:pt x="607" y="679"/>
                    <a:pt x="696" y="590"/>
                    <a:pt x="696" y="483"/>
                  </a:cubicBezTo>
                  <a:lnTo>
                    <a:pt x="696" y="197"/>
                  </a:lnTo>
                  <a:cubicBezTo>
                    <a:pt x="696" y="90"/>
                    <a:pt x="607" y="1"/>
                    <a:pt x="500" y="1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3"/>
            <p:cNvSpPr/>
            <p:nvPr/>
          </p:nvSpPr>
          <p:spPr>
            <a:xfrm>
              <a:off x="6318265" y="3287552"/>
              <a:ext cx="22241" cy="21667"/>
            </a:xfrm>
            <a:custGeom>
              <a:avLst/>
              <a:gdLst/>
              <a:ahLst/>
              <a:cxnLst/>
              <a:rect l="l" t="t" r="r" b="b"/>
              <a:pathLst>
                <a:path w="697" h="679" extrusionOk="0">
                  <a:moveTo>
                    <a:pt x="215" y="0"/>
                  </a:moveTo>
                  <a:cubicBezTo>
                    <a:pt x="90" y="0"/>
                    <a:pt x="0" y="90"/>
                    <a:pt x="0" y="197"/>
                  </a:cubicBezTo>
                  <a:lnTo>
                    <a:pt x="0" y="482"/>
                  </a:lnTo>
                  <a:cubicBezTo>
                    <a:pt x="0" y="589"/>
                    <a:pt x="90" y="679"/>
                    <a:pt x="215" y="679"/>
                  </a:cubicBezTo>
                  <a:lnTo>
                    <a:pt x="500" y="679"/>
                  </a:lnTo>
                  <a:cubicBezTo>
                    <a:pt x="607" y="679"/>
                    <a:pt x="696" y="589"/>
                    <a:pt x="696" y="482"/>
                  </a:cubicBezTo>
                  <a:lnTo>
                    <a:pt x="696" y="197"/>
                  </a:lnTo>
                  <a:cubicBezTo>
                    <a:pt x="696" y="90"/>
                    <a:pt x="607" y="0"/>
                    <a:pt x="500" y="0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3"/>
            <p:cNvSpPr/>
            <p:nvPr/>
          </p:nvSpPr>
          <p:spPr>
            <a:xfrm>
              <a:off x="6318265" y="3339950"/>
              <a:ext cx="22241" cy="21667"/>
            </a:xfrm>
            <a:custGeom>
              <a:avLst/>
              <a:gdLst/>
              <a:ahLst/>
              <a:cxnLst/>
              <a:rect l="l" t="t" r="r" b="b"/>
              <a:pathLst>
                <a:path w="697" h="679" extrusionOk="0">
                  <a:moveTo>
                    <a:pt x="215" y="0"/>
                  </a:moveTo>
                  <a:cubicBezTo>
                    <a:pt x="90" y="0"/>
                    <a:pt x="0" y="89"/>
                    <a:pt x="0" y="196"/>
                  </a:cubicBezTo>
                  <a:lnTo>
                    <a:pt x="0" y="482"/>
                  </a:lnTo>
                  <a:cubicBezTo>
                    <a:pt x="0" y="589"/>
                    <a:pt x="90" y="678"/>
                    <a:pt x="215" y="678"/>
                  </a:cubicBezTo>
                  <a:lnTo>
                    <a:pt x="500" y="678"/>
                  </a:lnTo>
                  <a:cubicBezTo>
                    <a:pt x="607" y="678"/>
                    <a:pt x="696" y="589"/>
                    <a:pt x="696" y="482"/>
                  </a:cubicBezTo>
                  <a:lnTo>
                    <a:pt x="696" y="196"/>
                  </a:lnTo>
                  <a:cubicBezTo>
                    <a:pt x="696" y="89"/>
                    <a:pt x="607" y="0"/>
                    <a:pt x="500" y="0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3"/>
            <p:cNvSpPr/>
            <p:nvPr/>
          </p:nvSpPr>
          <p:spPr>
            <a:xfrm>
              <a:off x="6318265" y="3391740"/>
              <a:ext cx="22241" cy="21667"/>
            </a:xfrm>
            <a:custGeom>
              <a:avLst/>
              <a:gdLst/>
              <a:ahLst/>
              <a:cxnLst/>
              <a:rect l="l" t="t" r="r" b="b"/>
              <a:pathLst>
                <a:path w="697" h="679" extrusionOk="0">
                  <a:moveTo>
                    <a:pt x="215" y="1"/>
                  </a:moveTo>
                  <a:cubicBezTo>
                    <a:pt x="90" y="1"/>
                    <a:pt x="0" y="90"/>
                    <a:pt x="0" y="197"/>
                  </a:cubicBezTo>
                  <a:lnTo>
                    <a:pt x="0" y="482"/>
                  </a:lnTo>
                  <a:cubicBezTo>
                    <a:pt x="0" y="590"/>
                    <a:pt x="90" y="679"/>
                    <a:pt x="215" y="679"/>
                  </a:cubicBezTo>
                  <a:lnTo>
                    <a:pt x="500" y="679"/>
                  </a:lnTo>
                  <a:cubicBezTo>
                    <a:pt x="607" y="679"/>
                    <a:pt x="696" y="590"/>
                    <a:pt x="696" y="482"/>
                  </a:cubicBezTo>
                  <a:lnTo>
                    <a:pt x="696" y="197"/>
                  </a:lnTo>
                  <a:cubicBezTo>
                    <a:pt x="696" y="90"/>
                    <a:pt x="607" y="1"/>
                    <a:pt x="500" y="1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3"/>
            <p:cNvSpPr/>
            <p:nvPr/>
          </p:nvSpPr>
          <p:spPr>
            <a:xfrm>
              <a:off x="6318265" y="3444137"/>
              <a:ext cx="22241" cy="21667"/>
            </a:xfrm>
            <a:custGeom>
              <a:avLst/>
              <a:gdLst/>
              <a:ahLst/>
              <a:cxnLst/>
              <a:rect l="l" t="t" r="r" b="b"/>
              <a:pathLst>
                <a:path w="697" h="679" extrusionOk="0">
                  <a:moveTo>
                    <a:pt x="215" y="0"/>
                  </a:moveTo>
                  <a:cubicBezTo>
                    <a:pt x="90" y="0"/>
                    <a:pt x="0" y="89"/>
                    <a:pt x="0" y="196"/>
                  </a:cubicBezTo>
                  <a:lnTo>
                    <a:pt x="0" y="482"/>
                  </a:lnTo>
                  <a:cubicBezTo>
                    <a:pt x="0" y="589"/>
                    <a:pt x="90" y="678"/>
                    <a:pt x="215" y="678"/>
                  </a:cubicBezTo>
                  <a:lnTo>
                    <a:pt x="500" y="678"/>
                  </a:lnTo>
                  <a:cubicBezTo>
                    <a:pt x="607" y="678"/>
                    <a:pt x="696" y="589"/>
                    <a:pt x="696" y="482"/>
                  </a:cubicBezTo>
                  <a:lnTo>
                    <a:pt x="696" y="196"/>
                  </a:lnTo>
                  <a:cubicBezTo>
                    <a:pt x="696" y="89"/>
                    <a:pt x="607" y="0"/>
                    <a:pt x="500" y="0"/>
                  </a:cubicBezTo>
                  <a:close/>
                </a:path>
              </a:pathLst>
            </a:custGeom>
            <a:solidFill>
              <a:srgbClr val="546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3"/>
            <p:cNvSpPr/>
            <p:nvPr/>
          </p:nvSpPr>
          <p:spPr>
            <a:xfrm>
              <a:off x="6265326" y="3235730"/>
              <a:ext cx="22209" cy="21667"/>
            </a:xfrm>
            <a:custGeom>
              <a:avLst/>
              <a:gdLst/>
              <a:ahLst/>
              <a:cxnLst/>
              <a:rect l="l" t="t" r="r" b="b"/>
              <a:pathLst>
                <a:path w="696" h="679" extrusionOk="0">
                  <a:moveTo>
                    <a:pt x="196" y="1"/>
                  </a:moveTo>
                  <a:cubicBezTo>
                    <a:pt x="89" y="1"/>
                    <a:pt x="0" y="90"/>
                    <a:pt x="0" y="197"/>
                  </a:cubicBezTo>
                  <a:lnTo>
                    <a:pt x="0" y="483"/>
                  </a:lnTo>
                  <a:cubicBezTo>
                    <a:pt x="0" y="590"/>
                    <a:pt x="89" y="679"/>
                    <a:pt x="196" y="679"/>
                  </a:cubicBezTo>
                  <a:lnTo>
                    <a:pt x="482" y="679"/>
                  </a:lnTo>
                  <a:cubicBezTo>
                    <a:pt x="607" y="679"/>
                    <a:pt x="696" y="590"/>
                    <a:pt x="696" y="483"/>
                  </a:cubicBezTo>
                  <a:lnTo>
                    <a:pt x="696" y="197"/>
                  </a:lnTo>
                  <a:cubicBezTo>
                    <a:pt x="696" y="90"/>
                    <a:pt x="607" y="1"/>
                    <a:pt x="482" y="1"/>
                  </a:cubicBezTo>
                  <a:close/>
                </a:path>
              </a:pathLst>
            </a:custGeom>
            <a:solidFill>
              <a:srgbClr val="3D4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3"/>
            <p:cNvSpPr/>
            <p:nvPr/>
          </p:nvSpPr>
          <p:spPr>
            <a:xfrm>
              <a:off x="6265326" y="3287552"/>
              <a:ext cx="22209" cy="21667"/>
            </a:xfrm>
            <a:custGeom>
              <a:avLst/>
              <a:gdLst/>
              <a:ahLst/>
              <a:cxnLst/>
              <a:rect l="l" t="t" r="r" b="b"/>
              <a:pathLst>
                <a:path w="696" h="679" extrusionOk="0">
                  <a:moveTo>
                    <a:pt x="196" y="0"/>
                  </a:moveTo>
                  <a:cubicBezTo>
                    <a:pt x="89" y="0"/>
                    <a:pt x="0" y="90"/>
                    <a:pt x="0" y="197"/>
                  </a:cubicBezTo>
                  <a:lnTo>
                    <a:pt x="0" y="482"/>
                  </a:lnTo>
                  <a:cubicBezTo>
                    <a:pt x="0" y="589"/>
                    <a:pt x="89" y="679"/>
                    <a:pt x="196" y="679"/>
                  </a:cubicBezTo>
                  <a:lnTo>
                    <a:pt x="482" y="679"/>
                  </a:lnTo>
                  <a:cubicBezTo>
                    <a:pt x="607" y="679"/>
                    <a:pt x="696" y="589"/>
                    <a:pt x="696" y="482"/>
                  </a:cubicBezTo>
                  <a:lnTo>
                    <a:pt x="696" y="197"/>
                  </a:lnTo>
                  <a:cubicBezTo>
                    <a:pt x="696" y="90"/>
                    <a:pt x="607" y="0"/>
                    <a:pt x="482" y="0"/>
                  </a:cubicBezTo>
                  <a:close/>
                </a:path>
              </a:pathLst>
            </a:custGeom>
            <a:solidFill>
              <a:srgbClr val="546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3"/>
            <p:cNvSpPr/>
            <p:nvPr/>
          </p:nvSpPr>
          <p:spPr>
            <a:xfrm>
              <a:off x="6549996" y="3391740"/>
              <a:ext cx="21667" cy="21667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97" y="1"/>
                  </a:moveTo>
                  <a:cubicBezTo>
                    <a:pt x="90" y="1"/>
                    <a:pt x="0" y="90"/>
                    <a:pt x="0" y="197"/>
                  </a:cubicBezTo>
                  <a:lnTo>
                    <a:pt x="0" y="482"/>
                  </a:lnTo>
                  <a:cubicBezTo>
                    <a:pt x="0" y="590"/>
                    <a:pt x="90" y="679"/>
                    <a:pt x="197" y="679"/>
                  </a:cubicBezTo>
                  <a:lnTo>
                    <a:pt x="482" y="679"/>
                  </a:lnTo>
                  <a:cubicBezTo>
                    <a:pt x="589" y="679"/>
                    <a:pt x="678" y="590"/>
                    <a:pt x="678" y="482"/>
                  </a:cubicBezTo>
                  <a:lnTo>
                    <a:pt x="678" y="197"/>
                  </a:lnTo>
                  <a:cubicBezTo>
                    <a:pt x="678" y="90"/>
                    <a:pt x="589" y="1"/>
                    <a:pt x="482" y="1"/>
                  </a:cubicBez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3"/>
            <p:cNvSpPr/>
            <p:nvPr/>
          </p:nvSpPr>
          <p:spPr>
            <a:xfrm>
              <a:off x="6549996" y="3444137"/>
              <a:ext cx="21667" cy="21667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197" y="0"/>
                  </a:moveTo>
                  <a:cubicBezTo>
                    <a:pt x="90" y="0"/>
                    <a:pt x="0" y="89"/>
                    <a:pt x="0" y="196"/>
                  </a:cubicBezTo>
                  <a:lnTo>
                    <a:pt x="0" y="482"/>
                  </a:lnTo>
                  <a:cubicBezTo>
                    <a:pt x="0" y="589"/>
                    <a:pt x="90" y="678"/>
                    <a:pt x="197" y="678"/>
                  </a:cubicBezTo>
                  <a:lnTo>
                    <a:pt x="482" y="678"/>
                  </a:lnTo>
                  <a:cubicBezTo>
                    <a:pt x="589" y="678"/>
                    <a:pt x="678" y="589"/>
                    <a:pt x="678" y="482"/>
                  </a:cubicBezTo>
                  <a:lnTo>
                    <a:pt x="678" y="196"/>
                  </a:lnTo>
                  <a:cubicBezTo>
                    <a:pt x="678" y="89"/>
                    <a:pt x="589" y="0"/>
                    <a:pt x="482" y="0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3"/>
            <p:cNvSpPr/>
            <p:nvPr/>
          </p:nvSpPr>
          <p:spPr>
            <a:xfrm>
              <a:off x="6445235" y="3277309"/>
              <a:ext cx="9701" cy="18348"/>
            </a:xfrm>
            <a:custGeom>
              <a:avLst/>
              <a:gdLst/>
              <a:ahLst/>
              <a:cxnLst/>
              <a:rect l="l" t="t" r="r" b="b"/>
              <a:pathLst>
                <a:path w="304" h="575" extrusionOk="0">
                  <a:moveTo>
                    <a:pt x="143" y="0"/>
                  </a:moveTo>
                  <a:cubicBezTo>
                    <a:pt x="72" y="18"/>
                    <a:pt x="0" y="90"/>
                    <a:pt x="0" y="179"/>
                  </a:cubicBezTo>
                  <a:lnTo>
                    <a:pt x="0" y="411"/>
                  </a:lnTo>
                  <a:cubicBezTo>
                    <a:pt x="0" y="500"/>
                    <a:pt x="72" y="571"/>
                    <a:pt x="143" y="571"/>
                  </a:cubicBezTo>
                  <a:cubicBezTo>
                    <a:pt x="152" y="573"/>
                    <a:pt x="161" y="574"/>
                    <a:pt x="170" y="574"/>
                  </a:cubicBezTo>
                  <a:cubicBezTo>
                    <a:pt x="246" y="574"/>
                    <a:pt x="304" y="508"/>
                    <a:pt x="304" y="429"/>
                  </a:cubicBezTo>
                  <a:lnTo>
                    <a:pt x="304" y="161"/>
                  </a:lnTo>
                  <a:cubicBezTo>
                    <a:pt x="304" y="72"/>
                    <a:pt x="232" y="0"/>
                    <a:pt x="1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3"/>
            <p:cNvSpPr/>
            <p:nvPr/>
          </p:nvSpPr>
          <p:spPr>
            <a:xfrm>
              <a:off x="6380905" y="3277309"/>
              <a:ext cx="9701" cy="18348"/>
            </a:xfrm>
            <a:custGeom>
              <a:avLst/>
              <a:gdLst/>
              <a:ahLst/>
              <a:cxnLst/>
              <a:rect l="l" t="t" r="r" b="b"/>
              <a:pathLst>
                <a:path w="304" h="575" extrusionOk="0">
                  <a:moveTo>
                    <a:pt x="143" y="0"/>
                  </a:moveTo>
                  <a:cubicBezTo>
                    <a:pt x="71" y="18"/>
                    <a:pt x="0" y="90"/>
                    <a:pt x="0" y="179"/>
                  </a:cubicBezTo>
                  <a:lnTo>
                    <a:pt x="0" y="411"/>
                  </a:lnTo>
                  <a:cubicBezTo>
                    <a:pt x="0" y="500"/>
                    <a:pt x="71" y="571"/>
                    <a:pt x="143" y="571"/>
                  </a:cubicBezTo>
                  <a:cubicBezTo>
                    <a:pt x="152" y="573"/>
                    <a:pt x="161" y="574"/>
                    <a:pt x="170" y="574"/>
                  </a:cubicBezTo>
                  <a:cubicBezTo>
                    <a:pt x="246" y="574"/>
                    <a:pt x="303" y="508"/>
                    <a:pt x="303" y="429"/>
                  </a:cubicBezTo>
                  <a:lnTo>
                    <a:pt x="303" y="161"/>
                  </a:lnTo>
                  <a:cubicBezTo>
                    <a:pt x="303" y="72"/>
                    <a:pt x="232" y="0"/>
                    <a:pt x="1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3"/>
            <p:cNvSpPr/>
            <p:nvPr/>
          </p:nvSpPr>
          <p:spPr>
            <a:xfrm>
              <a:off x="6404231" y="3283500"/>
              <a:ext cx="27379" cy="14328"/>
            </a:xfrm>
            <a:custGeom>
              <a:avLst/>
              <a:gdLst/>
              <a:ahLst/>
              <a:cxnLst/>
              <a:rect l="l" t="t" r="r" b="b"/>
              <a:pathLst>
                <a:path w="858" h="449" extrusionOk="0">
                  <a:moveTo>
                    <a:pt x="675" y="0"/>
                  </a:moveTo>
                  <a:cubicBezTo>
                    <a:pt x="628" y="0"/>
                    <a:pt x="574" y="16"/>
                    <a:pt x="536" y="74"/>
                  </a:cubicBezTo>
                  <a:cubicBezTo>
                    <a:pt x="500" y="127"/>
                    <a:pt x="447" y="127"/>
                    <a:pt x="429" y="127"/>
                  </a:cubicBezTo>
                  <a:cubicBezTo>
                    <a:pt x="411" y="127"/>
                    <a:pt x="358" y="127"/>
                    <a:pt x="322" y="74"/>
                  </a:cubicBezTo>
                  <a:cubicBezTo>
                    <a:pt x="286" y="26"/>
                    <a:pt x="235" y="3"/>
                    <a:pt x="183" y="3"/>
                  </a:cubicBezTo>
                  <a:cubicBezTo>
                    <a:pt x="157" y="3"/>
                    <a:pt x="131" y="9"/>
                    <a:pt x="108" y="20"/>
                  </a:cubicBezTo>
                  <a:cubicBezTo>
                    <a:pt x="18" y="74"/>
                    <a:pt x="1" y="181"/>
                    <a:pt x="54" y="252"/>
                  </a:cubicBezTo>
                  <a:cubicBezTo>
                    <a:pt x="143" y="377"/>
                    <a:pt x="286" y="449"/>
                    <a:pt x="429" y="449"/>
                  </a:cubicBezTo>
                  <a:cubicBezTo>
                    <a:pt x="589" y="449"/>
                    <a:pt x="732" y="377"/>
                    <a:pt x="804" y="252"/>
                  </a:cubicBezTo>
                  <a:cubicBezTo>
                    <a:pt x="857" y="181"/>
                    <a:pt x="839" y="74"/>
                    <a:pt x="768" y="20"/>
                  </a:cubicBezTo>
                  <a:cubicBezTo>
                    <a:pt x="751" y="12"/>
                    <a:pt x="716" y="0"/>
                    <a:pt x="675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9" name="Google Shape;2019;p73"/>
          <p:cNvGrpSpPr/>
          <p:nvPr/>
        </p:nvGrpSpPr>
        <p:grpSpPr>
          <a:xfrm>
            <a:off x="6209524" y="2582781"/>
            <a:ext cx="292716" cy="327727"/>
            <a:chOff x="6267783" y="2634503"/>
            <a:chExt cx="303113" cy="339368"/>
          </a:xfrm>
        </p:grpSpPr>
        <p:sp>
          <p:nvSpPr>
            <p:cNvPr id="2020" name="Google Shape;2020;p73"/>
            <p:cNvSpPr/>
            <p:nvPr/>
          </p:nvSpPr>
          <p:spPr>
            <a:xfrm>
              <a:off x="6281249" y="2828647"/>
              <a:ext cx="276181" cy="91677"/>
            </a:xfrm>
            <a:custGeom>
              <a:avLst/>
              <a:gdLst/>
              <a:ahLst/>
              <a:cxnLst/>
              <a:rect l="l" t="t" r="r" b="b"/>
              <a:pathLst>
                <a:path w="8655" h="2873" extrusionOk="0">
                  <a:moveTo>
                    <a:pt x="1517" y="0"/>
                  </a:moveTo>
                  <a:cubicBezTo>
                    <a:pt x="661" y="0"/>
                    <a:pt x="1" y="732"/>
                    <a:pt x="90" y="1588"/>
                  </a:cubicBezTo>
                  <a:cubicBezTo>
                    <a:pt x="161" y="2320"/>
                    <a:pt x="786" y="2873"/>
                    <a:pt x="1535" y="2873"/>
                  </a:cubicBezTo>
                  <a:lnTo>
                    <a:pt x="7138" y="2873"/>
                  </a:lnTo>
                  <a:cubicBezTo>
                    <a:pt x="7994" y="2873"/>
                    <a:pt x="8654" y="2141"/>
                    <a:pt x="8565" y="1267"/>
                  </a:cubicBezTo>
                  <a:cubicBezTo>
                    <a:pt x="8494" y="536"/>
                    <a:pt x="7851" y="0"/>
                    <a:pt x="7120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3"/>
            <p:cNvSpPr/>
            <p:nvPr/>
          </p:nvSpPr>
          <p:spPr>
            <a:xfrm>
              <a:off x="6281249" y="2828647"/>
              <a:ext cx="72914" cy="91677"/>
            </a:xfrm>
            <a:custGeom>
              <a:avLst/>
              <a:gdLst/>
              <a:ahLst/>
              <a:cxnLst/>
              <a:rect l="l" t="t" r="r" b="b"/>
              <a:pathLst>
                <a:path w="2285" h="2873" extrusionOk="0">
                  <a:moveTo>
                    <a:pt x="1535" y="0"/>
                  </a:moveTo>
                  <a:cubicBezTo>
                    <a:pt x="804" y="0"/>
                    <a:pt x="179" y="536"/>
                    <a:pt x="90" y="1267"/>
                  </a:cubicBezTo>
                  <a:cubicBezTo>
                    <a:pt x="1" y="2141"/>
                    <a:pt x="679" y="2873"/>
                    <a:pt x="1517" y="2873"/>
                  </a:cubicBezTo>
                  <a:lnTo>
                    <a:pt x="2070" y="2873"/>
                  </a:lnTo>
                  <a:cubicBezTo>
                    <a:pt x="1856" y="2695"/>
                    <a:pt x="1696" y="2516"/>
                    <a:pt x="1589" y="2320"/>
                  </a:cubicBezTo>
                  <a:cubicBezTo>
                    <a:pt x="1303" y="1874"/>
                    <a:pt x="1499" y="1303"/>
                    <a:pt x="1963" y="1071"/>
                  </a:cubicBezTo>
                  <a:cubicBezTo>
                    <a:pt x="2142" y="982"/>
                    <a:pt x="2267" y="892"/>
                    <a:pt x="2267" y="892"/>
                  </a:cubicBezTo>
                  <a:lnTo>
                    <a:pt x="2284" y="0"/>
                  </a:ln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3"/>
            <p:cNvSpPr/>
            <p:nvPr/>
          </p:nvSpPr>
          <p:spPr>
            <a:xfrm>
              <a:off x="6391722" y="2835476"/>
              <a:ext cx="85997" cy="65767"/>
            </a:xfrm>
            <a:custGeom>
              <a:avLst/>
              <a:gdLst/>
              <a:ahLst/>
              <a:cxnLst/>
              <a:rect l="l" t="t" r="r" b="b"/>
              <a:pathLst>
                <a:path w="2695" h="2061" extrusionOk="0">
                  <a:moveTo>
                    <a:pt x="0" y="0"/>
                  </a:moveTo>
                  <a:lnTo>
                    <a:pt x="0" y="1178"/>
                  </a:lnTo>
                  <a:cubicBezTo>
                    <a:pt x="0" y="1428"/>
                    <a:pt x="161" y="1642"/>
                    <a:pt x="410" y="1678"/>
                  </a:cubicBezTo>
                  <a:cubicBezTo>
                    <a:pt x="433" y="1680"/>
                    <a:pt x="455" y="1682"/>
                    <a:pt x="476" y="1682"/>
                  </a:cubicBezTo>
                  <a:cubicBezTo>
                    <a:pt x="749" y="1682"/>
                    <a:pt x="965" y="1478"/>
                    <a:pt x="981" y="1214"/>
                  </a:cubicBezTo>
                  <a:cubicBezTo>
                    <a:pt x="981" y="1214"/>
                    <a:pt x="964" y="821"/>
                    <a:pt x="1348" y="821"/>
                  </a:cubicBezTo>
                  <a:cubicBezTo>
                    <a:pt x="1357" y="821"/>
                    <a:pt x="1365" y="821"/>
                    <a:pt x="1374" y="821"/>
                  </a:cubicBezTo>
                  <a:cubicBezTo>
                    <a:pt x="1570" y="821"/>
                    <a:pt x="1713" y="1000"/>
                    <a:pt x="1713" y="1196"/>
                  </a:cubicBezTo>
                  <a:lnTo>
                    <a:pt x="1713" y="1571"/>
                  </a:lnTo>
                  <a:cubicBezTo>
                    <a:pt x="1713" y="1803"/>
                    <a:pt x="1891" y="2017"/>
                    <a:pt x="2141" y="2052"/>
                  </a:cubicBezTo>
                  <a:cubicBezTo>
                    <a:pt x="2171" y="2058"/>
                    <a:pt x="2200" y="2060"/>
                    <a:pt x="2228" y="2060"/>
                  </a:cubicBezTo>
                  <a:cubicBezTo>
                    <a:pt x="2491" y="2060"/>
                    <a:pt x="2694" y="1844"/>
                    <a:pt x="2694" y="1571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3"/>
            <p:cNvSpPr/>
            <p:nvPr/>
          </p:nvSpPr>
          <p:spPr>
            <a:xfrm>
              <a:off x="6267783" y="2766007"/>
              <a:ext cx="303113" cy="95698"/>
            </a:xfrm>
            <a:custGeom>
              <a:avLst/>
              <a:gdLst/>
              <a:ahLst/>
              <a:cxnLst/>
              <a:rect l="l" t="t" r="r" b="b"/>
              <a:pathLst>
                <a:path w="9499" h="2999" extrusionOk="0">
                  <a:moveTo>
                    <a:pt x="1154" y="1"/>
                  </a:moveTo>
                  <a:cubicBezTo>
                    <a:pt x="280" y="732"/>
                    <a:pt x="48" y="1553"/>
                    <a:pt x="12" y="2142"/>
                  </a:cubicBezTo>
                  <a:cubicBezTo>
                    <a:pt x="0" y="2483"/>
                    <a:pt x="279" y="2708"/>
                    <a:pt x="571" y="2708"/>
                  </a:cubicBezTo>
                  <a:cubicBezTo>
                    <a:pt x="707" y="2708"/>
                    <a:pt x="845" y="2660"/>
                    <a:pt x="958" y="2552"/>
                  </a:cubicBezTo>
                  <a:cubicBezTo>
                    <a:pt x="1119" y="2374"/>
                    <a:pt x="1315" y="2231"/>
                    <a:pt x="1672" y="2231"/>
                  </a:cubicBezTo>
                  <a:cubicBezTo>
                    <a:pt x="2439" y="2231"/>
                    <a:pt x="2439" y="2998"/>
                    <a:pt x="3206" y="2998"/>
                  </a:cubicBezTo>
                  <a:cubicBezTo>
                    <a:pt x="3973" y="2998"/>
                    <a:pt x="3973" y="2231"/>
                    <a:pt x="4741" y="2231"/>
                  </a:cubicBezTo>
                  <a:cubicBezTo>
                    <a:pt x="5526" y="2231"/>
                    <a:pt x="5526" y="2998"/>
                    <a:pt x="6293" y="2998"/>
                  </a:cubicBezTo>
                  <a:cubicBezTo>
                    <a:pt x="7060" y="2998"/>
                    <a:pt x="7060" y="2231"/>
                    <a:pt x="7827" y="2231"/>
                  </a:cubicBezTo>
                  <a:cubicBezTo>
                    <a:pt x="8184" y="2231"/>
                    <a:pt x="8363" y="2374"/>
                    <a:pt x="8541" y="2552"/>
                  </a:cubicBezTo>
                  <a:cubicBezTo>
                    <a:pt x="8654" y="2660"/>
                    <a:pt x="8792" y="2708"/>
                    <a:pt x="8928" y="2708"/>
                  </a:cubicBezTo>
                  <a:cubicBezTo>
                    <a:pt x="9220" y="2708"/>
                    <a:pt x="9499" y="2483"/>
                    <a:pt x="9487" y="2142"/>
                  </a:cubicBezTo>
                  <a:cubicBezTo>
                    <a:pt x="9451" y="1553"/>
                    <a:pt x="9219" y="732"/>
                    <a:pt x="8345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3"/>
            <p:cNvSpPr/>
            <p:nvPr/>
          </p:nvSpPr>
          <p:spPr>
            <a:xfrm>
              <a:off x="6267783" y="2766007"/>
              <a:ext cx="206522" cy="95698"/>
            </a:xfrm>
            <a:custGeom>
              <a:avLst/>
              <a:gdLst/>
              <a:ahLst/>
              <a:cxnLst/>
              <a:rect l="l" t="t" r="r" b="b"/>
              <a:pathLst>
                <a:path w="6472" h="2999" extrusionOk="0">
                  <a:moveTo>
                    <a:pt x="1154" y="1"/>
                  </a:moveTo>
                  <a:cubicBezTo>
                    <a:pt x="280" y="732"/>
                    <a:pt x="48" y="1553"/>
                    <a:pt x="12" y="2142"/>
                  </a:cubicBezTo>
                  <a:cubicBezTo>
                    <a:pt x="0" y="2483"/>
                    <a:pt x="279" y="2708"/>
                    <a:pt x="571" y="2708"/>
                  </a:cubicBezTo>
                  <a:cubicBezTo>
                    <a:pt x="707" y="2708"/>
                    <a:pt x="845" y="2660"/>
                    <a:pt x="958" y="2552"/>
                  </a:cubicBezTo>
                  <a:cubicBezTo>
                    <a:pt x="1119" y="2374"/>
                    <a:pt x="1315" y="2231"/>
                    <a:pt x="1672" y="2231"/>
                  </a:cubicBezTo>
                  <a:cubicBezTo>
                    <a:pt x="2421" y="2231"/>
                    <a:pt x="2439" y="2980"/>
                    <a:pt x="3188" y="2998"/>
                  </a:cubicBezTo>
                  <a:cubicBezTo>
                    <a:pt x="3206" y="2302"/>
                    <a:pt x="3706" y="1714"/>
                    <a:pt x="4419" y="1606"/>
                  </a:cubicBezTo>
                  <a:cubicBezTo>
                    <a:pt x="5686" y="1410"/>
                    <a:pt x="6471" y="875"/>
                    <a:pt x="6471" y="875"/>
                  </a:cubicBezTo>
                  <a:lnTo>
                    <a:pt x="6471" y="1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3"/>
            <p:cNvSpPr/>
            <p:nvPr/>
          </p:nvSpPr>
          <p:spPr>
            <a:xfrm>
              <a:off x="6278984" y="2634503"/>
              <a:ext cx="280712" cy="159422"/>
            </a:xfrm>
            <a:custGeom>
              <a:avLst/>
              <a:gdLst/>
              <a:ahLst/>
              <a:cxnLst/>
              <a:rect l="l" t="t" r="r" b="b"/>
              <a:pathLst>
                <a:path w="8797" h="4996" extrusionOk="0">
                  <a:moveTo>
                    <a:pt x="4390" y="0"/>
                  </a:moveTo>
                  <a:cubicBezTo>
                    <a:pt x="1963" y="0"/>
                    <a:pt x="643" y="1392"/>
                    <a:pt x="197" y="3337"/>
                  </a:cubicBezTo>
                  <a:cubicBezTo>
                    <a:pt x="0" y="4193"/>
                    <a:pt x="643" y="4996"/>
                    <a:pt x="1517" y="4996"/>
                  </a:cubicBezTo>
                  <a:lnTo>
                    <a:pt x="7262" y="4996"/>
                  </a:lnTo>
                  <a:cubicBezTo>
                    <a:pt x="8154" y="4996"/>
                    <a:pt x="8797" y="4193"/>
                    <a:pt x="8600" y="3337"/>
                  </a:cubicBezTo>
                  <a:cubicBezTo>
                    <a:pt x="8154" y="1392"/>
                    <a:pt x="6834" y="0"/>
                    <a:pt x="4390" y="0"/>
                  </a:cubicBezTo>
                  <a:close/>
                </a:path>
              </a:pathLst>
            </a:custGeom>
            <a:solidFill>
              <a:srgbClr val="FFB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3"/>
            <p:cNvSpPr/>
            <p:nvPr/>
          </p:nvSpPr>
          <p:spPr>
            <a:xfrm>
              <a:off x="6278984" y="2641875"/>
              <a:ext cx="162869" cy="152051"/>
            </a:xfrm>
            <a:custGeom>
              <a:avLst/>
              <a:gdLst/>
              <a:ahLst/>
              <a:cxnLst/>
              <a:rect l="l" t="t" r="r" b="b"/>
              <a:pathLst>
                <a:path w="5104" h="4765" extrusionOk="0">
                  <a:moveTo>
                    <a:pt x="2837" y="1"/>
                  </a:moveTo>
                  <a:lnTo>
                    <a:pt x="2837" y="1"/>
                  </a:lnTo>
                  <a:cubicBezTo>
                    <a:pt x="1374" y="465"/>
                    <a:pt x="536" y="1625"/>
                    <a:pt x="197" y="3106"/>
                  </a:cubicBezTo>
                  <a:cubicBezTo>
                    <a:pt x="0" y="3962"/>
                    <a:pt x="643" y="4765"/>
                    <a:pt x="1517" y="4765"/>
                  </a:cubicBezTo>
                  <a:lnTo>
                    <a:pt x="5103" y="4765"/>
                  </a:lnTo>
                  <a:cubicBezTo>
                    <a:pt x="4122" y="4194"/>
                    <a:pt x="2980" y="4265"/>
                    <a:pt x="2677" y="3106"/>
                  </a:cubicBezTo>
                  <a:cubicBezTo>
                    <a:pt x="2213" y="1428"/>
                    <a:pt x="2819" y="19"/>
                    <a:pt x="2837" y="1"/>
                  </a:cubicBezTo>
                  <a:close/>
                </a:path>
              </a:pathLst>
            </a:custGeom>
            <a:solidFill>
              <a:srgbClr val="FFA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3"/>
            <p:cNvSpPr/>
            <p:nvPr/>
          </p:nvSpPr>
          <p:spPr>
            <a:xfrm>
              <a:off x="6276686" y="2917454"/>
              <a:ext cx="284733" cy="56417"/>
            </a:xfrm>
            <a:custGeom>
              <a:avLst/>
              <a:gdLst/>
              <a:ahLst/>
              <a:cxnLst/>
              <a:rect l="l" t="t" r="r" b="b"/>
              <a:pathLst>
                <a:path w="8923" h="1768" extrusionOk="0">
                  <a:moveTo>
                    <a:pt x="661" y="1"/>
                  </a:moveTo>
                  <a:cubicBezTo>
                    <a:pt x="1" y="1"/>
                    <a:pt x="1" y="661"/>
                    <a:pt x="1" y="661"/>
                  </a:cubicBezTo>
                  <a:cubicBezTo>
                    <a:pt x="1" y="1268"/>
                    <a:pt x="500" y="1767"/>
                    <a:pt x="1125" y="1767"/>
                  </a:cubicBezTo>
                  <a:lnTo>
                    <a:pt x="7816" y="1767"/>
                  </a:lnTo>
                  <a:cubicBezTo>
                    <a:pt x="8440" y="1767"/>
                    <a:pt x="8922" y="1268"/>
                    <a:pt x="8922" y="661"/>
                  </a:cubicBezTo>
                  <a:cubicBezTo>
                    <a:pt x="8922" y="661"/>
                    <a:pt x="8922" y="1"/>
                    <a:pt x="8280" y="1"/>
                  </a:cubicBezTo>
                  <a:close/>
                </a:path>
              </a:pathLst>
            </a:custGeom>
            <a:solidFill>
              <a:srgbClr val="FFB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3"/>
            <p:cNvSpPr/>
            <p:nvPr/>
          </p:nvSpPr>
          <p:spPr>
            <a:xfrm>
              <a:off x="6276144" y="2917454"/>
              <a:ext cx="99655" cy="56417"/>
            </a:xfrm>
            <a:custGeom>
              <a:avLst/>
              <a:gdLst/>
              <a:ahLst/>
              <a:cxnLst/>
              <a:rect l="l" t="t" r="r" b="b"/>
              <a:pathLst>
                <a:path w="3123" h="1768" extrusionOk="0">
                  <a:moveTo>
                    <a:pt x="660" y="1"/>
                  </a:moveTo>
                  <a:cubicBezTo>
                    <a:pt x="0" y="1"/>
                    <a:pt x="0" y="661"/>
                    <a:pt x="0" y="661"/>
                  </a:cubicBezTo>
                  <a:cubicBezTo>
                    <a:pt x="0" y="1268"/>
                    <a:pt x="500" y="1767"/>
                    <a:pt x="1124" y="1767"/>
                  </a:cubicBezTo>
                  <a:lnTo>
                    <a:pt x="3123" y="1767"/>
                  </a:lnTo>
                  <a:cubicBezTo>
                    <a:pt x="2498" y="1767"/>
                    <a:pt x="2016" y="1268"/>
                    <a:pt x="2016" y="661"/>
                  </a:cubicBezTo>
                  <a:cubicBezTo>
                    <a:pt x="2016" y="661"/>
                    <a:pt x="2016" y="1"/>
                    <a:pt x="2659" y="1"/>
                  </a:cubicBezTo>
                  <a:close/>
                </a:path>
              </a:pathLst>
            </a:custGeom>
            <a:solidFill>
              <a:srgbClr val="FFA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3"/>
            <p:cNvSpPr/>
            <p:nvPr/>
          </p:nvSpPr>
          <p:spPr>
            <a:xfrm>
              <a:off x="6400242" y="2722736"/>
              <a:ext cx="38196" cy="38292"/>
            </a:xfrm>
            <a:custGeom>
              <a:avLst/>
              <a:gdLst/>
              <a:ahLst/>
              <a:cxnLst/>
              <a:rect l="l" t="t" r="r" b="b"/>
              <a:pathLst>
                <a:path w="1197" h="1200" extrusionOk="0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lnTo>
                    <a:pt x="1" y="589"/>
                  </a:lnTo>
                  <a:cubicBezTo>
                    <a:pt x="1" y="893"/>
                    <a:pt x="215" y="1160"/>
                    <a:pt x="518" y="1196"/>
                  </a:cubicBezTo>
                  <a:cubicBezTo>
                    <a:pt x="539" y="1198"/>
                    <a:pt x="561" y="1199"/>
                    <a:pt x="581" y="1199"/>
                  </a:cubicBezTo>
                  <a:cubicBezTo>
                    <a:pt x="926" y="1199"/>
                    <a:pt x="1196" y="926"/>
                    <a:pt x="1196" y="589"/>
                  </a:cubicBezTo>
                  <a:lnTo>
                    <a:pt x="1196" y="161"/>
                  </a:lnTo>
                  <a:cubicBezTo>
                    <a:pt x="1196" y="72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3"/>
            <p:cNvSpPr/>
            <p:nvPr/>
          </p:nvSpPr>
          <p:spPr>
            <a:xfrm>
              <a:off x="6334763" y="2725576"/>
              <a:ext cx="41036" cy="32484"/>
            </a:xfrm>
            <a:custGeom>
              <a:avLst/>
              <a:gdLst/>
              <a:ahLst/>
              <a:cxnLst/>
              <a:rect l="l" t="t" r="r" b="b"/>
              <a:pathLst>
                <a:path w="1286" h="1018" extrusionOk="0">
                  <a:moveTo>
                    <a:pt x="643" y="1"/>
                  </a:moveTo>
                  <a:cubicBezTo>
                    <a:pt x="286" y="1"/>
                    <a:pt x="1" y="233"/>
                    <a:pt x="1" y="500"/>
                  </a:cubicBezTo>
                  <a:cubicBezTo>
                    <a:pt x="1" y="786"/>
                    <a:pt x="286" y="1018"/>
                    <a:pt x="643" y="1018"/>
                  </a:cubicBezTo>
                  <a:cubicBezTo>
                    <a:pt x="982" y="1018"/>
                    <a:pt x="1286" y="786"/>
                    <a:pt x="1286" y="500"/>
                  </a:cubicBezTo>
                  <a:cubicBezTo>
                    <a:pt x="1286" y="233"/>
                    <a:pt x="982" y="1"/>
                    <a:pt x="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3"/>
            <p:cNvSpPr/>
            <p:nvPr/>
          </p:nvSpPr>
          <p:spPr>
            <a:xfrm>
              <a:off x="6462882" y="2725576"/>
              <a:ext cx="41036" cy="32484"/>
            </a:xfrm>
            <a:custGeom>
              <a:avLst/>
              <a:gdLst/>
              <a:ahLst/>
              <a:cxnLst/>
              <a:rect l="l" t="t" r="r" b="b"/>
              <a:pathLst>
                <a:path w="1286" h="1018" extrusionOk="0">
                  <a:moveTo>
                    <a:pt x="643" y="1"/>
                  </a:moveTo>
                  <a:cubicBezTo>
                    <a:pt x="286" y="1"/>
                    <a:pt x="0" y="233"/>
                    <a:pt x="0" y="500"/>
                  </a:cubicBezTo>
                  <a:cubicBezTo>
                    <a:pt x="0" y="786"/>
                    <a:pt x="286" y="1018"/>
                    <a:pt x="643" y="1018"/>
                  </a:cubicBezTo>
                  <a:cubicBezTo>
                    <a:pt x="1000" y="1018"/>
                    <a:pt x="1285" y="786"/>
                    <a:pt x="1285" y="500"/>
                  </a:cubicBezTo>
                  <a:cubicBezTo>
                    <a:pt x="1285" y="233"/>
                    <a:pt x="1000" y="1"/>
                    <a:pt x="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3"/>
            <p:cNvSpPr/>
            <p:nvPr/>
          </p:nvSpPr>
          <p:spPr>
            <a:xfrm>
              <a:off x="6469710" y="2714184"/>
              <a:ext cx="9701" cy="18348"/>
            </a:xfrm>
            <a:custGeom>
              <a:avLst/>
              <a:gdLst/>
              <a:ahLst/>
              <a:cxnLst/>
              <a:rect l="l" t="t" r="r" b="b"/>
              <a:pathLst>
                <a:path w="304" h="575" extrusionOk="0">
                  <a:moveTo>
                    <a:pt x="161" y="1"/>
                  </a:moveTo>
                  <a:cubicBezTo>
                    <a:pt x="72" y="1"/>
                    <a:pt x="1" y="90"/>
                    <a:pt x="1" y="162"/>
                  </a:cubicBezTo>
                  <a:lnTo>
                    <a:pt x="1" y="411"/>
                  </a:lnTo>
                  <a:cubicBezTo>
                    <a:pt x="1" y="501"/>
                    <a:pt x="54" y="572"/>
                    <a:pt x="143" y="572"/>
                  </a:cubicBezTo>
                  <a:cubicBezTo>
                    <a:pt x="153" y="574"/>
                    <a:pt x="162" y="575"/>
                    <a:pt x="171" y="575"/>
                  </a:cubicBezTo>
                  <a:cubicBezTo>
                    <a:pt x="247" y="575"/>
                    <a:pt x="304" y="509"/>
                    <a:pt x="304" y="429"/>
                  </a:cubicBezTo>
                  <a:lnTo>
                    <a:pt x="304" y="162"/>
                  </a:lnTo>
                  <a:cubicBezTo>
                    <a:pt x="304" y="72"/>
                    <a:pt x="233" y="1"/>
                    <a:pt x="16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3"/>
            <p:cNvSpPr/>
            <p:nvPr/>
          </p:nvSpPr>
          <p:spPr>
            <a:xfrm>
              <a:off x="6359270" y="2714184"/>
              <a:ext cx="9701" cy="18253"/>
            </a:xfrm>
            <a:custGeom>
              <a:avLst/>
              <a:gdLst/>
              <a:ahLst/>
              <a:cxnLst/>
              <a:rect l="l" t="t" r="r" b="b"/>
              <a:pathLst>
                <a:path w="304" h="572" extrusionOk="0">
                  <a:moveTo>
                    <a:pt x="143" y="1"/>
                  </a:moveTo>
                  <a:cubicBezTo>
                    <a:pt x="54" y="1"/>
                    <a:pt x="0" y="90"/>
                    <a:pt x="0" y="162"/>
                  </a:cubicBezTo>
                  <a:lnTo>
                    <a:pt x="0" y="411"/>
                  </a:lnTo>
                  <a:cubicBezTo>
                    <a:pt x="0" y="501"/>
                    <a:pt x="54" y="572"/>
                    <a:pt x="143" y="572"/>
                  </a:cubicBezTo>
                  <a:cubicBezTo>
                    <a:pt x="232" y="572"/>
                    <a:pt x="303" y="501"/>
                    <a:pt x="303" y="429"/>
                  </a:cubicBezTo>
                  <a:lnTo>
                    <a:pt x="303" y="162"/>
                  </a:lnTo>
                  <a:cubicBezTo>
                    <a:pt x="303" y="72"/>
                    <a:pt x="232" y="1"/>
                    <a:pt x="14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3"/>
            <p:cNvSpPr/>
            <p:nvPr/>
          </p:nvSpPr>
          <p:spPr>
            <a:xfrm>
              <a:off x="6380330" y="2672062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250" y="322"/>
                    <a:pt x="321" y="250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3"/>
            <p:cNvSpPr/>
            <p:nvPr/>
          </p:nvSpPr>
          <p:spPr>
            <a:xfrm>
              <a:off x="6447501" y="2672062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90" y="1"/>
                    <a:pt x="1" y="72"/>
                    <a:pt x="1" y="161"/>
                  </a:cubicBezTo>
                  <a:cubicBezTo>
                    <a:pt x="1" y="250"/>
                    <a:pt x="90" y="322"/>
                    <a:pt x="161" y="322"/>
                  </a:cubicBezTo>
                  <a:cubicBezTo>
                    <a:pt x="250" y="322"/>
                    <a:pt x="322" y="250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3"/>
            <p:cNvSpPr/>
            <p:nvPr/>
          </p:nvSpPr>
          <p:spPr>
            <a:xfrm>
              <a:off x="6413900" y="2686294"/>
              <a:ext cx="10307" cy="10275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62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0"/>
                    <a:pt x="72" y="322"/>
                    <a:pt x="162" y="322"/>
                  </a:cubicBezTo>
                  <a:cubicBezTo>
                    <a:pt x="251" y="322"/>
                    <a:pt x="322" y="250"/>
                    <a:pt x="322" y="161"/>
                  </a:cubicBezTo>
                  <a:cubicBezTo>
                    <a:pt x="322" y="72"/>
                    <a:pt x="251" y="1"/>
                    <a:pt x="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3"/>
            <p:cNvSpPr/>
            <p:nvPr/>
          </p:nvSpPr>
          <p:spPr>
            <a:xfrm>
              <a:off x="6413900" y="2653267"/>
              <a:ext cx="10307" cy="10275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62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2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8" name="Google Shape;2038;p73"/>
          <p:cNvGrpSpPr/>
          <p:nvPr/>
        </p:nvGrpSpPr>
        <p:grpSpPr>
          <a:xfrm>
            <a:off x="5506098" y="2582781"/>
            <a:ext cx="273857" cy="327726"/>
            <a:chOff x="5539372" y="2634503"/>
            <a:chExt cx="283584" cy="339367"/>
          </a:xfrm>
        </p:grpSpPr>
        <p:sp>
          <p:nvSpPr>
            <p:cNvPr id="2039" name="Google Shape;2039;p73"/>
            <p:cNvSpPr/>
            <p:nvPr/>
          </p:nvSpPr>
          <p:spPr>
            <a:xfrm>
              <a:off x="5541670" y="2734128"/>
              <a:ext cx="278989" cy="239580"/>
            </a:xfrm>
            <a:custGeom>
              <a:avLst/>
              <a:gdLst/>
              <a:ahLst/>
              <a:cxnLst/>
              <a:rect l="l" t="t" r="r" b="b"/>
              <a:pathLst>
                <a:path w="8743" h="7508" extrusionOk="0">
                  <a:moveTo>
                    <a:pt x="0" y="0"/>
                  </a:moveTo>
                  <a:lnTo>
                    <a:pt x="0" y="4354"/>
                  </a:lnTo>
                  <a:cubicBezTo>
                    <a:pt x="0" y="4532"/>
                    <a:pt x="89" y="4693"/>
                    <a:pt x="250" y="4818"/>
                  </a:cubicBezTo>
                  <a:lnTo>
                    <a:pt x="3836" y="7334"/>
                  </a:lnTo>
                  <a:cubicBezTo>
                    <a:pt x="3997" y="7450"/>
                    <a:pt x="4184" y="7508"/>
                    <a:pt x="4371" y="7508"/>
                  </a:cubicBezTo>
                  <a:cubicBezTo>
                    <a:pt x="4559" y="7508"/>
                    <a:pt x="4746" y="7450"/>
                    <a:pt x="4907" y="7334"/>
                  </a:cubicBezTo>
                  <a:lnTo>
                    <a:pt x="8493" y="4818"/>
                  </a:lnTo>
                  <a:cubicBezTo>
                    <a:pt x="8654" y="4693"/>
                    <a:pt x="8743" y="4532"/>
                    <a:pt x="8743" y="4372"/>
                  </a:cubicBezTo>
                  <a:lnTo>
                    <a:pt x="8725" y="0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3"/>
            <p:cNvSpPr/>
            <p:nvPr/>
          </p:nvSpPr>
          <p:spPr>
            <a:xfrm>
              <a:off x="5681149" y="2734128"/>
              <a:ext cx="139511" cy="169697"/>
            </a:xfrm>
            <a:custGeom>
              <a:avLst/>
              <a:gdLst/>
              <a:ahLst/>
              <a:cxnLst/>
              <a:rect l="l" t="t" r="r" b="b"/>
              <a:pathLst>
                <a:path w="4372" h="5318" extrusionOk="0">
                  <a:moveTo>
                    <a:pt x="0" y="0"/>
                  </a:moveTo>
                  <a:lnTo>
                    <a:pt x="0" y="5318"/>
                  </a:lnTo>
                  <a:cubicBezTo>
                    <a:pt x="197" y="5318"/>
                    <a:pt x="375" y="5264"/>
                    <a:pt x="536" y="5157"/>
                  </a:cubicBezTo>
                  <a:lnTo>
                    <a:pt x="4372" y="2481"/>
                  </a:lnTo>
                  <a:lnTo>
                    <a:pt x="4372" y="0"/>
                  </a:ln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3"/>
            <p:cNvSpPr/>
            <p:nvPr/>
          </p:nvSpPr>
          <p:spPr>
            <a:xfrm>
              <a:off x="5681149" y="2857686"/>
              <a:ext cx="76329" cy="116184"/>
            </a:xfrm>
            <a:custGeom>
              <a:avLst/>
              <a:gdLst/>
              <a:ahLst/>
              <a:cxnLst/>
              <a:rect l="l" t="t" r="r" b="b"/>
              <a:pathLst>
                <a:path w="2392" h="3641" extrusionOk="0">
                  <a:moveTo>
                    <a:pt x="2391" y="0"/>
                  </a:moveTo>
                  <a:lnTo>
                    <a:pt x="536" y="1285"/>
                  </a:lnTo>
                  <a:cubicBezTo>
                    <a:pt x="375" y="1410"/>
                    <a:pt x="197" y="1463"/>
                    <a:pt x="0" y="1463"/>
                  </a:cubicBezTo>
                  <a:lnTo>
                    <a:pt x="0" y="3640"/>
                  </a:lnTo>
                  <a:cubicBezTo>
                    <a:pt x="197" y="3640"/>
                    <a:pt x="375" y="3587"/>
                    <a:pt x="536" y="3480"/>
                  </a:cubicBezTo>
                  <a:lnTo>
                    <a:pt x="2391" y="217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3"/>
            <p:cNvSpPr/>
            <p:nvPr/>
          </p:nvSpPr>
          <p:spPr>
            <a:xfrm>
              <a:off x="5681149" y="2734128"/>
              <a:ext cx="76329" cy="169697"/>
            </a:xfrm>
            <a:custGeom>
              <a:avLst/>
              <a:gdLst/>
              <a:ahLst/>
              <a:cxnLst/>
              <a:rect l="l" t="t" r="r" b="b"/>
              <a:pathLst>
                <a:path w="2392" h="5318" extrusionOk="0">
                  <a:moveTo>
                    <a:pt x="0" y="0"/>
                  </a:moveTo>
                  <a:lnTo>
                    <a:pt x="0" y="5318"/>
                  </a:lnTo>
                  <a:cubicBezTo>
                    <a:pt x="197" y="5318"/>
                    <a:pt x="375" y="5264"/>
                    <a:pt x="536" y="5157"/>
                  </a:cubicBezTo>
                  <a:lnTo>
                    <a:pt x="2391" y="385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3"/>
            <p:cNvSpPr/>
            <p:nvPr/>
          </p:nvSpPr>
          <p:spPr>
            <a:xfrm>
              <a:off x="5541670" y="2734128"/>
              <a:ext cx="139511" cy="239165"/>
            </a:xfrm>
            <a:custGeom>
              <a:avLst/>
              <a:gdLst/>
              <a:ahLst/>
              <a:cxnLst/>
              <a:rect l="l" t="t" r="r" b="b"/>
              <a:pathLst>
                <a:path w="4372" h="7495" extrusionOk="0">
                  <a:moveTo>
                    <a:pt x="0" y="0"/>
                  </a:moveTo>
                  <a:lnTo>
                    <a:pt x="0" y="4354"/>
                  </a:lnTo>
                  <a:cubicBezTo>
                    <a:pt x="0" y="4532"/>
                    <a:pt x="89" y="4693"/>
                    <a:pt x="250" y="4800"/>
                  </a:cubicBezTo>
                  <a:lnTo>
                    <a:pt x="3836" y="7334"/>
                  </a:lnTo>
                  <a:cubicBezTo>
                    <a:pt x="3997" y="7441"/>
                    <a:pt x="4175" y="7494"/>
                    <a:pt x="4371" y="7494"/>
                  </a:cubicBezTo>
                  <a:lnTo>
                    <a:pt x="4371" y="0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3"/>
            <p:cNvSpPr/>
            <p:nvPr/>
          </p:nvSpPr>
          <p:spPr>
            <a:xfrm>
              <a:off x="5541670" y="2734128"/>
              <a:ext cx="139511" cy="169697"/>
            </a:xfrm>
            <a:custGeom>
              <a:avLst/>
              <a:gdLst/>
              <a:ahLst/>
              <a:cxnLst/>
              <a:rect l="l" t="t" r="r" b="b"/>
              <a:pathLst>
                <a:path w="4372" h="5318" extrusionOk="0">
                  <a:moveTo>
                    <a:pt x="0" y="0"/>
                  </a:moveTo>
                  <a:lnTo>
                    <a:pt x="0" y="2481"/>
                  </a:lnTo>
                  <a:lnTo>
                    <a:pt x="3836" y="5157"/>
                  </a:lnTo>
                  <a:cubicBezTo>
                    <a:pt x="3997" y="5264"/>
                    <a:pt x="4175" y="5318"/>
                    <a:pt x="4371" y="5318"/>
                  </a:cubicBezTo>
                  <a:lnTo>
                    <a:pt x="4371" y="0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3"/>
            <p:cNvSpPr/>
            <p:nvPr/>
          </p:nvSpPr>
          <p:spPr>
            <a:xfrm>
              <a:off x="5604852" y="2734128"/>
              <a:ext cx="76329" cy="239165"/>
            </a:xfrm>
            <a:custGeom>
              <a:avLst/>
              <a:gdLst/>
              <a:ahLst/>
              <a:cxnLst/>
              <a:rect l="l" t="t" r="r" b="b"/>
              <a:pathLst>
                <a:path w="2392" h="7495" extrusionOk="0">
                  <a:moveTo>
                    <a:pt x="1" y="0"/>
                  </a:moveTo>
                  <a:lnTo>
                    <a:pt x="1" y="6031"/>
                  </a:lnTo>
                  <a:lnTo>
                    <a:pt x="1856" y="7334"/>
                  </a:lnTo>
                  <a:cubicBezTo>
                    <a:pt x="2017" y="7441"/>
                    <a:pt x="2195" y="7494"/>
                    <a:pt x="2391" y="7494"/>
                  </a:cubicBezTo>
                  <a:lnTo>
                    <a:pt x="2391" y="0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3"/>
            <p:cNvSpPr/>
            <p:nvPr/>
          </p:nvSpPr>
          <p:spPr>
            <a:xfrm>
              <a:off x="5539372" y="2634503"/>
              <a:ext cx="283584" cy="200299"/>
            </a:xfrm>
            <a:custGeom>
              <a:avLst/>
              <a:gdLst/>
              <a:ahLst/>
              <a:cxnLst/>
              <a:rect l="l" t="t" r="r" b="b"/>
              <a:pathLst>
                <a:path w="8887" h="6277" extrusionOk="0">
                  <a:moveTo>
                    <a:pt x="4443" y="0"/>
                  </a:moveTo>
                  <a:cubicBezTo>
                    <a:pt x="4256" y="0"/>
                    <a:pt x="4069" y="54"/>
                    <a:pt x="3908" y="161"/>
                  </a:cubicBezTo>
                  <a:lnTo>
                    <a:pt x="322" y="2694"/>
                  </a:lnTo>
                  <a:cubicBezTo>
                    <a:pt x="1" y="2908"/>
                    <a:pt x="1" y="3372"/>
                    <a:pt x="322" y="3586"/>
                  </a:cubicBezTo>
                  <a:lnTo>
                    <a:pt x="3908" y="6102"/>
                  </a:lnTo>
                  <a:cubicBezTo>
                    <a:pt x="4069" y="6218"/>
                    <a:pt x="4256" y="6276"/>
                    <a:pt x="4443" y="6276"/>
                  </a:cubicBezTo>
                  <a:cubicBezTo>
                    <a:pt x="4631" y="6276"/>
                    <a:pt x="4818" y="6218"/>
                    <a:pt x="4979" y="6102"/>
                  </a:cubicBezTo>
                  <a:lnTo>
                    <a:pt x="8583" y="3586"/>
                  </a:lnTo>
                  <a:cubicBezTo>
                    <a:pt x="8886" y="3372"/>
                    <a:pt x="8886" y="2908"/>
                    <a:pt x="8583" y="2694"/>
                  </a:cubicBezTo>
                  <a:lnTo>
                    <a:pt x="4979" y="161"/>
                  </a:lnTo>
                  <a:cubicBezTo>
                    <a:pt x="4818" y="54"/>
                    <a:pt x="4631" y="0"/>
                    <a:pt x="4443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3"/>
            <p:cNvSpPr/>
            <p:nvPr/>
          </p:nvSpPr>
          <p:spPr>
            <a:xfrm>
              <a:off x="5604852" y="2857686"/>
              <a:ext cx="76329" cy="116184"/>
            </a:xfrm>
            <a:custGeom>
              <a:avLst/>
              <a:gdLst/>
              <a:ahLst/>
              <a:cxnLst/>
              <a:rect l="l" t="t" r="r" b="b"/>
              <a:pathLst>
                <a:path w="2392" h="3641" extrusionOk="0">
                  <a:moveTo>
                    <a:pt x="1" y="0"/>
                  </a:moveTo>
                  <a:lnTo>
                    <a:pt x="1" y="2177"/>
                  </a:lnTo>
                  <a:lnTo>
                    <a:pt x="1856" y="3480"/>
                  </a:lnTo>
                  <a:cubicBezTo>
                    <a:pt x="2017" y="3587"/>
                    <a:pt x="2195" y="3640"/>
                    <a:pt x="2391" y="3640"/>
                  </a:cubicBezTo>
                  <a:lnTo>
                    <a:pt x="2391" y="1463"/>
                  </a:lnTo>
                  <a:cubicBezTo>
                    <a:pt x="2195" y="1463"/>
                    <a:pt x="2017" y="1410"/>
                    <a:pt x="1856" y="12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3"/>
            <p:cNvSpPr/>
            <p:nvPr/>
          </p:nvSpPr>
          <p:spPr>
            <a:xfrm>
              <a:off x="5604852" y="2734128"/>
              <a:ext cx="76329" cy="169697"/>
            </a:xfrm>
            <a:custGeom>
              <a:avLst/>
              <a:gdLst/>
              <a:ahLst/>
              <a:cxnLst/>
              <a:rect l="l" t="t" r="r" b="b"/>
              <a:pathLst>
                <a:path w="2392" h="5318" extrusionOk="0">
                  <a:moveTo>
                    <a:pt x="1" y="0"/>
                  </a:moveTo>
                  <a:lnTo>
                    <a:pt x="1" y="3854"/>
                  </a:lnTo>
                  <a:lnTo>
                    <a:pt x="1856" y="5157"/>
                  </a:lnTo>
                  <a:cubicBezTo>
                    <a:pt x="2017" y="5264"/>
                    <a:pt x="2195" y="5318"/>
                    <a:pt x="2391" y="5318"/>
                  </a:cubicBezTo>
                  <a:lnTo>
                    <a:pt x="2391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3"/>
            <p:cNvSpPr/>
            <p:nvPr/>
          </p:nvSpPr>
          <p:spPr>
            <a:xfrm>
              <a:off x="5605426" y="2681188"/>
              <a:ext cx="217530" cy="153615"/>
            </a:xfrm>
            <a:custGeom>
              <a:avLst/>
              <a:gdLst/>
              <a:ahLst/>
              <a:cxnLst/>
              <a:rect l="l" t="t" r="r" b="b"/>
              <a:pathLst>
                <a:path w="6817" h="4814" extrusionOk="0">
                  <a:moveTo>
                    <a:pt x="4764" y="0"/>
                  </a:moveTo>
                  <a:lnTo>
                    <a:pt x="0" y="3355"/>
                  </a:lnTo>
                  <a:lnTo>
                    <a:pt x="1838" y="4639"/>
                  </a:lnTo>
                  <a:cubicBezTo>
                    <a:pt x="1999" y="4755"/>
                    <a:pt x="2186" y="4813"/>
                    <a:pt x="2373" y="4813"/>
                  </a:cubicBezTo>
                  <a:cubicBezTo>
                    <a:pt x="2561" y="4813"/>
                    <a:pt x="2748" y="4755"/>
                    <a:pt x="2909" y="4639"/>
                  </a:cubicBezTo>
                  <a:lnTo>
                    <a:pt x="6156" y="2373"/>
                  </a:lnTo>
                  <a:lnTo>
                    <a:pt x="6513" y="2123"/>
                  </a:lnTo>
                  <a:cubicBezTo>
                    <a:pt x="6816" y="1909"/>
                    <a:pt x="6816" y="1445"/>
                    <a:pt x="6513" y="1231"/>
                  </a:cubicBezTo>
                  <a:lnTo>
                    <a:pt x="6138" y="964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3"/>
            <p:cNvSpPr/>
            <p:nvPr/>
          </p:nvSpPr>
          <p:spPr>
            <a:xfrm>
              <a:off x="5539372" y="2681188"/>
              <a:ext cx="218105" cy="153615"/>
            </a:xfrm>
            <a:custGeom>
              <a:avLst/>
              <a:gdLst/>
              <a:ahLst/>
              <a:cxnLst/>
              <a:rect l="l" t="t" r="r" b="b"/>
              <a:pathLst>
                <a:path w="6835" h="4814" extrusionOk="0">
                  <a:moveTo>
                    <a:pt x="2070" y="0"/>
                  </a:moveTo>
                  <a:lnTo>
                    <a:pt x="322" y="1231"/>
                  </a:lnTo>
                  <a:cubicBezTo>
                    <a:pt x="1" y="1445"/>
                    <a:pt x="1" y="1909"/>
                    <a:pt x="322" y="2123"/>
                  </a:cubicBezTo>
                  <a:lnTo>
                    <a:pt x="857" y="2498"/>
                  </a:lnTo>
                  <a:lnTo>
                    <a:pt x="3908" y="4639"/>
                  </a:lnTo>
                  <a:cubicBezTo>
                    <a:pt x="4069" y="4755"/>
                    <a:pt x="4256" y="4813"/>
                    <a:pt x="4443" y="4813"/>
                  </a:cubicBezTo>
                  <a:cubicBezTo>
                    <a:pt x="4631" y="4813"/>
                    <a:pt x="4818" y="4755"/>
                    <a:pt x="4979" y="4639"/>
                  </a:cubicBezTo>
                  <a:lnTo>
                    <a:pt x="5050" y="4586"/>
                  </a:lnTo>
                  <a:lnTo>
                    <a:pt x="6834" y="3355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3"/>
            <p:cNvSpPr/>
            <p:nvPr/>
          </p:nvSpPr>
          <p:spPr>
            <a:xfrm>
              <a:off x="5605426" y="2734702"/>
              <a:ext cx="152051" cy="100102"/>
            </a:xfrm>
            <a:custGeom>
              <a:avLst/>
              <a:gdLst/>
              <a:ahLst/>
              <a:cxnLst/>
              <a:rect l="l" t="t" r="r" b="b"/>
              <a:pathLst>
                <a:path w="4765" h="3137" extrusionOk="0">
                  <a:moveTo>
                    <a:pt x="2373" y="0"/>
                  </a:moveTo>
                  <a:lnTo>
                    <a:pt x="0" y="1678"/>
                  </a:lnTo>
                  <a:lnTo>
                    <a:pt x="179" y="1802"/>
                  </a:lnTo>
                  <a:lnTo>
                    <a:pt x="1838" y="2962"/>
                  </a:lnTo>
                  <a:cubicBezTo>
                    <a:pt x="1999" y="3078"/>
                    <a:pt x="2186" y="3136"/>
                    <a:pt x="2373" y="3136"/>
                  </a:cubicBezTo>
                  <a:cubicBezTo>
                    <a:pt x="2561" y="3136"/>
                    <a:pt x="2748" y="3078"/>
                    <a:pt x="2909" y="2962"/>
                  </a:cubicBezTo>
                  <a:lnTo>
                    <a:pt x="4764" y="1678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2" name="Google Shape;2052;p73"/>
          <p:cNvGrpSpPr/>
          <p:nvPr/>
        </p:nvGrpSpPr>
        <p:grpSpPr>
          <a:xfrm>
            <a:off x="6249461" y="2055458"/>
            <a:ext cx="212843" cy="327754"/>
            <a:chOff x="6309139" y="2088450"/>
            <a:chExt cx="220402" cy="339395"/>
          </a:xfrm>
        </p:grpSpPr>
        <p:sp>
          <p:nvSpPr>
            <p:cNvPr id="2053" name="Google Shape;2053;p73"/>
            <p:cNvSpPr/>
            <p:nvPr/>
          </p:nvSpPr>
          <p:spPr>
            <a:xfrm>
              <a:off x="6328508" y="2126041"/>
              <a:ext cx="201033" cy="301805"/>
            </a:xfrm>
            <a:custGeom>
              <a:avLst/>
              <a:gdLst/>
              <a:ahLst/>
              <a:cxnLst/>
              <a:rect l="l" t="t" r="r" b="b"/>
              <a:pathLst>
                <a:path w="6300" h="9458" extrusionOk="0">
                  <a:moveTo>
                    <a:pt x="1143" y="1"/>
                  </a:moveTo>
                  <a:cubicBezTo>
                    <a:pt x="518" y="1"/>
                    <a:pt x="1" y="518"/>
                    <a:pt x="1" y="1160"/>
                  </a:cubicBezTo>
                  <a:lnTo>
                    <a:pt x="1" y="8315"/>
                  </a:lnTo>
                  <a:cubicBezTo>
                    <a:pt x="1" y="8940"/>
                    <a:pt x="518" y="9457"/>
                    <a:pt x="1143" y="9457"/>
                  </a:cubicBezTo>
                  <a:lnTo>
                    <a:pt x="5139" y="9457"/>
                  </a:lnTo>
                  <a:cubicBezTo>
                    <a:pt x="5782" y="9457"/>
                    <a:pt x="6299" y="8940"/>
                    <a:pt x="6299" y="8315"/>
                  </a:cubicBezTo>
                  <a:lnTo>
                    <a:pt x="6299" y="1160"/>
                  </a:lnTo>
                  <a:cubicBezTo>
                    <a:pt x="6299" y="518"/>
                    <a:pt x="5782" y="1"/>
                    <a:pt x="5139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3"/>
            <p:cNvSpPr/>
            <p:nvPr/>
          </p:nvSpPr>
          <p:spPr>
            <a:xfrm>
              <a:off x="6328508" y="2126041"/>
              <a:ext cx="109930" cy="301805"/>
            </a:xfrm>
            <a:custGeom>
              <a:avLst/>
              <a:gdLst/>
              <a:ahLst/>
              <a:cxnLst/>
              <a:rect l="l" t="t" r="r" b="b"/>
              <a:pathLst>
                <a:path w="3445" h="9458" extrusionOk="0">
                  <a:moveTo>
                    <a:pt x="1143" y="1"/>
                  </a:moveTo>
                  <a:cubicBezTo>
                    <a:pt x="518" y="1"/>
                    <a:pt x="1" y="518"/>
                    <a:pt x="1" y="1160"/>
                  </a:cubicBezTo>
                  <a:lnTo>
                    <a:pt x="1" y="8315"/>
                  </a:lnTo>
                  <a:cubicBezTo>
                    <a:pt x="1" y="8940"/>
                    <a:pt x="518" y="9457"/>
                    <a:pt x="1143" y="9457"/>
                  </a:cubicBezTo>
                  <a:lnTo>
                    <a:pt x="3444" y="9457"/>
                  </a:lnTo>
                  <a:cubicBezTo>
                    <a:pt x="3248" y="9047"/>
                    <a:pt x="2891" y="8458"/>
                    <a:pt x="2356" y="8280"/>
                  </a:cubicBezTo>
                  <a:cubicBezTo>
                    <a:pt x="1482" y="7976"/>
                    <a:pt x="1428" y="6941"/>
                    <a:pt x="1428" y="6941"/>
                  </a:cubicBezTo>
                  <a:cubicBezTo>
                    <a:pt x="1428" y="6941"/>
                    <a:pt x="1446" y="4872"/>
                    <a:pt x="1446" y="3498"/>
                  </a:cubicBezTo>
                  <a:cubicBezTo>
                    <a:pt x="1446" y="2873"/>
                    <a:pt x="1624" y="2284"/>
                    <a:pt x="1963" y="1767"/>
                  </a:cubicBezTo>
                  <a:cubicBezTo>
                    <a:pt x="2284" y="1267"/>
                    <a:pt x="2463" y="589"/>
                    <a:pt x="2570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3"/>
            <p:cNvSpPr/>
            <p:nvPr/>
          </p:nvSpPr>
          <p:spPr>
            <a:xfrm>
              <a:off x="6309139" y="2171577"/>
              <a:ext cx="37622" cy="47865"/>
            </a:xfrm>
            <a:custGeom>
              <a:avLst/>
              <a:gdLst/>
              <a:ahLst/>
              <a:cxnLst/>
              <a:rect l="l" t="t" r="r" b="b"/>
              <a:pathLst>
                <a:path w="1179" h="1500" extrusionOk="0">
                  <a:moveTo>
                    <a:pt x="376" y="1"/>
                  </a:moveTo>
                  <a:cubicBezTo>
                    <a:pt x="179" y="1"/>
                    <a:pt x="1" y="162"/>
                    <a:pt x="1" y="376"/>
                  </a:cubicBezTo>
                  <a:lnTo>
                    <a:pt x="1" y="1107"/>
                  </a:lnTo>
                  <a:cubicBezTo>
                    <a:pt x="1" y="1321"/>
                    <a:pt x="179" y="1500"/>
                    <a:pt x="376" y="1500"/>
                  </a:cubicBezTo>
                  <a:lnTo>
                    <a:pt x="1179" y="1500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3"/>
            <p:cNvSpPr/>
            <p:nvPr/>
          </p:nvSpPr>
          <p:spPr>
            <a:xfrm>
              <a:off x="6309139" y="2239929"/>
              <a:ext cx="36473" cy="32484"/>
            </a:xfrm>
            <a:custGeom>
              <a:avLst/>
              <a:gdLst/>
              <a:ahLst/>
              <a:cxnLst/>
              <a:rect l="l" t="t" r="r" b="b"/>
              <a:pathLst>
                <a:path w="1143" h="1018" extrusionOk="0">
                  <a:moveTo>
                    <a:pt x="376" y="0"/>
                  </a:moveTo>
                  <a:cubicBezTo>
                    <a:pt x="179" y="0"/>
                    <a:pt x="1" y="161"/>
                    <a:pt x="1" y="375"/>
                  </a:cubicBezTo>
                  <a:lnTo>
                    <a:pt x="1" y="625"/>
                  </a:lnTo>
                  <a:cubicBezTo>
                    <a:pt x="1" y="839"/>
                    <a:pt x="179" y="1017"/>
                    <a:pt x="376" y="1017"/>
                  </a:cubicBezTo>
                  <a:lnTo>
                    <a:pt x="1143" y="1017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3"/>
            <p:cNvSpPr/>
            <p:nvPr/>
          </p:nvSpPr>
          <p:spPr>
            <a:xfrm>
              <a:off x="6328508" y="2088450"/>
              <a:ext cx="201033" cy="301805"/>
            </a:xfrm>
            <a:custGeom>
              <a:avLst/>
              <a:gdLst/>
              <a:ahLst/>
              <a:cxnLst/>
              <a:rect l="l" t="t" r="r" b="b"/>
              <a:pathLst>
                <a:path w="6300" h="9458" extrusionOk="0">
                  <a:moveTo>
                    <a:pt x="1143" y="1"/>
                  </a:moveTo>
                  <a:cubicBezTo>
                    <a:pt x="518" y="1"/>
                    <a:pt x="1" y="518"/>
                    <a:pt x="1" y="1161"/>
                  </a:cubicBezTo>
                  <a:lnTo>
                    <a:pt x="1" y="8298"/>
                  </a:lnTo>
                  <a:cubicBezTo>
                    <a:pt x="1" y="8940"/>
                    <a:pt x="518" y="9458"/>
                    <a:pt x="1143" y="9458"/>
                  </a:cubicBezTo>
                  <a:lnTo>
                    <a:pt x="5139" y="9458"/>
                  </a:lnTo>
                  <a:cubicBezTo>
                    <a:pt x="5782" y="9458"/>
                    <a:pt x="6299" y="8940"/>
                    <a:pt x="6299" y="8298"/>
                  </a:cubicBezTo>
                  <a:lnTo>
                    <a:pt x="6299" y="1161"/>
                  </a:lnTo>
                  <a:cubicBezTo>
                    <a:pt x="6299" y="518"/>
                    <a:pt x="5782" y="1"/>
                    <a:pt x="5139" y="1"/>
                  </a:cubicBez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3"/>
            <p:cNvSpPr/>
            <p:nvPr/>
          </p:nvSpPr>
          <p:spPr>
            <a:xfrm>
              <a:off x="6328508" y="2088450"/>
              <a:ext cx="85423" cy="301805"/>
            </a:xfrm>
            <a:custGeom>
              <a:avLst/>
              <a:gdLst/>
              <a:ahLst/>
              <a:cxnLst/>
              <a:rect l="l" t="t" r="r" b="b"/>
              <a:pathLst>
                <a:path w="2677" h="9458" extrusionOk="0">
                  <a:moveTo>
                    <a:pt x="1143" y="1"/>
                  </a:moveTo>
                  <a:cubicBezTo>
                    <a:pt x="518" y="1"/>
                    <a:pt x="1" y="518"/>
                    <a:pt x="1" y="1161"/>
                  </a:cubicBezTo>
                  <a:lnTo>
                    <a:pt x="1" y="8298"/>
                  </a:lnTo>
                  <a:cubicBezTo>
                    <a:pt x="1" y="8940"/>
                    <a:pt x="518" y="9458"/>
                    <a:pt x="1143" y="9458"/>
                  </a:cubicBezTo>
                  <a:lnTo>
                    <a:pt x="2356" y="9458"/>
                  </a:lnTo>
                  <a:cubicBezTo>
                    <a:pt x="1482" y="9154"/>
                    <a:pt x="1428" y="8119"/>
                    <a:pt x="1428" y="8119"/>
                  </a:cubicBezTo>
                  <a:cubicBezTo>
                    <a:pt x="1428" y="8119"/>
                    <a:pt x="1446" y="6050"/>
                    <a:pt x="1446" y="4658"/>
                  </a:cubicBezTo>
                  <a:cubicBezTo>
                    <a:pt x="1446" y="4051"/>
                    <a:pt x="1624" y="3445"/>
                    <a:pt x="1963" y="2927"/>
                  </a:cubicBezTo>
                  <a:cubicBezTo>
                    <a:pt x="2641" y="1874"/>
                    <a:pt x="2677" y="1"/>
                    <a:pt x="2677" y="1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3"/>
            <p:cNvSpPr/>
            <p:nvPr/>
          </p:nvSpPr>
          <p:spPr>
            <a:xfrm>
              <a:off x="6328508" y="2088450"/>
              <a:ext cx="201033" cy="55842"/>
            </a:xfrm>
            <a:custGeom>
              <a:avLst/>
              <a:gdLst/>
              <a:ahLst/>
              <a:cxnLst/>
              <a:rect l="l" t="t" r="r" b="b"/>
              <a:pathLst>
                <a:path w="6300" h="1750" extrusionOk="0">
                  <a:moveTo>
                    <a:pt x="1143" y="1"/>
                  </a:moveTo>
                  <a:cubicBezTo>
                    <a:pt x="518" y="1"/>
                    <a:pt x="1" y="518"/>
                    <a:pt x="1" y="1161"/>
                  </a:cubicBezTo>
                  <a:lnTo>
                    <a:pt x="1" y="1750"/>
                  </a:lnTo>
                  <a:lnTo>
                    <a:pt x="6299" y="1750"/>
                  </a:lnTo>
                  <a:lnTo>
                    <a:pt x="6299" y="1161"/>
                  </a:lnTo>
                  <a:cubicBezTo>
                    <a:pt x="6299" y="518"/>
                    <a:pt x="5782" y="1"/>
                    <a:pt x="5139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3"/>
            <p:cNvSpPr/>
            <p:nvPr/>
          </p:nvSpPr>
          <p:spPr>
            <a:xfrm>
              <a:off x="6328508" y="2088450"/>
              <a:ext cx="85423" cy="55842"/>
            </a:xfrm>
            <a:custGeom>
              <a:avLst/>
              <a:gdLst/>
              <a:ahLst/>
              <a:cxnLst/>
              <a:rect l="l" t="t" r="r" b="b"/>
              <a:pathLst>
                <a:path w="2677" h="1750" extrusionOk="0">
                  <a:moveTo>
                    <a:pt x="1143" y="1"/>
                  </a:moveTo>
                  <a:cubicBezTo>
                    <a:pt x="518" y="1"/>
                    <a:pt x="1" y="518"/>
                    <a:pt x="1" y="1161"/>
                  </a:cubicBezTo>
                  <a:lnTo>
                    <a:pt x="1" y="1750"/>
                  </a:lnTo>
                  <a:lnTo>
                    <a:pt x="2445" y="1750"/>
                  </a:lnTo>
                  <a:cubicBezTo>
                    <a:pt x="2677" y="857"/>
                    <a:pt x="2677" y="1"/>
                    <a:pt x="267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3"/>
            <p:cNvSpPr/>
            <p:nvPr/>
          </p:nvSpPr>
          <p:spPr>
            <a:xfrm>
              <a:off x="6328508" y="2334416"/>
              <a:ext cx="201033" cy="55842"/>
            </a:xfrm>
            <a:custGeom>
              <a:avLst/>
              <a:gdLst/>
              <a:ahLst/>
              <a:cxnLst/>
              <a:rect l="l" t="t" r="r" b="b"/>
              <a:pathLst>
                <a:path w="6300" h="1750" extrusionOk="0">
                  <a:moveTo>
                    <a:pt x="1" y="1"/>
                  </a:moveTo>
                  <a:lnTo>
                    <a:pt x="1" y="590"/>
                  </a:lnTo>
                  <a:cubicBezTo>
                    <a:pt x="1" y="1232"/>
                    <a:pt x="518" y="1750"/>
                    <a:pt x="1143" y="1750"/>
                  </a:cubicBezTo>
                  <a:lnTo>
                    <a:pt x="5139" y="1750"/>
                  </a:lnTo>
                  <a:cubicBezTo>
                    <a:pt x="5782" y="1750"/>
                    <a:pt x="6299" y="1232"/>
                    <a:pt x="6299" y="590"/>
                  </a:cubicBezTo>
                  <a:lnTo>
                    <a:pt x="6299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3"/>
            <p:cNvSpPr/>
            <p:nvPr/>
          </p:nvSpPr>
          <p:spPr>
            <a:xfrm>
              <a:off x="6328508" y="2334416"/>
              <a:ext cx="75180" cy="55842"/>
            </a:xfrm>
            <a:custGeom>
              <a:avLst/>
              <a:gdLst/>
              <a:ahLst/>
              <a:cxnLst/>
              <a:rect l="l" t="t" r="r" b="b"/>
              <a:pathLst>
                <a:path w="2356" h="1750" extrusionOk="0">
                  <a:moveTo>
                    <a:pt x="1" y="1"/>
                  </a:moveTo>
                  <a:lnTo>
                    <a:pt x="1" y="590"/>
                  </a:lnTo>
                  <a:cubicBezTo>
                    <a:pt x="1" y="1232"/>
                    <a:pt x="518" y="1750"/>
                    <a:pt x="1143" y="1750"/>
                  </a:cubicBezTo>
                  <a:lnTo>
                    <a:pt x="2356" y="1750"/>
                  </a:lnTo>
                  <a:cubicBezTo>
                    <a:pt x="1482" y="1446"/>
                    <a:pt x="1428" y="411"/>
                    <a:pt x="1428" y="411"/>
                  </a:cubicBezTo>
                  <a:cubicBezTo>
                    <a:pt x="1428" y="411"/>
                    <a:pt x="1428" y="251"/>
                    <a:pt x="1428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3"/>
            <p:cNvSpPr/>
            <p:nvPr/>
          </p:nvSpPr>
          <p:spPr>
            <a:xfrm>
              <a:off x="6377490" y="2106128"/>
              <a:ext cx="20518" cy="20518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1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500"/>
                    <a:pt x="143" y="642"/>
                    <a:pt x="321" y="642"/>
                  </a:cubicBezTo>
                  <a:cubicBezTo>
                    <a:pt x="500" y="642"/>
                    <a:pt x="642" y="500"/>
                    <a:pt x="642" y="321"/>
                  </a:cubicBezTo>
                  <a:cubicBezTo>
                    <a:pt x="642" y="143"/>
                    <a:pt x="500" y="0"/>
                    <a:pt x="321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3"/>
            <p:cNvSpPr/>
            <p:nvPr/>
          </p:nvSpPr>
          <p:spPr>
            <a:xfrm>
              <a:off x="6419612" y="2106671"/>
              <a:ext cx="61522" cy="20550"/>
            </a:xfrm>
            <a:custGeom>
              <a:avLst/>
              <a:gdLst/>
              <a:ahLst/>
              <a:cxnLst/>
              <a:rect l="l" t="t" r="r" b="b"/>
              <a:pathLst>
                <a:path w="1928" h="644" extrusionOk="0">
                  <a:moveTo>
                    <a:pt x="339" y="1"/>
                  </a:moveTo>
                  <a:cubicBezTo>
                    <a:pt x="143" y="1"/>
                    <a:pt x="0" y="161"/>
                    <a:pt x="36" y="376"/>
                  </a:cubicBezTo>
                  <a:cubicBezTo>
                    <a:pt x="54" y="536"/>
                    <a:pt x="197" y="643"/>
                    <a:pt x="357" y="643"/>
                  </a:cubicBezTo>
                  <a:lnTo>
                    <a:pt x="1571" y="643"/>
                  </a:lnTo>
                  <a:cubicBezTo>
                    <a:pt x="1767" y="643"/>
                    <a:pt x="1927" y="465"/>
                    <a:pt x="1892" y="251"/>
                  </a:cubicBezTo>
                  <a:cubicBezTo>
                    <a:pt x="1856" y="108"/>
                    <a:pt x="1731" y="1"/>
                    <a:pt x="1571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3"/>
            <p:cNvSpPr/>
            <p:nvPr/>
          </p:nvSpPr>
          <p:spPr>
            <a:xfrm>
              <a:off x="6413900" y="2347532"/>
              <a:ext cx="29644" cy="30187"/>
            </a:xfrm>
            <a:custGeom>
              <a:avLst/>
              <a:gdLst/>
              <a:ahLst/>
              <a:cxnLst/>
              <a:rect l="l" t="t" r="r" b="b"/>
              <a:pathLst>
                <a:path w="929" h="946" extrusionOk="0">
                  <a:moveTo>
                    <a:pt x="465" y="0"/>
                  </a:moveTo>
                  <a:cubicBezTo>
                    <a:pt x="197" y="0"/>
                    <a:pt x="1" y="214"/>
                    <a:pt x="1" y="482"/>
                  </a:cubicBezTo>
                  <a:cubicBezTo>
                    <a:pt x="1" y="732"/>
                    <a:pt x="197" y="946"/>
                    <a:pt x="465" y="946"/>
                  </a:cubicBezTo>
                  <a:cubicBezTo>
                    <a:pt x="715" y="946"/>
                    <a:pt x="929" y="732"/>
                    <a:pt x="929" y="482"/>
                  </a:cubicBezTo>
                  <a:cubicBezTo>
                    <a:pt x="929" y="214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3"/>
            <p:cNvSpPr/>
            <p:nvPr/>
          </p:nvSpPr>
          <p:spPr>
            <a:xfrm>
              <a:off x="6428706" y="2228537"/>
              <a:ext cx="54694" cy="82583"/>
            </a:xfrm>
            <a:custGeom>
              <a:avLst/>
              <a:gdLst/>
              <a:ahLst/>
              <a:cxnLst/>
              <a:rect l="l" t="t" r="r" b="b"/>
              <a:pathLst>
                <a:path w="1714" h="2588" extrusionOk="0">
                  <a:moveTo>
                    <a:pt x="197" y="0"/>
                  </a:moveTo>
                  <a:cubicBezTo>
                    <a:pt x="90" y="0"/>
                    <a:pt x="1" y="89"/>
                    <a:pt x="1" y="214"/>
                  </a:cubicBezTo>
                  <a:lnTo>
                    <a:pt x="1" y="1713"/>
                  </a:lnTo>
                  <a:lnTo>
                    <a:pt x="839" y="1713"/>
                  </a:lnTo>
                  <a:lnTo>
                    <a:pt x="839" y="2587"/>
                  </a:lnTo>
                  <a:lnTo>
                    <a:pt x="1518" y="2587"/>
                  </a:lnTo>
                  <a:cubicBezTo>
                    <a:pt x="1625" y="2587"/>
                    <a:pt x="1714" y="2498"/>
                    <a:pt x="1714" y="2391"/>
                  </a:cubicBezTo>
                  <a:lnTo>
                    <a:pt x="1714" y="1071"/>
                  </a:lnTo>
                  <a:cubicBezTo>
                    <a:pt x="1714" y="964"/>
                    <a:pt x="1625" y="875"/>
                    <a:pt x="1518" y="875"/>
                  </a:cubicBezTo>
                  <a:lnTo>
                    <a:pt x="839" y="875"/>
                  </a:lnTo>
                  <a:lnTo>
                    <a:pt x="839" y="214"/>
                  </a:lnTo>
                  <a:cubicBezTo>
                    <a:pt x="839" y="89"/>
                    <a:pt x="750" y="0"/>
                    <a:pt x="643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3"/>
            <p:cNvSpPr/>
            <p:nvPr/>
          </p:nvSpPr>
          <p:spPr>
            <a:xfrm>
              <a:off x="6374044" y="2256427"/>
              <a:ext cx="82615" cy="54119"/>
            </a:xfrm>
            <a:custGeom>
              <a:avLst/>
              <a:gdLst/>
              <a:ahLst/>
              <a:cxnLst/>
              <a:rect l="l" t="t" r="r" b="b"/>
              <a:pathLst>
                <a:path w="2589" h="1696" extrusionOk="0">
                  <a:moveTo>
                    <a:pt x="1072" y="1"/>
                  </a:moveTo>
                  <a:cubicBezTo>
                    <a:pt x="947" y="1"/>
                    <a:pt x="857" y="90"/>
                    <a:pt x="857" y="197"/>
                  </a:cubicBezTo>
                  <a:lnTo>
                    <a:pt x="857" y="839"/>
                  </a:lnTo>
                  <a:lnTo>
                    <a:pt x="215" y="839"/>
                  </a:lnTo>
                  <a:cubicBezTo>
                    <a:pt x="90" y="839"/>
                    <a:pt x="1" y="946"/>
                    <a:pt x="1" y="1053"/>
                  </a:cubicBezTo>
                  <a:lnTo>
                    <a:pt x="1" y="1481"/>
                  </a:lnTo>
                  <a:cubicBezTo>
                    <a:pt x="1" y="1606"/>
                    <a:pt x="90" y="1696"/>
                    <a:pt x="215" y="1696"/>
                  </a:cubicBezTo>
                  <a:lnTo>
                    <a:pt x="2588" y="1696"/>
                  </a:lnTo>
                  <a:lnTo>
                    <a:pt x="2588" y="839"/>
                  </a:lnTo>
                  <a:lnTo>
                    <a:pt x="1714" y="839"/>
                  </a:lnTo>
                  <a:lnTo>
                    <a:pt x="1714" y="197"/>
                  </a:lnTo>
                  <a:cubicBezTo>
                    <a:pt x="1714" y="90"/>
                    <a:pt x="1607" y="1"/>
                    <a:pt x="1500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3"/>
            <p:cNvSpPr/>
            <p:nvPr/>
          </p:nvSpPr>
          <p:spPr>
            <a:xfrm>
              <a:off x="6343889" y="2185841"/>
              <a:ext cx="41004" cy="32484"/>
            </a:xfrm>
            <a:custGeom>
              <a:avLst/>
              <a:gdLst/>
              <a:ahLst/>
              <a:cxnLst/>
              <a:rect l="l" t="t" r="r" b="b"/>
              <a:pathLst>
                <a:path w="1285" h="1018" extrusionOk="0">
                  <a:moveTo>
                    <a:pt x="643" y="0"/>
                  </a:moveTo>
                  <a:cubicBezTo>
                    <a:pt x="286" y="0"/>
                    <a:pt x="0" y="232"/>
                    <a:pt x="0" y="517"/>
                  </a:cubicBezTo>
                  <a:cubicBezTo>
                    <a:pt x="0" y="785"/>
                    <a:pt x="286" y="1017"/>
                    <a:pt x="643" y="1017"/>
                  </a:cubicBezTo>
                  <a:cubicBezTo>
                    <a:pt x="1000" y="1017"/>
                    <a:pt x="1285" y="785"/>
                    <a:pt x="1285" y="517"/>
                  </a:cubicBezTo>
                  <a:cubicBezTo>
                    <a:pt x="1285" y="232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3"/>
            <p:cNvSpPr/>
            <p:nvPr/>
          </p:nvSpPr>
          <p:spPr>
            <a:xfrm>
              <a:off x="6472550" y="2185841"/>
              <a:ext cx="41036" cy="32484"/>
            </a:xfrm>
            <a:custGeom>
              <a:avLst/>
              <a:gdLst/>
              <a:ahLst/>
              <a:cxnLst/>
              <a:rect l="l" t="t" r="r" b="b"/>
              <a:pathLst>
                <a:path w="1286" h="1018" extrusionOk="0">
                  <a:moveTo>
                    <a:pt x="643" y="0"/>
                  </a:moveTo>
                  <a:cubicBezTo>
                    <a:pt x="286" y="0"/>
                    <a:pt x="1" y="232"/>
                    <a:pt x="1" y="517"/>
                  </a:cubicBezTo>
                  <a:cubicBezTo>
                    <a:pt x="1" y="785"/>
                    <a:pt x="286" y="1017"/>
                    <a:pt x="643" y="1017"/>
                  </a:cubicBezTo>
                  <a:cubicBezTo>
                    <a:pt x="1000" y="1017"/>
                    <a:pt x="1285" y="785"/>
                    <a:pt x="1285" y="517"/>
                  </a:cubicBezTo>
                  <a:cubicBezTo>
                    <a:pt x="1285" y="232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3"/>
            <p:cNvSpPr/>
            <p:nvPr/>
          </p:nvSpPr>
          <p:spPr>
            <a:xfrm>
              <a:off x="6407071" y="2183703"/>
              <a:ext cx="43302" cy="15827"/>
            </a:xfrm>
            <a:custGeom>
              <a:avLst/>
              <a:gdLst/>
              <a:ahLst/>
              <a:cxnLst/>
              <a:rect l="l" t="t" r="r" b="b"/>
              <a:pathLst>
                <a:path w="1357" h="496" extrusionOk="0">
                  <a:moveTo>
                    <a:pt x="191" y="0"/>
                  </a:moveTo>
                  <a:cubicBezTo>
                    <a:pt x="139" y="0"/>
                    <a:pt x="87" y="24"/>
                    <a:pt x="54" y="67"/>
                  </a:cubicBezTo>
                  <a:cubicBezTo>
                    <a:pt x="1" y="138"/>
                    <a:pt x="19" y="245"/>
                    <a:pt x="90" y="299"/>
                  </a:cubicBezTo>
                  <a:cubicBezTo>
                    <a:pt x="269" y="424"/>
                    <a:pt x="465" y="495"/>
                    <a:pt x="679" y="495"/>
                  </a:cubicBezTo>
                  <a:cubicBezTo>
                    <a:pt x="893" y="495"/>
                    <a:pt x="1089" y="424"/>
                    <a:pt x="1268" y="299"/>
                  </a:cubicBezTo>
                  <a:cubicBezTo>
                    <a:pt x="1339" y="245"/>
                    <a:pt x="1357" y="138"/>
                    <a:pt x="1303" y="67"/>
                  </a:cubicBezTo>
                  <a:cubicBezTo>
                    <a:pt x="1260" y="24"/>
                    <a:pt x="1210" y="0"/>
                    <a:pt x="1162" y="0"/>
                  </a:cubicBezTo>
                  <a:cubicBezTo>
                    <a:pt x="1131" y="0"/>
                    <a:pt x="1100" y="10"/>
                    <a:pt x="1071" y="31"/>
                  </a:cubicBezTo>
                  <a:cubicBezTo>
                    <a:pt x="955" y="121"/>
                    <a:pt x="817" y="165"/>
                    <a:pt x="679" y="165"/>
                  </a:cubicBezTo>
                  <a:cubicBezTo>
                    <a:pt x="541" y="165"/>
                    <a:pt x="402" y="121"/>
                    <a:pt x="286" y="31"/>
                  </a:cubicBezTo>
                  <a:cubicBezTo>
                    <a:pt x="258" y="10"/>
                    <a:pt x="224" y="0"/>
                    <a:pt x="1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3"/>
            <p:cNvSpPr/>
            <p:nvPr/>
          </p:nvSpPr>
          <p:spPr>
            <a:xfrm>
              <a:off x="6359812" y="2177289"/>
              <a:ext cx="27379" cy="14679"/>
            </a:xfrm>
            <a:custGeom>
              <a:avLst/>
              <a:gdLst/>
              <a:ahLst/>
              <a:cxnLst/>
              <a:rect l="l" t="t" r="r" b="b"/>
              <a:pathLst>
                <a:path w="858" h="460" extrusionOk="0">
                  <a:moveTo>
                    <a:pt x="429" y="0"/>
                  </a:moveTo>
                  <a:cubicBezTo>
                    <a:pt x="286" y="0"/>
                    <a:pt x="144" y="90"/>
                    <a:pt x="54" y="214"/>
                  </a:cubicBezTo>
                  <a:cubicBezTo>
                    <a:pt x="1" y="286"/>
                    <a:pt x="19" y="393"/>
                    <a:pt x="108" y="429"/>
                  </a:cubicBezTo>
                  <a:cubicBezTo>
                    <a:pt x="136" y="450"/>
                    <a:pt x="167" y="460"/>
                    <a:pt x="197" y="460"/>
                  </a:cubicBezTo>
                  <a:cubicBezTo>
                    <a:pt x="244" y="460"/>
                    <a:pt x="290" y="436"/>
                    <a:pt x="322" y="393"/>
                  </a:cubicBezTo>
                  <a:cubicBezTo>
                    <a:pt x="358" y="339"/>
                    <a:pt x="411" y="322"/>
                    <a:pt x="429" y="322"/>
                  </a:cubicBezTo>
                  <a:cubicBezTo>
                    <a:pt x="447" y="322"/>
                    <a:pt x="501" y="339"/>
                    <a:pt x="536" y="393"/>
                  </a:cubicBezTo>
                  <a:cubicBezTo>
                    <a:pt x="569" y="443"/>
                    <a:pt x="614" y="458"/>
                    <a:pt x="656" y="458"/>
                  </a:cubicBezTo>
                  <a:cubicBezTo>
                    <a:pt x="705" y="458"/>
                    <a:pt x="749" y="438"/>
                    <a:pt x="768" y="429"/>
                  </a:cubicBezTo>
                  <a:cubicBezTo>
                    <a:pt x="840" y="393"/>
                    <a:pt x="857" y="286"/>
                    <a:pt x="804" y="214"/>
                  </a:cubicBezTo>
                  <a:cubicBezTo>
                    <a:pt x="732" y="90"/>
                    <a:pt x="590" y="0"/>
                    <a:pt x="42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3"/>
            <p:cNvSpPr/>
            <p:nvPr/>
          </p:nvSpPr>
          <p:spPr>
            <a:xfrm>
              <a:off x="6470285" y="2177289"/>
              <a:ext cx="27347" cy="14679"/>
            </a:xfrm>
            <a:custGeom>
              <a:avLst/>
              <a:gdLst/>
              <a:ahLst/>
              <a:cxnLst/>
              <a:rect l="l" t="t" r="r" b="b"/>
              <a:pathLst>
                <a:path w="857" h="460" extrusionOk="0">
                  <a:moveTo>
                    <a:pt x="429" y="0"/>
                  </a:moveTo>
                  <a:cubicBezTo>
                    <a:pt x="268" y="0"/>
                    <a:pt x="125" y="90"/>
                    <a:pt x="36" y="214"/>
                  </a:cubicBezTo>
                  <a:cubicBezTo>
                    <a:pt x="0" y="286"/>
                    <a:pt x="18" y="393"/>
                    <a:pt x="90" y="429"/>
                  </a:cubicBezTo>
                  <a:cubicBezTo>
                    <a:pt x="118" y="450"/>
                    <a:pt x="151" y="460"/>
                    <a:pt x="185" y="460"/>
                  </a:cubicBezTo>
                  <a:cubicBezTo>
                    <a:pt x="237" y="460"/>
                    <a:pt x="289" y="436"/>
                    <a:pt x="322" y="393"/>
                  </a:cubicBezTo>
                  <a:cubicBezTo>
                    <a:pt x="339" y="339"/>
                    <a:pt x="393" y="322"/>
                    <a:pt x="429" y="322"/>
                  </a:cubicBezTo>
                  <a:cubicBezTo>
                    <a:pt x="446" y="322"/>
                    <a:pt x="500" y="339"/>
                    <a:pt x="536" y="393"/>
                  </a:cubicBezTo>
                  <a:cubicBezTo>
                    <a:pt x="569" y="443"/>
                    <a:pt x="614" y="458"/>
                    <a:pt x="654" y="458"/>
                  </a:cubicBezTo>
                  <a:cubicBezTo>
                    <a:pt x="700" y="458"/>
                    <a:pt x="740" y="438"/>
                    <a:pt x="750" y="429"/>
                  </a:cubicBezTo>
                  <a:cubicBezTo>
                    <a:pt x="821" y="393"/>
                    <a:pt x="857" y="286"/>
                    <a:pt x="803" y="214"/>
                  </a:cubicBezTo>
                  <a:cubicBezTo>
                    <a:pt x="714" y="90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73"/>
          <p:cNvGrpSpPr/>
          <p:nvPr/>
        </p:nvGrpSpPr>
        <p:grpSpPr>
          <a:xfrm>
            <a:off x="5535804" y="2055981"/>
            <a:ext cx="215000" cy="327234"/>
            <a:chOff x="5570133" y="2088992"/>
            <a:chExt cx="222636" cy="338856"/>
          </a:xfrm>
        </p:grpSpPr>
        <p:sp>
          <p:nvSpPr>
            <p:cNvPr id="2074" name="Google Shape;2074;p73"/>
            <p:cNvSpPr/>
            <p:nvPr/>
          </p:nvSpPr>
          <p:spPr>
            <a:xfrm>
              <a:off x="5600288" y="2264979"/>
              <a:ext cx="162294" cy="162869"/>
            </a:xfrm>
            <a:custGeom>
              <a:avLst/>
              <a:gdLst/>
              <a:ahLst/>
              <a:cxnLst/>
              <a:rect l="l" t="t" r="r" b="b"/>
              <a:pathLst>
                <a:path w="5086" h="5104" extrusionOk="0">
                  <a:moveTo>
                    <a:pt x="1" y="0"/>
                  </a:moveTo>
                  <a:lnTo>
                    <a:pt x="1" y="3818"/>
                  </a:lnTo>
                  <a:cubicBezTo>
                    <a:pt x="1" y="4514"/>
                    <a:pt x="572" y="5103"/>
                    <a:pt x="1268" y="5103"/>
                  </a:cubicBezTo>
                  <a:lnTo>
                    <a:pt x="3801" y="5103"/>
                  </a:lnTo>
                  <a:cubicBezTo>
                    <a:pt x="4515" y="5103"/>
                    <a:pt x="5086" y="4514"/>
                    <a:pt x="5086" y="3818"/>
                  </a:cubicBezTo>
                  <a:lnTo>
                    <a:pt x="5086" y="0"/>
                  </a:ln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3"/>
            <p:cNvSpPr/>
            <p:nvPr/>
          </p:nvSpPr>
          <p:spPr>
            <a:xfrm>
              <a:off x="5600288" y="2264979"/>
              <a:ext cx="162294" cy="162869"/>
            </a:xfrm>
            <a:custGeom>
              <a:avLst/>
              <a:gdLst/>
              <a:ahLst/>
              <a:cxnLst/>
              <a:rect l="l" t="t" r="r" b="b"/>
              <a:pathLst>
                <a:path w="5086" h="5104" extrusionOk="0">
                  <a:moveTo>
                    <a:pt x="1" y="0"/>
                  </a:moveTo>
                  <a:lnTo>
                    <a:pt x="1" y="3818"/>
                  </a:lnTo>
                  <a:cubicBezTo>
                    <a:pt x="1" y="4514"/>
                    <a:pt x="572" y="5103"/>
                    <a:pt x="1268" y="5103"/>
                  </a:cubicBezTo>
                  <a:lnTo>
                    <a:pt x="2017" y="5103"/>
                  </a:lnTo>
                  <a:cubicBezTo>
                    <a:pt x="1410" y="4586"/>
                    <a:pt x="1410" y="3801"/>
                    <a:pt x="1410" y="3765"/>
                  </a:cubicBezTo>
                  <a:cubicBezTo>
                    <a:pt x="1393" y="2623"/>
                    <a:pt x="2231" y="1660"/>
                    <a:pt x="3355" y="1517"/>
                  </a:cubicBezTo>
                  <a:cubicBezTo>
                    <a:pt x="4354" y="1374"/>
                    <a:pt x="5086" y="1124"/>
                    <a:pt x="5086" y="1124"/>
                  </a:cubicBezTo>
                  <a:lnTo>
                    <a:pt x="5086" y="0"/>
                  </a:lnTo>
                  <a:close/>
                </a:path>
              </a:pathLst>
            </a:custGeom>
            <a:solidFill>
              <a:srgbClr val="00C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3"/>
            <p:cNvSpPr/>
            <p:nvPr/>
          </p:nvSpPr>
          <p:spPr>
            <a:xfrm>
              <a:off x="5600288" y="2324428"/>
              <a:ext cx="162294" cy="103420"/>
            </a:xfrm>
            <a:custGeom>
              <a:avLst/>
              <a:gdLst/>
              <a:ahLst/>
              <a:cxnLst/>
              <a:rect l="l" t="t" r="r" b="b"/>
              <a:pathLst>
                <a:path w="5086" h="3241" extrusionOk="0">
                  <a:moveTo>
                    <a:pt x="1145" y="0"/>
                  </a:moveTo>
                  <a:cubicBezTo>
                    <a:pt x="481" y="0"/>
                    <a:pt x="1" y="136"/>
                    <a:pt x="1" y="136"/>
                  </a:cubicBezTo>
                  <a:lnTo>
                    <a:pt x="1" y="1955"/>
                  </a:lnTo>
                  <a:cubicBezTo>
                    <a:pt x="1" y="2651"/>
                    <a:pt x="572" y="3240"/>
                    <a:pt x="1268" y="3240"/>
                  </a:cubicBezTo>
                  <a:lnTo>
                    <a:pt x="3801" y="3240"/>
                  </a:lnTo>
                  <a:cubicBezTo>
                    <a:pt x="4515" y="3240"/>
                    <a:pt x="5086" y="2651"/>
                    <a:pt x="5086" y="1955"/>
                  </a:cubicBezTo>
                  <a:lnTo>
                    <a:pt x="5086" y="118"/>
                  </a:lnTo>
                  <a:cubicBezTo>
                    <a:pt x="5086" y="118"/>
                    <a:pt x="4434" y="399"/>
                    <a:pt x="3600" y="399"/>
                  </a:cubicBezTo>
                  <a:cubicBezTo>
                    <a:pt x="3264" y="399"/>
                    <a:pt x="2899" y="353"/>
                    <a:pt x="2534" y="225"/>
                  </a:cubicBezTo>
                  <a:cubicBezTo>
                    <a:pt x="2047" y="53"/>
                    <a:pt x="1560" y="0"/>
                    <a:pt x="1145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3"/>
            <p:cNvSpPr/>
            <p:nvPr/>
          </p:nvSpPr>
          <p:spPr>
            <a:xfrm>
              <a:off x="5600288" y="2324428"/>
              <a:ext cx="71766" cy="103420"/>
            </a:xfrm>
            <a:custGeom>
              <a:avLst/>
              <a:gdLst/>
              <a:ahLst/>
              <a:cxnLst/>
              <a:rect l="l" t="t" r="r" b="b"/>
              <a:pathLst>
                <a:path w="2249" h="3241" extrusionOk="0">
                  <a:moveTo>
                    <a:pt x="1151" y="1"/>
                  </a:moveTo>
                  <a:cubicBezTo>
                    <a:pt x="485" y="1"/>
                    <a:pt x="1" y="136"/>
                    <a:pt x="1" y="136"/>
                  </a:cubicBezTo>
                  <a:lnTo>
                    <a:pt x="1" y="1955"/>
                  </a:lnTo>
                  <a:cubicBezTo>
                    <a:pt x="1" y="2651"/>
                    <a:pt x="572" y="3240"/>
                    <a:pt x="1268" y="3240"/>
                  </a:cubicBezTo>
                  <a:lnTo>
                    <a:pt x="2017" y="3240"/>
                  </a:lnTo>
                  <a:cubicBezTo>
                    <a:pt x="1410" y="2723"/>
                    <a:pt x="1410" y="1938"/>
                    <a:pt x="1410" y="1902"/>
                  </a:cubicBezTo>
                  <a:cubicBezTo>
                    <a:pt x="1410" y="1188"/>
                    <a:pt x="1732" y="546"/>
                    <a:pt x="2249" y="136"/>
                  </a:cubicBezTo>
                  <a:cubicBezTo>
                    <a:pt x="1862" y="34"/>
                    <a:pt x="1484" y="1"/>
                    <a:pt x="1151" y="1"/>
                  </a:cubicBezTo>
                  <a:close/>
                </a:path>
              </a:pathLst>
            </a:custGeom>
            <a:solidFill>
              <a:srgbClr val="EE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3"/>
            <p:cNvSpPr/>
            <p:nvPr/>
          </p:nvSpPr>
          <p:spPr>
            <a:xfrm>
              <a:off x="5571250" y="2228537"/>
              <a:ext cx="220370" cy="56959"/>
            </a:xfrm>
            <a:custGeom>
              <a:avLst/>
              <a:gdLst/>
              <a:ahLst/>
              <a:cxnLst/>
              <a:rect l="l" t="t" r="r" b="b"/>
              <a:pathLst>
                <a:path w="6906" h="1785" extrusionOk="0">
                  <a:moveTo>
                    <a:pt x="929" y="0"/>
                  </a:moveTo>
                  <a:cubicBezTo>
                    <a:pt x="447" y="0"/>
                    <a:pt x="54" y="375"/>
                    <a:pt x="37" y="839"/>
                  </a:cubicBezTo>
                  <a:cubicBezTo>
                    <a:pt x="1" y="1356"/>
                    <a:pt x="429" y="1784"/>
                    <a:pt x="947" y="1784"/>
                  </a:cubicBezTo>
                  <a:lnTo>
                    <a:pt x="5978" y="1784"/>
                  </a:lnTo>
                  <a:cubicBezTo>
                    <a:pt x="6460" y="1784"/>
                    <a:pt x="6835" y="1428"/>
                    <a:pt x="6870" y="946"/>
                  </a:cubicBezTo>
                  <a:cubicBezTo>
                    <a:pt x="6906" y="428"/>
                    <a:pt x="6478" y="0"/>
                    <a:pt x="5960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3"/>
            <p:cNvSpPr/>
            <p:nvPr/>
          </p:nvSpPr>
          <p:spPr>
            <a:xfrm>
              <a:off x="5570708" y="2228537"/>
              <a:ext cx="81434" cy="56959"/>
            </a:xfrm>
            <a:custGeom>
              <a:avLst/>
              <a:gdLst/>
              <a:ahLst/>
              <a:cxnLst/>
              <a:rect l="l" t="t" r="r" b="b"/>
              <a:pathLst>
                <a:path w="2552" h="1785" extrusionOk="0">
                  <a:moveTo>
                    <a:pt x="946" y="0"/>
                  </a:moveTo>
                  <a:cubicBezTo>
                    <a:pt x="428" y="0"/>
                    <a:pt x="0" y="428"/>
                    <a:pt x="36" y="946"/>
                  </a:cubicBezTo>
                  <a:cubicBezTo>
                    <a:pt x="71" y="1428"/>
                    <a:pt x="464" y="1784"/>
                    <a:pt x="928" y="1784"/>
                  </a:cubicBezTo>
                  <a:lnTo>
                    <a:pt x="2552" y="1784"/>
                  </a:lnTo>
                  <a:cubicBezTo>
                    <a:pt x="2052" y="1784"/>
                    <a:pt x="1659" y="1392"/>
                    <a:pt x="1659" y="892"/>
                  </a:cubicBezTo>
                  <a:cubicBezTo>
                    <a:pt x="1659" y="411"/>
                    <a:pt x="2052" y="0"/>
                    <a:pt x="2552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3"/>
            <p:cNvSpPr/>
            <p:nvPr/>
          </p:nvSpPr>
          <p:spPr>
            <a:xfrm>
              <a:off x="5648122" y="2161206"/>
              <a:ext cx="43302" cy="74191"/>
            </a:xfrm>
            <a:custGeom>
              <a:avLst/>
              <a:gdLst/>
              <a:ahLst/>
              <a:cxnLst/>
              <a:rect l="l" t="t" r="r" b="b"/>
              <a:pathLst>
                <a:path w="1357" h="2325" extrusionOk="0">
                  <a:moveTo>
                    <a:pt x="349" y="0"/>
                  </a:moveTo>
                  <a:cubicBezTo>
                    <a:pt x="268" y="0"/>
                    <a:pt x="188" y="32"/>
                    <a:pt x="126" y="94"/>
                  </a:cubicBezTo>
                  <a:cubicBezTo>
                    <a:pt x="1" y="219"/>
                    <a:pt x="1" y="433"/>
                    <a:pt x="126" y="558"/>
                  </a:cubicBezTo>
                  <a:cubicBezTo>
                    <a:pt x="500" y="933"/>
                    <a:pt x="714" y="1450"/>
                    <a:pt x="714" y="2003"/>
                  </a:cubicBezTo>
                  <a:cubicBezTo>
                    <a:pt x="714" y="2182"/>
                    <a:pt x="857" y="2324"/>
                    <a:pt x="1035" y="2324"/>
                  </a:cubicBezTo>
                  <a:cubicBezTo>
                    <a:pt x="1214" y="2324"/>
                    <a:pt x="1357" y="2182"/>
                    <a:pt x="1357" y="2003"/>
                  </a:cubicBezTo>
                  <a:cubicBezTo>
                    <a:pt x="1357" y="1289"/>
                    <a:pt x="1089" y="611"/>
                    <a:pt x="572" y="94"/>
                  </a:cubicBezTo>
                  <a:cubicBezTo>
                    <a:pt x="509" y="32"/>
                    <a:pt x="429" y="0"/>
                    <a:pt x="349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3"/>
            <p:cNvSpPr/>
            <p:nvPr/>
          </p:nvSpPr>
          <p:spPr>
            <a:xfrm>
              <a:off x="5670905" y="2160695"/>
              <a:ext cx="44451" cy="208085"/>
            </a:xfrm>
            <a:custGeom>
              <a:avLst/>
              <a:gdLst/>
              <a:ahLst/>
              <a:cxnLst/>
              <a:rect l="l" t="t" r="r" b="b"/>
              <a:pathLst>
                <a:path w="1393" h="6521" extrusionOk="0">
                  <a:moveTo>
                    <a:pt x="1037" y="1"/>
                  </a:moveTo>
                  <a:cubicBezTo>
                    <a:pt x="949" y="1"/>
                    <a:pt x="858" y="37"/>
                    <a:pt x="785" y="110"/>
                  </a:cubicBezTo>
                  <a:cubicBezTo>
                    <a:pt x="286" y="610"/>
                    <a:pt x="0" y="1288"/>
                    <a:pt x="0" y="2019"/>
                  </a:cubicBezTo>
                  <a:lnTo>
                    <a:pt x="0" y="6194"/>
                  </a:lnTo>
                  <a:cubicBezTo>
                    <a:pt x="0" y="6337"/>
                    <a:pt x="107" y="6480"/>
                    <a:pt x="268" y="6515"/>
                  </a:cubicBezTo>
                  <a:cubicBezTo>
                    <a:pt x="287" y="6519"/>
                    <a:pt x="305" y="6520"/>
                    <a:pt x="323" y="6520"/>
                  </a:cubicBezTo>
                  <a:cubicBezTo>
                    <a:pt x="496" y="6520"/>
                    <a:pt x="643" y="6372"/>
                    <a:pt x="643" y="6194"/>
                  </a:cubicBezTo>
                  <a:lnTo>
                    <a:pt x="643" y="2019"/>
                  </a:lnTo>
                  <a:cubicBezTo>
                    <a:pt x="643" y="1466"/>
                    <a:pt x="857" y="949"/>
                    <a:pt x="1249" y="556"/>
                  </a:cubicBezTo>
                  <a:cubicBezTo>
                    <a:pt x="1392" y="413"/>
                    <a:pt x="1374" y="181"/>
                    <a:pt x="1214" y="56"/>
                  </a:cubicBezTo>
                  <a:cubicBezTo>
                    <a:pt x="1162" y="19"/>
                    <a:pt x="1100" y="1"/>
                    <a:pt x="1037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3"/>
            <p:cNvSpPr/>
            <p:nvPr/>
          </p:nvSpPr>
          <p:spPr>
            <a:xfrm>
              <a:off x="5685712" y="2088992"/>
              <a:ext cx="107058" cy="94071"/>
            </a:xfrm>
            <a:custGeom>
              <a:avLst/>
              <a:gdLst/>
              <a:ahLst/>
              <a:cxnLst/>
              <a:rect l="l" t="t" r="r" b="b"/>
              <a:pathLst>
                <a:path w="3355" h="2948" extrusionOk="0">
                  <a:moveTo>
                    <a:pt x="2320" y="0"/>
                  </a:moveTo>
                  <a:cubicBezTo>
                    <a:pt x="1879" y="0"/>
                    <a:pt x="1341" y="249"/>
                    <a:pt x="892" y="698"/>
                  </a:cubicBezTo>
                  <a:cubicBezTo>
                    <a:pt x="196" y="1376"/>
                    <a:pt x="0" y="2286"/>
                    <a:pt x="428" y="2714"/>
                  </a:cubicBezTo>
                  <a:cubicBezTo>
                    <a:pt x="580" y="2872"/>
                    <a:pt x="793" y="2947"/>
                    <a:pt x="1035" y="2947"/>
                  </a:cubicBezTo>
                  <a:cubicBezTo>
                    <a:pt x="1476" y="2947"/>
                    <a:pt x="2014" y="2699"/>
                    <a:pt x="2463" y="2250"/>
                  </a:cubicBezTo>
                  <a:cubicBezTo>
                    <a:pt x="3158" y="1572"/>
                    <a:pt x="3355" y="662"/>
                    <a:pt x="2926" y="234"/>
                  </a:cubicBezTo>
                  <a:cubicBezTo>
                    <a:pt x="2774" y="75"/>
                    <a:pt x="2562" y="0"/>
                    <a:pt x="2320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3"/>
            <p:cNvSpPr/>
            <p:nvPr/>
          </p:nvSpPr>
          <p:spPr>
            <a:xfrm>
              <a:off x="5570133" y="2088992"/>
              <a:ext cx="107058" cy="94071"/>
            </a:xfrm>
            <a:custGeom>
              <a:avLst/>
              <a:gdLst/>
              <a:ahLst/>
              <a:cxnLst/>
              <a:rect l="l" t="t" r="r" b="b"/>
              <a:pathLst>
                <a:path w="3355" h="2948" extrusionOk="0">
                  <a:moveTo>
                    <a:pt x="1035" y="0"/>
                  </a:moveTo>
                  <a:cubicBezTo>
                    <a:pt x="793" y="0"/>
                    <a:pt x="580" y="75"/>
                    <a:pt x="428" y="234"/>
                  </a:cubicBezTo>
                  <a:cubicBezTo>
                    <a:pt x="0" y="662"/>
                    <a:pt x="196" y="1572"/>
                    <a:pt x="892" y="2250"/>
                  </a:cubicBezTo>
                  <a:cubicBezTo>
                    <a:pt x="1341" y="2699"/>
                    <a:pt x="1879" y="2947"/>
                    <a:pt x="2320" y="2947"/>
                  </a:cubicBezTo>
                  <a:cubicBezTo>
                    <a:pt x="2562" y="2947"/>
                    <a:pt x="2774" y="2872"/>
                    <a:pt x="2926" y="2714"/>
                  </a:cubicBezTo>
                  <a:cubicBezTo>
                    <a:pt x="3355" y="2286"/>
                    <a:pt x="3140" y="1376"/>
                    <a:pt x="2462" y="698"/>
                  </a:cubicBezTo>
                  <a:cubicBezTo>
                    <a:pt x="2014" y="249"/>
                    <a:pt x="1475" y="0"/>
                    <a:pt x="1035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3"/>
            <p:cNvSpPr/>
            <p:nvPr/>
          </p:nvSpPr>
          <p:spPr>
            <a:xfrm>
              <a:off x="5670905" y="2228537"/>
              <a:ext cx="20518" cy="56959"/>
            </a:xfrm>
            <a:custGeom>
              <a:avLst/>
              <a:gdLst/>
              <a:ahLst/>
              <a:cxnLst/>
              <a:rect l="l" t="t" r="r" b="b"/>
              <a:pathLst>
                <a:path w="643" h="1785" extrusionOk="0">
                  <a:moveTo>
                    <a:pt x="0" y="0"/>
                  </a:moveTo>
                  <a:lnTo>
                    <a:pt x="0" y="1784"/>
                  </a:lnTo>
                  <a:lnTo>
                    <a:pt x="643" y="1784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3"/>
            <p:cNvSpPr/>
            <p:nvPr/>
          </p:nvSpPr>
          <p:spPr>
            <a:xfrm>
              <a:off x="5670905" y="2285466"/>
              <a:ext cx="20518" cy="43876"/>
            </a:xfrm>
            <a:custGeom>
              <a:avLst/>
              <a:gdLst/>
              <a:ahLst/>
              <a:cxnLst/>
              <a:rect l="l" t="t" r="r" b="b"/>
              <a:pathLst>
                <a:path w="643" h="1375" extrusionOk="0">
                  <a:moveTo>
                    <a:pt x="0" y="0"/>
                  </a:moveTo>
                  <a:lnTo>
                    <a:pt x="0" y="1374"/>
                  </a:lnTo>
                  <a:cubicBezTo>
                    <a:pt x="197" y="1214"/>
                    <a:pt x="411" y="1089"/>
                    <a:pt x="643" y="1000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6" name="Google Shape;2086;p73"/>
          <p:cNvGrpSpPr/>
          <p:nvPr/>
        </p:nvGrpSpPr>
        <p:grpSpPr>
          <a:xfrm>
            <a:off x="5475868" y="3133987"/>
            <a:ext cx="334872" cy="279897"/>
            <a:chOff x="5508068" y="3205287"/>
            <a:chExt cx="346766" cy="289839"/>
          </a:xfrm>
        </p:grpSpPr>
        <p:sp>
          <p:nvSpPr>
            <p:cNvPr id="2087" name="Google Shape;2087;p73"/>
            <p:cNvSpPr/>
            <p:nvPr/>
          </p:nvSpPr>
          <p:spPr>
            <a:xfrm>
              <a:off x="5508068" y="3205287"/>
              <a:ext cx="346766" cy="289839"/>
            </a:xfrm>
            <a:custGeom>
              <a:avLst/>
              <a:gdLst/>
              <a:ahLst/>
              <a:cxnLst/>
              <a:rect l="l" t="t" r="r" b="b"/>
              <a:pathLst>
                <a:path w="10867" h="9083" extrusionOk="0">
                  <a:moveTo>
                    <a:pt x="5427" y="0"/>
                  </a:moveTo>
                  <a:cubicBezTo>
                    <a:pt x="5224" y="0"/>
                    <a:pt x="5023" y="81"/>
                    <a:pt x="4871" y="241"/>
                  </a:cubicBezTo>
                  <a:lnTo>
                    <a:pt x="339" y="4845"/>
                  </a:lnTo>
                  <a:cubicBezTo>
                    <a:pt x="0" y="5201"/>
                    <a:pt x="54" y="5790"/>
                    <a:pt x="482" y="6058"/>
                  </a:cubicBezTo>
                  <a:lnTo>
                    <a:pt x="4818" y="8895"/>
                  </a:lnTo>
                  <a:cubicBezTo>
                    <a:pt x="5005" y="9020"/>
                    <a:pt x="5219" y="9082"/>
                    <a:pt x="5433" y="9082"/>
                  </a:cubicBezTo>
                  <a:cubicBezTo>
                    <a:pt x="5648" y="9082"/>
                    <a:pt x="5862" y="9020"/>
                    <a:pt x="6049" y="8895"/>
                  </a:cubicBezTo>
                  <a:lnTo>
                    <a:pt x="10385" y="6058"/>
                  </a:lnTo>
                  <a:cubicBezTo>
                    <a:pt x="10795" y="5790"/>
                    <a:pt x="10866" y="5201"/>
                    <a:pt x="10510" y="4845"/>
                  </a:cubicBezTo>
                  <a:lnTo>
                    <a:pt x="5995" y="241"/>
                  </a:lnTo>
                  <a:cubicBezTo>
                    <a:pt x="5835" y="81"/>
                    <a:pt x="5630" y="0"/>
                    <a:pt x="5427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3"/>
            <p:cNvSpPr/>
            <p:nvPr/>
          </p:nvSpPr>
          <p:spPr>
            <a:xfrm>
              <a:off x="5585482" y="3205287"/>
              <a:ext cx="191364" cy="193311"/>
            </a:xfrm>
            <a:custGeom>
              <a:avLst/>
              <a:gdLst/>
              <a:ahLst/>
              <a:cxnLst/>
              <a:rect l="l" t="t" r="r" b="b"/>
              <a:pathLst>
                <a:path w="5997" h="6058" extrusionOk="0">
                  <a:moveTo>
                    <a:pt x="2998" y="0"/>
                  </a:moveTo>
                  <a:cubicBezTo>
                    <a:pt x="2927" y="0"/>
                    <a:pt x="2856" y="9"/>
                    <a:pt x="2784" y="27"/>
                  </a:cubicBezTo>
                  <a:lnTo>
                    <a:pt x="1" y="4773"/>
                  </a:lnTo>
                  <a:lnTo>
                    <a:pt x="2998" y="6058"/>
                  </a:lnTo>
                  <a:lnTo>
                    <a:pt x="5996" y="4773"/>
                  </a:lnTo>
                  <a:lnTo>
                    <a:pt x="3213" y="27"/>
                  </a:lnTo>
                  <a:cubicBezTo>
                    <a:pt x="3141" y="9"/>
                    <a:pt x="3070" y="0"/>
                    <a:pt x="2998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3"/>
            <p:cNvSpPr/>
            <p:nvPr/>
          </p:nvSpPr>
          <p:spPr>
            <a:xfrm>
              <a:off x="5512057" y="3357596"/>
              <a:ext cx="169123" cy="137245"/>
            </a:xfrm>
            <a:custGeom>
              <a:avLst/>
              <a:gdLst/>
              <a:ahLst/>
              <a:cxnLst/>
              <a:rect l="l" t="t" r="r" b="b"/>
              <a:pathLst>
                <a:path w="5300" h="4301" extrusionOk="0">
                  <a:moveTo>
                    <a:pt x="2302" y="0"/>
                  </a:moveTo>
                  <a:lnTo>
                    <a:pt x="0" y="642"/>
                  </a:lnTo>
                  <a:cubicBezTo>
                    <a:pt x="0" y="892"/>
                    <a:pt x="125" y="1124"/>
                    <a:pt x="357" y="1285"/>
                  </a:cubicBezTo>
                  <a:lnTo>
                    <a:pt x="4693" y="4122"/>
                  </a:lnTo>
                  <a:cubicBezTo>
                    <a:pt x="4871" y="4247"/>
                    <a:pt x="5085" y="4300"/>
                    <a:pt x="5299" y="4300"/>
                  </a:cubicBezTo>
                  <a:lnTo>
                    <a:pt x="5299" y="128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3"/>
            <p:cNvSpPr/>
            <p:nvPr/>
          </p:nvSpPr>
          <p:spPr>
            <a:xfrm>
              <a:off x="5681149" y="3357596"/>
              <a:ext cx="169697" cy="137245"/>
            </a:xfrm>
            <a:custGeom>
              <a:avLst/>
              <a:gdLst/>
              <a:ahLst/>
              <a:cxnLst/>
              <a:rect l="l" t="t" r="r" b="b"/>
              <a:pathLst>
                <a:path w="5318" h="4301" extrusionOk="0">
                  <a:moveTo>
                    <a:pt x="2998" y="0"/>
                  </a:moveTo>
                  <a:lnTo>
                    <a:pt x="0" y="1285"/>
                  </a:lnTo>
                  <a:lnTo>
                    <a:pt x="0" y="4300"/>
                  </a:lnTo>
                  <a:cubicBezTo>
                    <a:pt x="215" y="4300"/>
                    <a:pt x="429" y="4247"/>
                    <a:pt x="607" y="4122"/>
                  </a:cubicBezTo>
                  <a:lnTo>
                    <a:pt x="4961" y="1285"/>
                  </a:lnTo>
                  <a:cubicBezTo>
                    <a:pt x="5193" y="1124"/>
                    <a:pt x="5300" y="892"/>
                    <a:pt x="5318" y="642"/>
                  </a:cubicBezTo>
                  <a:lnTo>
                    <a:pt x="2998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3"/>
            <p:cNvSpPr/>
            <p:nvPr/>
          </p:nvSpPr>
          <p:spPr>
            <a:xfrm>
              <a:off x="5681149" y="3357596"/>
              <a:ext cx="169697" cy="85997"/>
            </a:xfrm>
            <a:custGeom>
              <a:avLst/>
              <a:gdLst/>
              <a:ahLst/>
              <a:cxnLst/>
              <a:rect l="l" t="t" r="r" b="b"/>
              <a:pathLst>
                <a:path w="5318" h="2695" extrusionOk="0">
                  <a:moveTo>
                    <a:pt x="2998" y="0"/>
                  </a:moveTo>
                  <a:lnTo>
                    <a:pt x="0" y="1285"/>
                  </a:lnTo>
                  <a:lnTo>
                    <a:pt x="0" y="2694"/>
                  </a:lnTo>
                  <a:cubicBezTo>
                    <a:pt x="554" y="2694"/>
                    <a:pt x="1267" y="2409"/>
                    <a:pt x="1856" y="2106"/>
                  </a:cubicBezTo>
                  <a:cubicBezTo>
                    <a:pt x="2342" y="1863"/>
                    <a:pt x="2870" y="1735"/>
                    <a:pt x="3399" y="1735"/>
                  </a:cubicBezTo>
                  <a:cubicBezTo>
                    <a:pt x="3647" y="1735"/>
                    <a:pt x="3895" y="1763"/>
                    <a:pt x="4140" y="1820"/>
                  </a:cubicBezTo>
                  <a:lnTo>
                    <a:pt x="4961" y="1285"/>
                  </a:lnTo>
                  <a:cubicBezTo>
                    <a:pt x="5193" y="1124"/>
                    <a:pt x="5300" y="892"/>
                    <a:pt x="5318" y="642"/>
                  </a:cubicBezTo>
                  <a:lnTo>
                    <a:pt x="2998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3"/>
            <p:cNvSpPr/>
            <p:nvPr/>
          </p:nvSpPr>
          <p:spPr>
            <a:xfrm>
              <a:off x="5512057" y="3357596"/>
              <a:ext cx="169123" cy="85997"/>
            </a:xfrm>
            <a:custGeom>
              <a:avLst/>
              <a:gdLst/>
              <a:ahLst/>
              <a:cxnLst/>
              <a:rect l="l" t="t" r="r" b="b"/>
              <a:pathLst>
                <a:path w="5300" h="2695" extrusionOk="0">
                  <a:moveTo>
                    <a:pt x="2302" y="0"/>
                  </a:moveTo>
                  <a:lnTo>
                    <a:pt x="0" y="642"/>
                  </a:lnTo>
                  <a:cubicBezTo>
                    <a:pt x="0" y="892"/>
                    <a:pt x="125" y="1124"/>
                    <a:pt x="357" y="1285"/>
                  </a:cubicBezTo>
                  <a:lnTo>
                    <a:pt x="1160" y="1820"/>
                  </a:lnTo>
                  <a:cubicBezTo>
                    <a:pt x="1405" y="1763"/>
                    <a:pt x="1653" y="1735"/>
                    <a:pt x="1901" y="1735"/>
                  </a:cubicBezTo>
                  <a:cubicBezTo>
                    <a:pt x="2430" y="1735"/>
                    <a:pt x="2958" y="1863"/>
                    <a:pt x="3444" y="2106"/>
                  </a:cubicBezTo>
                  <a:cubicBezTo>
                    <a:pt x="4033" y="2409"/>
                    <a:pt x="4746" y="2694"/>
                    <a:pt x="5299" y="2694"/>
                  </a:cubicBezTo>
                  <a:lnTo>
                    <a:pt x="5299" y="128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3"/>
            <p:cNvSpPr/>
            <p:nvPr/>
          </p:nvSpPr>
          <p:spPr>
            <a:xfrm>
              <a:off x="5646973" y="3279734"/>
              <a:ext cx="49014" cy="80892"/>
            </a:xfrm>
            <a:custGeom>
              <a:avLst/>
              <a:gdLst/>
              <a:ahLst/>
              <a:cxnLst/>
              <a:rect l="l" t="t" r="r" b="b"/>
              <a:pathLst>
                <a:path w="1536" h="2535" extrusionOk="0">
                  <a:moveTo>
                    <a:pt x="1210" y="0"/>
                  </a:moveTo>
                  <a:cubicBezTo>
                    <a:pt x="1136" y="0"/>
                    <a:pt x="1065" y="24"/>
                    <a:pt x="1000" y="67"/>
                  </a:cubicBezTo>
                  <a:lnTo>
                    <a:pt x="162" y="745"/>
                  </a:lnTo>
                  <a:cubicBezTo>
                    <a:pt x="19" y="870"/>
                    <a:pt x="1" y="1066"/>
                    <a:pt x="108" y="1209"/>
                  </a:cubicBezTo>
                  <a:cubicBezTo>
                    <a:pt x="169" y="1291"/>
                    <a:pt x="259" y="1331"/>
                    <a:pt x="352" y="1331"/>
                  </a:cubicBezTo>
                  <a:cubicBezTo>
                    <a:pt x="422" y="1331"/>
                    <a:pt x="493" y="1308"/>
                    <a:pt x="554" y="1263"/>
                  </a:cubicBezTo>
                  <a:lnTo>
                    <a:pt x="893" y="995"/>
                  </a:lnTo>
                  <a:lnTo>
                    <a:pt x="893" y="2208"/>
                  </a:lnTo>
                  <a:cubicBezTo>
                    <a:pt x="893" y="2369"/>
                    <a:pt x="1000" y="2512"/>
                    <a:pt x="1143" y="2529"/>
                  </a:cubicBezTo>
                  <a:cubicBezTo>
                    <a:pt x="1165" y="2533"/>
                    <a:pt x="1187" y="2535"/>
                    <a:pt x="1208" y="2535"/>
                  </a:cubicBezTo>
                  <a:cubicBezTo>
                    <a:pt x="1392" y="2535"/>
                    <a:pt x="1535" y="2400"/>
                    <a:pt x="1535" y="2208"/>
                  </a:cubicBezTo>
                  <a:lnTo>
                    <a:pt x="1535" y="335"/>
                  </a:lnTo>
                  <a:cubicBezTo>
                    <a:pt x="1535" y="210"/>
                    <a:pt x="1464" y="85"/>
                    <a:pt x="1357" y="31"/>
                  </a:cubicBezTo>
                  <a:cubicBezTo>
                    <a:pt x="1308" y="10"/>
                    <a:pt x="1258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4" name="Google Shape;2094;p73"/>
          <p:cNvGrpSpPr/>
          <p:nvPr/>
        </p:nvGrpSpPr>
        <p:grpSpPr>
          <a:xfrm>
            <a:off x="4765476" y="3124896"/>
            <a:ext cx="328832" cy="298051"/>
            <a:chOff x="4772445" y="3195873"/>
            <a:chExt cx="340512" cy="308637"/>
          </a:xfrm>
        </p:grpSpPr>
        <p:sp>
          <p:nvSpPr>
            <p:cNvPr id="2095" name="Google Shape;2095;p73"/>
            <p:cNvSpPr/>
            <p:nvPr/>
          </p:nvSpPr>
          <p:spPr>
            <a:xfrm>
              <a:off x="4931294" y="3351884"/>
              <a:ext cx="181664" cy="152626"/>
            </a:xfrm>
            <a:custGeom>
              <a:avLst/>
              <a:gdLst/>
              <a:ahLst/>
              <a:cxnLst/>
              <a:rect l="l" t="t" r="r" b="b"/>
              <a:pathLst>
                <a:path w="5693" h="4783" extrusionOk="0">
                  <a:moveTo>
                    <a:pt x="1" y="1"/>
                  </a:moveTo>
                  <a:lnTo>
                    <a:pt x="1" y="4783"/>
                  </a:lnTo>
                  <a:lnTo>
                    <a:pt x="4497" y="4783"/>
                  </a:lnTo>
                  <a:cubicBezTo>
                    <a:pt x="5157" y="4783"/>
                    <a:pt x="5693" y="4247"/>
                    <a:pt x="5693" y="3587"/>
                  </a:cubicBezTo>
                  <a:lnTo>
                    <a:pt x="5693" y="982"/>
                  </a:lnTo>
                  <a:cubicBezTo>
                    <a:pt x="5693" y="447"/>
                    <a:pt x="5246" y="1"/>
                    <a:pt x="4711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3"/>
            <p:cNvSpPr/>
            <p:nvPr/>
          </p:nvSpPr>
          <p:spPr>
            <a:xfrm>
              <a:off x="4931294" y="3429905"/>
              <a:ext cx="181664" cy="74606"/>
            </a:xfrm>
            <a:custGeom>
              <a:avLst/>
              <a:gdLst/>
              <a:ahLst/>
              <a:cxnLst/>
              <a:rect l="l" t="t" r="r" b="b"/>
              <a:pathLst>
                <a:path w="5693" h="2338" extrusionOk="0">
                  <a:moveTo>
                    <a:pt x="1" y="0"/>
                  </a:moveTo>
                  <a:lnTo>
                    <a:pt x="1" y="2338"/>
                  </a:lnTo>
                  <a:lnTo>
                    <a:pt x="4497" y="2338"/>
                  </a:lnTo>
                  <a:cubicBezTo>
                    <a:pt x="5157" y="2338"/>
                    <a:pt x="5693" y="1802"/>
                    <a:pt x="5693" y="1142"/>
                  </a:cubicBezTo>
                  <a:lnTo>
                    <a:pt x="5693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3"/>
            <p:cNvSpPr/>
            <p:nvPr/>
          </p:nvSpPr>
          <p:spPr>
            <a:xfrm>
              <a:off x="4807195" y="3195873"/>
              <a:ext cx="267629" cy="308634"/>
            </a:xfrm>
            <a:custGeom>
              <a:avLst/>
              <a:gdLst/>
              <a:ahLst/>
              <a:cxnLst/>
              <a:rect l="l" t="t" r="r" b="b"/>
              <a:pathLst>
                <a:path w="8387" h="9672" extrusionOk="0">
                  <a:moveTo>
                    <a:pt x="1035" y="1"/>
                  </a:moveTo>
                  <a:cubicBezTo>
                    <a:pt x="464" y="1"/>
                    <a:pt x="0" y="465"/>
                    <a:pt x="0" y="1018"/>
                  </a:cubicBezTo>
                  <a:lnTo>
                    <a:pt x="0" y="8637"/>
                  </a:lnTo>
                  <a:cubicBezTo>
                    <a:pt x="0" y="9208"/>
                    <a:pt x="464" y="9672"/>
                    <a:pt x="1035" y="9672"/>
                  </a:cubicBezTo>
                  <a:lnTo>
                    <a:pt x="8386" y="9672"/>
                  </a:lnTo>
                  <a:cubicBezTo>
                    <a:pt x="7726" y="9672"/>
                    <a:pt x="7191" y="9136"/>
                    <a:pt x="7191" y="8476"/>
                  </a:cubicBezTo>
                  <a:lnTo>
                    <a:pt x="7191" y="1018"/>
                  </a:lnTo>
                  <a:cubicBezTo>
                    <a:pt x="7191" y="465"/>
                    <a:pt x="6745" y="1"/>
                    <a:pt x="6174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3"/>
            <p:cNvSpPr/>
            <p:nvPr/>
          </p:nvSpPr>
          <p:spPr>
            <a:xfrm>
              <a:off x="4806621" y="3416216"/>
              <a:ext cx="167400" cy="88295"/>
            </a:xfrm>
            <a:custGeom>
              <a:avLst/>
              <a:gdLst/>
              <a:ahLst/>
              <a:cxnLst/>
              <a:rect l="l" t="t" r="r" b="b"/>
              <a:pathLst>
                <a:path w="5246" h="2767" extrusionOk="0">
                  <a:moveTo>
                    <a:pt x="0" y="1"/>
                  </a:moveTo>
                  <a:lnTo>
                    <a:pt x="0" y="1732"/>
                  </a:lnTo>
                  <a:cubicBezTo>
                    <a:pt x="0" y="2303"/>
                    <a:pt x="464" y="2767"/>
                    <a:pt x="1035" y="2767"/>
                  </a:cubicBezTo>
                  <a:lnTo>
                    <a:pt x="5246" y="2767"/>
                  </a:lnTo>
                  <a:cubicBezTo>
                    <a:pt x="4960" y="2231"/>
                    <a:pt x="4425" y="1464"/>
                    <a:pt x="3462" y="1214"/>
                  </a:cubicBezTo>
                  <a:cubicBezTo>
                    <a:pt x="1945" y="786"/>
                    <a:pt x="1660" y="1"/>
                    <a:pt x="1660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3"/>
            <p:cNvSpPr/>
            <p:nvPr/>
          </p:nvSpPr>
          <p:spPr>
            <a:xfrm>
              <a:off x="4840765" y="3328557"/>
              <a:ext cx="161752" cy="9701"/>
            </a:xfrm>
            <a:custGeom>
              <a:avLst/>
              <a:gdLst/>
              <a:ahLst/>
              <a:cxnLst/>
              <a:rect l="l" t="t" r="r" b="b"/>
              <a:pathLst>
                <a:path w="5069" h="304" extrusionOk="0">
                  <a:moveTo>
                    <a:pt x="179" y="0"/>
                  </a:moveTo>
                  <a:cubicBezTo>
                    <a:pt x="90" y="0"/>
                    <a:pt x="1" y="72"/>
                    <a:pt x="19" y="179"/>
                  </a:cubicBezTo>
                  <a:cubicBezTo>
                    <a:pt x="19" y="250"/>
                    <a:pt x="108" y="303"/>
                    <a:pt x="179" y="303"/>
                  </a:cubicBezTo>
                  <a:lnTo>
                    <a:pt x="4907" y="303"/>
                  </a:lnTo>
                  <a:cubicBezTo>
                    <a:pt x="4997" y="303"/>
                    <a:pt x="5068" y="232"/>
                    <a:pt x="5068" y="143"/>
                  </a:cubicBezTo>
                  <a:cubicBezTo>
                    <a:pt x="5050" y="54"/>
                    <a:pt x="4979" y="0"/>
                    <a:pt x="489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3"/>
            <p:cNvSpPr/>
            <p:nvPr/>
          </p:nvSpPr>
          <p:spPr>
            <a:xfrm>
              <a:off x="4864697" y="3362127"/>
              <a:ext cx="114461" cy="10307"/>
            </a:xfrm>
            <a:custGeom>
              <a:avLst/>
              <a:gdLst/>
              <a:ahLst/>
              <a:cxnLst/>
              <a:rect l="l" t="t" r="r" b="b"/>
              <a:pathLst>
                <a:path w="3587" h="323" extrusionOk="0">
                  <a:moveTo>
                    <a:pt x="161" y="1"/>
                  </a:moveTo>
                  <a:cubicBezTo>
                    <a:pt x="72" y="1"/>
                    <a:pt x="0" y="90"/>
                    <a:pt x="0" y="179"/>
                  </a:cubicBezTo>
                  <a:cubicBezTo>
                    <a:pt x="18" y="269"/>
                    <a:pt x="89" y="322"/>
                    <a:pt x="179" y="322"/>
                  </a:cubicBezTo>
                  <a:lnTo>
                    <a:pt x="3408" y="322"/>
                  </a:lnTo>
                  <a:cubicBezTo>
                    <a:pt x="3497" y="322"/>
                    <a:pt x="3587" y="233"/>
                    <a:pt x="3569" y="144"/>
                  </a:cubicBezTo>
                  <a:cubicBezTo>
                    <a:pt x="3569" y="72"/>
                    <a:pt x="3479" y="1"/>
                    <a:pt x="34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3"/>
            <p:cNvSpPr/>
            <p:nvPr/>
          </p:nvSpPr>
          <p:spPr>
            <a:xfrm>
              <a:off x="4772445" y="3379774"/>
              <a:ext cx="71191" cy="100421"/>
            </a:xfrm>
            <a:custGeom>
              <a:avLst/>
              <a:gdLst/>
              <a:ahLst/>
              <a:cxnLst/>
              <a:rect l="l" t="t" r="r" b="b"/>
              <a:pathLst>
                <a:path w="2231" h="3147" extrusionOk="0">
                  <a:moveTo>
                    <a:pt x="861" y="0"/>
                  </a:moveTo>
                  <a:cubicBezTo>
                    <a:pt x="859" y="0"/>
                    <a:pt x="858" y="1"/>
                    <a:pt x="857" y="1"/>
                  </a:cubicBezTo>
                  <a:cubicBezTo>
                    <a:pt x="893" y="1161"/>
                    <a:pt x="447" y="1874"/>
                    <a:pt x="126" y="2267"/>
                  </a:cubicBezTo>
                  <a:cubicBezTo>
                    <a:pt x="1" y="2410"/>
                    <a:pt x="90" y="2624"/>
                    <a:pt x="286" y="2642"/>
                  </a:cubicBezTo>
                  <a:lnTo>
                    <a:pt x="732" y="2660"/>
                  </a:lnTo>
                  <a:cubicBezTo>
                    <a:pt x="732" y="2660"/>
                    <a:pt x="786" y="2802"/>
                    <a:pt x="857" y="2963"/>
                  </a:cubicBezTo>
                  <a:cubicBezTo>
                    <a:pt x="910" y="3080"/>
                    <a:pt x="1028" y="3147"/>
                    <a:pt x="1148" y="3147"/>
                  </a:cubicBezTo>
                  <a:cubicBezTo>
                    <a:pt x="1228" y="3147"/>
                    <a:pt x="1310" y="3117"/>
                    <a:pt x="1375" y="3052"/>
                  </a:cubicBezTo>
                  <a:cubicBezTo>
                    <a:pt x="2231" y="2160"/>
                    <a:pt x="2088" y="322"/>
                    <a:pt x="2088" y="322"/>
                  </a:cubicBezTo>
                  <a:cubicBezTo>
                    <a:pt x="2088" y="322"/>
                    <a:pt x="936" y="0"/>
                    <a:pt x="861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3"/>
            <p:cNvSpPr/>
            <p:nvPr/>
          </p:nvSpPr>
          <p:spPr>
            <a:xfrm>
              <a:off x="4796378" y="3379774"/>
              <a:ext cx="46716" cy="88295"/>
            </a:xfrm>
            <a:custGeom>
              <a:avLst/>
              <a:gdLst/>
              <a:ahLst/>
              <a:cxnLst/>
              <a:rect l="l" t="t" r="r" b="b"/>
              <a:pathLst>
                <a:path w="1464" h="2767" extrusionOk="0">
                  <a:moveTo>
                    <a:pt x="111" y="0"/>
                  </a:moveTo>
                  <a:cubicBezTo>
                    <a:pt x="109" y="0"/>
                    <a:pt x="108" y="1"/>
                    <a:pt x="107" y="1"/>
                  </a:cubicBezTo>
                  <a:cubicBezTo>
                    <a:pt x="107" y="394"/>
                    <a:pt x="71" y="733"/>
                    <a:pt x="0" y="1018"/>
                  </a:cubicBezTo>
                  <a:cubicBezTo>
                    <a:pt x="89" y="1125"/>
                    <a:pt x="178" y="1268"/>
                    <a:pt x="214" y="1446"/>
                  </a:cubicBezTo>
                  <a:cubicBezTo>
                    <a:pt x="250" y="1714"/>
                    <a:pt x="375" y="2428"/>
                    <a:pt x="839" y="2767"/>
                  </a:cubicBezTo>
                  <a:cubicBezTo>
                    <a:pt x="1463" y="1821"/>
                    <a:pt x="1338" y="322"/>
                    <a:pt x="1338" y="322"/>
                  </a:cubicBezTo>
                  <a:cubicBezTo>
                    <a:pt x="1338" y="322"/>
                    <a:pt x="186" y="0"/>
                    <a:pt x="111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3"/>
            <p:cNvSpPr/>
            <p:nvPr/>
          </p:nvSpPr>
          <p:spPr>
            <a:xfrm>
              <a:off x="4811727" y="3379774"/>
              <a:ext cx="71223" cy="100421"/>
            </a:xfrm>
            <a:custGeom>
              <a:avLst/>
              <a:gdLst/>
              <a:ahLst/>
              <a:cxnLst/>
              <a:rect l="l" t="t" r="r" b="b"/>
              <a:pathLst>
                <a:path w="2232" h="3147" extrusionOk="0">
                  <a:moveTo>
                    <a:pt x="1389" y="0"/>
                  </a:moveTo>
                  <a:cubicBezTo>
                    <a:pt x="1312" y="0"/>
                    <a:pt x="144" y="322"/>
                    <a:pt x="144" y="322"/>
                  </a:cubicBezTo>
                  <a:cubicBezTo>
                    <a:pt x="144" y="322"/>
                    <a:pt x="1" y="2160"/>
                    <a:pt x="875" y="3052"/>
                  </a:cubicBezTo>
                  <a:cubicBezTo>
                    <a:pt x="932" y="3117"/>
                    <a:pt x="1013" y="3147"/>
                    <a:pt x="1093" y="3147"/>
                  </a:cubicBezTo>
                  <a:cubicBezTo>
                    <a:pt x="1213" y="3147"/>
                    <a:pt x="1332" y="3080"/>
                    <a:pt x="1375" y="2963"/>
                  </a:cubicBezTo>
                  <a:cubicBezTo>
                    <a:pt x="1446" y="2802"/>
                    <a:pt x="1500" y="2660"/>
                    <a:pt x="1500" y="2660"/>
                  </a:cubicBezTo>
                  <a:lnTo>
                    <a:pt x="1946" y="2642"/>
                  </a:lnTo>
                  <a:cubicBezTo>
                    <a:pt x="2142" y="2624"/>
                    <a:pt x="2231" y="2410"/>
                    <a:pt x="2124" y="2267"/>
                  </a:cubicBezTo>
                  <a:cubicBezTo>
                    <a:pt x="1785" y="1874"/>
                    <a:pt x="1357" y="1161"/>
                    <a:pt x="1392" y="1"/>
                  </a:cubicBezTo>
                  <a:cubicBezTo>
                    <a:pt x="1392" y="1"/>
                    <a:pt x="1391" y="0"/>
                    <a:pt x="1389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3"/>
            <p:cNvSpPr/>
            <p:nvPr/>
          </p:nvSpPr>
          <p:spPr>
            <a:xfrm>
              <a:off x="4814567" y="3379774"/>
              <a:ext cx="45025" cy="53577"/>
            </a:xfrm>
            <a:custGeom>
              <a:avLst/>
              <a:gdLst/>
              <a:ahLst/>
              <a:cxnLst/>
              <a:rect l="l" t="t" r="r" b="b"/>
              <a:pathLst>
                <a:path w="1411" h="1679" extrusionOk="0">
                  <a:moveTo>
                    <a:pt x="1300" y="0"/>
                  </a:moveTo>
                  <a:cubicBezTo>
                    <a:pt x="1223" y="0"/>
                    <a:pt x="55" y="322"/>
                    <a:pt x="55" y="322"/>
                  </a:cubicBezTo>
                  <a:cubicBezTo>
                    <a:pt x="55" y="322"/>
                    <a:pt x="1" y="965"/>
                    <a:pt x="144" y="1678"/>
                  </a:cubicBezTo>
                  <a:cubicBezTo>
                    <a:pt x="197" y="1482"/>
                    <a:pt x="340" y="1250"/>
                    <a:pt x="715" y="1250"/>
                  </a:cubicBezTo>
                  <a:cubicBezTo>
                    <a:pt x="737" y="1251"/>
                    <a:pt x="758" y="1252"/>
                    <a:pt x="779" y="1252"/>
                  </a:cubicBezTo>
                  <a:cubicBezTo>
                    <a:pt x="1081" y="1252"/>
                    <a:pt x="1277" y="1136"/>
                    <a:pt x="1411" y="1036"/>
                  </a:cubicBezTo>
                  <a:cubicBezTo>
                    <a:pt x="1321" y="750"/>
                    <a:pt x="1286" y="394"/>
                    <a:pt x="1303" y="1"/>
                  </a:cubicBezTo>
                  <a:cubicBezTo>
                    <a:pt x="1303" y="1"/>
                    <a:pt x="1302" y="0"/>
                    <a:pt x="1300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3"/>
            <p:cNvSpPr/>
            <p:nvPr/>
          </p:nvSpPr>
          <p:spPr>
            <a:xfrm>
              <a:off x="4773020" y="3302933"/>
              <a:ext cx="105941" cy="105367"/>
            </a:xfrm>
            <a:custGeom>
              <a:avLst/>
              <a:gdLst/>
              <a:ahLst/>
              <a:cxnLst/>
              <a:rect l="l" t="t" r="r" b="b"/>
              <a:pathLst>
                <a:path w="3320" h="3302" extrusionOk="0">
                  <a:moveTo>
                    <a:pt x="1660" y="0"/>
                  </a:moveTo>
                  <a:cubicBezTo>
                    <a:pt x="1446" y="0"/>
                    <a:pt x="1303" y="268"/>
                    <a:pt x="1125" y="339"/>
                  </a:cubicBezTo>
                  <a:cubicBezTo>
                    <a:pt x="928" y="428"/>
                    <a:pt x="625" y="339"/>
                    <a:pt x="500" y="482"/>
                  </a:cubicBezTo>
                  <a:cubicBezTo>
                    <a:pt x="357" y="625"/>
                    <a:pt x="429" y="928"/>
                    <a:pt x="357" y="1106"/>
                  </a:cubicBezTo>
                  <a:cubicBezTo>
                    <a:pt x="286" y="1285"/>
                    <a:pt x="0" y="1446"/>
                    <a:pt x="0" y="1642"/>
                  </a:cubicBezTo>
                  <a:cubicBezTo>
                    <a:pt x="0" y="1856"/>
                    <a:pt x="286" y="1999"/>
                    <a:pt x="357" y="2177"/>
                  </a:cubicBezTo>
                  <a:cubicBezTo>
                    <a:pt x="429" y="2373"/>
                    <a:pt x="357" y="2677"/>
                    <a:pt x="500" y="2819"/>
                  </a:cubicBezTo>
                  <a:cubicBezTo>
                    <a:pt x="625" y="2962"/>
                    <a:pt x="928" y="2873"/>
                    <a:pt x="1125" y="2944"/>
                  </a:cubicBezTo>
                  <a:cubicBezTo>
                    <a:pt x="1303" y="3016"/>
                    <a:pt x="1446" y="3301"/>
                    <a:pt x="1660" y="3301"/>
                  </a:cubicBezTo>
                  <a:cubicBezTo>
                    <a:pt x="1874" y="3301"/>
                    <a:pt x="2017" y="3016"/>
                    <a:pt x="2195" y="2944"/>
                  </a:cubicBezTo>
                  <a:cubicBezTo>
                    <a:pt x="2391" y="2873"/>
                    <a:pt x="2695" y="2962"/>
                    <a:pt x="2820" y="2819"/>
                  </a:cubicBezTo>
                  <a:cubicBezTo>
                    <a:pt x="2962" y="2677"/>
                    <a:pt x="2873" y="2373"/>
                    <a:pt x="2962" y="2177"/>
                  </a:cubicBezTo>
                  <a:cubicBezTo>
                    <a:pt x="3034" y="1999"/>
                    <a:pt x="3319" y="1856"/>
                    <a:pt x="3319" y="1642"/>
                  </a:cubicBezTo>
                  <a:cubicBezTo>
                    <a:pt x="3319" y="1446"/>
                    <a:pt x="3034" y="1285"/>
                    <a:pt x="2962" y="1106"/>
                  </a:cubicBezTo>
                  <a:cubicBezTo>
                    <a:pt x="2873" y="928"/>
                    <a:pt x="2962" y="625"/>
                    <a:pt x="2820" y="482"/>
                  </a:cubicBezTo>
                  <a:cubicBezTo>
                    <a:pt x="2695" y="339"/>
                    <a:pt x="2391" y="428"/>
                    <a:pt x="2195" y="339"/>
                  </a:cubicBezTo>
                  <a:cubicBezTo>
                    <a:pt x="2017" y="268"/>
                    <a:pt x="1874" y="0"/>
                    <a:pt x="1660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3"/>
            <p:cNvSpPr/>
            <p:nvPr/>
          </p:nvSpPr>
          <p:spPr>
            <a:xfrm>
              <a:off x="4795804" y="3325686"/>
              <a:ext cx="60374" cy="59831"/>
            </a:xfrm>
            <a:custGeom>
              <a:avLst/>
              <a:gdLst/>
              <a:ahLst/>
              <a:cxnLst/>
              <a:rect l="l" t="t" r="r" b="b"/>
              <a:pathLst>
                <a:path w="1892" h="1875" extrusionOk="0">
                  <a:moveTo>
                    <a:pt x="946" y="1"/>
                  </a:moveTo>
                  <a:cubicBezTo>
                    <a:pt x="428" y="1"/>
                    <a:pt x="0" y="411"/>
                    <a:pt x="0" y="929"/>
                  </a:cubicBezTo>
                  <a:cubicBezTo>
                    <a:pt x="0" y="1446"/>
                    <a:pt x="428" y="1874"/>
                    <a:pt x="946" y="1874"/>
                  </a:cubicBezTo>
                  <a:cubicBezTo>
                    <a:pt x="1463" y="1874"/>
                    <a:pt x="1891" y="1446"/>
                    <a:pt x="1891" y="929"/>
                  </a:cubicBezTo>
                  <a:cubicBezTo>
                    <a:pt x="1891" y="411"/>
                    <a:pt x="1463" y="1"/>
                    <a:pt x="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3"/>
            <p:cNvSpPr/>
            <p:nvPr/>
          </p:nvSpPr>
          <p:spPr>
            <a:xfrm>
              <a:off x="4837350" y="3254525"/>
              <a:ext cx="40462" cy="33059"/>
            </a:xfrm>
            <a:custGeom>
              <a:avLst/>
              <a:gdLst/>
              <a:ahLst/>
              <a:cxnLst/>
              <a:rect l="l" t="t" r="r" b="b"/>
              <a:pathLst>
                <a:path w="1268" h="1036" extrusionOk="0">
                  <a:moveTo>
                    <a:pt x="643" y="1"/>
                  </a:moveTo>
                  <a:cubicBezTo>
                    <a:pt x="286" y="1"/>
                    <a:pt x="1" y="233"/>
                    <a:pt x="1" y="518"/>
                  </a:cubicBezTo>
                  <a:cubicBezTo>
                    <a:pt x="1" y="804"/>
                    <a:pt x="286" y="1035"/>
                    <a:pt x="643" y="1035"/>
                  </a:cubicBezTo>
                  <a:cubicBezTo>
                    <a:pt x="982" y="1035"/>
                    <a:pt x="1268" y="804"/>
                    <a:pt x="1268" y="518"/>
                  </a:cubicBezTo>
                  <a:cubicBezTo>
                    <a:pt x="1268" y="233"/>
                    <a:pt x="982" y="1"/>
                    <a:pt x="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3"/>
            <p:cNvSpPr/>
            <p:nvPr/>
          </p:nvSpPr>
          <p:spPr>
            <a:xfrm>
              <a:off x="4965469" y="3254525"/>
              <a:ext cx="41004" cy="33059"/>
            </a:xfrm>
            <a:custGeom>
              <a:avLst/>
              <a:gdLst/>
              <a:ahLst/>
              <a:cxnLst/>
              <a:rect l="l" t="t" r="r" b="b"/>
              <a:pathLst>
                <a:path w="1285" h="1036" extrusionOk="0">
                  <a:moveTo>
                    <a:pt x="643" y="1"/>
                  </a:moveTo>
                  <a:cubicBezTo>
                    <a:pt x="286" y="1"/>
                    <a:pt x="0" y="233"/>
                    <a:pt x="0" y="518"/>
                  </a:cubicBezTo>
                  <a:cubicBezTo>
                    <a:pt x="0" y="804"/>
                    <a:pt x="286" y="1035"/>
                    <a:pt x="643" y="1035"/>
                  </a:cubicBezTo>
                  <a:cubicBezTo>
                    <a:pt x="999" y="1035"/>
                    <a:pt x="1285" y="804"/>
                    <a:pt x="1285" y="518"/>
                  </a:cubicBezTo>
                  <a:cubicBezTo>
                    <a:pt x="1285" y="233"/>
                    <a:pt x="999" y="1"/>
                    <a:pt x="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3"/>
            <p:cNvSpPr/>
            <p:nvPr/>
          </p:nvSpPr>
          <p:spPr>
            <a:xfrm>
              <a:off x="4971724" y="3243707"/>
              <a:ext cx="10275" cy="18253"/>
            </a:xfrm>
            <a:custGeom>
              <a:avLst/>
              <a:gdLst/>
              <a:ahLst/>
              <a:cxnLst/>
              <a:rect l="l" t="t" r="r" b="b"/>
              <a:pathLst>
                <a:path w="322" h="572" extrusionOk="0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lnTo>
                    <a:pt x="1" y="411"/>
                  </a:lnTo>
                  <a:cubicBezTo>
                    <a:pt x="1" y="482"/>
                    <a:pt x="54" y="554"/>
                    <a:pt x="143" y="572"/>
                  </a:cubicBezTo>
                  <a:cubicBezTo>
                    <a:pt x="233" y="572"/>
                    <a:pt x="322" y="500"/>
                    <a:pt x="322" y="411"/>
                  </a:cubicBezTo>
                  <a:lnTo>
                    <a:pt x="322" y="143"/>
                  </a:ln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3"/>
            <p:cNvSpPr/>
            <p:nvPr/>
          </p:nvSpPr>
          <p:spPr>
            <a:xfrm>
              <a:off x="4861826" y="3243707"/>
              <a:ext cx="9733" cy="18253"/>
            </a:xfrm>
            <a:custGeom>
              <a:avLst/>
              <a:gdLst/>
              <a:ahLst/>
              <a:cxnLst/>
              <a:rect l="l" t="t" r="r" b="b"/>
              <a:pathLst>
                <a:path w="305" h="572" extrusionOk="0">
                  <a:moveTo>
                    <a:pt x="144" y="1"/>
                  </a:moveTo>
                  <a:cubicBezTo>
                    <a:pt x="72" y="1"/>
                    <a:pt x="1" y="72"/>
                    <a:pt x="1" y="161"/>
                  </a:cubicBezTo>
                  <a:lnTo>
                    <a:pt x="1" y="411"/>
                  </a:lnTo>
                  <a:cubicBezTo>
                    <a:pt x="1" y="482"/>
                    <a:pt x="54" y="554"/>
                    <a:pt x="144" y="572"/>
                  </a:cubicBezTo>
                  <a:cubicBezTo>
                    <a:pt x="233" y="572"/>
                    <a:pt x="304" y="500"/>
                    <a:pt x="304" y="411"/>
                  </a:cubicBezTo>
                  <a:lnTo>
                    <a:pt x="304" y="143"/>
                  </a:lnTo>
                  <a:cubicBezTo>
                    <a:pt x="304" y="72"/>
                    <a:pt x="233" y="1"/>
                    <a:pt x="14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3"/>
            <p:cNvSpPr/>
            <p:nvPr/>
          </p:nvSpPr>
          <p:spPr>
            <a:xfrm>
              <a:off x="4907393" y="3249962"/>
              <a:ext cx="28496" cy="33633"/>
            </a:xfrm>
            <a:custGeom>
              <a:avLst/>
              <a:gdLst/>
              <a:ahLst/>
              <a:cxnLst/>
              <a:rect l="l" t="t" r="r" b="b"/>
              <a:pathLst>
                <a:path w="893" h="1054" extrusionOk="0">
                  <a:moveTo>
                    <a:pt x="446" y="1"/>
                  </a:moveTo>
                  <a:cubicBezTo>
                    <a:pt x="197" y="1"/>
                    <a:pt x="0" y="233"/>
                    <a:pt x="0" y="536"/>
                  </a:cubicBezTo>
                  <a:cubicBezTo>
                    <a:pt x="0" y="822"/>
                    <a:pt x="197" y="1054"/>
                    <a:pt x="446" y="1054"/>
                  </a:cubicBezTo>
                  <a:cubicBezTo>
                    <a:pt x="696" y="1054"/>
                    <a:pt x="892" y="822"/>
                    <a:pt x="892" y="536"/>
                  </a:cubicBezTo>
                  <a:cubicBezTo>
                    <a:pt x="892" y="233"/>
                    <a:pt x="696" y="1"/>
                    <a:pt x="446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73"/>
          <p:cNvGrpSpPr/>
          <p:nvPr/>
        </p:nvGrpSpPr>
        <p:grpSpPr>
          <a:xfrm>
            <a:off x="4041896" y="3181659"/>
            <a:ext cx="351389" cy="184649"/>
            <a:chOff x="4023165" y="3254653"/>
            <a:chExt cx="363870" cy="191207"/>
          </a:xfrm>
        </p:grpSpPr>
        <p:sp>
          <p:nvSpPr>
            <p:cNvPr id="2113" name="Google Shape;2113;p73"/>
            <p:cNvSpPr/>
            <p:nvPr/>
          </p:nvSpPr>
          <p:spPr>
            <a:xfrm>
              <a:off x="4023165" y="3254653"/>
              <a:ext cx="363870" cy="191205"/>
            </a:xfrm>
            <a:custGeom>
              <a:avLst/>
              <a:gdLst/>
              <a:ahLst/>
              <a:cxnLst/>
              <a:rect l="l" t="t" r="r" b="b"/>
              <a:pathLst>
                <a:path w="11403" h="5992" extrusionOk="0">
                  <a:moveTo>
                    <a:pt x="3024" y="1"/>
                  </a:moveTo>
                  <a:cubicBezTo>
                    <a:pt x="2094" y="1"/>
                    <a:pt x="1189" y="495"/>
                    <a:pt x="714" y="1371"/>
                  </a:cubicBezTo>
                  <a:cubicBezTo>
                    <a:pt x="1" y="2655"/>
                    <a:pt x="482" y="4261"/>
                    <a:pt x="1749" y="4975"/>
                  </a:cubicBezTo>
                  <a:cubicBezTo>
                    <a:pt x="2963" y="5635"/>
                    <a:pt x="4319" y="5992"/>
                    <a:pt x="5710" y="5992"/>
                  </a:cubicBezTo>
                  <a:cubicBezTo>
                    <a:pt x="7084" y="5992"/>
                    <a:pt x="8440" y="5635"/>
                    <a:pt x="9654" y="4975"/>
                  </a:cubicBezTo>
                  <a:cubicBezTo>
                    <a:pt x="10938" y="4261"/>
                    <a:pt x="11402" y="2655"/>
                    <a:pt x="10688" y="1371"/>
                  </a:cubicBezTo>
                  <a:cubicBezTo>
                    <a:pt x="10214" y="495"/>
                    <a:pt x="9317" y="1"/>
                    <a:pt x="8387" y="1"/>
                  </a:cubicBezTo>
                  <a:cubicBezTo>
                    <a:pt x="7953" y="1"/>
                    <a:pt x="7511" y="108"/>
                    <a:pt x="7102" y="336"/>
                  </a:cubicBezTo>
                  <a:cubicBezTo>
                    <a:pt x="6665" y="577"/>
                    <a:pt x="6183" y="697"/>
                    <a:pt x="5701" y="697"/>
                  </a:cubicBezTo>
                  <a:cubicBezTo>
                    <a:pt x="5220" y="697"/>
                    <a:pt x="4738" y="577"/>
                    <a:pt x="4301" y="336"/>
                  </a:cubicBezTo>
                  <a:cubicBezTo>
                    <a:pt x="3897" y="108"/>
                    <a:pt x="3458" y="1"/>
                    <a:pt x="302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3"/>
            <p:cNvSpPr/>
            <p:nvPr/>
          </p:nvSpPr>
          <p:spPr>
            <a:xfrm>
              <a:off x="4023165" y="3254653"/>
              <a:ext cx="202724" cy="191205"/>
            </a:xfrm>
            <a:custGeom>
              <a:avLst/>
              <a:gdLst/>
              <a:ahLst/>
              <a:cxnLst/>
              <a:rect l="l" t="t" r="r" b="b"/>
              <a:pathLst>
                <a:path w="6353" h="5992" extrusionOk="0">
                  <a:moveTo>
                    <a:pt x="3024" y="1"/>
                  </a:moveTo>
                  <a:cubicBezTo>
                    <a:pt x="2094" y="1"/>
                    <a:pt x="1189" y="495"/>
                    <a:pt x="714" y="1371"/>
                  </a:cubicBezTo>
                  <a:cubicBezTo>
                    <a:pt x="1" y="2655"/>
                    <a:pt x="482" y="4261"/>
                    <a:pt x="1749" y="4975"/>
                  </a:cubicBezTo>
                  <a:cubicBezTo>
                    <a:pt x="2963" y="5635"/>
                    <a:pt x="4336" y="5992"/>
                    <a:pt x="5710" y="5992"/>
                  </a:cubicBezTo>
                  <a:cubicBezTo>
                    <a:pt x="5924" y="5992"/>
                    <a:pt x="6139" y="5974"/>
                    <a:pt x="6353" y="5956"/>
                  </a:cubicBezTo>
                  <a:cubicBezTo>
                    <a:pt x="5443" y="5671"/>
                    <a:pt x="4765" y="5278"/>
                    <a:pt x="4265" y="4886"/>
                  </a:cubicBezTo>
                  <a:cubicBezTo>
                    <a:pt x="3676" y="4386"/>
                    <a:pt x="3819" y="3440"/>
                    <a:pt x="4533" y="3155"/>
                  </a:cubicBezTo>
                  <a:cubicBezTo>
                    <a:pt x="4907" y="3012"/>
                    <a:pt x="5068" y="2834"/>
                    <a:pt x="5068" y="2834"/>
                  </a:cubicBezTo>
                  <a:lnTo>
                    <a:pt x="5068" y="621"/>
                  </a:lnTo>
                  <a:cubicBezTo>
                    <a:pt x="4800" y="568"/>
                    <a:pt x="4551" y="461"/>
                    <a:pt x="4301" y="336"/>
                  </a:cubicBezTo>
                  <a:cubicBezTo>
                    <a:pt x="3897" y="108"/>
                    <a:pt x="3458" y="1"/>
                    <a:pt x="302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3"/>
            <p:cNvSpPr/>
            <p:nvPr/>
          </p:nvSpPr>
          <p:spPr>
            <a:xfrm>
              <a:off x="4069275" y="3254653"/>
              <a:ext cx="63820" cy="76424"/>
            </a:xfrm>
            <a:custGeom>
              <a:avLst/>
              <a:gdLst/>
              <a:ahLst/>
              <a:cxnLst/>
              <a:rect l="l" t="t" r="r" b="b"/>
              <a:pathLst>
                <a:path w="2000" h="2395" extrusionOk="0">
                  <a:moveTo>
                    <a:pt x="1579" y="0"/>
                  </a:moveTo>
                  <a:cubicBezTo>
                    <a:pt x="1017" y="0"/>
                    <a:pt x="458" y="171"/>
                    <a:pt x="1" y="514"/>
                  </a:cubicBezTo>
                  <a:lnTo>
                    <a:pt x="1" y="1406"/>
                  </a:lnTo>
                  <a:cubicBezTo>
                    <a:pt x="1" y="1955"/>
                    <a:pt x="450" y="2395"/>
                    <a:pt x="1002" y="2395"/>
                  </a:cubicBezTo>
                  <a:cubicBezTo>
                    <a:pt x="1042" y="2395"/>
                    <a:pt x="1084" y="2392"/>
                    <a:pt x="1125" y="2388"/>
                  </a:cubicBezTo>
                  <a:cubicBezTo>
                    <a:pt x="1625" y="2334"/>
                    <a:pt x="1999" y="1888"/>
                    <a:pt x="1999" y="1388"/>
                  </a:cubicBezTo>
                  <a:lnTo>
                    <a:pt x="1999" y="32"/>
                  </a:lnTo>
                  <a:cubicBezTo>
                    <a:pt x="1860" y="11"/>
                    <a:pt x="1720" y="0"/>
                    <a:pt x="1579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3"/>
            <p:cNvSpPr/>
            <p:nvPr/>
          </p:nvSpPr>
          <p:spPr>
            <a:xfrm>
              <a:off x="4277105" y="3254653"/>
              <a:ext cx="63788" cy="76424"/>
            </a:xfrm>
            <a:custGeom>
              <a:avLst/>
              <a:gdLst/>
              <a:ahLst/>
              <a:cxnLst/>
              <a:rect l="l" t="t" r="r" b="b"/>
              <a:pathLst>
                <a:path w="1999" h="2395" extrusionOk="0">
                  <a:moveTo>
                    <a:pt x="421" y="0"/>
                  </a:moveTo>
                  <a:cubicBezTo>
                    <a:pt x="280" y="0"/>
                    <a:pt x="140" y="11"/>
                    <a:pt x="1" y="32"/>
                  </a:cubicBezTo>
                  <a:lnTo>
                    <a:pt x="1" y="1406"/>
                  </a:lnTo>
                  <a:cubicBezTo>
                    <a:pt x="1" y="1955"/>
                    <a:pt x="450" y="2395"/>
                    <a:pt x="1001" y="2395"/>
                  </a:cubicBezTo>
                  <a:cubicBezTo>
                    <a:pt x="1042" y="2395"/>
                    <a:pt x="1083" y="2392"/>
                    <a:pt x="1125" y="2388"/>
                  </a:cubicBezTo>
                  <a:cubicBezTo>
                    <a:pt x="1624" y="2334"/>
                    <a:pt x="1999" y="1888"/>
                    <a:pt x="1999" y="1388"/>
                  </a:cubicBezTo>
                  <a:lnTo>
                    <a:pt x="1999" y="514"/>
                  </a:lnTo>
                  <a:cubicBezTo>
                    <a:pt x="1542" y="171"/>
                    <a:pt x="983" y="0"/>
                    <a:pt x="421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3"/>
            <p:cNvSpPr/>
            <p:nvPr/>
          </p:nvSpPr>
          <p:spPr>
            <a:xfrm>
              <a:off x="4133063" y="3255674"/>
              <a:ext cx="71766" cy="92890"/>
            </a:xfrm>
            <a:custGeom>
              <a:avLst/>
              <a:gdLst/>
              <a:ahLst/>
              <a:cxnLst/>
              <a:rect l="l" t="t" r="r" b="b"/>
              <a:pathLst>
                <a:path w="2249" h="2911" extrusionOk="0">
                  <a:moveTo>
                    <a:pt x="0" y="0"/>
                  </a:moveTo>
                  <a:lnTo>
                    <a:pt x="0" y="1785"/>
                  </a:lnTo>
                  <a:cubicBezTo>
                    <a:pt x="0" y="2391"/>
                    <a:pt x="464" y="2873"/>
                    <a:pt x="1053" y="2909"/>
                  </a:cubicBezTo>
                  <a:cubicBezTo>
                    <a:pt x="1075" y="2910"/>
                    <a:pt x="1096" y="2910"/>
                    <a:pt x="1117" y="2910"/>
                  </a:cubicBezTo>
                  <a:cubicBezTo>
                    <a:pt x="1748" y="2910"/>
                    <a:pt x="2249" y="2405"/>
                    <a:pt x="2249" y="1767"/>
                  </a:cubicBezTo>
                  <a:lnTo>
                    <a:pt x="2249" y="660"/>
                  </a:lnTo>
                  <a:cubicBezTo>
                    <a:pt x="1767" y="660"/>
                    <a:pt x="1285" y="536"/>
                    <a:pt x="857" y="304"/>
                  </a:cubicBezTo>
                  <a:cubicBezTo>
                    <a:pt x="589" y="143"/>
                    <a:pt x="286" y="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3"/>
            <p:cNvSpPr/>
            <p:nvPr/>
          </p:nvSpPr>
          <p:spPr>
            <a:xfrm>
              <a:off x="4205371" y="3255674"/>
              <a:ext cx="71766" cy="92890"/>
            </a:xfrm>
            <a:custGeom>
              <a:avLst/>
              <a:gdLst/>
              <a:ahLst/>
              <a:cxnLst/>
              <a:rect l="l" t="t" r="r" b="b"/>
              <a:pathLst>
                <a:path w="2249" h="2911" extrusionOk="0">
                  <a:moveTo>
                    <a:pt x="2249" y="0"/>
                  </a:moveTo>
                  <a:cubicBezTo>
                    <a:pt x="1945" y="54"/>
                    <a:pt x="1660" y="143"/>
                    <a:pt x="1392" y="304"/>
                  </a:cubicBezTo>
                  <a:cubicBezTo>
                    <a:pt x="964" y="536"/>
                    <a:pt x="482" y="660"/>
                    <a:pt x="0" y="660"/>
                  </a:cubicBezTo>
                  <a:lnTo>
                    <a:pt x="0" y="1767"/>
                  </a:lnTo>
                  <a:cubicBezTo>
                    <a:pt x="0" y="2405"/>
                    <a:pt x="501" y="2910"/>
                    <a:pt x="1115" y="2910"/>
                  </a:cubicBezTo>
                  <a:cubicBezTo>
                    <a:pt x="1136" y="2910"/>
                    <a:pt x="1157" y="2910"/>
                    <a:pt x="1178" y="2909"/>
                  </a:cubicBezTo>
                  <a:cubicBezTo>
                    <a:pt x="1785" y="2873"/>
                    <a:pt x="2249" y="2391"/>
                    <a:pt x="2249" y="1785"/>
                  </a:cubicBezTo>
                  <a:lnTo>
                    <a:pt x="2249" y="0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3"/>
            <p:cNvSpPr/>
            <p:nvPr/>
          </p:nvSpPr>
          <p:spPr>
            <a:xfrm>
              <a:off x="4128500" y="3377508"/>
              <a:ext cx="153200" cy="68351"/>
            </a:xfrm>
            <a:custGeom>
              <a:avLst/>
              <a:gdLst/>
              <a:ahLst/>
              <a:cxnLst/>
              <a:rect l="l" t="t" r="r" b="b"/>
              <a:pathLst>
                <a:path w="4801" h="2142" extrusionOk="0">
                  <a:moveTo>
                    <a:pt x="2409" y="1"/>
                  </a:moveTo>
                  <a:cubicBezTo>
                    <a:pt x="1107" y="1"/>
                    <a:pt x="54" y="786"/>
                    <a:pt x="1" y="1767"/>
                  </a:cubicBezTo>
                  <a:cubicBezTo>
                    <a:pt x="768" y="2017"/>
                    <a:pt x="1589" y="2142"/>
                    <a:pt x="2409" y="2142"/>
                  </a:cubicBezTo>
                  <a:cubicBezTo>
                    <a:pt x="3212" y="2142"/>
                    <a:pt x="4033" y="2017"/>
                    <a:pt x="4800" y="1767"/>
                  </a:cubicBezTo>
                  <a:cubicBezTo>
                    <a:pt x="4747" y="786"/>
                    <a:pt x="3694" y="1"/>
                    <a:pt x="2409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3"/>
            <p:cNvSpPr/>
            <p:nvPr/>
          </p:nvSpPr>
          <p:spPr>
            <a:xfrm>
              <a:off x="4101728" y="3286978"/>
              <a:ext cx="207287" cy="24507"/>
            </a:xfrm>
            <a:custGeom>
              <a:avLst/>
              <a:gdLst/>
              <a:ahLst/>
              <a:cxnLst/>
              <a:rect l="l" t="t" r="r" b="b"/>
              <a:pathLst>
                <a:path w="6496" h="768" extrusionOk="0">
                  <a:moveTo>
                    <a:pt x="1" y="1"/>
                  </a:moveTo>
                  <a:lnTo>
                    <a:pt x="1" y="340"/>
                  </a:lnTo>
                  <a:cubicBezTo>
                    <a:pt x="1072" y="625"/>
                    <a:pt x="2160" y="768"/>
                    <a:pt x="3248" y="768"/>
                  </a:cubicBezTo>
                  <a:cubicBezTo>
                    <a:pt x="4337" y="768"/>
                    <a:pt x="5443" y="625"/>
                    <a:pt x="6496" y="340"/>
                  </a:cubicBezTo>
                  <a:lnTo>
                    <a:pt x="6496" y="1"/>
                  </a:lnTo>
                  <a:cubicBezTo>
                    <a:pt x="5443" y="304"/>
                    <a:pt x="4337" y="447"/>
                    <a:pt x="3248" y="447"/>
                  </a:cubicBezTo>
                  <a:cubicBezTo>
                    <a:pt x="2160" y="447"/>
                    <a:pt x="1054" y="304"/>
                    <a:pt x="1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3"/>
            <p:cNvSpPr/>
            <p:nvPr/>
          </p:nvSpPr>
          <p:spPr>
            <a:xfrm>
              <a:off x="4153549" y="3289276"/>
              <a:ext cx="31336" cy="31336"/>
            </a:xfrm>
            <a:custGeom>
              <a:avLst/>
              <a:gdLst/>
              <a:ahLst/>
              <a:cxnLst/>
              <a:rect l="l" t="t" r="r" b="b"/>
              <a:pathLst>
                <a:path w="982" h="982" extrusionOk="0">
                  <a:moveTo>
                    <a:pt x="482" y="0"/>
                  </a:moveTo>
                  <a:cubicBezTo>
                    <a:pt x="215" y="0"/>
                    <a:pt x="1" y="214"/>
                    <a:pt x="1" y="482"/>
                  </a:cubicBezTo>
                  <a:cubicBezTo>
                    <a:pt x="1" y="749"/>
                    <a:pt x="215" y="981"/>
                    <a:pt x="482" y="981"/>
                  </a:cubicBezTo>
                  <a:cubicBezTo>
                    <a:pt x="768" y="981"/>
                    <a:pt x="982" y="749"/>
                    <a:pt x="982" y="482"/>
                  </a:cubicBezTo>
                  <a:cubicBezTo>
                    <a:pt x="982" y="214"/>
                    <a:pt x="768" y="0"/>
                    <a:pt x="482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3"/>
            <p:cNvSpPr/>
            <p:nvPr/>
          </p:nvSpPr>
          <p:spPr>
            <a:xfrm>
              <a:off x="4088644" y="3279000"/>
              <a:ext cx="25656" cy="25656"/>
            </a:xfrm>
            <a:custGeom>
              <a:avLst/>
              <a:gdLst/>
              <a:ahLst/>
              <a:cxnLst/>
              <a:rect l="l" t="t" r="r" b="b"/>
              <a:pathLst>
                <a:path w="804" h="804" extrusionOk="0">
                  <a:moveTo>
                    <a:pt x="411" y="1"/>
                  </a:moveTo>
                  <a:cubicBezTo>
                    <a:pt x="179" y="1"/>
                    <a:pt x="1" y="179"/>
                    <a:pt x="1" y="411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25" y="804"/>
                    <a:pt x="804" y="625"/>
                    <a:pt x="804" y="411"/>
                  </a:cubicBezTo>
                  <a:cubicBezTo>
                    <a:pt x="804" y="179"/>
                    <a:pt x="625" y="1"/>
                    <a:pt x="411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3"/>
            <p:cNvSpPr/>
            <p:nvPr/>
          </p:nvSpPr>
          <p:spPr>
            <a:xfrm>
              <a:off x="4295900" y="3279000"/>
              <a:ext cx="25656" cy="25656"/>
            </a:xfrm>
            <a:custGeom>
              <a:avLst/>
              <a:gdLst/>
              <a:ahLst/>
              <a:cxnLst/>
              <a:rect l="l" t="t" r="r" b="b"/>
              <a:pathLst>
                <a:path w="804" h="804" extrusionOk="0">
                  <a:moveTo>
                    <a:pt x="393" y="1"/>
                  </a:moveTo>
                  <a:cubicBezTo>
                    <a:pt x="179" y="1"/>
                    <a:pt x="0" y="179"/>
                    <a:pt x="0" y="411"/>
                  </a:cubicBezTo>
                  <a:cubicBezTo>
                    <a:pt x="0" y="625"/>
                    <a:pt x="179" y="804"/>
                    <a:pt x="393" y="804"/>
                  </a:cubicBezTo>
                  <a:cubicBezTo>
                    <a:pt x="625" y="804"/>
                    <a:pt x="803" y="625"/>
                    <a:pt x="803" y="411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3"/>
            <p:cNvSpPr/>
            <p:nvPr/>
          </p:nvSpPr>
          <p:spPr>
            <a:xfrm>
              <a:off x="4225283" y="3289276"/>
              <a:ext cx="31368" cy="31336"/>
            </a:xfrm>
            <a:custGeom>
              <a:avLst/>
              <a:gdLst/>
              <a:ahLst/>
              <a:cxnLst/>
              <a:rect l="l" t="t" r="r" b="b"/>
              <a:pathLst>
                <a:path w="983" h="982" extrusionOk="0">
                  <a:moveTo>
                    <a:pt x="500" y="0"/>
                  </a:moveTo>
                  <a:cubicBezTo>
                    <a:pt x="215" y="0"/>
                    <a:pt x="1" y="214"/>
                    <a:pt x="1" y="482"/>
                  </a:cubicBezTo>
                  <a:cubicBezTo>
                    <a:pt x="1" y="749"/>
                    <a:pt x="215" y="981"/>
                    <a:pt x="500" y="981"/>
                  </a:cubicBezTo>
                  <a:cubicBezTo>
                    <a:pt x="768" y="981"/>
                    <a:pt x="982" y="749"/>
                    <a:pt x="982" y="482"/>
                  </a:cubicBezTo>
                  <a:cubicBezTo>
                    <a:pt x="982" y="214"/>
                    <a:pt x="768" y="0"/>
                    <a:pt x="500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3"/>
            <p:cNvSpPr/>
            <p:nvPr/>
          </p:nvSpPr>
          <p:spPr>
            <a:xfrm>
              <a:off x="4128500" y="3396304"/>
              <a:ext cx="96815" cy="49556"/>
            </a:xfrm>
            <a:custGeom>
              <a:avLst/>
              <a:gdLst/>
              <a:ahLst/>
              <a:cxnLst/>
              <a:rect l="l" t="t" r="r" b="b"/>
              <a:pathLst>
                <a:path w="3034" h="1553" extrusionOk="0">
                  <a:moveTo>
                    <a:pt x="643" y="0"/>
                  </a:moveTo>
                  <a:cubicBezTo>
                    <a:pt x="268" y="304"/>
                    <a:pt x="18" y="732"/>
                    <a:pt x="1" y="1178"/>
                  </a:cubicBezTo>
                  <a:cubicBezTo>
                    <a:pt x="768" y="1428"/>
                    <a:pt x="1589" y="1553"/>
                    <a:pt x="2409" y="1553"/>
                  </a:cubicBezTo>
                  <a:cubicBezTo>
                    <a:pt x="2623" y="1553"/>
                    <a:pt x="2838" y="1535"/>
                    <a:pt x="3034" y="1517"/>
                  </a:cubicBezTo>
                  <a:cubicBezTo>
                    <a:pt x="2124" y="1232"/>
                    <a:pt x="1464" y="839"/>
                    <a:pt x="964" y="447"/>
                  </a:cubicBezTo>
                  <a:cubicBezTo>
                    <a:pt x="821" y="322"/>
                    <a:pt x="714" y="161"/>
                    <a:pt x="643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6" name="Google Shape;2126;p73"/>
          <p:cNvGrpSpPr/>
          <p:nvPr/>
        </p:nvGrpSpPr>
        <p:grpSpPr>
          <a:xfrm>
            <a:off x="3376619" y="3110413"/>
            <a:ext cx="254598" cy="326955"/>
            <a:chOff x="3334258" y="3180875"/>
            <a:chExt cx="263641" cy="338568"/>
          </a:xfrm>
        </p:grpSpPr>
        <p:sp>
          <p:nvSpPr>
            <p:cNvPr id="2127" name="Google Shape;2127;p73"/>
            <p:cNvSpPr/>
            <p:nvPr/>
          </p:nvSpPr>
          <p:spPr>
            <a:xfrm>
              <a:off x="3372391" y="3215626"/>
              <a:ext cx="66660" cy="155657"/>
            </a:xfrm>
            <a:custGeom>
              <a:avLst/>
              <a:gdLst/>
              <a:ahLst/>
              <a:cxnLst/>
              <a:rect l="l" t="t" r="r" b="b"/>
              <a:pathLst>
                <a:path w="2089" h="4878" extrusionOk="0">
                  <a:moveTo>
                    <a:pt x="812" y="0"/>
                  </a:moveTo>
                  <a:cubicBezTo>
                    <a:pt x="780" y="0"/>
                    <a:pt x="747" y="2"/>
                    <a:pt x="714" y="6"/>
                  </a:cubicBezTo>
                  <a:cubicBezTo>
                    <a:pt x="286" y="60"/>
                    <a:pt x="1" y="452"/>
                    <a:pt x="36" y="881"/>
                  </a:cubicBezTo>
                  <a:lnTo>
                    <a:pt x="536" y="4877"/>
                  </a:lnTo>
                  <a:lnTo>
                    <a:pt x="2088" y="4699"/>
                  </a:lnTo>
                  <a:lnTo>
                    <a:pt x="1589" y="684"/>
                  </a:lnTo>
                  <a:cubicBezTo>
                    <a:pt x="1539" y="289"/>
                    <a:pt x="1201" y="0"/>
                    <a:pt x="812" y="0"/>
                  </a:cubicBezTo>
                  <a:close/>
                </a:path>
              </a:pathLst>
            </a:custGeom>
            <a:solidFill>
              <a:srgbClr val="FFB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3"/>
            <p:cNvSpPr/>
            <p:nvPr/>
          </p:nvSpPr>
          <p:spPr>
            <a:xfrm>
              <a:off x="3417927" y="3180875"/>
              <a:ext cx="70074" cy="184695"/>
            </a:xfrm>
            <a:custGeom>
              <a:avLst/>
              <a:gdLst/>
              <a:ahLst/>
              <a:cxnLst/>
              <a:rect l="l" t="t" r="r" b="b"/>
              <a:pathLst>
                <a:path w="2196" h="5788" extrusionOk="0">
                  <a:moveTo>
                    <a:pt x="813" y="1"/>
                  </a:moveTo>
                  <a:cubicBezTo>
                    <a:pt x="780" y="1"/>
                    <a:pt x="748" y="3"/>
                    <a:pt x="715" y="7"/>
                  </a:cubicBezTo>
                  <a:cubicBezTo>
                    <a:pt x="304" y="60"/>
                    <a:pt x="1" y="435"/>
                    <a:pt x="54" y="863"/>
                  </a:cubicBezTo>
                  <a:lnTo>
                    <a:pt x="661" y="5788"/>
                  </a:lnTo>
                  <a:lnTo>
                    <a:pt x="2196" y="5592"/>
                  </a:lnTo>
                  <a:lnTo>
                    <a:pt x="1589" y="667"/>
                  </a:lnTo>
                  <a:cubicBezTo>
                    <a:pt x="1540" y="288"/>
                    <a:pt x="1201" y="1"/>
                    <a:pt x="813" y="1"/>
                  </a:cubicBezTo>
                  <a:close/>
                </a:path>
              </a:pathLst>
            </a:custGeom>
            <a:solidFill>
              <a:srgbClr val="FF9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3"/>
            <p:cNvSpPr/>
            <p:nvPr/>
          </p:nvSpPr>
          <p:spPr>
            <a:xfrm>
              <a:off x="3483406" y="3205798"/>
              <a:ext cx="69500" cy="155817"/>
            </a:xfrm>
            <a:custGeom>
              <a:avLst/>
              <a:gdLst/>
              <a:ahLst/>
              <a:cxnLst/>
              <a:rect l="l" t="t" r="r" b="b"/>
              <a:pathLst>
                <a:path w="2178" h="4883" extrusionOk="0">
                  <a:moveTo>
                    <a:pt x="1321" y="1"/>
                  </a:moveTo>
                  <a:cubicBezTo>
                    <a:pt x="944" y="1"/>
                    <a:pt x="620" y="285"/>
                    <a:pt x="572" y="671"/>
                  </a:cubicBezTo>
                  <a:lnTo>
                    <a:pt x="1" y="4668"/>
                  </a:lnTo>
                  <a:lnTo>
                    <a:pt x="1535" y="4882"/>
                  </a:lnTo>
                  <a:lnTo>
                    <a:pt x="2106" y="885"/>
                  </a:lnTo>
                  <a:cubicBezTo>
                    <a:pt x="2178" y="457"/>
                    <a:pt x="1874" y="65"/>
                    <a:pt x="1446" y="11"/>
                  </a:cubicBezTo>
                  <a:cubicBezTo>
                    <a:pt x="1404" y="4"/>
                    <a:pt x="1362" y="1"/>
                    <a:pt x="1321" y="1"/>
                  </a:cubicBezTo>
                  <a:close/>
                </a:path>
              </a:pathLst>
            </a:custGeom>
            <a:solidFill>
              <a:srgbClr val="FFB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3"/>
            <p:cNvSpPr/>
            <p:nvPr/>
          </p:nvSpPr>
          <p:spPr>
            <a:xfrm>
              <a:off x="3532388" y="3239974"/>
              <a:ext cx="65511" cy="128470"/>
            </a:xfrm>
            <a:custGeom>
              <a:avLst/>
              <a:gdLst/>
              <a:ahLst/>
              <a:cxnLst/>
              <a:rect l="l" t="t" r="r" b="b"/>
              <a:pathLst>
                <a:path w="2053" h="4026" extrusionOk="0">
                  <a:moveTo>
                    <a:pt x="1213" y="0"/>
                  </a:moveTo>
                  <a:cubicBezTo>
                    <a:pt x="836" y="0"/>
                    <a:pt x="511" y="285"/>
                    <a:pt x="446" y="671"/>
                  </a:cubicBezTo>
                  <a:lnTo>
                    <a:pt x="0" y="3811"/>
                  </a:lnTo>
                  <a:lnTo>
                    <a:pt x="1535" y="4025"/>
                  </a:lnTo>
                  <a:lnTo>
                    <a:pt x="1999" y="885"/>
                  </a:lnTo>
                  <a:cubicBezTo>
                    <a:pt x="2052" y="457"/>
                    <a:pt x="1749" y="64"/>
                    <a:pt x="1339" y="11"/>
                  </a:cubicBezTo>
                  <a:cubicBezTo>
                    <a:pt x="1296" y="4"/>
                    <a:pt x="1255" y="0"/>
                    <a:pt x="1213" y="0"/>
                  </a:cubicBezTo>
                  <a:close/>
                </a:path>
              </a:pathLst>
            </a:custGeom>
            <a:solidFill>
              <a:srgbClr val="FF9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3"/>
            <p:cNvSpPr/>
            <p:nvPr/>
          </p:nvSpPr>
          <p:spPr>
            <a:xfrm>
              <a:off x="3385474" y="3337652"/>
              <a:ext cx="199884" cy="181727"/>
            </a:xfrm>
            <a:custGeom>
              <a:avLst/>
              <a:gdLst/>
              <a:ahLst/>
              <a:cxnLst/>
              <a:rect l="l" t="t" r="r" b="b"/>
              <a:pathLst>
                <a:path w="6264" h="5695" extrusionOk="0">
                  <a:moveTo>
                    <a:pt x="1" y="1"/>
                  </a:moveTo>
                  <a:lnTo>
                    <a:pt x="1" y="2516"/>
                  </a:lnTo>
                  <a:cubicBezTo>
                    <a:pt x="1" y="4259"/>
                    <a:pt x="1396" y="5695"/>
                    <a:pt x="3123" y="5695"/>
                  </a:cubicBezTo>
                  <a:cubicBezTo>
                    <a:pt x="3165" y="5695"/>
                    <a:pt x="3206" y="5694"/>
                    <a:pt x="3248" y="5692"/>
                  </a:cubicBezTo>
                  <a:cubicBezTo>
                    <a:pt x="4925" y="5621"/>
                    <a:pt x="6264" y="4247"/>
                    <a:pt x="6264" y="2552"/>
                  </a:cubicBezTo>
                  <a:lnTo>
                    <a:pt x="6264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3"/>
            <p:cNvSpPr/>
            <p:nvPr/>
          </p:nvSpPr>
          <p:spPr>
            <a:xfrm>
              <a:off x="3334258" y="3345119"/>
              <a:ext cx="164560" cy="174324"/>
            </a:xfrm>
            <a:custGeom>
              <a:avLst/>
              <a:gdLst/>
              <a:ahLst/>
              <a:cxnLst/>
              <a:rect l="l" t="t" r="r" b="b"/>
              <a:pathLst>
                <a:path w="5157" h="5463" extrusionOk="0">
                  <a:moveTo>
                    <a:pt x="669" y="0"/>
                  </a:moveTo>
                  <a:cubicBezTo>
                    <a:pt x="286" y="0"/>
                    <a:pt x="0" y="399"/>
                    <a:pt x="161" y="784"/>
                  </a:cubicBezTo>
                  <a:lnTo>
                    <a:pt x="999" y="2711"/>
                  </a:lnTo>
                  <a:cubicBezTo>
                    <a:pt x="1910" y="5289"/>
                    <a:pt x="4104" y="5463"/>
                    <a:pt x="4678" y="5463"/>
                  </a:cubicBezTo>
                  <a:cubicBezTo>
                    <a:pt x="4767" y="5463"/>
                    <a:pt x="4818" y="5458"/>
                    <a:pt x="4818" y="5458"/>
                  </a:cubicBezTo>
                  <a:cubicBezTo>
                    <a:pt x="4818" y="5458"/>
                    <a:pt x="5157" y="3888"/>
                    <a:pt x="4586" y="3014"/>
                  </a:cubicBezTo>
                  <a:cubicBezTo>
                    <a:pt x="4229" y="2461"/>
                    <a:pt x="3533" y="2265"/>
                    <a:pt x="3051" y="2193"/>
                  </a:cubicBezTo>
                  <a:cubicBezTo>
                    <a:pt x="2748" y="2158"/>
                    <a:pt x="2498" y="1961"/>
                    <a:pt x="2391" y="1694"/>
                  </a:cubicBezTo>
                  <a:cubicBezTo>
                    <a:pt x="1927" y="570"/>
                    <a:pt x="1320" y="159"/>
                    <a:pt x="803" y="16"/>
                  </a:cubicBezTo>
                  <a:cubicBezTo>
                    <a:pt x="757" y="6"/>
                    <a:pt x="713" y="0"/>
                    <a:pt x="669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73"/>
          <p:cNvGrpSpPr/>
          <p:nvPr/>
        </p:nvGrpSpPr>
        <p:grpSpPr>
          <a:xfrm>
            <a:off x="2627924" y="3109920"/>
            <a:ext cx="329665" cy="327880"/>
            <a:chOff x="2558971" y="3180365"/>
            <a:chExt cx="341374" cy="339526"/>
          </a:xfrm>
        </p:grpSpPr>
        <p:sp>
          <p:nvSpPr>
            <p:cNvPr id="2134" name="Google Shape;2134;p73"/>
            <p:cNvSpPr/>
            <p:nvPr/>
          </p:nvSpPr>
          <p:spPr>
            <a:xfrm>
              <a:off x="2569884" y="3364553"/>
              <a:ext cx="151190" cy="141617"/>
            </a:xfrm>
            <a:custGeom>
              <a:avLst/>
              <a:gdLst/>
              <a:ahLst/>
              <a:cxnLst/>
              <a:rect l="l" t="t" r="r" b="b"/>
              <a:pathLst>
                <a:path w="4738" h="4438" extrusionOk="0">
                  <a:moveTo>
                    <a:pt x="2480" y="1"/>
                  </a:moveTo>
                  <a:cubicBezTo>
                    <a:pt x="1954" y="1"/>
                    <a:pt x="1428" y="201"/>
                    <a:pt x="1026" y="603"/>
                  </a:cubicBezTo>
                  <a:cubicBezTo>
                    <a:pt x="580" y="1049"/>
                    <a:pt x="277" y="2262"/>
                    <a:pt x="98" y="3244"/>
                  </a:cubicBezTo>
                  <a:cubicBezTo>
                    <a:pt x="1" y="3878"/>
                    <a:pt x="496" y="4438"/>
                    <a:pt x="1111" y="4438"/>
                  </a:cubicBezTo>
                  <a:cubicBezTo>
                    <a:pt x="1171" y="4438"/>
                    <a:pt x="1232" y="4432"/>
                    <a:pt x="1294" y="4421"/>
                  </a:cubicBezTo>
                  <a:cubicBezTo>
                    <a:pt x="2257" y="4261"/>
                    <a:pt x="3471" y="3957"/>
                    <a:pt x="3935" y="3511"/>
                  </a:cubicBezTo>
                  <a:cubicBezTo>
                    <a:pt x="4738" y="2708"/>
                    <a:pt x="4738" y="1406"/>
                    <a:pt x="3935" y="603"/>
                  </a:cubicBezTo>
                  <a:cubicBezTo>
                    <a:pt x="3533" y="201"/>
                    <a:pt x="3007" y="1"/>
                    <a:pt x="2480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3"/>
            <p:cNvSpPr/>
            <p:nvPr/>
          </p:nvSpPr>
          <p:spPr>
            <a:xfrm>
              <a:off x="2596370" y="3364553"/>
              <a:ext cx="124704" cy="118322"/>
            </a:xfrm>
            <a:custGeom>
              <a:avLst/>
              <a:gdLst/>
              <a:ahLst/>
              <a:cxnLst/>
              <a:rect l="l" t="t" r="r" b="b"/>
              <a:pathLst>
                <a:path w="3908" h="3708" extrusionOk="0">
                  <a:moveTo>
                    <a:pt x="1650" y="1"/>
                  </a:moveTo>
                  <a:cubicBezTo>
                    <a:pt x="1124" y="1"/>
                    <a:pt x="598" y="201"/>
                    <a:pt x="196" y="603"/>
                  </a:cubicBezTo>
                  <a:cubicBezTo>
                    <a:pt x="125" y="674"/>
                    <a:pt x="71" y="763"/>
                    <a:pt x="0" y="853"/>
                  </a:cubicBezTo>
                  <a:cubicBezTo>
                    <a:pt x="196" y="1459"/>
                    <a:pt x="553" y="2084"/>
                    <a:pt x="1088" y="2601"/>
                  </a:cubicBezTo>
                  <a:cubicBezTo>
                    <a:pt x="1624" y="3137"/>
                    <a:pt x="2248" y="3511"/>
                    <a:pt x="2837" y="3708"/>
                  </a:cubicBezTo>
                  <a:cubicBezTo>
                    <a:pt x="2944" y="3636"/>
                    <a:pt x="3033" y="3565"/>
                    <a:pt x="3105" y="3511"/>
                  </a:cubicBezTo>
                  <a:cubicBezTo>
                    <a:pt x="3908" y="2708"/>
                    <a:pt x="3908" y="1406"/>
                    <a:pt x="3105" y="603"/>
                  </a:cubicBezTo>
                  <a:cubicBezTo>
                    <a:pt x="2703" y="201"/>
                    <a:pt x="2177" y="1"/>
                    <a:pt x="1650" y="1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3"/>
            <p:cNvSpPr/>
            <p:nvPr/>
          </p:nvSpPr>
          <p:spPr>
            <a:xfrm>
              <a:off x="2599912" y="3384911"/>
              <a:ext cx="98379" cy="93050"/>
            </a:xfrm>
            <a:custGeom>
              <a:avLst/>
              <a:gdLst/>
              <a:ahLst/>
              <a:cxnLst/>
              <a:rect l="l" t="t" r="r" b="b"/>
              <a:pathLst>
                <a:path w="3083" h="2916" extrusionOk="0">
                  <a:moveTo>
                    <a:pt x="1655" y="1"/>
                  </a:moveTo>
                  <a:cubicBezTo>
                    <a:pt x="1325" y="1"/>
                    <a:pt x="995" y="125"/>
                    <a:pt x="745" y="375"/>
                  </a:cubicBezTo>
                  <a:cubicBezTo>
                    <a:pt x="406" y="714"/>
                    <a:pt x="175" y="1731"/>
                    <a:pt x="50" y="2391"/>
                  </a:cubicBezTo>
                  <a:cubicBezTo>
                    <a:pt x="1" y="2669"/>
                    <a:pt x="220" y="2916"/>
                    <a:pt x="476" y="2916"/>
                  </a:cubicBezTo>
                  <a:cubicBezTo>
                    <a:pt x="500" y="2916"/>
                    <a:pt x="524" y="2914"/>
                    <a:pt x="549" y="2909"/>
                  </a:cubicBezTo>
                  <a:cubicBezTo>
                    <a:pt x="1227" y="2784"/>
                    <a:pt x="2244" y="2534"/>
                    <a:pt x="2565" y="2213"/>
                  </a:cubicBezTo>
                  <a:cubicBezTo>
                    <a:pt x="3083" y="1713"/>
                    <a:pt x="3083" y="893"/>
                    <a:pt x="2565" y="375"/>
                  </a:cubicBezTo>
                  <a:cubicBezTo>
                    <a:pt x="2316" y="125"/>
                    <a:pt x="1986" y="1"/>
                    <a:pt x="1655" y="1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3"/>
            <p:cNvSpPr/>
            <p:nvPr/>
          </p:nvSpPr>
          <p:spPr>
            <a:xfrm>
              <a:off x="2611144" y="3384911"/>
              <a:ext cx="87146" cy="83157"/>
            </a:xfrm>
            <a:custGeom>
              <a:avLst/>
              <a:gdLst/>
              <a:ahLst/>
              <a:cxnLst/>
              <a:rect l="l" t="t" r="r" b="b"/>
              <a:pathLst>
                <a:path w="2731" h="2606" extrusionOk="0">
                  <a:moveTo>
                    <a:pt x="1303" y="1"/>
                  </a:moveTo>
                  <a:cubicBezTo>
                    <a:pt x="973" y="1"/>
                    <a:pt x="643" y="125"/>
                    <a:pt x="393" y="375"/>
                  </a:cubicBezTo>
                  <a:cubicBezTo>
                    <a:pt x="233" y="536"/>
                    <a:pt x="108" y="839"/>
                    <a:pt x="1" y="1178"/>
                  </a:cubicBezTo>
                  <a:cubicBezTo>
                    <a:pt x="162" y="1446"/>
                    <a:pt x="376" y="1713"/>
                    <a:pt x="625" y="1963"/>
                  </a:cubicBezTo>
                  <a:cubicBezTo>
                    <a:pt x="875" y="2213"/>
                    <a:pt x="1143" y="2427"/>
                    <a:pt x="1428" y="2606"/>
                  </a:cubicBezTo>
                  <a:cubicBezTo>
                    <a:pt x="1767" y="2499"/>
                    <a:pt x="2071" y="2374"/>
                    <a:pt x="2213" y="2213"/>
                  </a:cubicBezTo>
                  <a:cubicBezTo>
                    <a:pt x="2731" y="1713"/>
                    <a:pt x="2731" y="893"/>
                    <a:pt x="2213" y="375"/>
                  </a:cubicBezTo>
                  <a:cubicBezTo>
                    <a:pt x="1964" y="125"/>
                    <a:pt x="1634" y="1"/>
                    <a:pt x="1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3"/>
            <p:cNvSpPr/>
            <p:nvPr/>
          </p:nvSpPr>
          <p:spPr>
            <a:xfrm>
              <a:off x="2558971" y="3242527"/>
              <a:ext cx="123970" cy="108366"/>
            </a:xfrm>
            <a:custGeom>
              <a:avLst/>
              <a:gdLst/>
              <a:ahLst/>
              <a:cxnLst/>
              <a:rect l="l" t="t" r="r" b="b"/>
              <a:pathLst>
                <a:path w="3885" h="3396" extrusionOk="0">
                  <a:moveTo>
                    <a:pt x="2167" y="0"/>
                  </a:moveTo>
                  <a:cubicBezTo>
                    <a:pt x="1872" y="0"/>
                    <a:pt x="1549" y="90"/>
                    <a:pt x="1208" y="323"/>
                  </a:cubicBezTo>
                  <a:cubicBezTo>
                    <a:pt x="298" y="930"/>
                    <a:pt x="48" y="2161"/>
                    <a:pt x="12" y="3053"/>
                  </a:cubicBezTo>
                  <a:cubicBezTo>
                    <a:pt x="0" y="3256"/>
                    <a:pt x="172" y="3395"/>
                    <a:pt x="352" y="3395"/>
                  </a:cubicBezTo>
                  <a:cubicBezTo>
                    <a:pt x="440" y="3395"/>
                    <a:pt x="530" y="3362"/>
                    <a:pt x="601" y="3285"/>
                  </a:cubicBezTo>
                  <a:cubicBezTo>
                    <a:pt x="948" y="2892"/>
                    <a:pt x="1460" y="2491"/>
                    <a:pt x="2074" y="2491"/>
                  </a:cubicBezTo>
                  <a:cubicBezTo>
                    <a:pt x="2407" y="2491"/>
                    <a:pt x="2770" y="2609"/>
                    <a:pt x="3153" y="2910"/>
                  </a:cubicBezTo>
                  <a:cubicBezTo>
                    <a:pt x="3135" y="2857"/>
                    <a:pt x="3884" y="1072"/>
                    <a:pt x="3884" y="1072"/>
                  </a:cubicBezTo>
                  <a:cubicBezTo>
                    <a:pt x="3884" y="1072"/>
                    <a:pt x="3187" y="0"/>
                    <a:pt x="2167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3"/>
            <p:cNvSpPr/>
            <p:nvPr/>
          </p:nvSpPr>
          <p:spPr>
            <a:xfrm>
              <a:off x="2724616" y="3396304"/>
              <a:ext cx="134245" cy="123587"/>
            </a:xfrm>
            <a:custGeom>
              <a:avLst/>
              <a:gdLst/>
              <a:ahLst/>
              <a:cxnLst/>
              <a:rect l="l" t="t" r="r" b="b"/>
              <a:pathLst>
                <a:path w="4207" h="3873" extrusionOk="0">
                  <a:moveTo>
                    <a:pt x="2440" y="0"/>
                  </a:moveTo>
                  <a:cubicBezTo>
                    <a:pt x="2440" y="0"/>
                    <a:pt x="698" y="732"/>
                    <a:pt x="605" y="732"/>
                  </a:cubicBezTo>
                  <a:cubicBezTo>
                    <a:pt x="604" y="732"/>
                    <a:pt x="603" y="732"/>
                    <a:pt x="602" y="732"/>
                  </a:cubicBezTo>
                  <a:lnTo>
                    <a:pt x="602" y="732"/>
                  </a:lnTo>
                  <a:cubicBezTo>
                    <a:pt x="1441" y="1820"/>
                    <a:pt x="834" y="2730"/>
                    <a:pt x="228" y="3283"/>
                  </a:cubicBezTo>
                  <a:cubicBezTo>
                    <a:pt x="1" y="3493"/>
                    <a:pt x="132" y="3873"/>
                    <a:pt x="439" y="3873"/>
                  </a:cubicBezTo>
                  <a:cubicBezTo>
                    <a:pt x="445" y="3873"/>
                    <a:pt x="452" y="3873"/>
                    <a:pt x="460" y="3872"/>
                  </a:cubicBezTo>
                  <a:cubicBezTo>
                    <a:pt x="1352" y="3819"/>
                    <a:pt x="2583" y="3587"/>
                    <a:pt x="3189" y="2677"/>
                  </a:cubicBezTo>
                  <a:cubicBezTo>
                    <a:pt x="4206" y="1160"/>
                    <a:pt x="2440" y="0"/>
                    <a:pt x="2440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3"/>
            <p:cNvSpPr/>
            <p:nvPr/>
          </p:nvSpPr>
          <p:spPr>
            <a:xfrm>
              <a:off x="2616856" y="3180365"/>
              <a:ext cx="283488" cy="280202"/>
            </a:xfrm>
            <a:custGeom>
              <a:avLst/>
              <a:gdLst/>
              <a:ahLst/>
              <a:cxnLst/>
              <a:rect l="l" t="t" r="r" b="b"/>
              <a:pathLst>
                <a:path w="8884" h="8781" extrusionOk="0">
                  <a:moveTo>
                    <a:pt x="7938" y="1"/>
                  </a:moveTo>
                  <a:cubicBezTo>
                    <a:pt x="7909" y="1"/>
                    <a:pt x="7880" y="2"/>
                    <a:pt x="7851" y="5"/>
                  </a:cubicBezTo>
                  <a:cubicBezTo>
                    <a:pt x="6317" y="148"/>
                    <a:pt x="3462" y="558"/>
                    <a:pt x="1785" y="1807"/>
                  </a:cubicBezTo>
                  <a:cubicBezTo>
                    <a:pt x="143" y="3020"/>
                    <a:pt x="0" y="4573"/>
                    <a:pt x="54" y="5411"/>
                  </a:cubicBezTo>
                  <a:cubicBezTo>
                    <a:pt x="90" y="5768"/>
                    <a:pt x="250" y="6107"/>
                    <a:pt x="500" y="6375"/>
                  </a:cubicBezTo>
                  <a:lnTo>
                    <a:pt x="2463" y="8320"/>
                  </a:lnTo>
                  <a:cubicBezTo>
                    <a:pt x="2712" y="8587"/>
                    <a:pt x="3051" y="8748"/>
                    <a:pt x="3426" y="8766"/>
                  </a:cubicBezTo>
                  <a:cubicBezTo>
                    <a:pt x="3528" y="8775"/>
                    <a:pt x="3641" y="8780"/>
                    <a:pt x="3762" y="8780"/>
                  </a:cubicBezTo>
                  <a:cubicBezTo>
                    <a:pt x="4634" y="8780"/>
                    <a:pt x="5947" y="8494"/>
                    <a:pt x="7013" y="7053"/>
                  </a:cubicBezTo>
                  <a:cubicBezTo>
                    <a:pt x="8262" y="5376"/>
                    <a:pt x="8690" y="2521"/>
                    <a:pt x="8832" y="986"/>
                  </a:cubicBezTo>
                  <a:cubicBezTo>
                    <a:pt x="8883" y="446"/>
                    <a:pt x="8454" y="1"/>
                    <a:pt x="7938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3"/>
            <p:cNvSpPr/>
            <p:nvPr/>
          </p:nvSpPr>
          <p:spPr>
            <a:xfrm>
              <a:off x="2616856" y="3180365"/>
              <a:ext cx="283488" cy="190343"/>
            </a:xfrm>
            <a:custGeom>
              <a:avLst/>
              <a:gdLst/>
              <a:ahLst/>
              <a:cxnLst/>
              <a:rect l="l" t="t" r="r" b="b"/>
              <a:pathLst>
                <a:path w="8884" h="5965" extrusionOk="0">
                  <a:moveTo>
                    <a:pt x="7938" y="1"/>
                  </a:moveTo>
                  <a:cubicBezTo>
                    <a:pt x="7909" y="1"/>
                    <a:pt x="7880" y="2"/>
                    <a:pt x="7851" y="5"/>
                  </a:cubicBezTo>
                  <a:cubicBezTo>
                    <a:pt x="6317" y="148"/>
                    <a:pt x="3462" y="558"/>
                    <a:pt x="1785" y="1807"/>
                  </a:cubicBezTo>
                  <a:cubicBezTo>
                    <a:pt x="143" y="3020"/>
                    <a:pt x="0" y="4573"/>
                    <a:pt x="54" y="5411"/>
                  </a:cubicBezTo>
                  <a:cubicBezTo>
                    <a:pt x="72" y="5608"/>
                    <a:pt x="125" y="5804"/>
                    <a:pt x="214" y="5965"/>
                  </a:cubicBezTo>
                  <a:cubicBezTo>
                    <a:pt x="375" y="5679"/>
                    <a:pt x="571" y="5429"/>
                    <a:pt x="785" y="5215"/>
                  </a:cubicBezTo>
                  <a:cubicBezTo>
                    <a:pt x="1106" y="4884"/>
                    <a:pt x="1529" y="4715"/>
                    <a:pt x="1960" y="4715"/>
                  </a:cubicBezTo>
                  <a:cubicBezTo>
                    <a:pt x="2272" y="4715"/>
                    <a:pt x="2588" y="4803"/>
                    <a:pt x="2873" y="4983"/>
                  </a:cubicBezTo>
                  <a:cubicBezTo>
                    <a:pt x="3607" y="5439"/>
                    <a:pt x="4330" y="5507"/>
                    <a:pt x="4552" y="5507"/>
                  </a:cubicBezTo>
                  <a:cubicBezTo>
                    <a:pt x="4600" y="5507"/>
                    <a:pt x="4625" y="5504"/>
                    <a:pt x="4622" y="5501"/>
                  </a:cubicBezTo>
                  <a:cubicBezTo>
                    <a:pt x="4604" y="5483"/>
                    <a:pt x="5853" y="2467"/>
                    <a:pt x="5853" y="2467"/>
                  </a:cubicBezTo>
                  <a:cubicBezTo>
                    <a:pt x="5933" y="2473"/>
                    <a:pt x="6013" y="2476"/>
                    <a:pt x="6092" y="2476"/>
                  </a:cubicBezTo>
                  <a:cubicBezTo>
                    <a:pt x="7542" y="2476"/>
                    <a:pt x="8761" y="1593"/>
                    <a:pt x="8761" y="1593"/>
                  </a:cubicBezTo>
                  <a:cubicBezTo>
                    <a:pt x="8797" y="1361"/>
                    <a:pt x="8815" y="1165"/>
                    <a:pt x="8832" y="986"/>
                  </a:cubicBezTo>
                  <a:cubicBezTo>
                    <a:pt x="8883" y="446"/>
                    <a:pt x="8454" y="1"/>
                    <a:pt x="7938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3"/>
            <p:cNvSpPr/>
            <p:nvPr/>
          </p:nvSpPr>
          <p:spPr>
            <a:xfrm>
              <a:off x="2805891" y="3180365"/>
              <a:ext cx="94454" cy="92986"/>
            </a:xfrm>
            <a:custGeom>
              <a:avLst/>
              <a:gdLst/>
              <a:ahLst/>
              <a:cxnLst/>
              <a:rect l="l" t="t" r="r" b="b"/>
              <a:pathLst>
                <a:path w="2960" h="2914" extrusionOk="0">
                  <a:moveTo>
                    <a:pt x="2014" y="1"/>
                  </a:moveTo>
                  <a:cubicBezTo>
                    <a:pt x="1985" y="1"/>
                    <a:pt x="1956" y="2"/>
                    <a:pt x="1927" y="5"/>
                  </a:cubicBezTo>
                  <a:cubicBezTo>
                    <a:pt x="1410" y="59"/>
                    <a:pt x="732" y="130"/>
                    <a:pt x="0" y="273"/>
                  </a:cubicBezTo>
                  <a:cubicBezTo>
                    <a:pt x="232" y="808"/>
                    <a:pt x="607" y="1343"/>
                    <a:pt x="1089" y="1825"/>
                  </a:cubicBezTo>
                  <a:cubicBezTo>
                    <a:pt x="1570" y="2307"/>
                    <a:pt x="2106" y="2664"/>
                    <a:pt x="2641" y="2913"/>
                  </a:cubicBezTo>
                  <a:cubicBezTo>
                    <a:pt x="2784" y="2182"/>
                    <a:pt x="2855" y="1504"/>
                    <a:pt x="2908" y="986"/>
                  </a:cubicBezTo>
                  <a:cubicBezTo>
                    <a:pt x="2959" y="446"/>
                    <a:pt x="2530" y="1"/>
                    <a:pt x="201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3"/>
            <p:cNvSpPr/>
            <p:nvPr/>
          </p:nvSpPr>
          <p:spPr>
            <a:xfrm>
              <a:off x="2805891" y="3180365"/>
              <a:ext cx="94454" cy="71351"/>
            </a:xfrm>
            <a:custGeom>
              <a:avLst/>
              <a:gdLst/>
              <a:ahLst/>
              <a:cxnLst/>
              <a:rect l="l" t="t" r="r" b="b"/>
              <a:pathLst>
                <a:path w="2960" h="2236" extrusionOk="0">
                  <a:moveTo>
                    <a:pt x="2014" y="1"/>
                  </a:moveTo>
                  <a:cubicBezTo>
                    <a:pt x="1985" y="1"/>
                    <a:pt x="1956" y="2"/>
                    <a:pt x="1927" y="5"/>
                  </a:cubicBezTo>
                  <a:cubicBezTo>
                    <a:pt x="1410" y="59"/>
                    <a:pt x="732" y="130"/>
                    <a:pt x="0" y="273"/>
                  </a:cubicBezTo>
                  <a:cubicBezTo>
                    <a:pt x="232" y="808"/>
                    <a:pt x="607" y="1343"/>
                    <a:pt x="1089" y="1825"/>
                  </a:cubicBezTo>
                  <a:cubicBezTo>
                    <a:pt x="1231" y="1968"/>
                    <a:pt x="1392" y="2111"/>
                    <a:pt x="1535" y="2235"/>
                  </a:cubicBezTo>
                  <a:cubicBezTo>
                    <a:pt x="2320" y="1968"/>
                    <a:pt x="2837" y="1593"/>
                    <a:pt x="2837" y="1593"/>
                  </a:cubicBezTo>
                  <a:cubicBezTo>
                    <a:pt x="2873" y="1379"/>
                    <a:pt x="2891" y="1165"/>
                    <a:pt x="2908" y="986"/>
                  </a:cubicBezTo>
                  <a:cubicBezTo>
                    <a:pt x="2959" y="446"/>
                    <a:pt x="2530" y="1"/>
                    <a:pt x="201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3"/>
            <p:cNvSpPr/>
            <p:nvPr/>
          </p:nvSpPr>
          <p:spPr>
            <a:xfrm>
              <a:off x="2612293" y="3352171"/>
              <a:ext cx="117333" cy="104282"/>
            </a:xfrm>
            <a:custGeom>
              <a:avLst/>
              <a:gdLst/>
              <a:ahLst/>
              <a:cxnLst/>
              <a:rect l="l" t="t" r="r" b="b"/>
              <a:pathLst>
                <a:path w="3677" h="3268" extrusionOk="0">
                  <a:moveTo>
                    <a:pt x="2597" y="1"/>
                  </a:moveTo>
                  <a:cubicBezTo>
                    <a:pt x="2342" y="1"/>
                    <a:pt x="2088" y="99"/>
                    <a:pt x="1892" y="295"/>
                  </a:cubicBezTo>
                  <a:cubicBezTo>
                    <a:pt x="1499" y="688"/>
                    <a:pt x="1" y="2829"/>
                    <a:pt x="375" y="3203"/>
                  </a:cubicBezTo>
                  <a:cubicBezTo>
                    <a:pt x="420" y="3248"/>
                    <a:pt x="486" y="3268"/>
                    <a:pt x="570" y="3268"/>
                  </a:cubicBezTo>
                  <a:cubicBezTo>
                    <a:pt x="1229" y="3268"/>
                    <a:pt x="2953" y="2037"/>
                    <a:pt x="3302" y="1705"/>
                  </a:cubicBezTo>
                  <a:cubicBezTo>
                    <a:pt x="3676" y="1312"/>
                    <a:pt x="3676" y="688"/>
                    <a:pt x="3302" y="295"/>
                  </a:cubicBezTo>
                  <a:cubicBezTo>
                    <a:pt x="3105" y="99"/>
                    <a:pt x="2851" y="1"/>
                    <a:pt x="2597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3"/>
            <p:cNvSpPr/>
            <p:nvPr/>
          </p:nvSpPr>
          <p:spPr>
            <a:xfrm>
              <a:off x="2721042" y="3244856"/>
              <a:ext cx="112770" cy="113312"/>
            </a:xfrm>
            <a:custGeom>
              <a:avLst/>
              <a:gdLst/>
              <a:ahLst/>
              <a:cxnLst/>
              <a:rect l="l" t="t" r="r" b="b"/>
              <a:pathLst>
                <a:path w="3534" h="3551" extrusionOk="0">
                  <a:moveTo>
                    <a:pt x="1767" y="0"/>
                  </a:moveTo>
                  <a:cubicBezTo>
                    <a:pt x="786" y="0"/>
                    <a:pt x="1" y="803"/>
                    <a:pt x="1" y="1785"/>
                  </a:cubicBezTo>
                  <a:cubicBezTo>
                    <a:pt x="1" y="2748"/>
                    <a:pt x="786" y="3551"/>
                    <a:pt x="1767" y="3551"/>
                  </a:cubicBezTo>
                  <a:cubicBezTo>
                    <a:pt x="2748" y="3551"/>
                    <a:pt x="3533" y="2748"/>
                    <a:pt x="3533" y="1785"/>
                  </a:cubicBezTo>
                  <a:cubicBezTo>
                    <a:pt x="3533" y="803"/>
                    <a:pt x="2748" y="0"/>
                    <a:pt x="1767" y="0"/>
                  </a:cubicBezTo>
                  <a:close/>
                </a:path>
              </a:pathLst>
            </a:custGeom>
            <a:solidFill>
              <a:srgbClr val="009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3"/>
            <p:cNvSpPr/>
            <p:nvPr/>
          </p:nvSpPr>
          <p:spPr>
            <a:xfrm>
              <a:off x="2748389" y="3272172"/>
              <a:ext cx="58076" cy="58682"/>
            </a:xfrm>
            <a:custGeom>
              <a:avLst/>
              <a:gdLst/>
              <a:ahLst/>
              <a:cxnLst/>
              <a:rect l="l" t="t" r="r" b="b"/>
              <a:pathLst>
                <a:path w="1820" h="1839" extrusionOk="0">
                  <a:moveTo>
                    <a:pt x="910" y="1"/>
                  </a:moveTo>
                  <a:cubicBezTo>
                    <a:pt x="410" y="1"/>
                    <a:pt x="0" y="411"/>
                    <a:pt x="0" y="929"/>
                  </a:cubicBezTo>
                  <a:cubicBezTo>
                    <a:pt x="0" y="1428"/>
                    <a:pt x="410" y="1839"/>
                    <a:pt x="910" y="1839"/>
                  </a:cubicBezTo>
                  <a:cubicBezTo>
                    <a:pt x="1410" y="1839"/>
                    <a:pt x="1820" y="1428"/>
                    <a:pt x="1820" y="929"/>
                  </a:cubicBezTo>
                  <a:cubicBezTo>
                    <a:pt x="1820" y="411"/>
                    <a:pt x="1410" y="1"/>
                    <a:pt x="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7" name="Google Shape;2147;p73"/>
          <p:cNvGrpSpPr/>
          <p:nvPr/>
        </p:nvGrpSpPr>
        <p:grpSpPr>
          <a:xfrm>
            <a:off x="1915715" y="3110074"/>
            <a:ext cx="327723" cy="327723"/>
            <a:chOff x="1821465" y="3180524"/>
            <a:chExt cx="339363" cy="339363"/>
          </a:xfrm>
        </p:grpSpPr>
        <p:sp>
          <p:nvSpPr>
            <p:cNvPr id="2148" name="Google Shape;2148;p73"/>
            <p:cNvSpPr/>
            <p:nvPr/>
          </p:nvSpPr>
          <p:spPr>
            <a:xfrm>
              <a:off x="1821465" y="3180524"/>
              <a:ext cx="339363" cy="339363"/>
            </a:xfrm>
            <a:custGeom>
              <a:avLst/>
              <a:gdLst/>
              <a:ahLst/>
              <a:cxnLst/>
              <a:rect l="l" t="t" r="r" b="b"/>
              <a:pathLst>
                <a:path w="10635" h="10635" extrusionOk="0">
                  <a:moveTo>
                    <a:pt x="5317" y="0"/>
                  </a:moveTo>
                  <a:cubicBezTo>
                    <a:pt x="2373" y="0"/>
                    <a:pt x="0" y="2373"/>
                    <a:pt x="0" y="5317"/>
                  </a:cubicBezTo>
                  <a:cubicBezTo>
                    <a:pt x="0" y="8243"/>
                    <a:pt x="2373" y="10634"/>
                    <a:pt x="5317" y="10634"/>
                  </a:cubicBezTo>
                  <a:cubicBezTo>
                    <a:pt x="8243" y="10634"/>
                    <a:pt x="10634" y="8243"/>
                    <a:pt x="10634" y="5317"/>
                  </a:cubicBezTo>
                  <a:cubicBezTo>
                    <a:pt x="10634" y="2373"/>
                    <a:pt x="8243" y="0"/>
                    <a:pt x="5317" y="0"/>
                  </a:cubicBez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3"/>
            <p:cNvSpPr/>
            <p:nvPr/>
          </p:nvSpPr>
          <p:spPr>
            <a:xfrm>
              <a:off x="1821465" y="3188470"/>
              <a:ext cx="213542" cy="329694"/>
            </a:xfrm>
            <a:custGeom>
              <a:avLst/>
              <a:gdLst/>
              <a:ahLst/>
              <a:cxnLst/>
              <a:rect l="l" t="t" r="r" b="b"/>
              <a:pathLst>
                <a:path w="6692" h="10332" extrusionOk="0">
                  <a:moveTo>
                    <a:pt x="3694" y="1"/>
                  </a:moveTo>
                  <a:lnTo>
                    <a:pt x="3694" y="1"/>
                  </a:lnTo>
                  <a:cubicBezTo>
                    <a:pt x="1535" y="679"/>
                    <a:pt x="0" y="2695"/>
                    <a:pt x="0" y="5068"/>
                  </a:cubicBezTo>
                  <a:cubicBezTo>
                    <a:pt x="0" y="7780"/>
                    <a:pt x="2016" y="10011"/>
                    <a:pt x="4639" y="10332"/>
                  </a:cubicBezTo>
                  <a:cubicBezTo>
                    <a:pt x="4657" y="9796"/>
                    <a:pt x="4818" y="9065"/>
                    <a:pt x="5496" y="8530"/>
                  </a:cubicBezTo>
                  <a:cubicBezTo>
                    <a:pt x="6691" y="7566"/>
                    <a:pt x="6566" y="5586"/>
                    <a:pt x="6566" y="5586"/>
                  </a:cubicBezTo>
                  <a:cubicBezTo>
                    <a:pt x="6566" y="5586"/>
                    <a:pt x="5622" y="5501"/>
                    <a:pt x="5289" y="5501"/>
                  </a:cubicBezTo>
                  <a:cubicBezTo>
                    <a:pt x="5218" y="5501"/>
                    <a:pt x="5175" y="5505"/>
                    <a:pt x="5175" y="5514"/>
                  </a:cubicBezTo>
                  <a:cubicBezTo>
                    <a:pt x="2980" y="4158"/>
                    <a:pt x="3444" y="1107"/>
                    <a:pt x="3694" y="1"/>
                  </a:cubicBez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3"/>
            <p:cNvSpPr/>
            <p:nvPr/>
          </p:nvSpPr>
          <p:spPr>
            <a:xfrm>
              <a:off x="1860172" y="3219806"/>
              <a:ext cx="261375" cy="260800"/>
            </a:xfrm>
            <a:custGeom>
              <a:avLst/>
              <a:gdLst/>
              <a:ahLst/>
              <a:cxnLst/>
              <a:rect l="l" t="t" r="r" b="b"/>
              <a:pathLst>
                <a:path w="8191" h="8173" extrusionOk="0">
                  <a:moveTo>
                    <a:pt x="4104" y="0"/>
                  </a:moveTo>
                  <a:cubicBezTo>
                    <a:pt x="1838" y="0"/>
                    <a:pt x="0" y="1820"/>
                    <a:pt x="0" y="4086"/>
                  </a:cubicBezTo>
                  <a:cubicBezTo>
                    <a:pt x="0" y="6334"/>
                    <a:pt x="1838" y="8172"/>
                    <a:pt x="4104" y="8172"/>
                  </a:cubicBezTo>
                  <a:cubicBezTo>
                    <a:pt x="6352" y="8172"/>
                    <a:pt x="8190" y="6334"/>
                    <a:pt x="8190" y="4086"/>
                  </a:cubicBezTo>
                  <a:cubicBezTo>
                    <a:pt x="8190" y="1820"/>
                    <a:pt x="6352" y="0"/>
                    <a:pt x="4104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3"/>
            <p:cNvSpPr/>
            <p:nvPr/>
          </p:nvSpPr>
          <p:spPr>
            <a:xfrm>
              <a:off x="1860172" y="3233464"/>
              <a:ext cx="174835" cy="246569"/>
            </a:xfrm>
            <a:custGeom>
              <a:avLst/>
              <a:gdLst/>
              <a:ahLst/>
              <a:cxnLst/>
              <a:rect l="l" t="t" r="r" b="b"/>
              <a:pathLst>
                <a:path w="5479" h="7727" extrusionOk="0">
                  <a:moveTo>
                    <a:pt x="2266" y="0"/>
                  </a:moveTo>
                  <a:cubicBezTo>
                    <a:pt x="928" y="661"/>
                    <a:pt x="0" y="2052"/>
                    <a:pt x="0" y="3658"/>
                  </a:cubicBezTo>
                  <a:cubicBezTo>
                    <a:pt x="0" y="5799"/>
                    <a:pt x="1660" y="7548"/>
                    <a:pt x="3747" y="7726"/>
                  </a:cubicBezTo>
                  <a:cubicBezTo>
                    <a:pt x="3872" y="7512"/>
                    <a:pt x="4051" y="7298"/>
                    <a:pt x="4283" y="7120"/>
                  </a:cubicBezTo>
                  <a:cubicBezTo>
                    <a:pt x="5478" y="6156"/>
                    <a:pt x="5353" y="4176"/>
                    <a:pt x="5353" y="4176"/>
                  </a:cubicBezTo>
                  <a:cubicBezTo>
                    <a:pt x="5353" y="4176"/>
                    <a:pt x="4409" y="4091"/>
                    <a:pt x="4076" y="4091"/>
                  </a:cubicBezTo>
                  <a:cubicBezTo>
                    <a:pt x="4005" y="4091"/>
                    <a:pt x="3962" y="4095"/>
                    <a:pt x="3962" y="4104"/>
                  </a:cubicBezTo>
                  <a:cubicBezTo>
                    <a:pt x="2427" y="3159"/>
                    <a:pt x="2195" y="1356"/>
                    <a:pt x="2266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3"/>
            <p:cNvSpPr/>
            <p:nvPr/>
          </p:nvSpPr>
          <p:spPr>
            <a:xfrm>
              <a:off x="1860172" y="3349618"/>
              <a:ext cx="261375" cy="130991"/>
            </a:xfrm>
            <a:custGeom>
              <a:avLst/>
              <a:gdLst/>
              <a:ahLst/>
              <a:cxnLst/>
              <a:rect l="l" t="t" r="r" b="b"/>
              <a:pathLst>
                <a:path w="8191" h="4105" extrusionOk="0">
                  <a:moveTo>
                    <a:pt x="0" y="0"/>
                  </a:moveTo>
                  <a:cubicBezTo>
                    <a:pt x="0" y="2266"/>
                    <a:pt x="1838" y="4104"/>
                    <a:pt x="4104" y="4104"/>
                  </a:cubicBezTo>
                  <a:cubicBezTo>
                    <a:pt x="6352" y="4104"/>
                    <a:pt x="8190" y="2266"/>
                    <a:pt x="8190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3"/>
            <p:cNvSpPr/>
            <p:nvPr/>
          </p:nvSpPr>
          <p:spPr>
            <a:xfrm>
              <a:off x="1860172" y="3349618"/>
              <a:ext cx="174835" cy="130416"/>
            </a:xfrm>
            <a:custGeom>
              <a:avLst/>
              <a:gdLst/>
              <a:ahLst/>
              <a:cxnLst/>
              <a:rect l="l" t="t" r="r" b="b"/>
              <a:pathLst>
                <a:path w="5479" h="4087" extrusionOk="0">
                  <a:moveTo>
                    <a:pt x="0" y="0"/>
                  </a:moveTo>
                  <a:cubicBezTo>
                    <a:pt x="0" y="2141"/>
                    <a:pt x="1660" y="3908"/>
                    <a:pt x="3747" y="4086"/>
                  </a:cubicBezTo>
                  <a:cubicBezTo>
                    <a:pt x="3872" y="3872"/>
                    <a:pt x="4051" y="3658"/>
                    <a:pt x="4283" y="3480"/>
                  </a:cubicBezTo>
                  <a:cubicBezTo>
                    <a:pt x="5478" y="2516"/>
                    <a:pt x="5353" y="536"/>
                    <a:pt x="5353" y="536"/>
                  </a:cubicBezTo>
                  <a:cubicBezTo>
                    <a:pt x="5353" y="536"/>
                    <a:pt x="4409" y="451"/>
                    <a:pt x="4076" y="451"/>
                  </a:cubicBezTo>
                  <a:cubicBezTo>
                    <a:pt x="4005" y="451"/>
                    <a:pt x="3962" y="455"/>
                    <a:pt x="3962" y="464"/>
                  </a:cubicBezTo>
                  <a:cubicBezTo>
                    <a:pt x="3747" y="322"/>
                    <a:pt x="3551" y="179"/>
                    <a:pt x="3373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3"/>
            <p:cNvSpPr/>
            <p:nvPr/>
          </p:nvSpPr>
          <p:spPr>
            <a:xfrm>
              <a:off x="1860172" y="3281298"/>
              <a:ext cx="261949" cy="68351"/>
            </a:xfrm>
            <a:custGeom>
              <a:avLst/>
              <a:gdLst/>
              <a:ahLst/>
              <a:cxnLst/>
              <a:rect l="l" t="t" r="r" b="b"/>
              <a:pathLst>
                <a:path w="8209" h="2142" extrusionOk="0">
                  <a:moveTo>
                    <a:pt x="589" y="0"/>
                  </a:moveTo>
                  <a:cubicBezTo>
                    <a:pt x="215" y="625"/>
                    <a:pt x="0" y="1374"/>
                    <a:pt x="0" y="2141"/>
                  </a:cubicBezTo>
                  <a:lnTo>
                    <a:pt x="8208" y="2141"/>
                  </a:lnTo>
                  <a:cubicBezTo>
                    <a:pt x="8208" y="1374"/>
                    <a:pt x="7976" y="625"/>
                    <a:pt x="7601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3"/>
            <p:cNvSpPr/>
            <p:nvPr/>
          </p:nvSpPr>
          <p:spPr>
            <a:xfrm>
              <a:off x="1860172" y="3281298"/>
              <a:ext cx="108207" cy="68351"/>
            </a:xfrm>
            <a:custGeom>
              <a:avLst/>
              <a:gdLst/>
              <a:ahLst/>
              <a:cxnLst/>
              <a:rect l="l" t="t" r="r" b="b"/>
              <a:pathLst>
                <a:path w="3391" h="2142" extrusionOk="0">
                  <a:moveTo>
                    <a:pt x="607" y="0"/>
                  </a:moveTo>
                  <a:cubicBezTo>
                    <a:pt x="215" y="625"/>
                    <a:pt x="0" y="1374"/>
                    <a:pt x="0" y="2141"/>
                  </a:cubicBezTo>
                  <a:lnTo>
                    <a:pt x="3391" y="2141"/>
                  </a:lnTo>
                  <a:cubicBezTo>
                    <a:pt x="2784" y="1553"/>
                    <a:pt x="2481" y="785"/>
                    <a:pt x="2338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3"/>
            <p:cNvSpPr/>
            <p:nvPr/>
          </p:nvSpPr>
          <p:spPr>
            <a:xfrm>
              <a:off x="1860172" y="3349618"/>
              <a:ext cx="261949" cy="68351"/>
            </a:xfrm>
            <a:custGeom>
              <a:avLst/>
              <a:gdLst/>
              <a:ahLst/>
              <a:cxnLst/>
              <a:rect l="l" t="t" r="r" b="b"/>
              <a:pathLst>
                <a:path w="8209" h="2142" extrusionOk="0">
                  <a:moveTo>
                    <a:pt x="0" y="0"/>
                  </a:moveTo>
                  <a:cubicBezTo>
                    <a:pt x="0" y="785"/>
                    <a:pt x="215" y="1517"/>
                    <a:pt x="589" y="2141"/>
                  </a:cubicBezTo>
                  <a:lnTo>
                    <a:pt x="7601" y="2141"/>
                  </a:lnTo>
                  <a:cubicBezTo>
                    <a:pt x="7976" y="1517"/>
                    <a:pt x="8208" y="785"/>
                    <a:pt x="8208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3"/>
            <p:cNvSpPr/>
            <p:nvPr/>
          </p:nvSpPr>
          <p:spPr>
            <a:xfrm>
              <a:off x="1860172" y="3349618"/>
              <a:ext cx="173112" cy="68351"/>
            </a:xfrm>
            <a:custGeom>
              <a:avLst/>
              <a:gdLst/>
              <a:ahLst/>
              <a:cxnLst/>
              <a:rect l="l" t="t" r="r" b="b"/>
              <a:pathLst>
                <a:path w="5425" h="2142" extrusionOk="0">
                  <a:moveTo>
                    <a:pt x="0" y="0"/>
                  </a:moveTo>
                  <a:cubicBezTo>
                    <a:pt x="0" y="785"/>
                    <a:pt x="215" y="1517"/>
                    <a:pt x="607" y="2141"/>
                  </a:cubicBezTo>
                  <a:lnTo>
                    <a:pt x="5157" y="2141"/>
                  </a:lnTo>
                  <a:cubicBezTo>
                    <a:pt x="5425" y="1321"/>
                    <a:pt x="5371" y="536"/>
                    <a:pt x="5371" y="536"/>
                  </a:cubicBezTo>
                  <a:cubicBezTo>
                    <a:pt x="5371" y="536"/>
                    <a:pt x="4415" y="451"/>
                    <a:pt x="4078" y="451"/>
                  </a:cubicBezTo>
                  <a:cubicBezTo>
                    <a:pt x="4005" y="451"/>
                    <a:pt x="3962" y="455"/>
                    <a:pt x="3962" y="464"/>
                  </a:cubicBezTo>
                  <a:cubicBezTo>
                    <a:pt x="3747" y="322"/>
                    <a:pt x="3551" y="179"/>
                    <a:pt x="3373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3"/>
            <p:cNvSpPr/>
            <p:nvPr/>
          </p:nvSpPr>
          <p:spPr>
            <a:xfrm>
              <a:off x="1931906" y="3204968"/>
              <a:ext cx="204415" cy="203873"/>
            </a:xfrm>
            <a:custGeom>
              <a:avLst/>
              <a:gdLst/>
              <a:ahLst/>
              <a:cxnLst/>
              <a:rect l="l" t="t" r="r" b="b"/>
              <a:pathLst>
                <a:path w="6406" h="6389" extrusionOk="0">
                  <a:moveTo>
                    <a:pt x="5794" y="1"/>
                  </a:moveTo>
                  <a:cubicBezTo>
                    <a:pt x="5784" y="1"/>
                    <a:pt x="5774" y="1"/>
                    <a:pt x="5764" y="1"/>
                  </a:cubicBezTo>
                  <a:cubicBezTo>
                    <a:pt x="4854" y="37"/>
                    <a:pt x="3962" y="394"/>
                    <a:pt x="3409" y="644"/>
                  </a:cubicBezTo>
                  <a:cubicBezTo>
                    <a:pt x="3087" y="822"/>
                    <a:pt x="2802" y="1054"/>
                    <a:pt x="2588" y="1375"/>
                  </a:cubicBezTo>
                  <a:lnTo>
                    <a:pt x="1" y="5283"/>
                  </a:lnTo>
                  <a:lnTo>
                    <a:pt x="1107" y="6389"/>
                  </a:lnTo>
                  <a:lnTo>
                    <a:pt x="5032" y="3802"/>
                  </a:lnTo>
                  <a:cubicBezTo>
                    <a:pt x="5336" y="3606"/>
                    <a:pt x="5585" y="3320"/>
                    <a:pt x="5746" y="2981"/>
                  </a:cubicBezTo>
                  <a:cubicBezTo>
                    <a:pt x="6014" y="2446"/>
                    <a:pt x="6353" y="1554"/>
                    <a:pt x="6388" y="626"/>
                  </a:cubicBezTo>
                  <a:cubicBezTo>
                    <a:pt x="6406" y="296"/>
                    <a:pt x="6136" y="1"/>
                    <a:pt x="5794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3"/>
            <p:cNvSpPr/>
            <p:nvPr/>
          </p:nvSpPr>
          <p:spPr>
            <a:xfrm>
              <a:off x="1931906" y="3205000"/>
              <a:ext cx="198161" cy="186195"/>
            </a:xfrm>
            <a:custGeom>
              <a:avLst/>
              <a:gdLst/>
              <a:ahLst/>
              <a:cxnLst/>
              <a:rect l="l" t="t" r="r" b="b"/>
              <a:pathLst>
                <a:path w="6210" h="5835" extrusionOk="0">
                  <a:moveTo>
                    <a:pt x="5764" y="0"/>
                  </a:moveTo>
                  <a:cubicBezTo>
                    <a:pt x="4854" y="36"/>
                    <a:pt x="3962" y="393"/>
                    <a:pt x="3409" y="643"/>
                  </a:cubicBezTo>
                  <a:cubicBezTo>
                    <a:pt x="3087" y="803"/>
                    <a:pt x="2802" y="1053"/>
                    <a:pt x="2588" y="1374"/>
                  </a:cubicBezTo>
                  <a:lnTo>
                    <a:pt x="1" y="5282"/>
                  </a:lnTo>
                  <a:lnTo>
                    <a:pt x="554" y="5835"/>
                  </a:lnTo>
                  <a:lnTo>
                    <a:pt x="6210" y="179"/>
                  </a:lnTo>
                  <a:cubicBezTo>
                    <a:pt x="6103" y="72"/>
                    <a:pt x="5942" y="0"/>
                    <a:pt x="5764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3"/>
            <p:cNvSpPr/>
            <p:nvPr/>
          </p:nvSpPr>
          <p:spPr>
            <a:xfrm>
              <a:off x="1841952" y="3386571"/>
              <a:ext cx="124162" cy="108398"/>
            </a:xfrm>
            <a:custGeom>
              <a:avLst/>
              <a:gdLst/>
              <a:ahLst/>
              <a:cxnLst/>
              <a:rect l="l" t="t" r="r" b="b"/>
              <a:pathLst>
                <a:path w="3891" h="3397" extrusionOk="0">
                  <a:moveTo>
                    <a:pt x="3026" y="0"/>
                  </a:moveTo>
                  <a:cubicBezTo>
                    <a:pt x="2277" y="0"/>
                    <a:pt x="911" y="822"/>
                    <a:pt x="500" y="1233"/>
                  </a:cubicBezTo>
                  <a:cubicBezTo>
                    <a:pt x="1" y="1733"/>
                    <a:pt x="1" y="2536"/>
                    <a:pt x="500" y="3035"/>
                  </a:cubicBezTo>
                  <a:cubicBezTo>
                    <a:pt x="750" y="3276"/>
                    <a:pt x="1076" y="3397"/>
                    <a:pt x="1399" y="3397"/>
                  </a:cubicBezTo>
                  <a:cubicBezTo>
                    <a:pt x="1722" y="3397"/>
                    <a:pt x="2043" y="3276"/>
                    <a:pt x="2284" y="3035"/>
                  </a:cubicBezTo>
                  <a:cubicBezTo>
                    <a:pt x="2784" y="2536"/>
                    <a:pt x="3890" y="627"/>
                    <a:pt x="3408" y="127"/>
                  </a:cubicBezTo>
                  <a:cubicBezTo>
                    <a:pt x="3320" y="38"/>
                    <a:pt x="3187" y="0"/>
                    <a:pt x="3026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3"/>
            <p:cNvSpPr/>
            <p:nvPr/>
          </p:nvSpPr>
          <p:spPr>
            <a:xfrm>
              <a:off x="1875553" y="3386667"/>
              <a:ext cx="83732" cy="54630"/>
            </a:xfrm>
            <a:custGeom>
              <a:avLst/>
              <a:gdLst/>
              <a:ahLst/>
              <a:cxnLst/>
              <a:rect l="l" t="t" r="r" b="b"/>
              <a:pathLst>
                <a:path w="2624" h="1712" extrusionOk="0">
                  <a:moveTo>
                    <a:pt x="1972" y="1"/>
                  </a:moveTo>
                  <a:cubicBezTo>
                    <a:pt x="1436" y="1"/>
                    <a:pt x="591" y="417"/>
                    <a:pt x="0" y="802"/>
                  </a:cubicBezTo>
                  <a:cubicBezTo>
                    <a:pt x="268" y="891"/>
                    <a:pt x="696" y="1088"/>
                    <a:pt x="1035" y="1373"/>
                  </a:cubicBezTo>
                  <a:cubicBezTo>
                    <a:pt x="1410" y="1676"/>
                    <a:pt x="1856" y="1712"/>
                    <a:pt x="2106" y="1712"/>
                  </a:cubicBezTo>
                  <a:cubicBezTo>
                    <a:pt x="2409" y="1070"/>
                    <a:pt x="2623" y="392"/>
                    <a:pt x="2355" y="124"/>
                  </a:cubicBezTo>
                  <a:cubicBezTo>
                    <a:pt x="2265" y="38"/>
                    <a:pt x="2133" y="1"/>
                    <a:pt x="1972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3"/>
            <p:cNvSpPr/>
            <p:nvPr/>
          </p:nvSpPr>
          <p:spPr>
            <a:xfrm>
              <a:off x="1889785" y="3341800"/>
              <a:ext cx="111621" cy="107345"/>
            </a:xfrm>
            <a:custGeom>
              <a:avLst/>
              <a:gdLst/>
              <a:ahLst/>
              <a:cxnLst/>
              <a:rect l="l" t="t" r="r" b="b"/>
              <a:pathLst>
                <a:path w="3498" h="3364" extrusionOk="0">
                  <a:moveTo>
                    <a:pt x="828" y="0"/>
                  </a:moveTo>
                  <a:cubicBezTo>
                    <a:pt x="634" y="0"/>
                    <a:pt x="437" y="76"/>
                    <a:pt x="286" y="228"/>
                  </a:cubicBezTo>
                  <a:cubicBezTo>
                    <a:pt x="0" y="513"/>
                    <a:pt x="0" y="995"/>
                    <a:pt x="286" y="1298"/>
                  </a:cubicBezTo>
                  <a:lnTo>
                    <a:pt x="2141" y="3136"/>
                  </a:lnTo>
                  <a:cubicBezTo>
                    <a:pt x="2284" y="3288"/>
                    <a:pt x="2476" y="3363"/>
                    <a:pt x="2670" y="3363"/>
                  </a:cubicBezTo>
                  <a:cubicBezTo>
                    <a:pt x="2864" y="3363"/>
                    <a:pt x="3060" y="3288"/>
                    <a:pt x="3212" y="3136"/>
                  </a:cubicBezTo>
                  <a:cubicBezTo>
                    <a:pt x="3497" y="2833"/>
                    <a:pt x="3497" y="2369"/>
                    <a:pt x="3212" y="2065"/>
                  </a:cubicBezTo>
                  <a:lnTo>
                    <a:pt x="1356" y="228"/>
                  </a:lnTo>
                  <a:cubicBezTo>
                    <a:pt x="1214" y="76"/>
                    <a:pt x="1022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3"/>
            <p:cNvSpPr/>
            <p:nvPr/>
          </p:nvSpPr>
          <p:spPr>
            <a:xfrm>
              <a:off x="1908580" y="3358713"/>
              <a:ext cx="74031" cy="73489"/>
            </a:xfrm>
            <a:custGeom>
              <a:avLst/>
              <a:gdLst/>
              <a:ahLst/>
              <a:cxnLst/>
              <a:rect l="l" t="t" r="r" b="b"/>
              <a:pathLst>
                <a:path w="2320" h="2303" extrusionOk="0">
                  <a:moveTo>
                    <a:pt x="1160" y="1"/>
                  </a:moveTo>
                  <a:cubicBezTo>
                    <a:pt x="518" y="1"/>
                    <a:pt x="0" y="518"/>
                    <a:pt x="0" y="1143"/>
                  </a:cubicBezTo>
                  <a:cubicBezTo>
                    <a:pt x="0" y="1785"/>
                    <a:pt x="518" y="2303"/>
                    <a:pt x="1160" y="2303"/>
                  </a:cubicBezTo>
                  <a:cubicBezTo>
                    <a:pt x="1802" y="2303"/>
                    <a:pt x="2320" y="1785"/>
                    <a:pt x="2320" y="1143"/>
                  </a:cubicBezTo>
                  <a:cubicBezTo>
                    <a:pt x="2320" y="518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3"/>
            <p:cNvSpPr/>
            <p:nvPr/>
          </p:nvSpPr>
          <p:spPr>
            <a:xfrm>
              <a:off x="1931332" y="3381497"/>
              <a:ext cx="28496" cy="27921"/>
            </a:xfrm>
            <a:custGeom>
              <a:avLst/>
              <a:gdLst/>
              <a:ahLst/>
              <a:cxnLst/>
              <a:rect l="l" t="t" r="r" b="b"/>
              <a:pathLst>
                <a:path w="893" h="875" extrusionOk="0">
                  <a:moveTo>
                    <a:pt x="447" y="1"/>
                  </a:moveTo>
                  <a:cubicBezTo>
                    <a:pt x="197" y="1"/>
                    <a:pt x="1" y="197"/>
                    <a:pt x="1" y="429"/>
                  </a:cubicBezTo>
                  <a:cubicBezTo>
                    <a:pt x="1" y="679"/>
                    <a:pt x="197" y="875"/>
                    <a:pt x="447" y="875"/>
                  </a:cubicBezTo>
                  <a:cubicBezTo>
                    <a:pt x="697" y="875"/>
                    <a:pt x="893" y="679"/>
                    <a:pt x="893" y="429"/>
                  </a:cubicBezTo>
                  <a:cubicBezTo>
                    <a:pt x="893" y="197"/>
                    <a:pt x="697" y="1"/>
                    <a:pt x="447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73"/>
          <p:cNvGrpSpPr/>
          <p:nvPr/>
        </p:nvGrpSpPr>
        <p:grpSpPr>
          <a:xfrm>
            <a:off x="1269667" y="3110074"/>
            <a:ext cx="194107" cy="327727"/>
            <a:chOff x="1152471" y="3180524"/>
            <a:chExt cx="201001" cy="339368"/>
          </a:xfrm>
        </p:grpSpPr>
        <p:sp>
          <p:nvSpPr>
            <p:cNvPr id="2166" name="Google Shape;2166;p73"/>
            <p:cNvSpPr/>
            <p:nvPr/>
          </p:nvSpPr>
          <p:spPr>
            <a:xfrm>
              <a:off x="1204261" y="3180524"/>
              <a:ext cx="96815" cy="56959"/>
            </a:xfrm>
            <a:custGeom>
              <a:avLst/>
              <a:gdLst/>
              <a:ahLst/>
              <a:cxnLst/>
              <a:rect l="l" t="t" r="r" b="b"/>
              <a:pathLst>
                <a:path w="3034" h="1785" extrusionOk="0">
                  <a:moveTo>
                    <a:pt x="661" y="0"/>
                  </a:moveTo>
                  <a:cubicBezTo>
                    <a:pt x="286" y="0"/>
                    <a:pt x="1" y="286"/>
                    <a:pt x="1" y="660"/>
                  </a:cubicBezTo>
                  <a:lnTo>
                    <a:pt x="1" y="1784"/>
                  </a:lnTo>
                  <a:lnTo>
                    <a:pt x="3034" y="1784"/>
                  </a:lnTo>
                  <a:lnTo>
                    <a:pt x="3034" y="660"/>
                  </a:lnTo>
                  <a:cubicBezTo>
                    <a:pt x="3034" y="286"/>
                    <a:pt x="2731" y="0"/>
                    <a:pt x="2374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3"/>
            <p:cNvSpPr/>
            <p:nvPr/>
          </p:nvSpPr>
          <p:spPr>
            <a:xfrm>
              <a:off x="1204835" y="3180524"/>
              <a:ext cx="80317" cy="56959"/>
            </a:xfrm>
            <a:custGeom>
              <a:avLst/>
              <a:gdLst/>
              <a:ahLst/>
              <a:cxnLst/>
              <a:rect l="l" t="t" r="r" b="b"/>
              <a:pathLst>
                <a:path w="2517" h="1785" extrusionOk="0">
                  <a:moveTo>
                    <a:pt x="661" y="0"/>
                  </a:moveTo>
                  <a:cubicBezTo>
                    <a:pt x="304" y="0"/>
                    <a:pt x="1" y="286"/>
                    <a:pt x="1" y="660"/>
                  </a:cubicBezTo>
                  <a:lnTo>
                    <a:pt x="1" y="1784"/>
                  </a:lnTo>
                  <a:lnTo>
                    <a:pt x="2516" y="1784"/>
                  </a:lnTo>
                  <a:cubicBezTo>
                    <a:pt x="1963" y="1053"/>
                    <a:pt x="1160" y="1285"/>
                    <a:pt x="1035" y="767"/>
                  </a:cubicBezTo>
                  <a:cubicBezTo>
                    <a:pt x="928" y="339"/>
                    <a:pt x="1357" y="0"/>
                    <a:pt x="1357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3"/>
            <p:cNvSpPr/>
            <p:nvPr/>
          </p:nvSpPr>
          <p:spPr>
            <a:xfrm>
              <a:off x="1204261" y="3462933"/>
              <a:ext cx="96815" cy="56959"/>
            </a:xfrm>
            <a:custGeom>
              <a:avLst/>
              <a:gdLst/>
              <a:ahLst/>
              <a:cxnLst/>
              <a:rect l="l" t="t" r="r" b="b"/>
              <a:pathLst>
                <a:path w="3034" h="1785" extrusionOk="0">
                  <a:moveTo>
                    <a:pt x="1" y="0"/>
                  </a:moveTo>
                  <a:lnTo>
                    <a:pt x="1" y="1124"/>
                  </a:lnTo>
                  <a:cubicBezTo>
                    <a:pt x="1" y="1481"/>
                    <a:pt x="286" y="1784"/>
                    <a:pt x="661" y="1784"/>
                  </a:cubicBezTo>
                  <a:lnTo>
                    <a:pt x="2374" y="1784"/>
                  </a:lnTo>
                  <a:cubicBezTo>
                    <a:pt x="2731" y="1784"/>
                    <a:pt x="3034" y="1481"/>
                    <a:pt x="3034" y="1124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3"/>
            <p:cNvSpPr/>
            <p:nvPr/>
          </p:nvSpPr>
          <p:spPr>
            <a:xfrm>
              <a:off x="1204261" y="3462933"/>
              <a:ext cx="96815" cy="56959"/>
            </a:xfrm>
            <a:custGeom>
              <a:avLst/>
              <a:gdLst/>
              <a:ahLst/>
              <a:cxnLst/>
              <a:rect l="l" t="t" r="r" b="b"/>
              <a:pathLst>
                <a:path w="3034" h="1785" extrusionOk="0">
                  <a:moveTo>
                    <a:pt x="1" y="0"/>
                  </a:moveTo>
                  <a:lnTo>
                    <a:pt x="1" y="1124"/>
                  </a:lnTo>
                  <a:cubicBezTo>
                    <a:pt x="1" y="1481"/>
                    <a:pt x="286" y="1784"/>
                    <a:pt x="661" y="1784"/>
                  </a:cubicBezTo>
                  <a:lnTo>
                    <a:pt x="1321" y="1784"/>
                  </a:lnTo>
                  <a:cubicBezTo>
                    <a:pt x="1303" y="1445"/>
                    <a:pt x="1553" y="1124"/>
                    <a:pt x="1910" y="1106"/>
                  </a:cubicBezTo>
                  <a:cubicBezTo>
                    <a:pt x="2392" y="1071"/>
                    <a:pt x="2802" y="964"/>
                    <a:pt x="3034" y="874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3"/>
            <p:cNvSpPr/>
            <p:nvPr/>
          </p:nvSpPr>
          <p:spPr>
            <a:xfrm>
              <a:off x="1152471" y="3219232"/>
              <a:ext cx="201001" cy="261917"/>
            </a:xfrm>
            <a:custGeom>
              <a:avLst/>
              <a:gdLst/>
              <a:ahLst/>
              <a:cxnLst/>
              <a:rect l="l" t="t" r="r" b="b"/>
              <a:pathLst>
                <a:path w="6299" h="8208" extrusionOk="0">
                  <a:moveTo>
                    <a:pt x="1142" y="0"/>
                  </a:moveTo>
                  <a:cubicBezTo>
                    <a:pt x="500" y="0"/>
                    <a:pt x="0" y="518"/>
                    <a:pt x="0" y="1142"/>
                  </a:cubicBezTo>
                  <a:lnTo>
                    <a:pt x="0" y="7084"/>
                  </a:lnTo>
                  <a:cubicBezTo>
                    <a:pt x="0" y="7708"/>
                    <a:pt x="500" y="8208"/>
                    <a:pt x="1142" y="8208"/>
                  </a:cubicBezTo>
                  <a:lnTo>
                    <a:pt x="5157" y="8208"/>
                  </a:lnTo>
                  <a:cubicBezTo>
                    <a:pt x="5781" y="8208"/>
                    <a:pt x="6299" y="7708"/>
                    <a:pt x="6299" y="7084"/>
                  </a:cubicBezTo>
                  <a:lnTo>
                    <a:pt x="6299" y="1142"/>
                  </a:lnTo>
                  <a:cubicBezTo>
                    <a:pt x="6299" y="518"/>
                    <a:pt x="5781" y="0"/>
                    <a:pt x="5157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3"/>
            <p:cNvSpPr/>
            <p:nvPr/>
          </p:nvSpPr>
          <p:spPr>
            <a:xfrm>
              <a:off x="1152471" y="3219232"/>
              <a:ext cx="76871" cy="261917"/>
            </a:xfrm>
            <a:custGeom>
              <a:avLst/>
              <a:gdLst/>
              <a:ahLst/>
              <a:cxnLst/>
              <a:rect l="l" t="t" r="r" b="b"/>
              <a:pathLst>
                <a:path w="2409" h="8208" extrusionOk="0">
                  <a:moveTo>
                    <a:pt x="1142" y="0"/>
                  </a:moveTo>
                  <a:cubicBezTo>
                    <a:pt x="500" y="0"/>
                    <a:pt x="0" y="518"/>
                    <a:pt x="0" y="1142"/>
                  </a:cubicBezTo>
                  <a:lnTo>
                    <a:pt x="0" y="7084"/>
                  </a:lnTo>
                  <a:cubicBezTo>
                    <a:pt x="0" y="7708"/>
                    <a:pt x="500" y="8208"/>
                    <a:pt x="1142" y="8208"/>
                  </a:cubicBezTo>
                  <a:lnTo>
                    <a:pt x="2409" y="8208"/>
                  </a:lnTo>
                  <a:cubicBezTo>
                    <a:pt x="1784" y="8208"/>
                    <a:pt x="1267" y="7708"/>
                    <a:pt x="1267" y="7084"/>
                  </a:cubicBezTo>
                  <a:lnTo>
                    <a:pt x="1267" y="1142"/>
                  </a:lnTo>
                  <a:cubicBezTo>
                    <a:pt x="1267" y="518"/>
                    <a:pt x="1784" y="0"/>
                    <a:pt x="2409" y="0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3"/>
            <p:cNvSpPr/>
            <p:nvPr/>
          </p:nvSpPr>
          <p:spPr>
            <a:xfrm>
              <a:off x="1205410" y="3326260"/>
              <a:ext cx="95124" cy="113408"/>
            </a:xfrm>
            <a:custGeom>
              <a:avLst/>
              <a:gdLst/>
              <a:ahLst/>
              <a:cxnLst/>
              <a:rect l="l" t="t" r="r" b="b"/>
              <a:pathLst>
                <a:path w="2981" h="3554" extrusionOk="0">
                  <a:moveTo>
                    <a:pt x="1196" y="1"/>
                  </a:moveTo>
                  <a:cubicBezTo>
                    <a:pt x="928" y="1"/>
                    <a:pt x="678" y="161"/>
                    <a:pt x="554" y="411"/>
                  </a:cubicBezTo>
                  <a:lnTo>
                    <a:pt x="107" y="1339"/>
                  </a:lnTo>
                  <a:cubicBezTo>
                    <a:pt x="0" y="1553"/>
                    <a:pt x="161" y="1803"/>
                    <a:pt x="411" y="1803"/>
                  </a:cubicBezTo>
                  <a:lnTo>
                    <a:pt x="857" y="1803"/>
                  </a:lnTo>
                  <a:lnTo>
                    <a:pt x="393" y="3034"/>
                  </a:lnTo>
                  <a:cubicBezTo>
                    <a:pt x="286" y="3314"/>
                    <a:pt x="498" y="3553"/>
                    <a:pt x="738" y="3553"/>
                  </a:cubicBezTo>
                  <a:cubicBezTo>
                    <a:pt x="820" y="3553"/>
                    <a:pt x="905" y="3526"/>
                    <a:pt x="982" y="3462"/>
                  </a:cubicBezTo>
                  <a:lnTo>
                    <a:pt x="2730" y="2035"/>
                  </a:lnTo>
                  <a:cubicBezTo>
                    <a:pt x="2873" y="1910"/>
                    <a:pt x="2784" y="1660"/>
                    <a:pt x="2588" y="1660"/>
                  </a:cubicBezTo>
                  <a:lnTo>
                    <a:pt x="2213" y="1660"/>
                  </a:lnTo>
                  <a:lnTo>
                    <a:pt x="2837" y="590"/>
                  </a:lnTo>
                  <a:cubicBezTo>
                    <a:pt x="2980" y="322"/>
                    <a:pt x="2802" y="1"/>
                    <a:pt x="2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3"/>
            <p:cNvSpPr/>
            <p:nvPr/>
          </p:nvSpPr>
          <p:spPr>
            <a:xfrm>
              <a:off x="1302767" y="3264130"/>
              <a:ext cx="10275" cy="18316"/>
            </a:xfrm>
            <a:custGeom>
              <a:avLst/>
              <a:gdLst/>
              <a:ahLst/>
              <a:cxnLst/>
              <a:rect l="l" t="t" r="r" b="b"/>
              <a:pathLst>
                <a:path w="322" h="574" extrusionOk="0">
                  <a:moveTo>
                    <a:pt x="171" y="0"/>
                  </a:moveTo>
                  <a:cubicBezTo>
                    <a:pt x="162" y="0"/>
                    <a:pt x="153" y="1"/>
                    <a:pt x="143" y="3"/>
                  </a:cubicBezTo>
                  <a:cubicBezTo>
                    <a:pt x="54" y="3"/>
                    <a:pt x="1" y="74"/>
                    <a:pt x="1" y="164"/>
                  </a:cubicBezTo>
                  <a:lnTo>
                    <a:pt x="1" y="395"/>
                  </a:lnTo>
                  <a:cubicBezTo>
                    <a:pt x="1" y="485"/>
                    <a:pt x="54" y="556"/>
                    <a:pt x="143" y="574"/>
                  </a:cubicBezTo>
                  <a:cubicBezTo>
                    <a:pt x="232" y="574"/>
                    <a:pt x="322" y="503"/>
                    <a:pt x="322" y="413"/>
                  </a:cubicBezTo>
                  <a:lnTo>
                    <a:pt x="322" y="146"/>
                  </a:lnTo>
                  <a:cubicBezTo>
                    <a:pt x="322" y="66"/>
                    <a:pt x="250" y="0"/>
                    <a:pt x="17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3"/>
            <p:cNvSpPr/>
            <p:nvPr/>
          </p:nvSpPr>
          <p:spPr>
            <a:xfrm>
              <a:off x="1192869" y="3264130"/>
              <a:ext cx="9733" cy="18316"/>
            </a:xfrm>
            <a:custGeom>
              <a:avLst/>
              <a:gdLst/>
              <a:ahLst/>
              <a:cxnLst/>
              <a:rect l="l" t="t" r="r" b="b"/>
              <a:pathLst>
                <a:path w="305" h="574" extrusionOk="0">
                  <a:moveTo>
                    <a:pt x="171" y="0"/>
                  </a:moveTo>
                  <a:cubicBezTo>
                    <a:pt x="162" y="0"/>
                    <a:pt x="153" y="1"/>
                    <a:pt x="144" y="3"/>
                  </a:cubicBezTo>
                  <a:cubicBezTo>
                    <a:pt x="54" y="3"/>
                    <a:pt x="1" y="74"/>
                    <a:pt x="1" y="164"/>
                  </a:cubicBezTo>
                  <a:lnTo>
                    <a:pt x="1" y="395"/>
                  </a:lnTo>
                  <a:cubicBezTo>
                    <a:pt x="1" y="485"/>
                    <a:pt x="54" y="556"/>
                    <a:pt x="144" y="574"/>
                  </a:cubicBezTo>
                  <a:cubicBezTo>
                    <a:pt x="233" y="574"/>
                    <a:pt x="304" y="503"/>
                    <a:pt x="304" y="413"/>
                  </a:cubicBezTo>
                  <a:lnTo>
                    <a:pt x="304" y="146"/>
                  </a:lnTo>
                  <a:cubicBezTo>
                    <a:pt x="304" y="66"/>
                    <a:pt x="247" y="0"/>
                    <a:pt x="17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3"/>
            <p:cNvSpPr/>
            <p:nvPr/>
          </p:nvSpPr>
          <p:spPr>
            <a:xfrm>
              <a:off x="1231033" y="3272331"/>
              <a:ext cx="43302" cy="15253"/>
            </a:xfrm>
            <a:custGeom>
              <a:avLst/>
              <a:gdLst/>
              <a:ahLst/>
              <a:cxnLst/>
              <a:rect l="l" t="t" r="r" b="b"/>
              <a:pathLst>
                <a:path w="1357" h="478" extrusionOk="0">
                  <a:moveTo>
                    <a:pt x="190" y="0"/>
                  </a:moveTo>
                  <a:cubicBezTo>
                    <a:pt x="138" y="0"/>
                    <a:pt x="86" y="24"/>
                    <a:pt x="54" y="67"/>
                  </a:cubicBezTo>
                  <a:cubicBezTo>
                    <a:pt x="0" y="121"/>
                    <a:pt x="18" y="228"/>
                    <a:pt x="90" y="281"/>
                  </a:cubicBezTo>
                  <a:cubicBezTo>
                    <a:pt x="268" y="424"/>
                    <a:pt x="464" y="477"/>
                    <a:pt x="678" y="477"/>
                  </a:cubicBezTo>
                  <a:cubicBezTo>
                    <a:pt x="892" y="477"/>
                    <a:pt x="1089" y="424"/>
                    <a:pt x="1267" y="281"/>
                  </a:cubicBezTo>
                  <a:cubicBezTo>
                    <a:pt x="1339" y="228"/>
                    <a:pt x="1356" y="121"/>
                    <a:pt x="1303" y="67"/>
                  </a:cubicBezTo>
                  <a:cubicBezTo>
                    <a:pt x="1270" y="24"/>
                    <a:pt x="1218" y="0"/>
                    <a:pt x="1167" y="0"/>
                  </a:cubicBezTo>
                  <a:cubicBezTo>
                    <a:pt x="1133" y="0"/>
                    <a:pt x="1099" y="10"/>
                    <a:pt x="1071" y="31"/>
                  </a:cubicBezTo>
                  <a:cubicBezTo>
                    <a:pt x="955" y="121"/>
                    <a:pt x="817" y="165"/>
                    <a:pt x="678" y="165"/>
                  </a:cubicBezTo>
                  <a:cubicBezTo>
                    <a:pt x="540" y="165"/>
                    <a:pt x="402" y="121"/>
                    <a:pt x="286" y="31"/>
                  </a:cubicBezTo>
                  <a:cubicBezTo>
                    <a:pt x="258" y="10"/>
                    <a:pt x="224" y="0"/>
                    <a:pt x="19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6" name="Google Shape;2176;p73"/>
          <p:cNvGrpSpPr/>
          <p:nvPr/>
        </p:nvGrpSpPr>
        <p:grpSpPr>
          <a:xfrm>
            <a:off x="4766031" y="2582781"/>
            <a:ext cx="336536" cy="327723"/>
            <a:chOff x="4773020" y="2634503"/>
            <a:chExt cx="348489" cy="339363"/>
          </a:xfrm>
        </p:grpSpPr>
        <p:sp>
          <p:nvSpPr>
            <p:cNvPr id="2177" name="Google Shape;2177;p73"/>
            <p:cNvSpPr/>
            <p:nvPr/>
          </p:nvSpPr>
          <p:spPr>
            <a:xfrm>
              <a:off x="4773020" y="2683454"/>
              <a:ext cx="348489" cy="241431"/>
            </a:xfrm>
            <a:custGeom>
              <a:avLst/>
              <a:gdLst/>
              <a:ahLst/>
              <a:cxnLst/>
              <a:rect l="l" t="t" r="r" b="b"/>
              <a:pathLst>
                <a:path w="10921" h="7566" extrusionOk="0">
                  <a:moveTo>
                    <a:pt x="3319" y="643"/>
                  </a:moveTo>
                  <a:cubicBezTo>
                    <a:pt x="3837" y="643"/>
                    <a:pt x="4372" y="714"/>
                    <a:pt x="4925" y="893"/>
                  </a:cubicBezTo>
                  <a:cubicBezTo>
                    <a:pt x="5532" y="1053"/>
                    <a:pt x="6120" y="1321"/>
                    <a:pt x="6691" y="1642"/>
                  </a:cubicBezTo>
                  <a:cubicBezTo>
                    <a:pt x="7262" y="1981"/>
                    <a:pt x="7798" y="2374"/>
                    <a:pt x="8244" y="2802"/>
                  </a:cubicBezTo>
                  <a:cubicBezTo>
                    <a:pt x="8672" y="3212"/>
                    <a:pt x="9011" y="3640"/>
                    <a:pt x="9261" y="4069"/>
                  </a:cubicBezTo>
                  <a:cubicBezTo>
                    <a:pt x="9493" y="4479"/>
                    <a:pt x="9635" y="4889"/>
                    <a:pt x="9671" y="5246"/>
                  </a:cubicBezTo>
                  <a:cubicBezTo>
                    <a:pt x="9707" y="5585"/>
                    <a:pt x="9653" y="5871"/>
                    <a:pt x="9511" y="6120"/>
                  </a:cubicBezTo>
                  <a:cubicBezTo>
                    <a:pt x="9368" y="6370"/>
                    <a:pt x="9136" y="6549"/>
                    <a:pt x="8833" y="6691"/>
                  </a:cubicBezTo>
                  <a:cubicBezTo>
                    <a:pt x="8494" y="6834"/>
                    <a:pt x="8065" y="6923"/>
                    <a:pt x="7601" y="6923"/>
                  </a:cubicBezTo>
                  <a:cubicBezTo>
                    <a:pt x="7102" y="6923"/>
                    <a:pt x="6549" y="6834"/>
                    <a:pt x="5996" y="6674"/>
                  </a:cubicBezTo>
                  <a:cubicBezTo>
                    <a:pt x="5389" y="6495"/>
                    <a:pt x="4800" y="6245"/>
                    <a:pt x="4229" y="5906"/>
                  </a:cubicBezTo>
                  <a:cubicBezTo>
                    <a:pt x="3658" y="5585"/>
                    <a:pt x="3141" y="5193"/>
                    <a:pt x="2677" y="4764"/>
                  </a:cubicBezTo>
                  <a:cubicBezTo>
                    <a:pt x="2249" y="4354"/>
                    <a:pt x="1910" y="3926"/>
                    <a:pt x="1660" y="3480"/>
                  </a:cubicBezTo>
                  <a:cubicBezTo>
                    <a:pt x="1428" y="3069"/>
                    <a:pt x="1285" y="2677"/>
                    <a:pt x="1249" y="2302"/>
                  </a:cubicBezTo>
                  <a:cubicBezTo>
                    <a:pt x="1214" y="1981"/>
                    <a:pt x="1267" y="1678"/>
                    <a:pt x="1410" y="1446"/>
                  </a:cubicBezTo>
                  <a:cubicBezTo>
                    <a:pt x="1553" y="1196"/>
                    <a:pt x="1785" y="1000"/>
                    <a:pt x="2088" y="857"/>
                  </a:cubicBezTo>
                  <a:cubicBezTo>
                    <a:pt x="2427" y="714"/>
                    <a:pt x="2855" y="643"/>
                    <a:pt x="3319" y="643"/>
                  </a:cubicBezTo>
                  <a:close/>
                  <a:moveTo>
                    <a:pt x="3319" y="0"/>
                  </a:moveTo>
                  <a:cubicBezTo>
                    <a:pt x="2195" y="0"/>
                    <a:pt x="1285" y="375"/>
                    <a:pt x="857" y="1125"/>
                  </a:cubicBezTo>
                  <a:cubicBezTo>
                    <a:pt x="0" y="2605"/>
                    <a:pt x="1357" y="4996"/>
                    <a:pt x="3908" y="6477"/>
                  </a:cubicBezTo>
                  <a:cubicBezTo>
                    <a:pt x="5175" y="7209"/>
                    <a:pt x="6495" y="7566"/>
                    <a:pt x="7601" y="7566"/>
                  </a:cubicBezTo>
                  <a:cubicBezTo>
                    <a:pt x="8726" y="7566"/>
                    <a:pt x="9635" y="7191"/>
                    <a:pt x="10064" y="6442"/>
                  </a:cubicBezTo>
                  <a:cubicBezTo>
                    <a:pt x="10920" y="4961"/>
                    <a:pt x="9564" y="2570"/>
                    <a:pt x="7013" y="1089"/>
                  </a:cubicBezTo>
                  <a:cubicBezTo>
                    <a:pt x="5746" y="357"/>
                    <a:pt x="4443" y="0"/>
                    <a:pt x="3319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3"/>
            <p:cNvSpPr/>
            <p:nvPr/>
          </p:nvSpPr>
          <p:spPr>
            <a:xfrm>
              <a:off x="4773020" y="2683454"/>
              <a:ext cx="348489" cy="241431"/>
            </a:xfrm>
            <a:custGeom>
              <a:avLst/>
              <a:gdLst/>
              <a:ahLst/>
              <a:cxnLst/>
              <a:rect l="l" t="t" r="r" b="b"/>
              <a:pathLst>
                <a:path w="10921" h="7566" extrusionOk="0">
                  <a:moveTo>
                    <a:pt x="7601" y="643"/>
                  </a:moveTo>
                  <a:cubicBezTo>
                    <a:pt x="8065" y="643"/>
                    <a:pt x="8494" y="714"/>
                    <a:pt x="8833" y="857"/>
                  </a:cubicBezTo>
                  <a:cubicBezTo>
                    <a:pt x="9136" y="1000"/>
                    <a:pt x="9368" y="1196"/>
                    <a:pt x="9511" y="1446"/>
                  </a:cubicBezTo>
                  <a:cubicBezTo>
                    <a:pt x="9653" y="1678"/>
                    <a:pt x="9707" y="1981"/>
                    <a:pt x="9671" y="2302"/>
                  </a:cubicBezTo>
                  <a:cubicBezTo>
                    <a:pt x="9635" y="2677"/>
                    <a:pt x="9493" y="3069"/>
                    <a:pt x="9261" y="3480"/>
                  </a:cubicBezTo>
                  <a:cubicBezTo>
                    <a:pt x="9011" y="3926"/>
                    <a:pt x="8672" y="4354"/>
                    <a:pt x="8244" y="4764"/>
                  </a:cubicBezTo>
                  <a:cubicBezTo>
                    <a:pt x="7798" y="5193"/>
                    <a:pt x="7262" y="5585"/>
                    <a:pt x="6691" y="5906"/>
                  </a:cubicBezTo>
                  <a:cubicBezTo>
                    <a:pt x="6120" y="6245"/>
                    <a:pt x="5532" y="6495"/>
                    <a:pt x="4925" y="6674"/>
                  </a:cubicBezTo>
                  <a:cubicBezTo>
                    <a:pt x="4372" y="6834"/>
                    <a:pt x="3837" y="6923"/>
                    <a:pt x="3319" y="6923"/>
                  </a:cubicBezTo>
                  <a:cubicBezTo>
                    <a:pt x="2855" y="6923"/>
                    <a:pt x="2427" y="6834"/>
                    <a:pt x="2088" y="6691"/>
                  </a:cubicBezTo>
                  <a:cubicBezTo>
                    <a:pt x="1785" y="6549"/>
                    <a:pt x="1553" y="6370"/>
                    <a:pt x="1410" y="6120"/>
                  </a:cubicBezTo>
                  <a:cubicBezTo>
                    <a:pt x="1267" y="5871"/>
                    <a:pt x="1214" y="5585"/>
                    <a:pt x="1249" y="5246"/>
                  </a:cubicBezTo>
                  <a:cubicBezTo>
                    <a:pt x="1285" y="4889"/>
                    <a:pt x="1428" y="4479"/>
                    <a:pt x="1660" y="4069"/>
                  </a:cubicBezTo>
                  <a:cubicBezTo>
                    <a:pt x="1910" y="3640"/>
                    <a:pt x="2249" y="3212"/>
                    <a:pt x="2677" y="2802"/>
                  </a:cubicBezTo>
                  <a:cubicBezTo>
                    <a:pt x="3141" y="2374"/>
                    <a:pt x="3658" y="1981"/>
                    <a:pt x="4229" y="1642"/>
                  </a:cubicBezTo>
                  <a:cubicBezTo>
                    <a:pt x="4800" y="1321"/>
                    <a:pt x="5389" y="1053"/>
                    <a:pt x="5996" y="893"/>
                  </a:cubicBezTo>
                  <a:cubicBezTo>
                    <a:pt x="6549" y="732"/>
                    <a:pt x="7102" y="643"/>
                    <a:pt x="7601" y="643"/>
                  </a:cubicBezTo>
                  <a:close/>
                  <a:moveTo>
                    <a:pt x="7601" y="0"/>
                  </a:moveTo>
                  <a:cubicBezTo>
                    <a:pt x="6495" y="0"/>
                    <a:pt x="5175" y="357"/>
                    <a:pt x="3908" y="1089"/>
                  </a:cubicBezTo>
                  <a:cubicBezTo>
                    <a:pt x="1357" y="2570"/>
                    <a:pt x="0" y="4961"/>
                    <a:pt x="857" y="6442"/>
                  </a:cubicBezTo>
                  <a:cubicBezTo>
                    <a:pt x="1285" y="7191"/>
                    <a:pt x="2195" y="7566"/>
                    <a:pt x="3319" y="7566"/>
                  </a:cubicBezTo>
                  <a:cubicBezTo>
                    <a:pt x="4443" y="7566"/>
                    <a:pt x="5746" y="7209"/>
                    <a:pt x="7013" y="6477"/>
                  </a:cubicBezTo>
                  <a:cubicBezTo>
                    <a:pt x="9564" y="4996"/>
                    <a:pt x="10920" y="2605"/>
                    <a:pt x="10064" y="1125"/>
                  </a:cubicBezTo>
                  <a:cubicBezTo>
                    <a:pt x="9635" y="375"/>
                    <a:pt x="8726" y="0"/>
                    <a:pt x="7601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3"/>
            <p:cNvSpPr/>
            <p:nvPr/>
          </p:nvSpPr>
          <p:spPr>
            <a:xfrm>
              <a:off x="4848168" y="2634503"/>
              <a:ext cx="198161" cy="339363"/>
            </a:xfrm>
            <a:custGeom>
              <a:avLst/>
              <a:gdLst/>
              <a:ahLst/>
              <a:cxnLst/>
              <a:rect l="l" t="t" r="r" b="b"/>
              <a:pathLst>
                <a:path w="6210" h="10635" extrusionOk="0">
                  <a:moveTo>
                    <a:pt x="3105" y="642"/>
                  </a:moveTo>
                  <a:cubicBezTo>
                    <a:pt x="3391" y="642"/>
                    <a:pt x="3658" y="732"/>
                    <a:pt x="3944" y="928"/>
                  </a:cubicBezTo>
                  <a:cubicBezTo>
                    <a:pt x="4229" y="1142"/>
                    <a:pt x="4515" y="1481"/>
                    <a:pt x="4747" y="1873"/>
                  </a:cubicBezTo>
                  <a:cubicBezTo>
                    <a:pt x="4997" y="2320"/>
                    <a:pt x="5211" y="2819"/>
                    <a:pt x="5336" y="3408"/>
                  </a:cubicBezTo>
                  <a:cubicBezTo>
                    <a:pt x="5496" y="4015"/>
                    <a:pt x="5568" y="4657"/>
                    <a:pt x="5568" y="5317"/>
                  </a:cubicBezTo>
                  <a:cubicBezTo>
                    <a:pt x="5568" y="5977"/>
                    <a:pt x="5496" y="6620"/>
                    <a:pt x="5336" y="7226"/>
                  </a:cubicBezTo>
                  <a:cubicBezTo>
                    <a:pt x="5211" y="7815"/>
                    <a:pt x="4997" y="8315"/>
                    <a:pt x="4747" y="8761"/>
                  </a:cubicBezTo>
                  <a:cubicBezTo>
                    <a:pt x="4515" y="9153"/>
                    <a:pt x="4229" y="9492"/>
                    <a:pt x="3944" y="9706"/>
                  </a:cubicBezTo>
                  <a:cubicBezTo>
                    <a:pt x="3658" y="9903"/>
                    <a:pt x="3391" y="9992"/>
                    <a:pt x="3105" y="9992"/>
                  </a:cubicBezTo>
                  <a:cubicBezTo>
                    <a:pt x="2820" y="9992"/>
                    <a:pt x="2552" y="9903"/>
                    <a:pt x="2267" y="9706"/>
                  </a:cubicBezTo>
                  <a:cubicBezTo>
                    <a:pt x="1981" y="9492"/>
                    <a:pt x="1696" y="9153"/>
                    <a:pt x="1464" y="8761"/>
                  </a:cubicBezTo>
                  <a:cubicBezTo>
                    <a:pt x="1214" y="8315"/>
                    <a:pt x="1018" y="7815"/>
                    <a:pt x="875" y="7226"/>
                  </a:cubicBezTo>
                  <a:cubicBezTo>
                    <a:pt x="714" y="6620"/>
                    <a:pt x="643" y="5977"/>
                    <a:pt x="643" y="5317"/>
                  </a:cubicBezTo>
                  <a:cubicBezTo>
                    <a:pt x="643" y="4657"/>
                    <a:pt x="714" y="4015"/>
                    <a:pt x="875" y="3408"/>
                  </a:cubicBezTo>
                  <a:cubicBezTo>
                    <a:pt x="1018" y="2819"/>
                    <a:pt x="1214" y="2320"/>
                    <a:pt x="1464" y="1873"/>
                  </a:cubicBezTo>
                  <a:cubicBezTo>
                    <a:pt x="1696" y="1481"/>
                    <a:pt x="1981" y="1142"/>
                    <a:pt x="2267" y="928"/>
                  </a:cubicBezTo>
                  <a:cubicBezTo>
                    <a:pt x="2552" y="732"/>
                    <a:pt x="2820" y="642"/>
                    <a:pt x="3105" y="642"/>
                  </a:cubicBezTo>
                  <a:close/>
                  <a:moveTo>
                    <a:pt x="3105" y="0"/>
                  </a:moveTo>
                  <a:cubicBezTo>
                    <a:pt x="1392" y="0"/>
                    <a:pt x="1" y="2373"/>
                    <a:pt x="1" y="5317"/>
                  </a:cubicBezTo>
                  <a:cubicBezTo>
                    <a:pt x="1" y="8261"/>
                    <a:pt x="1392" y="10634"/>
                    <a:pt x="3105" y="10634"/>
                  </a:cubicBezTo>
                  <a:cubicBezTo>
                    <a:pt x="4818" y="10634"/>
                    <a:pt x="6210" y="8261"/>
                    <a:pt x="6210" y="5317"/>
                  </a:cubicBezTo>
                  <a:cubicBezTo>
                    <a:pt x="6210" y="2373"/>
                    <a:pt x="4818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3"/>
            <p:cNvSpPr/>
            <p:nvPr/>
          </p:nvSpPr>
          <p:spPr>
            <a:xfrm>
              <a:off x="4882918" y="2739808"/>
              <a:ext cx="128693" cy="128725"/>
            </a:xfrm>
            <a:custGeom>
              <a:avLst/>
              <a:gdLst/>
              <a:ahLst/>
              <a:cxnLst/>
              <a:rect l="l" t="t" r="r" b="b"/>
              <a:pathLst>
                <a:path w="4033" h="4034" extrusionOk="0">
                  <a:moveTo>
                    <a:pt x="2016" y="1"/>
                  </a:moveTo>
                  <a:cubicBezTo>
                    <a:pt x="910" y="1"/>
                    <a:pt x="0" y="911"/>
                    <a:pt x="0" y="2017"/>
                  </a:cubicBezTo>
                  <a:cubicBezTo>
                    <a:pt x="0" y="3123"/>
                    <a:pt x="910" y="4033"/>
                    <a:pt x="2016" y="4033"/>
                  </a:cubicBezTo>
                  <a:cubicBezTo>
                    <a:pt x="3123" y="4033"/>
                    <a:pt x="4033" y="3123"/>
                    <a:pt x="4033" y="2017"/>
                  </a:cubicBezTo>
                  <a:cubicBezTo>
                    <a:pt x="4033" y="911"/>
                    <a:pt x="3123" y="1"/>
                    <a:pt x="2016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3"/>
            <p:cNvSpPr/>
            <p:nvPr/>
          </p:nvSpPr>
          <p:spPr>
            <a:xfrm>
              <a:off x="4882918" y="2739808"/>
              <a:ext cx="64362" cy="128725"/>
            </a:xfrm>
            <a:custGeom>
              <a:avLst/>
              <a:gdLst/>
              <a:ahLst/>
              <a:cxnLst/>
              <a:rect l="l" t="t" r="r" b="b"/>
              <a:pathLst>
                <a:path w="2017" h="4034" extrusionOk="0">
                  <a:moveTo>
                    <a:pt x="2016" y="1"/>
                  </a:moveTo>
                  <a:cubicBezTo>
                    <a:pt x="910" y="1"/>
                    <a:pt x="0" y="911"/>
                    <a:pt x="0" y="2017"/>
                  </a:cubicBezTo>
                  <a:cubicBezTo>
                    <a:pt x="0" y="3123"/>
                    <a:pt x="910" y="4033"/>
                    <a:pt x="2016" y="4033"/>
                  </a:cubicBezTo>
                  <a:cubicBezTo>
                    <a:pt x="2016" y="4033"/>
                    <a:pt x="1124" y="3498"/>
                    <a:pt x="1124" y="2017"/>
                  </a:cubicBezTo>
                  <a:cubicBezTo>
                    <a:pt x="1124" y="536"/>
                    <a:pt x="2016" y="1"/>
                    <a:pt x="2016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3"/>
            <p:cNvSpPr/>
            <p:nvPr/>
          </p:nvSpPr>
          <p:spPr>
            <a:xfrm>
              <a:off x="4974564" y="2793896"/>
              <a:ext cx="9733" cy="18253"/>
            </a:xfrm>
            <a:custGeom>
              <a:avLst/>
              <a:gdLst/>
              <a:ahLst/>
              <a:cxnLst/>
              <a:rect l="l" t="t" r="r" b="b"/>
              <a:pathLst>
                <a:path w="305" h="572" extrusionOk="0">
                  <a:moveTo>
                    <a:pt x="144" y="1"/>
                  </a:moveTo>
                  <a:cubicBezTo>
                    <a:pt x="54" y="1"/>
                    <a:pt x="1" y="90"/>
                    <a:pt x="1" y="162"/>
                  </a:cubicBezTo>
                  <a:lnTo>
                    <a:pt x="1" y="411"/>
                  </a:lnTo>
                  <a:cubicBezTo>
                    <a:pt x="1" y="501"/>
                    <a:pt x="54" y="572"/>
                    <a:pt x="144" y="572"/>
                  </a:cubicBezTo>
                  <a:cubicBezTo>
                    <a:pt x="233" y="572"/>
                    <a:pt x="304" y="501"/>
                    <a:pt x="304" y="411"/>
                  </a:cubicBezTo>
                  <a:lnTo>
                    <a:pt x="304" y="162"/>
                  </a:lnTo>
                  <a:cubicBezTo>
                    <a:pt x="304" y="72"/>
                    <a:pt x="233" y="1"/>
                    <a:pt x="14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3"/>
            <p:cNvSpPr/>
            <p:nvPr/>
          </p:nvSpPr>
          <p:spPr>
            <a:xfrm>
              <a:off x="4910233" y="2793896"/>
              <a:ext cx="9701" cy="18253"/>
            </a:xfrm>
            <a:custGeom>
              <a:avLst/>
              <a:gdLst/>
              <a:ahLst/>
              <a:cxnLst/>
              <a:rect l="l" t="t" r="r" b="b"/>
              <a:pathLst>
                <a:path w="304" h="572" extrusionOk="0">
                  <a:moveTo>
                    <a:pt x="143" y="1"/>
                  </a:moveTo>
                  <a:cubicBezTo>
                    <a:pt x="54" y="1"/>
                    <a:pt x="1" y="90"/>
                    <a:pt x="1" y="162"/>
                  </a:cubicBezTo>
                  <a:lnTo>
                    <a:pt x="1" y="411"/>
                  </a:lnTo>
                  <a:cubicBezTo>
                    <a:pt x="1" y="501"/>
                    <a:pt x="54" y="572"/>
                    <a:pt x="143" y="572"/>
                  </a:cubicBezTo>
                  <a:cubicBezTo>
                    <a:pt x="232" y="572"/>
                    <a:pt x="304" y="501"/>
                    <a:pt x="304" y="411"/>
                  </a:cubicBezTo>
                  <a:lnTo>
                    <a:pt x="304" y="162"/>
                  </a:lnTo>
                  <a:cubicBezTo>
                    <a:pt x="304" y="72"/>
                    <a:pt x="232" y="1"/>
                    <a:pt x="14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3"/>
            <p:cNvSpPr/>
            <p:nvPr/>
          </p:nvSpPr>
          <p:spPr>
            <a:xfrm>
              <a:off x="4933591" y="2799927"/>
              <a:ext cx="27347" cy="14519"/>
            </a:xfrm>
            <a:custGeom>
              <a:avLst/>
              <a:gdLst/>
              <a:ahLst/>
              <a:cxnLst/>
              <a:rect l="l" t="t" r="r" b="b"/>
              <a:pathLst>
                <a:path w="857" h="455" extrusionOk="0">
                  <a:moveTo>
                    <a:pt x="177" y="0"/>
                  </a:moveTo>
                  <a:cubicBezTo>
                    <a:pt x="149" y="0"/>
                    <a:pt x="119" y="8"/>
                    <a:pt x="89" y="26"/>
                  </a:cubicBezTo>
                  <a:cubicBezTo>
                    <a:pt x="18" y="80"/>
                    <a:pt x="0" y="169"/>
                    <a:pt x="54" y="258"/>
                  </a:cubicBezTo>
                  <a:cubicBezTo>
                    <a:pt x="143" y="383"/>
                    <a:pt x="268" y="454"/>
                    <a:pt x="428" y="454"/>
                  </a:cubicBezTo>
                  <a:cubicBezTo>
                    <a:pt x="589" y="454"/>
                    <a:pt x="732" y="383"/>
                    <a:pt x="803" y="258"/>
                  </a:cubicBezTo>
                  <a:cubicBezTo>
                    <a:pt x="857" y="169"/>
                    <a:pt x="839" y="80"/>
                    <a:pt x="767" y="26"/>
                  </a:cubicBezTo>
                  <a:cubicBezTo>
                    <a:pt x="751" y="18"/>
                    <a:pt x="715" y="6"/>
                    <a:pt x="675" y="6"/>
                  </a:cubicBezTo>
                  <a:cubicBezTo>
                    <a:pt x="628" y="6"/>
                    <a:pt x="574" y="22"/>
                    <a:pt x="535" y="80"/>
                  </a:cubicBezTo>
                  <a:cubicBezTo>
                    <a:pt x="500" y="133"/>
                    <a:pt x="446" y="133"/>
                    <a:pt x="428" y="133"/>
                  </a:cubicBezTo>
                  <a:cubicBezTo>
                    <a:pt x="410" y="133"/>
                    <a:pt x="357" y="133"/>
                    <a:pt x="321" y="80"/>
                  </a:cubicBezTo>
                  <a:cubicBezTo>
                    <a:pt x="286" y="32"/>
                    <a:pt x="234" y="0"/>
                    <a:pt x="177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3"/>
            <p:cNvSpPr/>
            <p:nvPr/>
          </p:nvSpPr>
          <p:spPr>
            <a:xfrm>
              <a:off x="4958066" y="2636194"/>
              <a:ext cx="39888" cy="39888"/>
            </a:xfrm>
            <a:custGeom>
              <a:avLst/>
              <a:gdLst/>
              <a:ahLst/>
              <a:cxnLst/>
              <a:rect l="l" t="t" r="r" b="b"/>
              <a:pathLst>
                <a:path w="1250" h="1250" extrusionOk="0">
                  <a:moveTo>
                    <a:pt x="625" y="1"/>
                  </a:moveTo>
                  <a:cubicBezTo>
                    <a:pt x="286" y="1"/>
                    <a:pt x="0" y="286"/>
                    <a:pt x="0" y="625"/>
                  </a:cubicBezTo>
                  <a:cubicBezTo>
                    <a:pt x="0" y="964"/>
                    <a:pt x="286" y="1250"/>
                    <a:pt x="625" y="1250"/>
                  </a:cubicBezTo>
                  <a:cubicBezTo>
                    <a:pt x="964" y="1250"/>
                    <a:pt x="1249" y="964"/>
                    <a:pt x="1249" y="625"/>
                  </a:cubicBezTo>
                  <a:cubicBezTo>
                    <a:pt x="1249" y="286"/>
                    <a:pt x="964" y="1"/>
                    <a:pt x="625" y="1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3"/>
            <p:cNvSpPr/>
            <p:nvPr/>
          </p:nvSpPr>
          <p:spPr>
            <a:xfrm>
              <a:off x="5040618" y="2885001"/>
              <a:ext cx="39313" cy="39888"/>
            </a:xfrm>
            <a:custGeom>
              <a:avLst/>
              <a:gdLst/>
              <a:ahLst/>
              <a:cxnLst/>
              <a:rect l="l" t="t" r="r" b="b"/>
              <a:pathLst>
                <a:path w="1232" h="1250" extrusionOk="0">
                  <a:moveTo>
                    <a:pt x="607" y="1"/>
                  </a:moveTo>
                  <a:cubicBezTo>
                    <a:pt x="268" y="1"/>
                    <a:pt x="1" y="286"/>
                    <a:pt x="1" y="625"/>
                  </a:cubicBezTo>
                  <a:cubicBezTo>
                    <a:pt x="1" y="964"/>
                    <a:pt x="268" y="1250"/>
                    <a:pt x="607" y="1250"/>
                  </a:cubicBezTo>
                  <a:cubicBezTo>
                    <a:pt x="964" y="1250"/>
                    <a:pt x="1232" y="964"/>
                    <a:pt x="1232" y="625"/>
                  </a:cubicBezTo>
                  <a:cubicBezTo>
                    <a:pt x="1232" y="286"/>
                    <a:pt x="964" y="1"/>
                    <a:pt x="607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3"/>
            <p:cNvSpPr/>
            <p:nvPr/>
          </p:nvSpPr>
          <p:spPr>
            <a:xfrm>
              <a:off x="4783837" y="2832061"/>
              <a:ext cx="39888" cy="39313"/>
            </a:xfrm>
            <a:custGeom>
              <a:avLst/>
              <a:gdLst/>
              <a:ahLst/>
              <a:cxnLst/>
              <a:rect l="l" t="t" r="r" b="b"/>
              <a:pathLst>
                <a:path w="1250" h="1232" extrusionOk="0">
                  <a:moveTo>
                    <a:pt x="625" y="0"/>
                  </a:moveTo>
                  <a:cubicBezTo>
                    <a:pt x="286" y="0"/>
                    <a:pt x="0" y="268"/>
                    <a:pt x="0" y="607"/>
                  </a:cubicBezTo>
                  <a:cubicBezTo>
                    <a:pt x="0" y="964"/>
                    <a:pt x="286" y="1232"/>
                    <a:pt x="625" y="1232"/>
                  </a:cubicBezTo>
                  <a:cubicBezTo>
                    <a:pt x="964" y="1232"/>
                    <a:pt x="1249" y="964"/>
                    <a:pt x="1249" y="607"/>
                  </a:cubicBezTo>
                  <a:cubicBezTo>
                    <a:pt x="1249" y="268"/>
                    <a:pt x="964" y="0"/>
                    <a:pt x="625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8" name="Google Shape;2188;p73"/>
          <p:cNvGrpSpPr/>
          <p:nvPr/>
        </p:nvGrpSpPr>
        <p:grpSpPr>
          <a:xfrm>
            <a:off x="4051264" y="2603120"/>
            <a:ext cx="332653" cy="287050"/>
            <a:chOff x="4032866" y="2655564"/>
            <a:chExt cx="344468" cy="297245"/>
          </a:xfrm>
        </p:grpSpPr>
        <p:sp>
          <p:nvSpPr>
            <p:cNvPr id="2189" name="Google Shape;2189;p73"/>
            <p:cNvSpPr/>
            <p:nvPr/>
          </p:nvSpPr>
          <p:spPr>
            <a:xfrm>
              <a:off x="4142158" y="2751200"/>
              <a:ext cx="50131" cy="157763"/>
            </a:xfrm>
            <a:custGeom>
              <a:avLst/>
              <a:gdLst/>
              <a:ahLst/>
              <a:cxnLst/>
              <a:rect l="l" t="t" r="r" b="b"/>
              <a:pathLst>
                <a:path w="1571" h="4944" extrusionOk="0">
                  <a:moveTo>
                    <a:pt x="1" y="1"/>
                  </a:moveTo>
                  <a:lnTo>
                    <a:pt x="1" y="4943"/>
                  </a:lnTo>
                  <a:lnTo>
                    <a:pt x="1571" y="4943"/>
                  </a:lnTo>
                  <a:lnTo>
                    <a:pt x="1571" y="1"/>
                  </a:lnTo>
                  <a:close/>
                </a:path>
              </a:pathLst>
            </a:custGeom>
            <a:solidFill>
              <a:srgbClr val="A5B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3"/>
            <p:cNvSpPr/>
            <p:nvPr/>
          </p:nvSpPr>
          <p:spPr>
            <a:xfrm>
              <a:off x="4142158" y="2751774"/>
              <a:ext cx="50131" cy="73489"/>
            </a:xfrm>
            <a:custGeom>
              <a:avLst/>
              <a:gdLst/>
              <a:ahLst/>
              <a:cxnLst/>
              <a:rect l="l" t="t" r="r" b="b"/>
              <a:pathLst>
                <a:path w="1571" h="2303" extrusionOk="0">
                  <a:moveTo>
                    <a:pt x="1" y="1"/>
                  </a:moveTo>
                  <a:lnTo>
                    <a:pt x="1" y="2302"/>
                  </a:lnTo>
                  <a:cubicBezTo>
                    <a:pt x="197" y="2249"/>
                    <a:pt x="447" y="2177"/>
                    <a:pt x="786" y="2142"/>
                  </a:cubicBezTo>
                  <a:cubicBezTo>
                    <a:pt x="1107" y="2124"/>
                    <a:pt x="1357" y="2035"/>
                    <a:pt x="1571" y="1928"/>
                  </a:cubicBezTo>
                  <a:lnTo>
                    <a:pt x="1571" y="1"/>
                  </a:ln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3"/>
            <p:cNvSpPr/>
            <p:nvPr/>
          </p:nvSpPr>
          <p:spPr>
            <a:xfrm>
              <a:off x="4241238" y="2826349"/>
              <a:ext cx="71191" cy="57566"/>
            </a:xfrm>
            <a:custGeom>
              <a:avLst/>
              <a:gdLst/>
              <a:ahLst/>
              <a:cxnLst/>
              <a:rect l="l" t="t" r="r" b="b"/>
              <a:pathLst>
                <a:path w="2231" h="1804" extrusionOk="0">
                  <a:moveTo>
                    <a:pt x="696" y="1"/>
                  </a:moveTo>
                  <a:cubicBezTo>
                    <a:pt x="322" y="1"/>
                    <a:pt x="0" y="322"/>
                    <a:pt x="0" y="697"/>
                  </a:cubicBezTo>
                  <a:lnTo>
                    <a:pt x="0" y="1803"/>
                  </a:lnTo>
                  <a:lnTo>
                    <a:pt x="2231" y="1803"/>
                  </a:lnTo>
                  <a:lnTo>
                    <a:pt x="2231" y="697"/>
                  </a:lnTo>
                  <a:cubicBezTo>
                    <a:pt x="2231" y="322"/>
                    <a:pt x="1927" y="1"/>
                    <a:pt x="1535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3"/>
            <p:cNvSpPr/>
            <p:nvPr/>
          </p:nvSpPr>
          <p:spPr>
            <a:xfrm>
              <a:off x="4241238" y="2826349"/>
              <a:ext cx="48982" cy="57566"/>
            </a:xfrm>
            <a:custGeom>
              <a:avLst/>
              <a:gdLst/>
              <a:ahLst/>
              <a:cxnLst/>
              <a:rect l="l" t="t" r="r" b="b"/>
              <a:pathLst>
                <a:path w="1535" h="1804" extrusionOk="0">
                  <a:moveTo>
                    <a:pt x="696" y="1"/>
                  </a:moveTo>
                  <a:cubicBezTo>
                    <a:pt x="322" y="1"/>
                    <a:pt x="0" y="322"/>
                    <a:pt x="0" y="697"/>
                  </a:cubicBezTo>
                  <a:lnTo>
                    <a:pt x="0" y="1803"/>
                  </a:lnTo>
                  <a:lnTo>
                    <a:pt x="1249" y="1803"/>
                  </a:lnTo>
                  <a:cubicBezTo>
                    <a:pt x="982" y="1232"/>
                    <a:pt x="964" y="554"/>
                    <a:pt x="1535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3"/>
            <p:cNvSpPr/>
            <p:nvPr/>
          </p:nvSpPr>
          <p:spPr>
            <a:xfrm>
              <a:off x="4032866" y="2865089"/>
              <a:ext cx="344468" cy="87721"/>
            </a:xfrm>
            <a:custGeom>
              <a:avLst/>
              <a:gdLst/>
              <a:ahLst/>
              <a:cxnLst/>
              <a:rect l="l" t="t" r="r" b="b"/>
              <a:pathLst>
                <a:path w="10795" h="2749" extrusionOk="0">
                  <a:moveTo>
                    <a:pt x="1445" y="0"/>
                  </a:moveTo>
                  <a:cubicBezTo>
                    <a:pt x="642" y="0"/>
                    <a:pt x="0" y="696"/>
                    <a:pt x="89" y="1517"/>
                  </a:cubicBezTo>
                  <a:cubicBezTo>
                    <a:pt x="161" y="2213"/>
                    <a:pt x="767" y="2748"/>
                    <a:pt x="1463" y="2748"/>
                  </a:cubicBezTo>
                  <a:lnTo>
                    <a:pt x="9350" y="2748"/>
                  </a:lnTo>
                  <a:cubicBezTo>
                    <a:pt x="10152" y="2748"/>
                    <a:pt x="10795" y="2052"/>
                    <a:pt x="10706" y="1214"/>
                  </a:cubicBezTo>
                  <a:cubicBezTo>
                    <a:pt x="10634" y="518"/>
                    <a:pt x="10028" y="0"/>
                    <a:pt x="9332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3"/>
            <p:cNvSpPr/>
            <p:nvPr/>
          </p:nvSpPr>
          <p:spPr>
            <a:xfrm>
              <a:off x="4032866" y="2865089"/>
              <a:ext cx="104218" cy="87721"/>
            </a:xfrm>
            <a:custGeom>
              <a:avLst/>
              <a:gdLst/>
              <a:ahLst/>
              <a:cxnLst/>
              <a:rect l="l" t="t" r="r" b="b"/>
              <a:pathLst>
                <a:path w="3266" h="2749" extrusionOk="0">
                  <a:moveTo>
                    <a:pt x="1481" y="0"/>
                  </a:moveTo>
                  <a:cubicBezTo>
                    <a:pt x="767" y="0"/>
                    <a:pt x="178" y="518"/>
                    <a:pt x="89" y="1214"/>
                  </a:cubicBezTo>
                  <a:cubicBezTo>
                    <a:pt x="0" y="2052"/>
                    <a:pt x="642" y="2748"/>
                    <a:pt x="1463" y="2748"/>
                  </a:cubicBezTo>
                  <a:lnTo>
                    <a:pt x="3265" y="2748"/>
                  </a:lnTo>
                  <a:cubicBezTo>
                    <a:pt x="2516" y="2748"/>
                    <a:pt x="1891" y="2124"/>
                    <a:pt x="1891" y="1374"/>
                  </a:cubicBezTo>
                  <a:cubicBezTo>
                    <a:pt x="1891" y="607"/>
                    <a:pt x="2516" y="0"/>
                    <a:pt x="3265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3"/>
            <p:cNvSpPr/>
            <p:nvPr/>
          </p:nvSpPr>
          <p:spPr>
            <a:xfrm>
              <a:off x="4098313" y="2655564"/>
              <a:ext cx="137245" cy="137819"/>
            </a:xfrm>
            <a:custGeom>
              <a:avLst/>
              <a:gdLst/>
              <a:ahLst/>
              <a:cxnLst/>
              <a:rect l="l" t="t" r="r" b="b"/>
              <a:pathLst>
                <a:path w="4301" h="4319" extrusionOk="0">
                  <a:moveTo>
                    <a:pt x="2160" y="0"/>
                  </a:moveTo>
                  <a:cubicBezTo>
                    <a:pt x="964" y="0"/>
                    <a:pt x="1" y="964"/>
                    <a:pt x="1" y="2159"/>
                  </a:cubicBezTo>
                  <a:cubicBezTo>
                    <a:pt x="1" y="3355"/>
                    <a:pt x="964" y="4318"/>
                    <a:pt x="2160" y="4318"/>
                  </a:cubicBezTo>
                  <a:cubicBezTo>
                    <a:pt x="3338" y="4318"/>
                    <a:pt x="4301" y="3355"/>
                    <a:pt x="4301" y="2159"/>
                  </a:cubicBezTo>
                  <a:cubicBezTo>
                    <a:pt x="4301" y="964"/>
                    <a:pt x="3338" y="0"/>
                    <a:pt x="2160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3"/>
            <p:cNvSpPr/>
            <p:nvPr/>
          </p:nvSpPr>
          <p:spPr>
            <a:xfrm>
              <a:off x="4098313" y="2656139"/>
              <a:ext cx="68926" cy="137245"/>
            </a:xfrm>
            <a:custGeom>
              <a:avLst/>
              <a:gdLst/>
              <a:ahLst/>
              <a:cxnLst/>
              <a:rect l="l" t="t" r="r" b="b"/>
              <a:pathLst>
                <a:path w="2160" h="4301" extrusionOk="0">
                  <a:moveTo>
                    <a:pt x="2017" y="0"/>
                  </a:moveTo>
                  <a:cubicBezTo>
                    <a:pt x="893" y="54"/>
                    <a:pt x="1" y="999"/>
                    <a:pt x="1" y="2141"/>
                  </a:cubicBezTo>
                  <a:cubicBezTo>
                    <a:pt x="1" y="3337"/>
                    <a:pt x="964" y="4300"/>
                    <a:pt x="2160" y="4300"/>
                  </a:cubicBezTo>
                  <a:cubicBezTo>
                    <a:pt x="2160" y="4300"/>
                    <a:pt x="1161" y="3515"/>
                    <a:pt x="1161" y="2016"/>
                  </a:cubicBezTo>
                  <a:cubicBezTo>
                    <a:pt x="1161" y="1213"/>
                    <a:pt x="1500" y="500"/>
                    <a:pt x="2017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3"/>
            <p:cNvSpPr/>
            <p:nvPr/>
          </p:nvSpPr>
          <p:spPr>
            <a:xfrm>
              <a:off x="4194554" y="2714694"/>
              <a:ext cx="9701" cy="17838"/>
            </a:xfrm>
            <a:custGeom>
              <a:avLst/>
              <a:gdLst/>
              <a:ahLst/>
              <a:cxnLst/>
              <a:rect l="l" t="t" r="r" b="b"/>
              <a:pathLst>
                <a:path w="304" h="559" extrusionOk="0">
                  <a:moveTo>
                    <a:pt x="158" y="0"/>
                  </a:moveTo>
                  <a:cubicBezTo>
                    <a:pt x="147" y="0"/>
                    <a:pt x="136" y="1"/>
                    <a:pt x="125" y="3"/>
                  </a:cubicBezTo>
                  <a:cubicBezTo>
                    <a:pt x="54" y="3"/>
                    <a:pt x="0" y="74"/>
                    <a:pt x="0" y="163"/>
                  </a:cubicBezTo>
                  <a:lnTo>
                    <a:pt x="0" y="395"/>
                  </a:lnTo>
                  <a:cubicBezTo>
                    <a:pt x="0" y="485"/>
                    <a:pt x="54" y="556"/>
                    <a:pt x="125" y="556"/>
                  </a:cubicBezTo>
                  <a:cubicBezTo>
                    <a:pt x="136" y="558"/>
                    <a:pt x="147" y="559"/>
                    <a:pt x="158" y="559"/>
                  </a:cubicBezTo>
                  <a:cubicBezTo>
                    <a:pt x="246" y="559"/>
                    <a:pt x="304" y="493"/>
                    <a:pt x="304" y="413"/>
                  </a:cubicBezTo>
                  <a:lnTo>
                    <a:pt x="304" y="146"/>
                  </a:lnTo>
                  <a:cubicBezTo>
                    <a:pt x="304" y="66"/>
                    <a:pt x="246" y="0"/>
                    <a:pt x="15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3"/>
            <p:cNvSpPr/>
            <p:nvPr/>
          </p:nvSpPr>
          <p:spPr>
            <a:xfrm>
              <a:off x="4129649" y="2714694"/>
              <a:ext cx="9701" cy="17838"/>
            </a:xfrm>
            <a:custGeom>
              <a:avLst/>
              <a:gdLst/>
              <a:ahLst/>
              <a:cxnLst/>
              <a:rect l="l" t="t" r="r" b="b"/>
              <a:pathLst>
                <a:path w="304" h="559" extrusionOk="0">
                  <a:moveTo>
                    <a:pt x="170" y="0"/>
                  </a:moveTo>
                  <a:cubicBezTo>
                    <a:pt x="161" y="0"/>
                    <a:pt x="152" y="1"/>
                    <a:pt x="143" y="3"/>
                  </a:cubicBezTo>
                  <a:cubicBezTo>
                    <a:pt x="54" y="3"/>
                    <a:pt x="0" y="74"/>
                    <a:pt x="0" y="163"/>
                  </a:cubicBezTo>
                  <a:lnTo>
                    <a:pt x="0" y="395"/>
                  </a:lnTo>
                  <a:cubicBezTo>
                    <a:pt x="0" y="485"/>
                    <a:pt x="54" y="556"/>
                    <a:pt x="143" y="556"/>
                  </a:cubicBezTo>
                  <a:cubicBezTo>
                    <a:pt x="152" y="558"/>
                    <a:pt x="161" y="559"/>
                    <a:pt x="170" y="559"/>
                  </a:cubicBezTo>
                  <a:cubicBezTo>
                    <a:pt x="246" y="559"/>
                    <a:pt x="304" y="493"/>
                    <a:pt x="304" y="413"/>
                  </a:cubicBezTo>
                  <a:lnTo>
                    <a:pt x="304" y="146"/>
                  </a:lnTo>
                  <a:cubicBezTo>
                    <a:pt x="304" y="66"/>
                    <a:pt x="246" y="0"/>
                    <a:pt x="17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3"/>
            <p:cNvSpPr/>
            <p:nvPr/>
          </p:nvSpPr>
          <p:spPr>
            <a:xfrm>
              <a:off x="4155847" y="2720470"/>
              <a:ext cx="22209" cy="25656"/>
            </a:xfrm>
            <a:custGeom>
              <a:avLst/>
              <a:gdLst/>
              <a:ahLst/>
              <a:cxnLst/>
              <a:rect l="l" t="t" r="r" b="b"/>
              <a:pathLst>
                <a:path w="696" h="804" extrusionOk="0">
                  <a:moveTo>
                    <a:pt x="357" y="0"/>
                  </a:moveTo>
                  <a:cubicBezTo>
                    <a:pt x="161" y="0"/>
                    <a:pt x="0" y="179"/>
                    <a:pt x="0" y="393"/>
                  </a:cubicBezTo>
                  <a:cubicBezTo>
                    <a:pt x="0" y="625"/>
                    <a:pt x="161" y="803"/>
                    <a:pt x="357" y="803"/>
                  </a:cubicBezTo>
                  <a:cubicBezTo>
                    <a:pt x="535" y="803"/>
                    <a:pt x="696" y="625"/>
                    <a:pt x="696" y="393"/>
                  </a:cubicBezTo>
                  <a:cubicBezTo>
                    <a:pt x="696" y="179"/>
                    <a:pt x="535" y="0"/>
                    <a:pt x="357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0" name="Google Shape;2200;p73"/>
          <p:cNvGrpSpPr/>
          <p:nvPr/>
        </p:nvGrpSpPr>
        <p:grpSpPr>
          <a:xfrm>
            <a:off x="4766586" y="2089571"/>
            <a:ext cx="327723" cy="259531"/>
            <a:chOff x="4773594" y="2123775"/>
            <a:chExt cx="339364" cy="268749"/>
          </a:xfrm>
        </p:grpSpPr>
        <p:sp>
          <p:nvSpPr>
            <p:cNvPr id="2201" name="Google Shape;2201;p73"/>
            <p:cNvSpPr/>
            <p:nvPr/>
          </p:nvSpPr>
          <p:spPr>
            <a:xfrm>
              <a:off x="4871526" y="2296283"/>
              <a:ext cx="62639" cy="55842"/>
            </a:xfrm>
            <a:custGeom>
              <a:avLst/>
              <a:gdLst/>
              <a:ahLst/>
              <a:cxnLst/>
              <a:rect l="l" t="t" r="r" b="b"/>
              <a:pathLst>
                <a:path w="1963" h="1750" extrusionOk="0">
                  <a:moveTo>
                    <a:pt x="1856" y="0"/>
                  </a:moveTo>
                  <a:lnTo>
                    <a:pt x="1178" y="90"/>
                  </a:lnTo>
                  <a:cubicBezTo>
                    <a:pt x="1178" y="90"/>
                    <a:pt x="1231" y="536"/>
                    <a:pt x="982" y="803"/>
                  </a:cubicBezTo>
                  <a:cubicBezTo>
                    <a:pt x="804" y="997"/>
                    <a:pt x="525" y="1074"/>
                    <a:pt x="131" y="1074"/>
                  </a:cubicBezTo>
                  <a:cubicBezTo>
                    <a:pt x="89" y="1074"/>
                    <a:pt x="45" y="1073"/>
                    <a:pt x="0" y="1071"/>
                  </a:cubicBezTo>
                  <a:lnTo>
                    <a:pt x="0" y="1071"/>
                  </a:lnTo>
                  <a:lnTo>
                    <a:pt x="197" y="1749"/>
                  </a:lnTo>
                  <a:cubicBezTo>
                    <a:pt x="750" y="1749"/>
                    <a:pt x="1178" y="1588"/>
                    <a:pt x="1481" y="1267"/>
                  </a:cubicBezTo>
                  <a:cubicBezTo>
                    <a:pt x="1963" y="750"/>
                    <a:pt x="1856" y="18"/>
                    <a:pt x="1856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3"/>
            <p:cNvSpPr/>
            <p:nvPr/>
          </p:nvSpPr>
          <p:spPr>
            <a:xfrm>
              <a:off x="4954652" y="2206902"/>
              <a:ext cx="143499" cy="71191"/>
            </a:xfrm>
            <a:custGeom>
              <a:avLst/>
              <a:gdLst/>
              <a:ahLst/>
              <a:cxnLst/>
              <a:rect l="l" t="t" r="r" b="b"/>
              <a:pathLst>
                <a:path w="4497" h="2231" extrusionOk="0">
                  <a:moveTo>
                    <a:pt x="4497" y="0"/>
                  </a:moveTo>
                  <a:cubicBezTo>
                    <a:pt x="4051" y="589"/>
                    <a:pt x="2427" y="589"/>
                    <a:pt x="2427" y="589"/>
                  </a:cubicBezTo>
                  <a:lnTo>
                    <a:pt x="0" y="589"/>
                  </a:lnTo>
                  <a:lnTo>
                    <a:pt x="0" y="1642"/>
                  </a:lnTo>
                  <a:lnTo>
                    <a:pt x="2427" y="1642"/>
                  </a:lnTo>
                  <a:cubicBezTo>
                    <a:pt x="2427" y="1642"/>
                    <a:pt x="4051" y="1642"/>
                    <a:pt x="4497" y="2231"/>
                  </a:cubicBezTo>
                  <a:cubicBezTo>
                    <a:pt x="4497" y="2231"/>
                    <a:pt x="4497" y="0"/>
                    <a:pt x="4497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3"/>
            <p:cNvSpPr/>
            <p:nvPr/>
          </p:nvSpPr>
          <p:spPr>
            <a:xfrm>
              <a:off x="4807738" y="2288880"/>
              <a:ext cx="87146" cy="103644"/>
            </a:xfrm>
            <a:custGeom>
              <a:avLst/>
              <a:gdLst/>
              <a:ahLst/>
              <a:cxnLst/>
              <a:rect l="l" t="t" r="r" b="b"/>
              <a:pathLst>
                <a:path w="2731" h="3248" extrusionOk="0">
                  <a:moveTo>
                    <a:pt x="2731" y="1"/>
                  </a:moveTo>
                  <a:lnTo>
                    <a:pt x="536" y="108"/>
                  </a:lnTo>
                  <a:lnTo>
                    <a:pt x="90" y="2320"/>
                  </a:lnTo>
                  <a:cubicBezTo>
                    <a:pt x="1" y="2802"/>
                    <a:pt x="376" y="3248"/>
                    <a:pt x="857" y="3248"/>
                  </a:cubicBezTo>
                  <a:lnTo>
                    <a:pt x="1553" y="3248"/>
                  </a:lnTo>
                  <a:cubicBezTo>
                    <a:pt x="1892" y="3248"/>
                    <a:pt x="2178" y="3016"/>
                    <a:pt x="2231" y="2695"/>
                  </a:cubicBezTo>
                  <a:lnTo>
                    <a:pt x="2731" y="1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3"/>
            <p:cNvSpPr/>
            <p:nvPr/>
          </p:nvSpPr>
          <p:spPr>
            <a:xfrm>
              <a:off x="4815715" y="2289454"/>
              <a:ext cx="79169" cy="47865"/>
            </a:xfrm>
            <a:custGeom>
              <a:avLst/>
              <a:gdLst/>
              <a:ahLst/>
              <a:cxnLst/>
              <a:rect l="l" t="t" r="r" b="b"/>
              <a:pathLst>
                <a:path w="2481" h="1500" extrusionOk="0">
                  <a:moveTo>
                    <a:pt x="2481" y="0"/>
                  </a:moveTo>
                  <a:lnTo>
                    <a:pt x="286" y="90"/>
                  </a:lnTo>
                  <a:lnTo>
                    <a:pt x="1" y="1499"/>
                  </a:lnTo>
                  <a:cubicBezTo>
                    <a:pt x="177" y="1477"/>
                    <a:pt x="367" y="1462"/>
                    <a:pt x="567" y="1462"/>
                  </a:cubicBezTo>
                  <a:cubicBezTo>
                    <a:pt x="690" y="1462"/>
                    <a:pt x="817" y="1468"/>
                    <a:pt x="946" y="1481"/>
                  </a:cubicBezTo>
                  <a:cubicBezTo>
                    <a:pt x="1049" y="1493"/>
                    <a:pt x="1147" y="1498"/>
                    <a:pt x="1240" y="1498"/>
                  </a:cubicBezTo>
                  <a:cubicBezTo>
                    <a:pt x="1869" y="1498"/>
                    <a:pt x="2249" y="1267"/>
                    <a:pt x="2249" y="1267"/>
                  </a:cubicBezTo>
                  <a:lnTo>
                    <a:pt x="2481" y="0"/>
                  </a:ln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3"/>
            <p:cNvSpPr/>
            <p:nvPr/>
          </p:nvSpPr>
          <p:spPr>
            <a:xfrm>
              <a:off x="4852731" y="2146527"/>
              <a:ext cx="34750" cy="44451"/>
            </a:xfrm>
            <a:custGeom>
              <a:avLst/>
              <a:gdLst/>
              <a:ahLst/>
              <a:cxnLst/>
              <a:rect l="l" t="t" r="r" b="b"/>
              <a:pathLst>
                <a:path w="1089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089" y="139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3"/>
            <p:cNvSpPr/>
            <p:nvPr/>
          </p:nvSpPr>
          <p:spPr>
            <a:xfrm>
              <a:off x="4773594" y="2177863"/>
              <a:ext cx="227199" cy="129267"/>
            </a:xfrm>
            <a:custGeom>
              <a:avLst/>
              <a:gdLst/>
              <a:ahLst/>
              <a:cxnLst/>
              <a:rect l="l" t="t" r="r" b="b"/>
              <a:pathLst>
                <a:path w="7120" h="4051" extrusionOk="0">
                  <a:moveTo>
                    <a:pt x="857" y="0"/>
                  </a:moveTo>
                  <a:cubicBezTo>
                    <a:pt x="375" y="0"/>
                    <a:pt x="0" y="375"/>
                    <a:pt x="0" y="857"/>
                  </a:cubicBezTo>
                  <a:lnTo>
                    <a:pt x="0" y="3194"/>
                  </a:lnTo>
                  <a:cubicBezTo>
                    <a:pt x="0" y="3658"/>
                    <a:pt x="375" y="4050"/>
                    <a:pt x="857" y="4050"/>
                  </a:cubicBezTo>
                  <a:lnTo>
                    <a:pt x="4996" y="4050"/>
                  </a:lnTo>
                  <a:cubicBezTo>
                    <a:pt x="6192" y="4050"/>
                    <a:pt x="7120" y="3033"/>
                    <a:pt x="7030" y="1838"/>
                  </a:cubicBezTo>
                  <a:cubicBezTo>
                    <a:pt x="6923" y="785"/>
                    <a:pt x="6031" y="0"/>
                    <a:pt x="4978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3"/>
            <p:cNvSpPr/>
            <p:nvPr/>
          </p:nvSpPr>
          <p:spPr>
            <a:xfrm>
              <a:off x="4773594" y="2177863"/>
              <a:ext cx="114461" cy="129267"/>
            </a:xfrm>
            <a:custGeom>
              <a:avLst/>
              <a:gdLst/>
              <a:ahLst/>
              <a:cxnLst/>
              <a:rect l="l" t="t" r="r" b="b"/>
              <a:pathLst>
                <a:path w="3587" h="4051" extrusionOk="0">
                  <a:moveTo>
                    <a:pt x="857" y="0"/>
                  </a:moveTo>
                  <a:cubicBezTo>
                    <a:pt x="375" y="0"/>
                    <a:pt x="0" y="375"/>
                    <a:pt x="0" y="857"/>
                  </a:cubicBezTo>
                  <a:lnTo>
                    <a:pt x="0" y="3194"/>
                  </a:lnTo>
                  <a:cubicBezTo>
                    <a:pt x="0" y="3658"/>
                    <a:pt x="375" y="4050"/>
                    <a:pt x="857" y="4050"/>
                  </a:cubicBezTo>
                  <a:lnTo>
                    <a:pt x="2356" y="4050"/>
                  </a:lnTo>
                  <a:cubicBezTo>
                    <a:pt x="2070" y="3747"/>
                    <a:pt x="1909" y="3372"/>
                    <a:pt x="1820" y="3033"/>
                  </a:cubicBezTo>
                  <a:cubicBezTo>
                    <a:pt x="1695" y="2463"/>
                    <a:pt x="1963" y="1874"/>
                    <a:pt x="2463" y="1570"/>
                  </a:cubicBezTo>
                  <a:cubicBezTo>
                    <a:pt x="3480" y="982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3"/>
            <p:cNvSpPr/>
            <p:nvPr/>
          </p:nvSpPr>
          <p:spPr>
            <a:xfrm>
              <a:off x="5023546" y="2202211"/>
              <a:ext cx="31910" cy="79552"/>
            </a:xfrm>
            <a:custGeom>
              <a:avLst/>
              <a:gdLst/>
              <a:ahLst/>
              <a:cxnLst/>
              <a:rect l="l" t="t" r="r" b="b"/>
              <a:pathLst>
                <a:path w="1000" h="2493" extrusionOk="0">
                  <a:moveTo>
                    <a:pt x="472" y="1"/>
                  </a:moveTo>
                  <a:cubicBezTo>
                    <a:pt x="452" y="1"/>
                    <a:pt x="431" y="2"/>
                    <a:pt x="411" y="4"/>
                  </a:cubicBezTo>
                  <a:cubicBezTo>
                    <a:pt x="179" y="58"/>
                    <a:pt x="0" y="272"/>
                    <a:pt x="0" y="504"/>
                  </a:cubicBezTo>
                  <a:lnTo>
                    <a:pt x="0" y="2003"/>
                  </a:lnTo>
                  <a:cubicBezTo>
                    <a:pt x="0" y="2217"/>
                    <a:pt x="179" y="2449"/>
                    <a:pt x="411" y="2485"/>
                  </a:cubicBezTo>
                  <a:cubicBezTo>
                    <a:pt x="440" y="2490"/>
                    <a:pt x="469" y="2492"/>
                    <a:pt x="498" y="2492"/>
                  </a:cubicBezTo>
                  <a:cubicBezTo>
                    <a:pt x="767" y="2492"/>
                    <a:pt x="999" y="2277"/>
                    <a:pt x="999" y="2003"/>
                  </a:cubicBezTo>
                  <a:lnTo>
                    <a:pt x="999" y="504"/>
                  </a:lnTo>
                  <a:cubicBezTo>
                    <a:pt x="999" y="221"/>
                    <a:pt x="752" y="1"/>
                    <a:pt x="472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3"/>
            <p:cNvSpPr/>
            <p:nvPr/>
          </p:nvSpPr>
          <p:spPr>
            <a:xfrm>
              <a:off x="5081048" y="2179331"/>
              <a:ext cx="31910" cy="125757"/>
            </a:xfrm>
            <a:custGeom>
              <a:avLst/>
              <a:gdLst/>
              <a:ahLst/>
              <a:cxnLst/>
              <a:rect l="l" t="t" r="r" b="b"/>
              <a:pathLst>
                <a:path w="1000" h="3941" extrusionOk="0">
                  <a:moveTo>
                    <a:pt x="498" y="0"/>
                  </a:moveTo>
                  <a:cubicBezTo>
                    <a:pt x="469" y="0"/>
                    <a:pt x="440" y="3"/>
                    <a:pt x="411" y="8"/>
                  </a:cubicBezTo>
                  <a:cubicBezTo>
                    <a:pt x="179" y="43"/>
                    <a:pt x="0" y="275"/>
                    <a:pt x="0" y="507"/>
                  </a:cubicBezTo>
                  <a:lnTo>
                    <a:pt x="0" y="3434"/>
                  </a:lnTo>
                  <a:cubicBezTo>
                    <a:pt x="0" y="3665"/>
                    <a:pt x="179" y="3897"/>
                    <a:pt x="411" y="3933"/>
                  </a:cubicBezTo>
                  <a:cubicBezTo>
                    <a:pt x="440" y="3938"/>
                    <a:pt x="469" y="3940"/>
                    <a:pt x="498" y="3940"/>
                  </a:cubicBezTo>
                  <a:cubicBezTo>
                    <a:pt x="779" y="3940"/>
                    <a:pt x="1000" y="3709"/>
                    <a:pt x="1000" y="3434"/>
                  </a:cubicBezTo>
                  <a:lnTo>
                    <a:pt x="1000" y="507"/>
                  </a:lnTo>
                  <a:cubicBezTo>
                    <a:pt x="1000" y="232"/>
                    <a:pt x="779" y="0"/>
                    <a:pt x="498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3"/>
            <p:cNvSpPr/>
            <p:nvPr/>
          </p:nvSpPr>
          <p:spPr>
            <a:xfrm>
              <a:off x="4773594" y="2205753"/>
              <a:ext cx="182780" cy="73489"/>
            </a:xfrm>
            <a:custGeom>
              <a:avLst/>
              <a:gdLst/>
              <a:ahLst/>
              <a:cxnLst/>
              <a:rect l="l" t="t" r="r" b="b"/>
              <a:pathLst>
                <a:path w="5728" h="2303" extrusionOk="0">
                  <a:moveTo>
                    <a:pt x="0" y="1"/>
                  </a:moveTo>
                  <a:lnTo>
                    <a:pt x="0" y="2302"/>
                  </a:lnTo>
                  <a:lnTo>
                    <a:pt x="4514" y="2302"/>
                  </a:lnTo>
                  <a:cubicBezTo>
                    <a:pt x="5121" y="2302"/>
                    <a:pt x="5621" y="1838"/>
                    <a:pt x="5674" y="1232"/>
                  </a:cubicBezTo>
                  <a:cubicBezTo>
                    <a:pt x="5728" y="554"/>
                    <a:pt x="5193" y="1"/>
                    <a:pt x="4532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3"/>
            <p:cNvSpPr/>
            <p:nvPr/>
          </p:nvSpPr>
          <p:spPr>
            <a:xfrm>
              <a:off x="4878355" y="2133444"/>
              <a:ext cx="58108" cy="20518"/>
            </a:xfrm>
            <a:custGeom>
              <a:avLst/>
              <a:gdLst/>
              <a:ahLst/>
              <a:cxnLst/>
              <a:rect l="l" t="t" r="r" b="b"/>
              <a:pathLst>
                <a:path w="1821" h="643" extrusionOk="0">
                  <a:moveTo>
                    <a:pt x="0" y="0"/>
                  </a:moveTo>
                  <a:lnTo>
                    <a:pt x="0" y="643"/>
                  </a:lnTo>
                  <a:lnTo>
                    <a:pt x="1463" y="643"/>
                  </a:lnTo>
                  <a:cubicBezTo>
                    <a:pt x="1624" y="643"/>
                    <a:pt x="1767" y="536"/>
                    <a:pt x="1785" y="375"/>
                  </a:cubicBezTo>
                  <a:cubicBezTo>
                    <a:pt x="1820" y="179"/>
                    <a:pt x="1660" y="0"/>
                    <a:pt x="1463" y="0"/>
                  </a:cubicBezTo>
                  <a:close/>
                </a:path>
              </a:pathLst>
            </a:custGeom>
            <a:solidFill>
              <a:srgbClr val="FFD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3"/>
            <p:cNvSpPr/>
            <p:nvPr/>
          </p:nvSpPr>
          <p:spPr>
            <a:xfrm>
              <a:off x="4829947" y="2123775"/>
              <a:ext cx="81466" cy="37590"/>
            </a:xfrm>
            <a:custGeom>
              <a:avLst/>
              <a:gdLst/>
              <a:ahLst/>
              <a:cxnLst/>
              <a:rect l="l" t="t" r="r" b="b"/>
              <a:pathLst>
                <a:path w="2553" h="1178" extrusionOk="0">
                  <a:moveTo>
                    <a:pt x="590" y="0"/>
                  </a:moveTo>
                  <a:cubicBezTo>
                    <a:pt x="268" y="0"/>
                    <a:pt x="1" y="268"/>
                    <a:pt x="19" y="607"/>
                  </a:cubicBezTo>
                  <a:cubicBezTo>
                    <a:pt x="19" y="928"/>
                    <a:pt x="286" y="1178"/>
                    <a:pt x="607" y="1178"/>
                  </a:cubicBezTo>
                  <a:lnTo>
                    <a:pt x="1963" y="1178"/>
                  </a:lnTo>
                  <a:cubicBezTo>
                    <a:pt x="2285" y="1178"/>
                    <a:pt x="2552" y="910"/>
                    <a:pt x="2552" y="607"/>
                  </a:cubicBezTo>
                  <a:cubicBezTo>
                    <a:pt x="2552" y="268"/>
                    <a:pt x="2285" y="0"/>
                    <a:pt x="1963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3"/>
            <p:cNvSpPr/>
            <p:nvPr/>
          </p:nvSpPr>
          <p:spPr>
            <a:xfrm>
              <a:off x="4829947" y="2123775"/>
              <a:ext cx="42727" cy="37590"/>
            </a:xfrm>
            <a:custGeom>
              <a:avLst/>
              <a:gdLst/>
              <a:ahLst/>
              <a:cxnLst/>
              <a:rect l="l" t="t" r="r" b="b"/>
              <a:pathLst>
                <a:path w="1339" h="1178" extrusionOk="0">
                  <a:moveTo>
                    <a:pt x="607" y="0"/>
                  </a:moveTo>
                  <a:cubicBezTo>
                    <a:pt x="286" y="0"/>
                    <a:pt x="19" y="250"/>
                    <a:pt x="19" y="571"/>
                  </a:cubicBezTo>
                  <a:cubicBezTo>
                    <a:pt x="1" y="910"/>
                    <a:pt x="268" y="1178"/>
                    <a:pt x="590" y="1178"/>
                  </a:cubicBezTo>
                  <a:lnTo>
                    <a:pt x="1339" y="1178"/>
                  </a:lnTo>
                  <a:cubicBezTo>
                    <a:pt x="1018" y="1178"/>
                    <a:pt x="768" y="910"/>
                    <a:pt x="768" y="589"/>
                  </a:cubicBezTo>
                  <a:cubicBezTo>
                    <a:pt x="768" y="268"/>
                    <a:pt x="1018" y="0"/>
                    <a:pt x="1339" y="0"/>
                  </a:cubicBezTo>
                  <a:close/>
                </a:path>
              </a:pathLst>
            </a:custGeom>
            <a:solidFill>
              <a:srgbClr val="358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3"/>
            <p:cNvSpPr/>
            <p:nvPr/>
          </p:nvSpPr>
          <p:spPr>
            <a:xfrm>
              <a:off x="4773594" y="2205753"/>
              <a:ext cx="103069" cy="73489"/>
            </a:xfrm>
            <a:custGeom>
              <a:avLst/>
              <a:gdLst/>
              <a:ahLst/>
              <a:cxnLst/>
              <a:rect l="l" t="t" r="r" b="b"/>
              <a:pathLst>
                <a:path w="3230" h="2303" extrusionOk="0">
                  <a:moveTo>
                    <a:pt x="0" y="1"/>
                  </a:moveTo>
                  <a:lnTo>
                    <a:pt x="0" y="2302"/>
                  </a:lnTo>
                  <a:lnTo>
                    <a:pt x="1856" y="2302"/>
                  </a:lnTo>
                  <a:cubicBezTo>
                    <a:pt x="1856" y="2249"/>
                    <a:pt x="1838" y="2213"/>
                    <a:pt x="1820" y="2159"/>
                  </a:cubicBezTo>
                  <a:cubicBezTo>
                    <a:pt x="1695" y="1589"/>
                    <a:pt x="1963" y="1000"/>
                    <a:pt x="2463" y="696"/>
                  </a:cubicBezTo>
                  <a:cubicBezTo>
                    <a:pt x="2819" y="500"/>
                    <a:pt x="3051" y="232"/>
                    <a:pt x="3230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5" name="Google Shape;2215;p73"/>
          <p:cNvGrpSpPr/>
          <p:nvPr/>
        </p:nvGrpSpPr>
        <p:grpSpPr>
          <a:xfrm>
            <a:off x="4054007" y="2082976"/>
            <a:ext cx="327169" cy="273273"/>
            <a:chOff x="4035706" y="2116946"/>
            <a:chExt cx="338789" cy="282979"/>
          </a:xfrm>
        </p:grpSpPr>
        <p:sp>
          <p:nvSpPr>
            <p:cNvPr id="2216" name="Google Shape;2216;p73"/>
            <p:cNvSpPr/>
            <p:nvPr/>
          </p:nvSpPr>
          <p:spPr>
            <a:xfrm>
              <a:off x="4086953" y="2116946"/>
              <a:ext cx="108781" cy="282978"/>
            </a:xfrm>
            <a:custGeom>
              <a:avLst/>
              <a:gdLst/>
              <a:ahLst/>
              <a:cxnLst/>
              <a:rect l="l" t="t" r="r" b="b"/>
              <a:pathLst>
                <a:path w="3409" h="8868" extrusionOk="0">
                  <a:moveTo>
                    <a:pt x="0" y="0"/>
                  </a:moveTo>
                  <a:lnTo>
                    <a:pt x="0" y="8868"/>
                  </a:lnTo>
                  <a:lnTo>
                    <a:pt x="3408" y="8868"/>
                  </a:lnTo>
                  <a:lnTo>
                    <a:pt x="3408" y="696"/>
                  </a:lnTo>
                  <a:cubicBezTo>
                    <a:pt x="3408" y="303"/>
                    <a:pt x="3087" y="0"/>
                    <a:pt x="2694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3"/>
            <p:cNvSpPr/>
            <p:nvPr/>
          </p:nvSpPr>
          <p:spPr>
            <a:xfrm>
              <a:off x="4035706" y="2116946"/>
              <a:ext cx="101952" cy="282978"/>
            </a:xfrm>
            <a:custGeom>
              <a:avLst/>
              <a:gdLst/>
              <a:ahLst/>
              <a:cxnLst/>
              <a:rect l="l" t="t" r="r" b="b"/>
              <a:pathLst>
                <a:path w="3195" h="8868" extrusionOk="0">
                  <a:moveTo>
                    <a:pt x="946" y="0"/>
                  </a:moveTo>
                  <a:cubicBezTo>
                    <a:pt x="428" y="0"/>
                    <a:pt x="0" y="410"/>
                    <a:pt x="0" y="946"/>
                  </a:cubicBezTo>
                  <a:lnTo>
                    <a:pt x="0" y="7922"/>
                  </a:lnTo>
                  <a:cubicBezTo>
                    <a:pt x="0" y="8440"/>
                    <a:pt x="428" y="8868"/>
                    <a:pt x="946" y="8868"/>
                  </a:cubicBezTo>
                  <a:lnTo>
                    <a:pt x="3194" y="8868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3"/>
            <p:cNvSpPr/>
            <p:nvPr/>
          </p:nvSpPr>
          <p:spPr>
            <a:xfrm>
              <a:off x="4137626" y="2184118"/>
              <a:ext cx="83700" cy="215807"/>
            </a:xfrm>
            <a:custGeom>
              <a:avLst/>
              <a:gdLst/>
              <a:ahLst/>
              <a:cxnLst/>
              <a:rect l="l" t="t" r="r" b="b"/>
              <a:pathLst>
                <a:path w="2623" h="6763" extrusionOk="0">
                  <a:moveTo>
                    <a:pt x="0" y="0"/>
                  </a:moveTo>
                  <a:lnTo>
                    <a:pt x="0" y="6763"/>
                  </a:lnTo>
                  <a:lnTo>
                    <a:pt x="2623" y="6763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3"/>
            <p:cNvSpPr/>
            <p:nvPr/>
          </p:nvSpPr>
          <p:spPr>
            <a:xfrm>
              <a:off x="4252056" y="2152239"/>
              <a:ext cx="122439" cy="247685"/>
            </a:xfrm>
            <a:custGeom>
              <a:avLst/>
              <a:gdLst/>
              <a:ahLst/>
              <a:cxnLst/>
              <a:rect l="l" t="t" r="r" b="b"/>
              <a:pathLst>
                <a:path w="3837" h="7762" extrusionOk="0">
                  <a:moveTo>
                    <a:pt x="0" y="0"/>
                  </a:moveTo>
                  <a:lnTo>
                    <a:pt x="0" y="7762"/>
                  </a:lnTo>
                  <a:lnTo>
                    <a:pt x="3283" y="7762"/>
                  </a:lnTo>
                  <a:cubicBezTo>
                    <a:pt x="3587" y="7762"/>
                    <a:pt x="3837" y="7512"/>
                    <a:pt x="3837" y="7209"/>
                  </a:cubicBezTo>
                  <a:lnTo>
                    <a:pt x="3837" y="553"/>
                  </a:lnTo>
                  <a:cubicBezTo>
                    <a:pt x="3837" y="250"/>
                    <a:pt x="3587" y="0"/>
                    <a:pt x="3283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3"/>
            <p:cNvSpPr/>
            <p:nvPr/>
          </p:nvSpPr>
          <p:spPr>
            <a:xfrm>
              <a:off x="4221295" y="2152239"/>
              <a:ext cx="91709" cy="247685"/>
            </a:xfrm>
            <a:custGeom>
              <a:avLst/>
              <a:gdLst/>
              <a:ahLst/>
              <a:cxnLst/>
              <a:rect l="l" t="t" r="r" b="b"/>
              <a:pathLst>
                <a:path w="2874" h="7762" extrusionOk="0">
                  <a:moveTo>
                    <a:pt x="840" y="0"/>
                  </a:moveTo>
                  <a:cubicBezTo>
                    <a:pt x="376" y="0"/>
                    <a:pt x="1" y="375"/>
                    <a:pt x="1" y="839"/>
                  </a:cubicBezTo>
                  <a:lnTo>
                    <a:pt x="1" y="7762"/>
                  </a:lnTo>
                  <a:lnTo>
                    <a:pt x="2874" y="7762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3"/>
            <p:cNvSpPr/>
            <p:nvPr/>
          </p:nvSpPr>
          <p:spPr>
            <a:xfrm>
              <a:off x="4068158" y="2171577"/>
              <a:ext cx="37048" cy="173718"/>
            </a:xfrm>
            <a:custGeom>
              <a:avLst/>
              <a:gdLst/>
              <a:ahLst/>
              <a:cxnLst/>
              <a:rect l="l" t="t" r="r" b="b"/>
              <a:pathLst>
                <a:path w="1161" h="5444" extrusionOk="0">
                  <a:moveTo>
                    <a:pt x="571" y="1"/>
                  </a:moveTo>
                  <a:cubicBezTo>
                    <a:pt x="250" y="19"/>
                    <a:pt x="0" y="286"/>
                    <a:pt x="0" y="590"/>
                  </a:cubicBezTo>
                  <a:lnTo>
                    <a:pt x="0" y="4854"/>
                  </a:lnTo>
                  <a:cubicBezTo>
                    <a:pt x="0" y="5175"/>
                    <a:pt x="250" y="5443"/>
                    <a:pt x="571" y="5443"/>
                  </a:cubicBezTo>
                  <a:cubicBezTo>
                    <a:pt x="581" y="5444"/>
                    <a:pt x="592" y="5444"/>
                    <a:pt x="602" y="5444"/>
                  </a:cubicBezTo>
                  <a:cubicBezTo>
                    <a:pt x="909" y="5444"/>
                    <a:pt x="1160" y="5183"/>
                    <a:pt x="1160" y="4872"/>
                  </a:cubicBezTo>
                  <a:lnTo>
                    <a:pt x="1160" y="590"/>
                  </a:lnTo>
                  <a:cubicBezTo>
                    <a:pt x="1160" y="251"/>
                    <a:pt x="892" y="1"/>
                    <a:pt x="571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3"/>
            <p:cNvSpPr/>
            <p:nvPr/>
          </p:nvSpPr>
          <p:spPr>
            <a:xfrm>
              <a:off x="4137626" y="2244461"/>
              <a:ext cx="83700" cy="95124"/>
            </a:xfrm>
            <a:custGeom>
              <a:avLst/>
              <a:gdLst/>
              <a:ahLst/>
              <a:cxnLst/>
              <a:rect l="l" t="t" r="r" b="b"/>
              <a:pathLst>
                <a:path w="2623" h="2981" extrusionOk="0">
                  <a:moveTo>
                    <a:pt x="0" y="1"/>
                  </a:moveTo>
                  <a:lnTo>
                    <a:pt x="0" y="2981"/>
                  </a:lnTo>
                  <a:lnTo>
                    <a:pt x="2623" y="2981"/>
                  </a:lnTo>
                  <a:lnTo>
                    <a:pt x="2623" y="1"/>
                  </a:ln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3"/>
            <p:cNvSpPr/>
            <p:nvPr/>
          </p:nvSpPr>
          <p:spPr>
            <a:xfrm>
              <a:off x="4245227" y="2176140"/>
              <a:ext cx="43876" cy="53545"/>
            </a:xfrm>
            <a:custGeom>
              <a:avLst/>
              <a:gdLst/>
              <a:ahLst/>
              <a:cxnLst/>
              <a:rect l="l" t="t" r="r" b="b"/>
              <a:pathLst>
                <a:path w="1375" h="1678" extrusionOk="0">
                  <a:moveTo>
                    <a:pt x="678" y="1"/>
                  </a:moveTo>
                  <a:cubicBezTo>
                    <a:pt x="304" y="1"/>
                    <a:pt x="0" y="375"/>
                    <a:pt x="0" y="839"/>
                  </a:cubicBezTo>
                  <a:cubicBezTo>
                    <a:pt x="0" y="1303"/>
                    <a:pt x="304" y="1678"/>
                    <a:pt x="678" y="1678"/>
                  </a:cubicBezTo>
                  <a:cubicBezTo>
                    <a:pt x="1071" y="1678"/>
                    <a:pt x="1374" y="1303"/>
                    <a:pt x="1374" y="839"/>
                  </a:cubicBezTo>
                  <a:cubicBezTo>
                    <a:pt x="1374" y="375"/>
                    <a:pt x="1071" y="1"/>
                    <a:pt x="678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4" name="Google Shape;2224;p73"/>
          <p:cNvGrpSpPr/>
          <p:nvPr/>
        </p:nvGrpSpPr>
        <p:grpSpPr>
          <a:xfrm>
            <a:off x="3340873" y="2628389"/>
            <a:ext cx="327723" cy="236478"/>
            <a:chOff x="3297243" y="2681731"/>
            <a:chExt cx="339363" cy="244877"/>
          </a:xfrm>
        </p:grpSpPr>
        <p:sp>
          <p:nvSpPr>
            <p:cNvPr id="2225" name="Google Shape;2225;p73"/>
            <p:cNvSpPr/>
            <p:nvPr/>
          </p:nvSpPr>
          <p:spPr>
            <a:xfrm>
              <a:off x="3297243" y="2681731"/>
              <a:ext cx="339363" cy="244877"/>
            </a:xfrm>
            <a:custGeom>
              <a:avLst/>
              <a:gdLst/>
              <a:ahLst/>
              <a:cxnLst/>
              <a:rect l="l" t="t" r="r" b="b"/>
              <a:pathLst>
                <a:path w="10635" h="7674" extrusionOk="0">
                  <a:moveTo>
                    <a:pt x="1071" y="1"/>
                  </a:moveTo>
                  <a:cubicBezTo>
                    <a:pt x="482" y="1"/>
                    <a:pt x="0" y="483"/>
                    <a:pt x="0" y="1071"/>
                  </a:cubicBezTo>
                  <a:lnTo>
                    <a:pt x="0" y="6603"/>
                  </a:lnTo>
                  <a:cubicBezTo>
                    <a:pt x="0" y="7192"/>
                    <a:pt x="482" y="7673"/>
                    <a:pt x="1071" y="7673"/>
                  </a:cubicBezTo>
                  <a:lnTo>
                    <a:pt x="9582" y="7673"/>
                  </a:lnTo>
                  <a:cubicBezTo>
                    <a:pt x="10171" y="7673"/>
                    <a:pt x="10635" y="7192"/>
                    <a:pt x="10635" y="6603"/>
                  </a:cubicBezTo>
                  <a:lnTo>
                    <a:pt x="10635" y="1071"/>
                  </a:lnTo>
                  <a:cubicBezTo>
                    <a:pt x="10635" y="483"/>
                    <a:pt x="10171" y="1"/>
                    <a:pt x="9582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3"/>
            <p:cNvSpPr/>
            <p:nvPr/>
          </p:nvSpPr>
          <p:spPr>
            <a:xfrm>
              <a:off x="3297243" y="2681731"/>
              <a:ext cx="141808" cy="244877"/>
            </a:xfrm>
            <a:custGeom>
              <a:avLst/>
              <a:gdLst/>
              <a:ahLst/>
              <a:cxnLst/>
              <a:rect l="l" t="t" r="r" b="b"/>
              <a:pathLst>
                <a:path w="4444" h="7674" extrusionOk="0">
                  <a:moveTo>
                    <a:pt x="1071" y="1"/>
                  </a:moveTo>
                  <a:cubicBezTo>
                    <a:pt x="482" y="1"/>
                    <a:pt x="0" y="483"/>
                    <a:pt x="0" y="1071"/>
                  </a:cubicBezTo>
                  <a:lnTo>
                    <a:pt x="0" y="6603"/>
                  </a:lnTo>
                  <a:cubicBezTo>
                    <a:pt x="0" y="7192"/>
                    <a:pt x="482" y="7673"/>
                    <a:pt x="1071" y="7673"/>
                  </a:cubicBezTo>
                  <a:lnTo>
                    <a:pt x="2855" y="7673"/>
                  </a:lnTo>
                  <a:cubicBezTo>
                    <a:pt x="2391" y="7084"/>
                    <a:pt x="2480" y="6192"/>
                    <a:pt x="2480" y="6192"/>
                  </a:cubicBezTo>
                  <a:lnTo>
                    <a:pt x="2480" y="3248"/>
                  </a:lnTo>
                  <a:cubicBezTo>
                    <a:pt x="2480" y="2642"/>
                    <a:pt x="2748" y="2071"/>
                    <a:pt x="3230" y="1696"/>
                  </a:cubicBezTo>
                  <a:cubicBezTo>
                    <a:pt x="4086" y="1036"/>
                    <a:pt x="4443" y="1"/>
                    <a:pt x="4443" y="1"/>
                  </a:cubicBezTo>
                  <a:close/>
                </a:path>
              </a:pathLst>
            </a:custGeom>
            <a:solidFill>
              <a:srgbClr val="D97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3"/>
            <p:cNvSpPr/>
            <p:nvPr/>
          </p:nvSpPr>
          <p:spPr>
            <a:xfrm>
              <a:off x="3325706" y="2710227"/>
              <a:ext cx="282435" cy="187918"/>
            </a:xfrm>
            <a:custGeom>
              <a:avLst/>
              <a:gdLst/>
              <a:ahLst/>
              <a:cxnLst/>
              <a:rect l="l" t="t" r="r" b="b"/>
              <a:pathLst>
                <a:path w="8851" h="5889" extrusionOk="0">
                  <a:moveTo>
                    <a:pt x="536" y="0"/>
                  </a:moveTo>
                  <a:cubicBezTo>
                    <a:pt x="232" y="0"/>
                    <a:pt x="0" y="250"/>
                    <a:pt x="0" y="535"/>
                  </a:cubicBezTo>
                  <a:lnTo>
                    <a:pt x="0" y="5353"/>
                  </a:lnTo>
                  <a:cubicBezTo>
                    <a:pt x="0" y="5638"/>
                    <a:pt x="232" y="5888"/>
                    <a:pt x="536" y="5888"/>
                  </a:cubicBezTo>
                  <a:lnTo>
                    <a:pt x="8333" y="5888"/>
                  </a:lnTo>
                  <a:cubicBezTo>
                    <a:pt x="8618" y="5888"/>
                    <a:pt x="8850" y="5638"/>
                    <a:pt x="8850" y="5353"/>
                  </a:cubicBezTo>
                  <a:lnTo>
                    <a:pt x="8850" y="535"/>
                  </a:lnTo>
                  <a:cubicBezTo>
                    <a:pt x="8850" y="250"/>
                    <a:pt x="8618" y="0"/>
                    <a:pt x="8333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3"/>
            <p:cNvSpPr/>
            <p:nvPr/>
          </p:nvSpPr>
          <p:spPr>
            <a:xfrm>
              <a:off x="3325706" y="2710227"/>
              <a:ext cx="97964" cy="187918"/>
            </a:xfrm>
            <a:custGeom>
              <a:avLst/>
              <a:gdLst/>
              <a:ahLst/>
              <a:cxnLst/>
              <a:rect l="l" t="t" r="r" b="b"/>
              <a:pathLst>
                <a:path w="3070" h="5889" extrusionOk="0">
                  <a:moveTo>
                    <a:pt x="536" y="0"/>
                  </a:moveTo>
                  <a:cubicBezTo>
                    <a:pt x="232" y="0"/>
                    <a:pt x="0" y="250"/>
                    <a:pt x="0" y="535"/>
                  </a:cubicBezTo>
                  <a:lnTo>
                    <a:pt x="0" y="5353"/>
                  </a:lnTo>
                  <a:cubicBezTo>
                    <a:pt x="0" y="5638"/>
                    <a:pt x="232" y="5888"/>
                    <a:pt x="536" y="5888"/>
                  </a:cubicBezTo>
                  <a:lnTo>
                    <a:pt x="1606" y="5888"/>
                  </a:lnTo>
                  <a:cubicBezTo>
                    <a:pt x="1553" y="5549"/>
                    <a:pt x="1588" y="5299"/>
                    <a:pt x="1588" y="5299"/>
                  </a:cubicBezTo>
                  <a:lnTo>
                    <a:pt x="1588" y="2355"/>
                  </a:lnTo>
                  <a:cubicBezTo>
                    <a:pt x="1588" y="1749"/>
                    <a:pt x="1856" y="1178"/>
                    <a:pt x="2338" y="803"/>
                  </a:cubicBezTo>
                  <a:cubicBezTo>
                    <a:pt x="2641" y="571"/>
                    <a:pt x="2891" y="286"/>
                    <a:pt x="3069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3"/>
            <p:cNvSpPr/>
            <p:nvPr/>
          </p:nvSpPr>
          <p:spPr>
            <a:xfrm>
              <a:off x="3353596" y="2781387"/>
              <a:ext cx="34782" cy="52971"/>
            </a:xfrm>
            <a:custGeom>
              <a:avLst/>
              <a:gdLst/>
              <a:ahLst/>
              <a:cxnLst/>
              <a:rect l="l" t="t" r="r" b="b"/>
              <a:pathLst>
                <a:path w="1090" h="1660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lnTo>
                    <a:pt x="1" y="1499"/>
                  </a:lnTo>
                  <a:cubicBezTo>
                    <a:pt x="1" y="1588"/>
                    <a:pt x="72" y="1660"/>
                    <a:pt x="161" y="1660"/>
                  </a:cubicBezTo>
                  <a:lnTo>
                    <a:pt x="911" y="1660"/>
                  </a:lnTo>
                  <a:cubicBezTo>
                    <a:pt x="1000" y="1660"/>
                    <a:pt x="1071" y="1588"/>
                    <a:pt x="1071" y="1499"/>
                  </a:cubicBezTo>
                  <a:cubicBezTo>
                    <a:pt x="1089" y="1410"/>
                    <a:pt x="1000" y="1321"/>
                    <a:pt x="911" y="1321"/>
                  </a:cubicBezTo>
                  <a:lnTo>
                    <a:pt x="340" y="1321"/>
                  </a:lnTo>
                  <a:lnTo>
                    <a:pt x="340" y="1000"/>
                  </a:lnTo>
                  <a:lnTo>
                    <a:pt x="911" y="1000"/>
                  </a:lnTo>
                  <a:cubicBezTo>
                    <a:pt x="1000" y="1000"/>
                    <a:pt x="1071" y="928"/>
                    <a:pt x="1071" y="839"/>
                  </a:cubicBezTo>
                  <a:cubicBezTo>
                    <a:pt x="1089" y="750"/>
                    <a:pt x="1000" y="661"/>
                    <a:pt x="911" y="661"/>
                  </a:cubicBezTo>
                  <a:lnTo>
                    <a:pt x="340" y="661"/>
                  </a:lnTo>
                  <a:lnTo>
                    <a:pt x="340" y="322"/>
                  </a:lnTo>
                  <a:lnTo>
                    <a:pt x="911" y="322"/>
                  </a:lnTo>
                  <a:cubicBezTo>
                    <a:pt x="1000" y="322"/>
                    <a:pt x="1071" y="268"/>
                    <a:pt x="1071" y="179"/>
                  </a:cubicBezTo>
                  <a:cubicBezTo>
                    <a:pt x="1089" y="72"/>
                    <a:pt x="1000" y="0"/>
                    <a:pt x="9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3"/>
            <p:cNvSpPr/>
            <p:nvPr/>
          </p:nvSpPr>
          <p:spPr>
            <a:xfrm>
              <a:off x="3398015" y="2794471"/>
              <a:ext cx="26804" cy="10849"/>
            </a:xfrm>
            <a:custGeom>
              <a:avLst/>
              <a:gdLst/>
              <a:ahLst/>
              <a:cxnLst/>
              <a:rect l="l" t="t" r="r" b="b"/>
              <a:pathLst>
                <a:path w="840" h="340" extrusionOk="0">
                  <a:moveTo>
                    <a:pt x="179" y="1"/>
                  </a:moveTo>
                  <a:cubicBezTo>
                    <a:pt x="90" y="1"/>
                    <a:pt x="18" y="72"/>
                    <a:pt x="0" y="161"/>
                  </a:cubicBezTo>
                  <a:cubicBezTo>
                    <a:pt x="0" y="251"/>
                    <a:pt x="72" y="340"/>
                    <a:pt x="179" y="340"/>
                  </a:cubicBezTo>
                  <a:lnTo>
                    <a:pt x="661" y="340"/>
                  </a:lnTo>
                  <a:cubicBezTo>
                    <a:pt x="750" y="340"/>
                    <a:pt x="821" y="268"/>
                    <a:pt x="821" y="179"/>
                  </a:cubicBezTo>
                  <a:cubicBezTo>
                    <a:pt x="839" y="90"/>
                    <a:pt x="750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3"/>
            <p:cNvSpPr/>
            <p:nvPr/>
          </p:nvSpPr>
          <p:spPr>
            <a:xfrm>
              <a:off x="3398015" y="2812692"/>
              <a:ext cx="26804" cy="10275"/>
            </a:xfrm>
            <a:custGeom>
              <a:avLst/>
              <a:gdLst/>
              <a:ahLst/>
              <a:cxnLst/>
              <a:rect l="l" t="t" r="r" b="b"/>
              <a:pathLst>
                <a:path w="840" h="322" extrusionOk="0">
                  <a:moveTo>
                    <a:pt x="179" y="1"/>
                  </a:moveTo>
                  <a:cubicBezTo>
                    <a:pt x="90" y="1"/>
                    <a:pt x="18" y="54"/>
                    <a:pt x="0" y="143"/>
                  </a:cubicBezTo>
                  <a:cubicBezTo>
                    <a:pt x="0" y="251"/>
                    <a:pt x="72" y="322"/>
                    <a:pt x="179" y="322"/>
                  </a:cubicBezTo>
                  <a:lnTo>
                    <a:pt x="661" y="322"/>
                  </a:lnTo>
                  <a:cubicBezTo>
                    <a:pt x="750" y="322"/>
                    <a:pt x="821" y="251"/>
                    <a:pt x="821" y="161"/>
                  </a:cubicBezTo>
                  <a:cubicBezTo>
                    <a:pt x="839" y="72"/>
                    <a:pt x="750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3"/>
            <p:cNvSpPr/>
            <p:nvPr/>
          </p:nvSpPr>
          <p:spPr>
            <a:xfrm>
              <a:off x="3433882" y="2796768"/>
              <a:ext cx="64937" cy="37686"/>
            </a:xfrm>
            <a:custGeom>
              <a:avLst/>
              <a:gdLst/>
              <a:ahLst/>
              <a:cxnLst/>
              <a:rect l="l" t="t" r="r" b="b"/>
              <a:pathLst>
                <a:path w="2035" h="1181" extrusionOk="0">
                  <a:moveTo>
                    <a:pt x="161" y="0"/>
                  </a:moveTo>
                  <a:cubicBezTo>
                    <a:pt x="72" y="0"/>
                    <a:pt x="1" y="89"/>
                    <a:pt x="1" y="179"/>
                  </a:cubicBezTo>
                  <a:lnTo>
                    <a:pt x="1" y="1017"/>
                  </a:lnTo>
                  <a:cubicBezTo>
                    <a:pt x="1" y="1106"/>
                    <a:pt x="72" y="1178"/>
                    <a:pt x="161" y="1178"/>
                  </a:cubicBezTo>
                  <a:cubicBezTo>
                    <a:pt x="169" y="1179"/>
                    <a:pt x="177" y="1180"/>
                    <a:pt x="184" y="1180"/>
                  </a:cubicBezTo>
                  <a:cubicBezTo>
                    <a:pt x="265" y="1180"/>
                    <a:pt x="340" y="1099"/>
                    <a:pt x="340" y="1017"/>
                  </a:cubicBezTo>
                  <a:lnTo>
                    <a:pt x="340" y="607"/>
                  </a:lnTo>
                  <a:cubicBezTo>
                    <a:pt x="340" y="464"/>
                    <a:pt x="429" y="357"/>
                    <a:pt x="554" y="339"/>
                  </a:cubicBezTo>
                  <a:cubicBezTo>
                    <a:pt x="572" y="335"/>
                    <a:pt x="591" y="333"/>
                    <a:pt x="609" y="333"/>
                  </a:cubicBezTo>
                  <a:cubicBezTo>
                    <a:pt x="746" y="333"/>
                    <a:pt x="857" y="447"/>
                    <a:pt x="857" y="589"/>
                  </a:cubicBezTo>
                  <a:lnTo>
                    <a:pt x="857" y="1017"/>
                  </a:lnTo>
                  <a:cubicBezTo>
                    <a:pt x="857" y="1106"/>
                    <a:pt x="911" y="1178"/>
                    <a:pt x="1000" y="1178"/>
                  </a:cubicBezTo>
                  <a:cubicBezTo>
                    <a:pt x="1009" y="1179"/>
                    <a:pt x="1018" y="1180"/>
                    <a:pt x="1027" y="1180"/>
                  </a:cubicBezTo>
                  <a:cubicBezTo>
                    <a:pt x="1119" y="1180"/>
                    <a:pt x="1178" y="1099"/>
                    <a:pt x="1178" y="1017"/>
                  </a:cubicBezTo>
                  <a:lnTo>
                    <a:pt x="1178" y="607"/>
                  </a:lnTo>
                  <a:cubicBezTo>
                    <a:pt x="1178" y="464"/>
                    <a:pt x="1267" y="357"/>
                    <a:pt x="1392" y="339"/>
                  </a:cubicBezTo>
                  <a:cubicBezTo>
                    <a:pt x="1413" y="335"/>
                    <a:pt x="1433" y="333"/>
                    <a:pt x="1452" y="333"/>
                  </a:cubicBezTo>
                  <a:cubicBezTo>
                    <a:pt x="1598" y="333"/>
                    <a:pt x="1696" y="447"/>
                    <a:pt x="1696" y="589"/>
                  </a:cubicBezTo>
                  <a:lnTo>
                    <a:pt x="1696" y="1017"/>
                  </a:lnTo>
                  <a:cubicBezTo>
                    <a:pt x="1696" y="1106"/>
                    <a:pt x="1767" y="1178"/>
                    <a:pt x="1856" y="1178"/>
                  </a:cubicBezTo>
                  <a:cubicBezTo>
                    <a:pt x="1866" y="1179"/>
                    <a:pt x="1875" y="1180"/>
                    <a:pt x="1883" y="1180"/>
                  </a:cubicBezTo>
                  <a:cubicBezTo>
                    <a:pt x="1975" y="1180"/>
                    <a:pt x="2035" y="1099"/>
                    <a:pt x="2035" y="1017"/>
                  </a:cubicBezTo>
                  <a:lnTo>
                    <a:pt x="2035" y="607"/>
                  </a:lnTo>
                  <a:cubicBezTo>
                    <a:pt x="2035" y="286"/>
                    <a:pt x="1785" y="0"/>
                    <a:pt x="1446" y="0"/>
                  </a:cubicBezTo>
                  <a:cubicBezTo>
                    <a:pt x="1285" y="0"/>
                    <a:pt x="1125" y="72"/>
                    <a:pt x="1018" y="179"/>
                  </a:cubicBezTo>
                  <a:cubicBezTo>
                    <a:pt x="911" y="72"/>
                    <a:pt x="768" y="0"/>
                    <a:pt x="589" y="0"/>
                  </a:cubicBezTo>
                  <a:cubicBezTo>
                    <a:pt x="482" y="0"/>
                    <a:pt x="393" y="18"/>
                    <a:pt x="304" y="72"/>
                  </a:cubicBezTo>
                  <a:cubicBezTo>
                    <a:pt x="268" y="18"/>
                    <a:pt x="215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3"/>
            <p:cNvSpPr/>
            <p:nvPr/>
          </p:nvSpPr>
          <p:spPr>
            <a:xfrm>
              <a:off x="3507339" y="2796768"/>
              <a:ext cx="34750" cy="37590"/>
            </a:xfrm>
            <a:custGeom>
              <a:avLst/>
              <a:gdLst/>
              <a:ahLst/>
              <a:cxnLst/>
              <a:rect l="l" t="t" r="r" b="b"/>
              <a:pathLst>
                <a:path w="1089" h="1178" extrusionOk="0">
                  <a:moveTo>
                    <a:pt x="589" y="0"/>
                  </a:moveTo>
                  <a:cubicBezTo>
                    <a:pt x="268" y="0"/>
                    <a:pt x="0" y="268"/>
                    <a:pt x="0" y="589"/>
                  </a:cubicBezTo>
                  <a:cubicBezTo>
                    <a:pt x="0" y="928"/>
                    <a:pt x="268" y="1178"/>
                    <a:pt x="589" y="1178"/>
                  </a:cubicBezTo>
                  <a:cubicBezTo>
                    <a:pt x="767" y="1178"/>
                    <a:pt x="928" y="1124"/>
                    <a:pt x="1035" y="999"/>
                  </a:cubicBezTo>
                  <a:cubicBezTo>
                    <a:pt x="1089" y="928"/>
                    <a:pt x="1089" y="821"/>
                    <a:pt x="1017" y="767"/>
                  </a:cubicBezTo>
                  <a:cubicBezTo>
                    <a:pt x="991" y="732"/>
                    <a:pt x="950" y="714"/>
                    <a:pt x="908" y="714"/>
                  </a:cubicBezTo>
                  <a:cubicBezTo>
                    <a:pt x="866" y="714"/>
                    <a:pt x="821" y="732"/>
                    <a:pt x="785" y="767"/>
                  </a:cubicBezTo>
                  <a:cubicBezTo>
                    <a:pt x="732" y="821"/>
                    <a:pt x="678" y="857"/>
                    <a:pt x="589" y="857"/>
                  </a:cubicBezTo>
                  <a:cubicBezTo>
                    <a:pt x="446" y="857"/>
                    <a:pt x="339" y="732"/>
                    <a:pt x="339" y="589"/>
                  </a:cubicBezTo>
                  <a:cubicBezTo>
                    <a:pt x="339" y="446"/>
                    <a:pt x="446" y="339"/>
                    <a:pt x="589" y="339"/>
                  </a:cubicBezTo>
                  <a:cubicBezTo>
                    <a:pt x="660" y="339"/>
                    <a:pt x="732" y="357"/>
                    <a:pt x="785" y="411"/>
                  </a:cubicBezTo>
                  <a:cubicBezTo>
                    <a:pt x="812" y="446"/>
                    <a:pt x="852" y="464"/>
                    <a:pt x="895" y="464"/>
                  </a:cubicBezTo>
                  <a:cubicBezTo>
                    <a:pt x="937" y="464"/>
                    <a:pt x="982" y="446"/>
                    <a:pt x="1017" y="411"/>
                  </a:cubicBezTo>
                  <a:cubicBezTo>
                    <a:pt x="1089" y="339"/>
                    <a:pt x="1089" y="232"/>
                    <a:pt x="1017" y="179"/>
                  </a:cubicBezTo>
                  <a:cubicBezTo>
                    <a:pt x="910" y="54"/>
                    <a:pt x="750" y="0"/>
                    <a:pt x="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3"/>
            <p:cNvSpPr/>
            <p:nvPr/>
          </p:nvSpPr>
          <p:spPr>
            <a:xfrm>
              <a:off x="3549460" y="2773984"/>
              <a:ext cx="30219" cy="41036"/>
            </a:xfrm>
            <a:custGeom>
              <a:avLst/>
              <a:gdLst/>
              <a:ahLst/>
              <a:cxnLst/>
              <a:rect l="l" t="t" r="r" b="b"/>
              <a:pathLst>
                <a:path w="947" h="1286" extrusionOk="0">
                  <a:moveTo>
                    <a:pt x="482" y="0"/>
                  </a:moveTo>
                  <a:cubicBezTo>
                    <a:pt x="357" y="0"/>
                    <a:pt x="233" y="54"/>
                    <a:pt x="161" y="161"/>
                  </a:cubicBezTo>
                  <a:cubicBezTo>
                    <a:pt x="161" y="161"/>
                    <a:pt x="1" y="357"/>
                    <a:pt x="143" y="464"/>
                  </a:cubicBezTo>
                  <a:cubicBezTo>
                    <a:pt x="174" y="491"/>
                    <a:pt x="204" y="501"/>
                    <a:pt x="233" y="501"/>
                  </a:cubicBezTo>
                  <a:cubicBezTo>
                    <a:pt x="340" y="501"/>
                    <a:pt x="429" y="357"/>
                    <a:pt x="429" y="357"/>
                  </a:cubicBezTo>
                  <a:cubicBezTo>
                    <a:pt x="447" y="339"/>
                    <a:pt x="465" y="339"/>
                    <a:pt x="482" y="339"/>
                  </a:cubicBezTo>
                  <a:cubicBezTo>
                    <a:pt x="518" y="339"/>
                    <a:pt x="536" y="357"/>
                    <a:pt x="536" y="375"/>
                  </a:cubicBezTo>
                  <a:cubicBezTo>
                    <a:pt x="536" y="375"/>
                    <a:pt x="554" y="411"/>
                    <a:pt x="536" y="429"/>
                  </a:cubicBezTo>
                  <a:lnTo>
                    <a:pt x="126" y="1035"/>
                  </a:lnTo>
                  <a:cubicBezTo>
                    <a:pt x="72" y="1089"/>
                    <a:pt x="90" y="1178"/>
                    <a:pt x="143" y="1249"/>
                  </a:cubicBezTo>
                  <a:cubicBezTo>
                    <a:pt x="179" y="1267"/>
                    <a:pt x="215" y="1285"/>
                    <a:pt x="268" y="1285"/>
                  </a:cubicBezTo>
                  <a:lnTo>
                    <a:pt x="786" y="1285"/>
                  </a:lnTo>
                  <a:cubicBezTo>
                    <a:pt x="875" y="1285"/>
                    <a:pt x="946" y="1214"/>
                    <a:pt x="946" y="1125"/>
                  </a:cubicBezTo>
                  <a:cubicBezTo>
                    <a:pt x="946" y="1035"/>
                    <a:pt x="875" y="964"/>
                    <a:pt x="786" y="964"/>
                  </a:cubicBezTo>
                  <a:lnTo>
                    <a:pt x="572" y="964"/>
                  </a:lnTo>
                  <a:lnTo>
                    <a:pt x="804" y="625"/>
                  </a:lnTo>
                  <a:cubicBezTo>
                    <a:pt x="893" y="500"/>
                    <a:pt x="893" y="339"/>
                    <a:pt x="821" y="215"/>
                  </a:cubicBezTo>
                  <a:cubicBezTo>
                    <a:pt x="768" y="90"/>
                    <a:pt x="625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73"/>
          <p:cNvGrpSpPr/>
          <p:nvPr/>
        </p:nvGrpSpPr>
        <p:grpSpPr>
          <a:xfrm>
            <a:off x="2628294" y="2639945"/>
            <a:ext cx="338170" cy="213522"/>
            <a:chOff x="2559354" y="2693697"/>
            <a:chExt cx="350181" cy="221106"/>
          </a:xfrm>
        </p:grpSpPr>
        <p:sp>
          <p:nvSpPr>
            <p:cNvPr id="2236" name="Google Shape;2236;p73"/>
            <p:cNvSpPr/>
            <p:nvPr/>
          </p:nvSpPr>
          <p:spPr>
            <a:xfrm>
              <a:off x="2594072" y="2695420"/>
              <a:ext cx="262524" cy="211691"/>
            </a:xfrm>
            <a:custGeom>
              <a:avLst/>
              <a:gdLst/>
              <a:ahLst/>
              <a:cxnLst/>
              <a:rect l="l" t="t" r="r" b="b"/>
              <a:pathLst>
                <a:path w="8227" h="6634" extrusionOk="0">
                  <a:moveTo>
                    <a:pt x="4533" y="0"/>
                  </a:moveTo>
                  <a:cubicBezTo>
                    <a:pt x="3926" y="0"/>
                    <a:pt x="3391" y="268"/>
                    <a:pt x="3034" y="696"/>
                  </a:cubicBezTo>
                  <a:cubicBezTo>
                    <a:pt x="2938" y="804"/>
                    <a:pt x="2793" y="864"/>
                    <a:pt x="2643" y="864"/>
                  </a:cubicBezTo>
                  <a:cubicBezTo>
                    <a:pt x="2571" y="864"/>
                    <a:pt x="2497" y="850"/>
                    <a:pt x="2427" y="821"/>
                  </a:cubicBezTo>
                  <a:cubicBezTo>
                    <a:pt x="2225" y="737"/>
                    <a:pt x="2011" y="695"/>
                    <a:pt x="1797" y="695"/>
                  </a:cubicBezTo>
                  <a:cubicBezTo>
                    <a:pt x="1332" y="695"/>
                    <a:pt x="872" y="893"/>
                    <a:pt x="554" y="1285"/>
                  </a:cubicBezTo>
                  <a:cubicBezTo>
                    <a:pt x="1" y="1945"/>
                    <a:pt x="72" y="2926"/>
                    <a:pt x="697" y="3497"/>
                  </a:cubicBezTo>
                  <a:cubicBezTo>
                    <a:pt x="179" y="4122"/>
                    <a:pt x="179" y="5032"/>
                    <a:pt x="750" y="5638"/>
                  </a:cubicBezTo>
                  <a:cubicBezTo>
                    <a:pt x="1064" y="5988"/>
                    <a:pt x="1492" y="6162"/>
                    <a:pt x="1925" y="6162"/>
                  </a:cubicBezTo>
                  <a:cubicBezTo>
                    <a:pt x="2156" y="6162"/>
                    <a:pt x="2388" y="6112"/>
                    <a:pt x="2606" y="6013"/>
                  </a:cubicBezTo>
                  <a:cubicBezTo>
                    <a:pt x="2671" y="5983"/>
                    <a:pt x="2740" y="5970"/>
                    <a:pt x="2810" y="5970"/>
                  </a:cubicBezTo>
                  <a:cubicBezTo>
                    <a:pt x="2949" y="5970"/>
                    <a:pt x="3087" y="6025"/>
                    <a:pt x="3194" y="6120"/>
                  </a:cubicBezTo>
                  <a:cubicBezTo>
                    <a:pt x="3557" y="6448"/>
                    <a:pt x="4034" y="6633"/>
                    <a:pt x="4521" y="6633"/>
                  </a:cubicBezTo>
                  <a:cubicBezTo>
                    <a:pt x="4802" y="6633"/>
                    <a:pt x="5086" y="6572"/>
                    <a:pt x="5353" y="6441"/>
                  </a:cubicBezTo>
                  <a:cubicBezTo>
                    <a:pt x="5889" y="6192"/>
                    <a:pt x="6263" y="5728"/>
                    <a:pt x="6406" y="5210"/>
                  </a:cubicBezTo>
                  <a:cubicBezTo>
                    <a:pt x="6478" y="4943"/>
                    <a:pt x="6656" y="4746"/>
                    <a:pt x="6906" y="4639"/>
                  </a:cubicBezTo>
                  <a:cubicBezTo>
                    <a:pt x="7709" y="4336"/>
                    <a:pt x="8226" y="3515"/>
                    <a:pt x="8137" y="2605"/>
                  </a:cubicBezTo>
                  <a:cubicBezTo>
                    <a:pt x="8048" y="1695"/>
                    <a:pt x="7334" y="999"/>
                    <a:pt x="6460" y="874"/>
                  </a:cubicBezTo>
                  <a:cubicBezTo>
                    <a:pt x="6263" y="839"/>
                    <a:pt x="6085" y="767"/>
                    <a:pt x="5942" y="625"/>
                  </a:cubicBezTo>
                  <a:cubicBezTo>
                    <a:pt x="5585" y="232"/>
                    <a:pt x="5086" y="0"/>
                    <a:pt x="4533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3"/>
            <p:cNvSpPr/>
            <p:nvPr/>
          </p:nvSpPr>
          <p:spPr>
            <a:xfrm>
              <a:off x="2776853" y="2797885"/>
              <a:ext cx="132682" cy="116791"/>
            </a:xfrm>
            <a:custGeom>
              <a:avLst/>
              <a:gdLst/>
              <a:ahLst/>
              <a:cxnLst/>
              <a:rect l="l" t="t" r="r" b="b"/>
              <a:pathLst>
                <a:path w="4158" h="3660" extrusionOk="0">
                  <a:moveTo>
                    <a:pt x="3265" y="1"/>
                  </a:moveTo>
                  <a:lnTo>
                    <a:pt x="0" y="2677"/>
                  </a:lnTo>
                  <a:cubicBezTo>
                    <a:pt x="0" y="2677"/>
                    <a:pt x="720" y="3659"/>
                    <a:pt x="1784" y="3659"/>
                  </a:cubicBezTo>
                  <a:cubicBezTo>
                    <a:pt x="2050" y="3659"/>
                    <a:pt x="2338" y="3598"/>
                    <a:pt x="2641" y="3444"/>
                  </a:cubicBezTo>
                  <a:cubicBezTo>
                    <a:pt x="4157" y="2677"/>
                    <a:pt x="3265" y="1"/>
                    <a:pt x="3265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3"/>
            <p:cNvSpPr/>
            <p:nvPr/>
          </p:nvSpPr>
          <p:spPr>
            <a:xfrm>
              <a:off x="2776853" y="2797885"/>
              <a:ext cx="112738" cy="116918"/>
            </a:xfrm>
            <a:custGeom>
              <a:avLst/>
              <a:gdLst/>
              <a:ahLst/>
              <a:cxnLst/>
              <a:rect l="l" t="t" r="r" b="b"/>
              <a:pathLst>
                <a:path w="3533" h="3664" extrusionOk="0">
                  <a:moveTo>
                    <a:pt x="3265" y="1"/>
                  </a:moveTo>
                  <a:lnTo>
                    <a:pt x="0" y="2677"/>
                  </a:lnTo>
                  <a:cubicBezTo>
                    <a:pt x="0" y="2677"/>
                    <a:pt x="724" y="3664"/>
                    <a:pt x="1776" y="3664"/>
                  </a:cubicBezTo>
                  <a:cubicBezTo>
                    <a:pt x="1820" y="3664"/>
                    <a:pt x="1864" y="3662"/>
                    <a:pt x="1909" y="3659"/>
                  </a:cubicBezTo>
                  <a:cubicBezTo>
                    <a:pt x="2409" y="3052"/>
                    <a:pt x="2409" y="2160"/>
                    <a:pt x="2837" y="1999"/>
                  </a:cubicBezTo>
                  <a:cubicBezTo>
                    <a:pt x="3123" y="1892"/>
                    <a:pt x="3355" y="1749"/>
                    <a:pt x="3533" y="1642"/>
                  </a:cubicBezTo>
                  <a:cubicBezTo>
                    <a:pt x="3533" y="804"/>
                    <a:pt x="3265" y="1"/>
                    <a:pt x="3265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3"/>
            <p:cNvSpPr/>
            <p:nvPr/>
          </p:nvSpPr>
          <p:spPr>
            <a:xfrm>
              <a:off x="2638491" y="2693697"/>
              <a:ext cx="263066" cy="211691"/>
            </a:xfrm>
            <a:custGeom>
              <a:avLst/>
              <a:gdLst/>
              <a:ahLst/>
              <a:cxnLst/>
              <a:rect l="l" t="t" r="r" b="b"/>
              <a:pathLst>
                <a:path w="8244" h="6634" extrusionOk="0">
                  <a:moveTo>
                    <a:pt x="4532" y="1"/>
                  </a:moveTo>
                  <a:cubicBezTo>
                    <a:pt x="3926" y="1"/>
                    <a:pt x="3390" y="268"/>
                    <a:pt x="3034" y="679"/>
                  </a:cubicBezTo>
                  <a:cubicBezTo>
                    <a:pt x="2936" y="800"/>
                    <a:pt x="2790" y="864"/>
                    <a:pt x="2638" y="864"/>
                  </a:cubicBezTo>
                  <a:cubicBezTo>
                    <a:pt x="2567" y="864"/>
                    <a:pt x="2495" y="850"/>
                    <a:pt x="2427" y="821"/>
                  </a:cubicBezTo>
                  <a:cubicBezTo>
                    <a:pt x="2225" y="737"/>
                    <a:pt x="2011" y="695"/>
                    <a:pt x="1797" y="695"/>
                  </a:cubicBezTo>
                  <a:cubicBezTo>
                    <a:pt x="1332" y="695"/>
                    <a:pt x="871" y="894"/>
                    <a:pt x="553" y="1285"/>
                  </a:cubicBezTo>
                  <a:cubicBezTo>
                    <a:pt x="0" y="1945"/>
                    <a:pt x="72" y="2927"/>
                    <a:pt x="714" y="3498"/>
                  </a:cubicBezTo>
                  <a:cubicBezTo>
                    <a:pt x="179" y="4122"/>
                    <a:pt x="197" y="5032"/>
                    <a:pt x="750" y="5639"/>
                  </a:cubicBezTo>
                  <a:cubicBezTo>
                    <a:pt x="1064" y="5988"/>
                    <a:pt x="1500" y="6163"/>
                    <a:pt x="1933" y="6163"/>
                  </a:cubicBezTo>
                  <a:cubicBezTo>
                    <a:pt x="2164" y="6163"/>
                    <a:pt x="2394" y="6113"/>
                    <a:pt x="2605" y="6014"/>
                  </a:cubicBezTo>
                  <a:cubicBezTo>
                    <a:pt x="2682" y="5982"/>
                    <a:pt x="2761" y="5966"/>
                    <a:pt x="2838" y="5966"/>
                  </a:cubicBezTo>
                  <a:cubicBezTo>
                    <a:pt x="2976" y="5966"/>
                    <a:pt x="3109" y="6017"/>
                    <a:pt x="3212" y="6121"/>
                  </a:cubicBezTo>
                  <a:cubicBezTo>
                    <a:pt x="3574" y="6449"/>
                    <a:pt x="4044" y="6634"/>
                    <a:pt x="4531" y="6634"/>
                  </a:cubicBezTo>
                  <a:cubicBezTo>
                    <a:pt x="4811" y="6634"/>
                    <a:pt x="5097" y="6572"/>
                    <a:pt x="5371" y="6442"/>
                  </a:cubicBezTo>
                  <a:cubicBezTo>
                    <a:pt x="5906" y="6192"/>
                    <a:pt x="6263" y="5728"/>
                    <a:pt x="6424" y="5193"/>
                  </a:cubicBezTo>
                  <a:cubicBezTo>
                    <a:pt x="6495" y="4943"/>
                    <a:pt x="6674" y="4747"/>
                    <a:pt x="6905" y="4640"/>
                  </a:cubicBezTo>
                  <a:cubicBezTo>
                    <a:pt x="7708" y="4336"/>
                    <a:pt x="8244" y="3516"/>
                    <a:pt x="8137" y="2606"/>
                  </a:cubicBezTo>
                  <a:cubicBezTo>
                    <a:pt x="8047" y="1696"/>
                    <a:pt x="7334" y="1000"/>
                    <a:pt x="6459" y="875"/>
                  </a:cubicBezTo>
                  <a:cubicBezTo>
                    <a:pt x="6263" y="839"/>
                    <a:pt x="6085" y="750"/>
                    <a:pt x="5960" y="607"/>
                  </a:cubicBezTo>
                  <a:cubicBezTo>
                    <a:pt x="5603" y="233"/>
                    <a:pt x="5086" y="1"/>
                    <a:pt x="4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3"/>
            <p:cNvSpPr/>
            <p:nvPr/>
          </p:nvSpPr>
          <p:spPr>
            <a:xfrm>
              <a:off x="2638491" y="2703941"/>
              <a:ext cx="158306" cy="201416"/>
            </a:xfrm>
            <a:custGeom>
              <a:avLst/>
              <a:gdLst/>
              <a:ahLst/>
              <a:cxnLst/>
              <a:rect l="l" t="t" r="r" b="b"/>
              <a:pathLst>
                <a:path w="4961" h="6312" extrusionOk="0">
                  <a:moveTo>
                    <a:pt x="3444" y="1"/>
                  </a:moveTo>
                  <a:lnTo>
                    <a:pt x="3444" y="1"/>
                  </a:lnTo>
                  <a:cubicBezTo>
                    <a:pt x="3301" y="108"/>
                    <a:pt x="3159" y="233"/>
                    <a:pt x="3034" y="358"/>
                  </a:cubicBezTo>
                  <a:cubicBezTo>
                    <a:pt x="2936" y="479"/>
                    <a:pt x="2790" y="543"/>
                    <a:pt x="2638" y="543"/>
                  </a:cubicBezTo>
                  <a:cubicBezTo>
                    <a:pt x="2567" y="543"/>
                    <a:pt x="2495" y="529"/>
                    <a:pt x="2427" y="500"/>
                  </a:cubicBezTo>
                  <a:cubicBezTo>
                    <a:pt x="2225" y="416"/>
                    <a:pt x="2011" y="374"/>
                    <a:pt x="1797" y="374"/>
                  </a:cubicBezTo>
                  <a:cubicBezTo>
                    <a:pt x="1332" y="374"/>
                    <a:pt x="871" y="573"/>
                    <a:pt x="553" y="964"/>
                  </a:cubicBezTo>
                  <a:cubicBezTo>
                    <a:pt x="0" y="1624"/>
                    <a:pt x="72" y="2606"/>
                    <a:pt x="714" y="3177"/>
                  </a:cubicBezTo>
                  <a:cubicBezTo>
                    <a:pt x="179" y="3801"/>
                    <a:pt x="197" y="4711"/>
                    <a:pt x="750" y="5318"/>
                  </a:cubicBezTo>
                  <a:cubicBezTo>
                    <a:pt x="1064" y="5667"/>
                    <a:pt x="1500" y="5842"/>
                    <a:pt x="1933" y="5842"/>
                  </a:cubicBezTo>
                  <a:cubicBezTo>
                    <a:pt x="2164" y="5842"/>
                    <a:pt x="2394" y="5792"/>
                    <a:pt x="2605" y="5693"/>
                  </a:cubicBezTo>
                  <a:cubicBezTo>
                    <a:pt x="2682" y="5661"/>
                    <a:pt x="2761" y="5645"/>
                    <a:pt x="2838" y="5645"/>
                  </a:cubicBezTo>
                  <a:cubicBezTo>
                    <a:pt x="2976" y="5645"/>
                    <a:pt x="3109" y="5696"/>
                    <a:pt x="3212" y="5800"/>
                  </a:cubicBezTo>
                  <a:cubicBezTo>
                    <a:pt x="3570" y="6130"/>
                    <a:pt x="4045" y="6312"/>
                    <a:pt x="4531" y="6312"/>
                  </a:cubicBezTo>
                  <a:cubicBezTo>
                    <a:pt x="4674" y="6312"/>
                    <a:pt x="4818" y="6296"/>
                    <a:pt x="4961" y="6264"/>
                  </a:cubicBezTo>
                  <a:cubicBezTo>
                    <a:pt x="4622" y="5764"/>
                    <a:pt x="4300" y="5139"/>
                    <a:pt x="3337" y="4783"/>
                  </a:cubicBezTo>
                  <a:cubicBezTo>
                    <a:pt x="2677" y="4533"/>
                    <a:pt x="2320" y="4069"/>
                    <a:pt x="2124" y="3605"/>
                  </a:cubicBezTo>
                  <a:cubicBezTo>
                    <a:pt x="1838" y="2927"/>
                    <a:pt x="2017" y="2142"/>
                    <a:pt x="2570" y="1678"/>
                  </a:cubicBezTo>
                  <a:cubicBezTo>
                    <a:pt x="3408" y="964"/>
                    <a:pt x="3462" y="268"/>
                    <a:pt x="3444" y="1"/>
                  </a:cubicBezTo>
                  <a:close/>
                </a:path>
              </a:pathLst>
            </a:custGeom>
            <a:solidFill>
              <a:srgbClr val="C6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3"/>
            <p:cNvSpPr/>
            <p:nvPr/>
          </p:nvSpPr>
          <p:spPr>
            <a:xfrm>
              <a:off x="2608878" y="2794471"/>
              <a:ext cx="80892" cy="30793"/>
            </a:xfrm>
            <a:custGeom>
              <a:avLst/>
              <a:gdLst/>
              <a:ahLst/>
              <a:cxnLst/>
              <a:rect l="l" t="t" r="r" b="b"/>
              <a:pathLst>
                <a:path w="2535" h="965" extrusionOk="0">
                  <a:moveTo>
                    <a:pt x="1267" y="1"/>
                  </a:moveTo>
                  <a:cubicBezTo>
                    <a:pt x="786" y="1"/>
                    <a:pt x="340" y="179"/>
                    <a:pt x="1" y="518"/>
                  </a:cubicBezTo>
                  <a:lnTo>
                    <a:pt x="464" y="964"/>
                  </a:lnTo>
                  <a:cubicBezTo>
                    <a:pt x="679" y="750"/>
                    <a:pt x="964" y="643"/>
                    <a:pt x="1267" y="643"/>
                  </a:cubicBezTo>
                  <a:cubicBezTo>
                    <a:pt x="1571" y="643"/>
                    <a:pt x="1856" y="750"/>
                    <a:pt x="2070" y="964"/>
                  </a:cubicBezTo>
                  <a:lnTo>
                    <a:pt x="2534" y="518"/>
                  </a:lnTo>
                  <a:cubicBezTo>
                    <a:pt x="2195" y="179"/>
                    <a:pt x="1749" y="1"/>
                    <a:pt x="1267" y="1"/>
                  </a:cubicBezTo>
                  <a:close/>
                </a:path>
              </a:pathLst>
            </a:custGeom>
            <a:solidFill>
              <a:srgbClr val="737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3"/>
            <p:cNvSpPr/>
            <p:nvPr/>
          </p:nvSpPr>
          <p:spPr>
            <a:xfrm>
              <a:off x="2559354" y="2783079"/>
              <a:ext cx="70617" cy="70649"/>
            </a:xfrm>
            <a:custGeom>
              <a:avLst/>
              <a:gdLst/>
              <a:ahLst/>
              <a:cxnLst/>
              <a:rect l="l" t="t" r="r" b="b"/>
              <a:pathLst>
                <a:path w="2213" h="2214" extrusionOk="0">
                  <a:moveTo>
                    <a:pt x="1106" y="1"/>
                  </a:moveTo>
                  <a:cubicBezTo>
                    <a:pt x="500" y="1"/>
                    <a:pt x="0" y="501"/>
                    <a:pt x="0" y="1107"/>
                  </a:cubicBezTo>
                  <a:cubicBezTo>
                    <a:pt x="0" y="1714"/>
                    <a:pt x="500" y="2213"/>
                    <a:pt x="1106" y="2213"/>
                  </a:cubicBezTo>
                  <a:cubicBezTo>
                    <a:pt x="1731" y="2213"/>
                    <a:pt x="2213" y="1714"/>
                    <a:pt x="2213" y="1107"/>
                  </a:cubicBezTo>
                  <a:cubicBezTo>
                    <a:pt x="2213" y="501"/>
                    <a:pt x="1731" y="1"/>
                    <a:pt x="1106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3"/>
            <p:cNvSpPr/>
            <p:nvPr/>
          </p:nvSpPr>
          <p:spPr>
            <a:xfrm>
              <a:off x="2561045" y="2784802"/>
              <a:ext cx="58682" cy="58682"/>
            </a:xfrm>
            <a:custGeom>
              <a:avLst/>
              <a:gdLst/>
              <a:ahLst/>
              <a:cxnLst/>
              <a:rect l="l" t="t" r="r" b="b"/>
              <a:pathLst>
                <a:path w="1839" h="1839" extrusionOk="0">
                  <a:moveTo>
                    <a:pt x="1393" y="0"/>
                  </a:moveTo>
                  <a:lnTo>
                    <a:pt x="1" y="1392"/>
                  </a:lnTo>
                  <a:cubicBezTo>
                    <a:pt x="54" y="1571"/>
                    <a:pt x="144" y="1713"/>
                    <a:pt x="268" y="1838"/>
                  </a:cubicBezTo>
                  <a:lnTo>
                    <a:pt x="1839" y="268"/>
                  </a:lnTo>
                  <a:cubicBezTo>
                    <a:pt x="1714" y="143"/>
                    <a:pt x="1571" y="54"/>
                    <a:pt x="1393" y="0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3"/>
            <p:cNvSpPr/>
            <p:nvPr/>
          </p:nvSpPr>
          <p:spPr>
            <a:xfrm>
              <a:off x="2668678" y="2783079"/>
              <a:ext cx="70617" cy="70649"/>
            </a:xfrm>
            <a:custGeom>
              <a:avLst/>
              <a:gdLst/>
              <a:ahLst/>
              <a:cxnLst/>
              <a:rect l="l" t="t" r="r" b="b"/>
              <a:pathLst>
                <a:path w="2213" h="2214" extrusionOk="0">
                  <a:moveTo>
                    <a:pt x="1106" y="1"/>
                  </a:moveTo>
                  <a:cubicBezTo>
                    <a:pt x="482" y="1"/>
                    <a:pt x="0" y="501"/>
                    <a:pt x="0" y="1107"/>
                  </a:cubicBezTo>
                  <a:cubicBezTo>
                    <a:pt x="0" y="1714"/>
                    <a:pt x="482" y="2213"/>
                    <a:pt x="1106" y="2213"/>
                  </a:cubicBezTo>
                  <a:cubicBezTo>
                    <a:pt x="1713" y="2213"/>
                    <a:pt x="2213" y="1714"/>
                    <a:pt x="2213" y="1107"/>
                  </a:cubicBezTo>
                  <a:cubicBezTo>
                    <a:pt x="2213" y="501"/>
                    <a:pt x="1713" y="1"/>
                    <a:pt x="1106" y="1"/>
                  </a:cubicBez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3"/>
            <p:cNvSpPr/>
            <p:nvPr/>
          </p:nvSpPr>
          <p:spPr>
            <a:xfrm>
              <a:off x="2669220" y="2783653"/>
              <a:ext cx="55268" cy="55268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1286" y="1"/>
                  </a:moveTo>
                  <a:lnTo>
                    <a:pt x="1" y="1285"/>
                  </a:lnTo>
                  <a:cubicBezTo>
                    <a:pt x="19" y="1446"/>
                    <a:pt x="90" y="1607"/>
                    <a:pt x="179" y="1732"/>
                  </a:cubicBezTo>
                  <a:lnTo>
                    <a:pt x="1732" y="179"/>
                  </a:lnTo>
                  <a:cubicBezTo>
                    <a:pt x="1607" y="90"/>
                    <a:pt x="1446" y="19"/>
                    <a:pt x="1286" y="1"/>
                  </a:cubicBez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73"/>
          <p:cNvGrpSpPr/>
          <p:nvPr/>
        </p:nvGrpSpPr>
        <p:grpSpPr>
          <a:xfrm>
            <a:off x="3338654" y="2055458"/>
            <a:ext cx="332684" cy="328034"/>
            <a:chOff x="3294945" y="2088450"/>
            <a:chExt cx="344500" cy="339685"/>
          </a:xfrm>
        </p:grpSpPr>
        <p:sp>
          <p:nvSpPr>
            <p:cNvPr id="2247" name="Google Shape;2247;p73"/>
            <p:cNvSpPr/>
            <p:nvPr/>
          </p:nvSpPr>
          <p:spPr>
            <a:xfrm>
              <a:off x="3346767" y="2375421"/>
              <a:ext cx="50705" cy="49556"/>
            </a:xfrm>
            <a:custGeom>
              <a:avLst/>
              <a:gdLst/>
              <a:ahLst/>
              <a:cxnLst/>
              <a:rect l="l" t="t" r="r" b="b"/>
              <a:pathLst>
                <a:path w="1589" h="1553" extrusionOk="0">
                  <a:moveTo>
                    <a:pt x="804" y="1"/>
                  </a:moveTo>
                  <a:lnTo>
                    <a:pt x="1" y="786"/>
                  </a:lnTo>
                  <a:lnTo>
                    <a:pt x="679" y="1446"/>
                  </a:lnTo>
                  <a:cubicBezTo>
                    <a:pt x="741" y="1517"/>
                    <a:pt x="830" y="1553"/>
                    <a:pt x="922" y="1553"/>
                  </a:cubicBezTo>
                  <a:cubicBezTo>
                    <a:pt x="1013" y="1553"/>
                    <a:pt x="1107" y="1517"/>
                    <a:pt x="1178" y="1446"/>
                  </a:cubicBezTo>
                  <a:lnTo>
                    <a:pt x="1464" y="1160"/>
                  </a:lnTo>
                  <a:cubicBezTo>
                    <a:pt x="1589" y="1035"/>
                    <a:pt x="1589" y="804"/>
                    <a:pt x="1464" y="661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3"/>
            <p:cNvSpPr/>
            <p:nvPr/>
          </p:nvSpPr>
          <p:spPr>
            <a:xfrm>
              <a:off x="3346767" y="2088450"/>
              <a:ext cx="292679" cy="289839"/>
            </a:xfrm>
            <a:custGeom>
              <a:avLst/>
              <a:gdLst/>
              <a:ahLst/>
              <a:cxnLst/>
              <a:rect l="l" t="t" r="r" b="b"/>
              <a:pathLst>
                <a:path w="9172" h="9083" extrusionOk="0">
                  <a:moveTo>
                    <a:pt x="8215" y="1"/>
                  </a:moveTo>
                  <a:cubicBezTo>
                    <a:pt x="7990" y="1"/>
                    <a:pt x="7762" y="90"/>
                    <a:pt x="7584" y="269"/>
                  </a:cubicBezTo>
                  <a:lnTo>
                    <a:pt x="1" y="7852"/>
                  </a:lnTo>
                  <a:lnTo>
                    <a:pt x="1250" y="9083"/>
                  </a:lnTo>
                  <a:lnTo>
                    <a:pt x="8833" y="1500"/>
                  </a:lnTo>
                  <a:cubicBezTo>
                    <a:pt x="9172" y="1161"/>
                    <a:pt x="9172" y="608"/>
                    <a:pt x="8833" y="269"/>
                  </a:cubicBezTo>
                  <a:cubicBezTo>
                    <a:pt x="8663" y="90"/>
                    <a:pt x="8440" y="1"/>
                    <a:pt x="8215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3"/>
            <p:cNvSpPr/>
            <p:nvPr/>
          </p:nvSpPr>
          <p:spPr>
            <a:xfrm>
              <a:off x="3346767" y="2088450"/>
              <a:ext cx="288690" cy="289839"/>
            </a:xfrm>
            <a:custGeom>
              <a:avLst/>
              <a:gdLst/>
              <a:ahLst/>
              <a:cxnLst/>
              <a:rect l="l" t="t" r="r" b="b"/>
              <a:pathLst>
                <a:path w="9047" h="9083" extrusionOk="0">
                  <a:moveTo>
                    <a:pt x="8215" y="1"/>
                  </a:moveTo>
                  <a:cubicBezTo>
                    <a:pt x="7990" y="1"/>
                    <a:pt x="7762" y="90"/>
                    <a:pt x="7584" y="269"/>
                  </a:cubicBezTo>
                  <a:lnTo>
                    <a:pt x="1" y="7852"/>
                  </a:lnTo>
                  <a:lnTo>
                    <a:pt x="1250" y="9083"/>
                  </a:lnTo>
                  <a:lnTo>
                    <a:pt x="4158" y="6192"/>
                  </a:lnTo>
                  <a:cubicBezTo>
                    <a:pt x="4104" y="6050"/>
                    <a:pt x="4051" y="5925"/>
                    <a:pt x="3980" y="5800"/>
                  </a:cubicBezTo>
                  <a:cubicBezTo>
                    <a:pt x="3783" y="5389"/>
                    <a:pt x="3872" y="4890"/>
                    <a:pt x="4194" y="4569"/>
                  </a:cubicBezTo>
                  <a:lnTo>
                    <a:pt x="7887" y="875"/>
                  </a:lnTo>
                  <a:cubicBezTo>
                    <a:pt x="8194" y="568"/>
                    <a:pt x="8460" y="485"/>
                    <a:pt x="8660" y="485"/>
                  </a:cubicBezTo>
                  <a:cubicBezTo>
                    <a:pt x="8902" y="485"/>
                    <a:pt x="9047" y="608"/>
                    <a:pt x="9047" y="608"/>
                  </a:cubicBezTo>
                  <a:cubicBezTo>
                    <a:pt x="9011" y="483"/>
                    <a:pt x="8940" y="358"/>
                    <a:pt x="8833" y="269"/>
                  </a:cubicBezTo>
                  <a:cubicBezTo>
                    <a:pt x="8663" y="90"/>
                    <a:pt x="8440" y="1"/>
                    <a:pt x="8215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3"/>
            <p:cNvSpPr/>
            <p:nvPr/>
          </p:nvSpPr>
          <p:spPr>
            <a:xfrm>
              <a:off x="3338790" y="2258852"/>
              <a:ext cx="66660" cy="64075"/>
            </a:xfrm>
            <a:custGeom>
              <a:avLst/>
              <a:gdLst/>
              <a:ahLst/>
              <a:cxnLst/>
              <a:rect l="l" t="t" r="r" b="b"/>
              <a:pathLst>
                <a:path w="2089" h="2008" extrusionOk="0">
                  <a:moveTo>
                    <a:pt x="1642" y="0"/>
                  </a:moveTo>
                  <a:cubicBezTo>
                    <a:pt x="1540" y="0"/>
                    <a:pt x="1437" y="40"/>
                    <a:pt x="1357" y="121"/>
                  </a:cubicBezTo>
                  <a:lnTo>
                    <a:pt x="144" y="1316"/>
                  </a:lnTo>
                  <a:cubicBezTo>
                    <a:pt x="1" y="1477"/>
                    <a:pt x="1" y="1727"/>
                    <a:pt x="144" y="1887"/>
                  </a:cubicBezTo>
                  <a:cubicBezTo>
                    <a:pt x="224" y="1967"/>
                    <a:pt x="326" y="2008"/>
                    <a:pt x="429" y="2008"/>
                  </a:cubicBezTo>
                  <a:cubicBezTo>
                    <a:pt x="532" y="2008"/>
                    <a:pt x="634" y="1967"/>
                    <a:pt x="715" y="1887"/>
                  </a:cubicBezTo>
                  <a:lnTo>
                    <a:pt x="1928" y="674"/>
                  </a:lnTo>
                  <a:cubicBezTo>
                    <a:pt x="2088" y="531"/>
                    <a:pt x="2088" y="264"/>
                    <a:pt x="1928" y="121"/>
                  </a:cubicBezTo>
                  <a:cubicBezTo>
                    <a:pt x="1848" y="40"/>
                    <a:pt x="1745" y="0"/>
                    <a:pt x="164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3"/>
            <p:cNvSpPr/>
            <p:nvPr/>
          </p:nvSpPr>
          <p:spPr>
            <a:xfrm>
              <a:off x="3401429" y="2321493"/>
              <a:ext cx="66086" cy="64075"/>
            </a:xfrm>
            <a:custGeom>
              <a:avLst/>
              <a:gdLst/>
              <a:ahLst/>
              <a:cxnLst/>
              <a:rect l="l" t="t" r="r" b="b"/>
              <a:pathLst>
                <a:path w="2071" h="2008" extrusionOk="0">
                  <a:moveTo>
                    <a:pt x="1642" y="0"/>
                  </a:moveTo>
                  <a:cubicBezTo>
                    <a:pt x="1539" y="0"/>
                    <a:pt x="1437" y="40"/>
                    <a:pt x="1357" y="120"/>
                  </a:cubicBezTo>
                  <a:lnTo>
                    <a:pt x="143" y="1316"/>
                  </a:lnTo>
                  <a:cubicBezTo>
                    <a:pt x="1" y="1476"/>
                    <a:pt x="1" y="1726"/>
                    <a:pt x="143" y="1887"/>
                  </a:cubicBezTo>
                  <a:cubicBezTo>
                    <a:pt x="224" y="1967"/>
                    <a:pt x="326" y="2007"/>
                    <a:pt x="429" y="2007"/>
                  </a:cubicBezTo>
                  <a:cubicBezTo>
                    <a:pt x="531" y="2007"/>
                    <a:pt x="634" y="1967"/>
                    <a:pt x="714" y="1887"/>
                  </a:cubicBezTo>
                  <a:lnTo>
                    <a:pt x="1928" y="674"/>
                  </a:lnTo>
                  <a:cubicBezTo>
                    <a:pt x="2070" y="531"/>
                    <a:pt x="2070" y="263"/>
                    <a:pt x="1928" y="120"/>
                  </a:cubicBezTo>
                  <a:cubicBezTo>
                    <a:pt x="1847" y="40"/>
                    <a:pt x="1745" y="0"/>
                    <a:pt x="164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3"/>
            <p:cNvSpPr/>
            <p:nvPr/>
          </p:nvSpPr>
          <p:spPr>
            <a:xfrm>
              <a:off x="3294945" y="2270946"/>
              <a:ext cx="162326" cy="157189"/>
            </a:xfrm>
            <a:custGeom>
              <a:avLst/>
              <a:gdLst/>
              <a:ahLst/>
              <a:cxnLst/>
              <a:rect l="l" t="t" r="r" b="b"/>
              <a:pathLst>
                <a:path w="5087" h="4926" extrusionOk="0">
                  <a:moveTo>
                    <a:pt x="3784" y="0"/>
                  </a:moveTo>
                  <a:cubicBezTo>
                    <a:pt x="3569" y="0"/>
                    <a:pt x="3355" y="81"/>
                    <a:pt x="3195" y="241"/>
                  </a:cubicBezTo>
                  <a:lnTo>
                    <a:pt x="322" y="3114"/>
                  </a:lnTo>
                  <a:cubicBezTo>
                    <a:pt x="1" y="3435"/>
                    <a:pt x="1" y="3970"/>
                    <a:pt x="322" y="4292"/>
                  </a:cubicBezTo>
                  <a:lnTo>
                    <a:pt x="697" y="4684"/>
                  </a:lnTo>
                  <a:cubicBezTo>
                    <a:pt x="866" y="4845"/>
                    <a:pt x="1080" y="4925"/>
                    <a:pt x="1295" y="4925"/>
                  </a:cubicBezTo>
                  <a:cubicBezTo>
                    <a:pt x="1509" y="4925"/>
                    <a:pt x="1723" y="4845"/>
                    <a:pt x="1892" y="4684"/>
                  </a:cubicBezTo>
                  <a:lnTo>
                    <a:pt x="4747" y="1812"/>
                  </a:lnTo>
                  <a:cubicBezTo>
                    <a:pt x="5086" y="1473"/>
                    <a:pt x="5086" y="955"/>
                    <a:pt x="4747" y="616"/>
                  </a:cubicBezTo>
                  <a:lnTo>
                    <a:pt x="4372" y="241"/>
                  </a:lnTo>
                  <a:cubicBezTo>
                    <a:pt x="4212" y="81"/>
                    <a:pt x="3998" y="0"/>
                    <a:pt x="3784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3"/>
            <p:cNvSpPr/>
            <p:nvPr/>
          </p:nvSpPr>
          <p:spPr>
            <a:xfrm>
              <a:off x="3294945" y="2270946"/>
              <a:ext cx="151509" cy="143212"/>
            </a:xfrm>
            <a:custGeom>
              <a:avLst/>
              <a:gdLst/>
              <a:ahLst/>
              <a:cxnLst/>
              <a:rect l="l" t="t" r="r" b="b"/>
              <a:pathLst>
                <a:path w="4748" h="4488" extrusionOk="0">
                  <a:moveTo>
                    <a:pt x="3784" y="0"/>
                  </a:moveTo>
                  <a:cubicBezTo>
                    <a:pt x="3569" y="0"/>
                    <a:pt x="3355" y="81"/>
                    <a:pt x="3195" y="241"/>
                  </a:cubicBezTo>
                  <a:lnTo>
                    <a:pt x="322" y="3114"/>
                  </a:lnTo>
                  <a:cubicBezTo>
                    <a:pt x="1" y="3435"/>
                    <a:pt x="1" y="3970"/>
                    <a:pt x="322" y="4292"/>
                  </a:cubicBezTo>
                  <a:lnTo>
                    <a:pt x="518" y="4488"/>
                  </a:lnTo>
                  <a:cubicBezTo>
                    <a:pt x="554" y="4078"/>
                    <a:pt x="964" y="3667"/>
                    <a:pt x="964" y="3667"/>
                  </a:cubicBezTo>
                  <a:cubicBezTo>
                    <a:pt x="964" y="3667"/>
                    <a:pt x="1196" y="3435"/>
                    <a:pt x="1393" y="3239"/>
                  </a:cubicBezTo>
                  <a:cubicBezTo>
                    <a:pt x="1526" y="3105"/>
                    <a:pt x="1697" y="3034"/>
                    <a:pt x="1873" y="3034"/>
                  </a:cubicBezTo>
                  <a:cubicBezTo>
                    <a:pt x="1909" y="3034"/>
                    <a:pt x="1945" y="3037"/>
                    <a:pt x="1981" y="3043"/>
                  </a:cubicBezTo>
                  <a:cubicBezTo>
                    <a:pt x="2031" y="3051"/>
                    <a:pt x="2079" y="3054"/>
                    <a:pt x="2126" y="3054"/>
                  </a:cubicBezTo>
                  <a:cubicBezTo>
                    <a:pt x="2703" y="3054"/>
                    <a:pt x="3070" y="2490"/>
                    <a:pt x="3070" y="2490"/>
                  </a:cubicBezTo>
                  <a:cubicBezTo>
                    <a:pt x="3070" y="2490"/>
                    <a:pt x="3908" y="919"/>
                    <a:pt x="3926" y="902"/>
                  </a:cubicBezTo>
                  <a:cubicBezTo>
                    <a:pt x="4203" y="625"/>
                    <a:pt x="4413" y="558"/>
                    <a:pt x="4552" y="558"/>
                  </a:cubicBezTo>
                  <a:cubicBezTo>
                    <a:pt x="4681" y="558"/>
                    <a:pt x="4747" y="616"/>
                    <a:pt x="4747" y="616"/>
                  </a:cubicBezTo>
                  <a:lnTo>
                    <a:pt x="4372" y="241"/>
                  </a:lnTo>
                  <a:cubicBezTo>
                    <a:pt x="4212" y="81"/>
                    <a:pt x="3998" y="0"/>
                    <a:pt x="3784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3"/>
            <p:cNvSpPr/>
            <p:nvPr/>
          </p:nvSpPr>
          <p:spPr>
            <a:xfrm>
              <a:off x="3370125" y="2290157"/>
              <a:ext cx="66628" cy="64075"/>
            </a:xfrm>
            <a:custGeom>
              <a:avLst/>
              <a:gdLst/>
              <a:ahLst/>
              <a:cxnLst/>
              <a:rect l="l" t="t" r="r" b="b"/>
              <a:pathLst>
                <a:path w="2088" h="2008" extrusionOk="0">
                  <a:moveTo>
                    <a:pt x="1642" y="1"/>
                  </a:moveTo>
                  <a:cubicBezTo>
                    <a:pt x="1539" y="1"/>
                    <a:pt x="1437" y="41"/>
                    <a:pt x="1356" y="121"/>
                  </a:cubicBezTo>
                  <a:lnTo>
                    <a:pt x="143" y="1317"/>
                  </a:lnTo>
                  <a:cubicBezTo>
                    <a:pt x="0" y="1477"/>
                    <a:pt x="0" y="1727"/>
                    <a:pt x="143" y="1888"/>
                  </a:cubicBezTo>
                  <a:cubicBezTo>
                    <a:pt x="223" y="1968"/>
                    <a:pt x="326" y="2008"/>
                    <a:pt x="428" y="2008"/>
                  </a:cubicBezTo>
                  <a:cubicBezTo>
                    <a:pt x="531" y="2008"/>
                    <a:pt x="634" y="1968"/>
                    <a:pt x="714" y="1888"/>
                  </a:cubicBezTo>
                  <a:lnTo>
                    <a:pt x="1927" y="674"/>
                  </a:lnTo>
                  <a:cubicBezTo>
                    <a:pt x="2088" y="531"/>
                    <a:pt x="2088" y="264"/>
                    <a:pt x="1927" y="121"/>
                  </a:cubicBezTo>
                  <a:cubicBezTo>
                    <a:pt x="1847" y="41"/>
                    <a:pt x="1744" y="1"/>
                    <a:pt x="164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5" name="Google Shape;2255;p73"/>
          <p:cNvGrpSpPr/>
          <p:nvPr/>
        </p:nvGrpSpPr>
        <p:grpSpPr>
          <a:xfrm>
            <a:off x="1915715" y="2601456"/>
            <a:ext cx="327723" cy="290315"/>
            <a:chOff x="1821465" y="2653841"/>
            <a:chExt cx="339363" cy="300626"/>
          </a:xfrm>
        </p:grpSpPr>
        <p:sp>
          <p:nvSpPr>
            <p:cNvPr id="2256" name="Google Shape;2256;p73"/>
            <p:cNvSpPr/>
            <p:nvPr/>
          </p:nvSpPr>
          <p:spPr>
            <a:xfrm>
              <a:off x="1975176" y="2781962"/>
              <a:ext cx="185652" cy="172505"/>
            </a:xfrm>
            <a:custGeom>
              <a:avLst/>
              <a:gdLst/>
              <a:ahLst/>
              <a:cxnLst/>
              <a:rect l="l" t="t" r="r" b="b"/>
              <a:pathLst>
                <a:path w="5818" h="5406" extrusionOk="0">
                  <a:moveTo>
                    <a:pt x="2909" y="0"/>
                  </a:moveTo>
                  <a:cubicBezTo>
                    <a:pt x="1303" y="0"/>
                    <a:pt x="1" y="1214"/>
                    <a:pt x="1" y="2694"/>
                  </a:cubicBezTo>
                  <a:cubicBezTo>
                    <a:pt x="1" y="3998"/>
                    <a:pt x="1058" y="5392"/>
                    <a:pt x="2859" y="5392"/>
                  </a:cubicBezTo>
                  <a:cubicBezTo>
                    <a:pt x="3030" y="5392"/>
                    <a:pt x="3207" y="5379"/>
                    <a:pt x="3391" y="5353"/>
                  </a:cubicBezTo>
                  <a:cubicBezTo>
                    <a:pt x="3507" y="5335"/>
                    <a:pt x="3627" y="5326"/>
                    <a:pt x="3748" y="5326"/>
                  </a:cubicBezTo>
                  <a:cubicBezTo>
                    <a:pt x="3868" y="5326"/>
                    <a:pt x="3989" y="5335"/>
                    <a:pt x="4104" y="5353"/>
                  </a:cubicBezTo>
                  <a:cubicBezTo>
                    <a:pt x="4314" y="5391"/>
                    <a:pt x="4518" y="5406"/>
                    <a:pt x="4710" y="5406"/>
                  </a:cubicBezTo>
                  <a:cubicBezTo>
                    <a:pt x="4975" y="5406"/>
                    <a:pt x="5218" y="5377"/>
                    <a:pt x="5425" y="5335"/>
                  </a:cubicBezTo>
                  <a:cubicBezTo>
                    <a:pt x="5585" y="5317"/>
                    <a:pt x="5603" y="5103"/>
                    <a:pt x="5461" y="5050"/>
                  </a:cubicBezTo>
                  <a:cubicBezTo>
                    <a:pt x="5371" y="4996"/>
                    <a:pt x="5264" y="4943"/>
                    <a:pt x="5175" y="4871"/>
                  </a:cubicBezTo>
                  <a:cubicBezTo>
                    <a:pt x="5032" y="4782"/>
                    <a:pt x="4997" y="4586"/>
                    <a:pt x="5122" y="4461"/>
                  </a:cubicBezTo>
                  <a:cubicBezTo>
                    <a:pt x="5550" y="3979"/>
                    <a:pt x="5817" y="3372"/>
                    <a:pt x="5817" y="2694"/>
                  </a:cubicBezTo>
                  <a:cubicBezTo>
                    <a:pt x="5817" y="1214"/>
                    <a:pt x="4515" y="0"/>
                    <a:pt x="2909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3"/>
            <p:cNvSpPr/>
            <p:nvPr/>
          </p:nvSpPr>
          <p:spPr>
            <a:xfrm>
              <a:off x="1975176" y="2781962"/>
              <a:ext cx="94549" cy="169123"/>
            </a:xfrm>
            <a:custGeom>
              <a:avLst/>
              <a:gdLst/>
              <a:ahLst/>
              <a:cxnLst/>
              <a:rect l="l" t="t" r="r" b="b"/>
              <a:pathLst>
                <a:path w="2963" h="5300" extrusionOk="0">
                  <a:moveTo>
                    <a:pt x="2909" y="0"/>
                  </a:moveTo>
                  <a:cubicBezTo>
                    <a:pt x="1303" y="0"/>
                    <a:pt x="1" y="1214"/>
                    <a:pt x="1" y="2694"/>
                  </a:cubicBezTo>
                  <a:cubicBezTo>
                    <a:pt x="1" y="3801"/>
                    <a:pt x="750" y="4978"/>
                    <a:pt x="2088" y="5300"/>
                  </a:cubicBezTo>
                  <a:cubicBezTo>
                    <a:pt x="1838" y="4996"/>
                    <a:pt x="1678" y="4657"/>
                    <a:pt x="1571" y="4354"/>
                  </a:cubicBezTo>
                  <a:cubicBezTo>
                    <a:pt x="1357" y="3640"/>
                    <a:pt x="1571" y="2873"/>
                    <a:pt x="2124" y="2409"/>
                  </a:cubicBezTo>
                  <a:cubicBezTo>
                    <a:pt x="2963" y="1713"/>
                    <a:pt x="2909" y="0"/>
                    <a:pt x="2909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3"/>
            <p:cNvSpPr/>
            <p:nvPr/>
          </p:nvSpPr>
          <p:spPr>
            <a:xfrm>
              <a:off x="1821465" y="2653841"/>
              <a:ext cx="230039" cy="214339"/>
            </a:xfrm>
            <a:custGeom>
              <a:avLst/>
              <a:gdLst/>
              <a:ahLst/>
              <a:cxnLst/>
              <a:rect l="l" t="t" r="r" b="b"/>
              <a:pathLst>
                <a:path w="7209" h="6717" extrusionOk="0">
                  <a:moveTo>
                    <a:pt x="3604" y="1"/>
                  </a:moveTo>
                  <a:cubicBezTo>
                    <a:pt x="1606" y="1"/>
                    <a:pt x="0" y="1499"/>
                    <a:pt x="0" y="3355"/>
                  </a:cubicBezTo>
                  <a:cubicBezTo>
                    <a:pt x="0" y="4194"/>
                    <a:pt x="321" y="4961"/>
                    <a:pt x="857" y="5532"/>
                  </a:cubicBezTo>
                  <a:cubicBezTo>
                    <a:pt x="999" y="5692"/>
                    <a:pt x="964" y="5942"/>
                    <a:pt x="785" y="6067"/>
                  </a:cubicBezTo>
                  <a:cubicBezTo>
                    <a:pt x="660" y="6156"/>
                    <a:pt x="535" y="6210"/>
                    <a:pt x="428" y="6263"/>
                  </a:cubicBezTo>
                  <a:cubicBezTo>
                    <a:pt x="250" y="6353"/>
                    <a:pt x="286" y="6602"/>
                    <a:pt x="464" y="6638"/>
                  </a:cubicBezTo>
                  <a:cubicBezTo>
                    <a:pt x="729" y="6680"/>
                    <a:pt x="1043" y="6716"/>
                    <a:pt x="1382" y="6716"/>
                  </a:cubicBezTo>
                  <a:cubicBezTo>
                    <a:pt x="1615" y="6716"/>
                    <a:pt x="1859" y="6700"/>
                    <a:pt x="2106" y="6656"/>
                  </a:cubicBezTo>
                  <a:cubicBezTo>
                    <a:pt x="2257" y="6638"/>
                    <a:pt x="2409" y="6629"/>
                    <a:pt x="2558" y="6629"/>
                  </a:cubicBezTo>
                  <a:cubicBezTo>
                    <a:pt x="2708" y="6629"/>
                    <a:pt x="2855" y="6638"/>
                    <a:pt x="2998" y="6656"/>
                  </a:cubicBezTo>
                  <a:cubicBezTo>
                    <a:pt x="3226" y="6688"/>
                    <a:pt x="3447" y="6703"/>
                    <a:pt x="3658" y="6703"/>
                  </a:cubicBezTo>
                  <a:cubicBezTo>
                    <a:pt x="5912" y="6703"/>
                    <a:pt x="7209" y="4970"/>
                    <a:pt x="7209" y="3355"/>
                  </a:cubicBezTo>
                  <a:cubicBezTo>
                    <a:pt x="7209" y="1499"/>
                    <a:pt x="5603" y="1"/>
                    <a:pt x="3604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3"/>
            <p:cNvSpPr/>
            <p:nvPr/>
          </p:nvSpPr>
          <p:spPr>
            <a:xfrm>
              <a:off x="1866427" y="2740382"/>
              <a:ext cx="34208" cy="59321"/>
            </a:xfrm>
            <a:custGeom>
              <a:avLst/>
              <a:gdLst/>
              <a:ahLst/>
              <a:cxnLst/>
              <a:rect l="l" t="t" r="r" b="b"/>
              <a:pathLst>
                <a:path w="1072" h="1859" extrusionOk="0">
                  <a:moveTo>
                    <a:pt x="893" y="1"/>
                  </a:moveTo>
                  <a:cubicBezTo>
                    <a:pt x="804" y="19"/>
                    <a:pt x="750" y="90"/>
                    <a:pt x="750" y="161"/>
                  </a:cubicBezTo>
                  <a:lnTo>
                    <a:pt x="750" y="768"/>
                  </a:lnTo>
                  <a:lnTo>
                    <a:pt x="322" y="768"/>
                  </a:lnTo>
                  <a:lnTo>
                    <a:pt x="322" y="197"/>
                  </a:lnTo>
                  <a:cubicBezTo>
                    <a:pt x="322" y="108"/>
                    <a:pt x="251" y="36"/>
                    <a:pt x="179" y="36"/>
                  </a:cubicBezTo>
                  <a:cubicBezTo>
                    <a:pt x="170" y="35"/>
                    <a:pt x="161" y="34"/>
                    <a:pt x="151" y="34"/>
                  </a:cubicBezTo>
                  <a:cubicBezTo>
                    <a:pt x="72" y="34"/>
                    <a:pt x="1" y="99"/>
                    <a:pt x="1" y="179"/>
                  </a:cubicBezTo>
                  <a:lnTo>
                    <a:pt x="1" y="929"/>
                  </a:lnTo>
                  <a:cubicBezTo>
                    <a:pt x="1" y="1018"/>
                    <a:pt x="72" y="1089"/>
                    <a:pt x="161" y="1089"/>
                  </a:cubicBezTo>
                  <a:lnTo>
                    <a:pt x="750" y="1089"/>
                  </a:lnTo>
                  <a:lnTo>
                    <a:pt x="750" y="1696"/>
                  </a:lnTo>
                  <a:cubicBezTo>
                    <a:pt x="750" y="1767"/>
                    <a:pt x="804" y="1856"/>
                    <a:pt x="893" y="1856"/>
                  </a:cubicBezTo>
                  <a:cubicBezTo>
                    <a:pt x="901" y="1858"/>
                    <a:pt x="908" y="1859"/>
                    <a:pt x="916" y="1859"/>
                  </a:cubicBezTo>
                  <a:cubicBezTo>
                    <a:pt x="997" y="1859"/>
                    <a:pt x="1071" y="1777"/>
                    <a:pt x="1071" y="1696"/>
                  </a:cubicBezTo>
                  <a:lnTo>
                    <a:pt x="1071" y="161"/>
                  </a:lnTo>
                  <a:cubicBezTo>
                    <a:pt x="1071" y="72"/>
                    <a:pt x="982" y="1"/>
                    <a:pt x="89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3"/>
            <p:cNvSpPr/>
            <p:nvPr/>
          </p:nvSpPr>
          <p:spPr>
            <a:xfrm>
              <a:off x="1972336" y="2741276"/>
              <a:ext cx="34208" cy="57789"/>
            </a:xfrm>
            <a:custGeom>
              <a:avLst/>
              <a:gdLst/>
              <a:ahLst/>
              <a:cxnLst/>
              <a:rect l="l" t="t" r="r" b="b"/>
              <a:pathLst>
                <a:path w="1072" h="1811" extrusionOk="0">
                  <a:moveTo>
                    <a:pt x="898" y="0"/>
                  </a:moveTo>
                  <a:cubicBezTo>
                    <a:pt x="814" y="0"/>
                    <a:pt x="750" y="76"/>
                    <a:pt x="750" y="151"/>
                  </a:cubicBezTo>
                  <a:lnTo>
                    <a:pt x="750" y="740"/>
                  </a:lnTo>
                  <a:lnTo>
                    <a:pt x="322" y="740"/>
                  </a:lnTo>
                  <a:lnTo>
                    <a:pt x="322" y="169"/>
                  </a:lnTo>
                  <a:cubicBezTo>
                    <a:pt x="322" y="80"/>
                    <a:pt x="268" y="8"/>
                    <a:pt x="179" y="8"/>
                  </a:cubicBezTo>
                  <a:cubicBezTo>
                    <a:pt x="170" y="7"/>
                    <a:pt x="160" y="6"/>
                    <a:pt x="151" y="6"/>
                  </a:cubicBezTo>
                  <a:cubicBezTo>
                    <a:pt x="72" y="6"/>
                    <a:pt x="0" y="71"/>
                    <a:pt x="0" y="151"/>
                  </a:cubicBezTo>
                  <a:lnTo>
                    <a:pt x="0" y="901"/>
                  </a:lnTo>
                  <a:cubicBezTo>
                    <a:pt x="0" y="990"/>
                    <a:pt x="72" y="1061"/>
                    <a:pt x="161" y="1061"/>
                  </a:cubicBezTo>
                  <a:lnTo>
                    <a:pt x="750" y="1061"/>
                  </a:lnTo>
                  <a:lnTo>
                    <a:pt x="750" y="1650"/>
                  </a:lnTo>
                  <a:cubicBezTo>
                    <a:pt x="750" y="1739"/>
                    <a:pt x="821" y="1811"/>
                    <a:pt x="910" y="1811"/>
                  </a:cubicBezTo>
                  <a:cubicBezTo>
                    <a:pt x="1000" y="1811"/>
                    <a:pt x="1071" y="1739"/>
                    <a:pt x="1071" y="1650"/>
                  </a:cubicBezTo>
                  <a:lnTo>
                    <a:pt x="1071" y="151"/>
                  </a:lnTo>
                  <a:cubicBezTo>
                    <a:pt x="1071" y="80"/>
                    <a:pt x="1018" y="26"/>
                    <a:pt x="946" y="8"/>
                  </a:cubicBezTo>
                  <a:cubicBezTo>
                    <a:pt x="930" y="3"/>
                    <a:pt x="913" y="0"/>
                    <a:pt x="89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3"/>
            <p:cNvSpPr/>
            <p:nvPr/>
          </p:nvSpPr>
          <p:spPr>
            <a:xfrm>
              <a:off x="1917100" y="2751200"/>
              <a:ext cx="37622" cy="37622"/>
            </a:xfrm>
            <a:custGeom>
              <a:avLst/>
              <a:gdLst/>
              <a:ahLst/>
              <a:cxnLst/>
              <a:rect l="l" t="t" r="r" b="b"/>
              <a:pathLst>
                <a:path w="1179" h="1179" extrusionOk="0">
                  <a:moveTo>
                    <a:pt x="590" y="1"/>
                  </a:moveTo>
                  <a:cubicBezTo>
                    <a:pt x="500" y="1"/>
                    <a:pt x="429" y="72"/>
                    <a:pt x="429" y="161"/>
                  </a:cubicBezTo>
                  <a:lnTo>
                    <a:pt x="429" y="429"/>
                  </a:lnTo>
                  <a:lnTo>
                    <a:pt x="161" y="429"/>
                  </a:lnTo>
                  <a:cubicBezTo>
                    <a:pt x="90" y="429"/>
                    <a:pt x="19" y="500"/>
                    <a:pt x="1" y="572"/>
                  </a:cubicBezTo>
                  <a:cubicBezTo>
                    <a:pt x="1" y="661"/>
                    <a:pt x="72" y="750"/>
                    <a:pt x="161" y="750"/>
                  </a:cubicBezTo>
                  <a:lnTo>
                    <a:pt x="429" y="750"/>
                  </a:lnTo>
                  <a:lnTo>
                    <a:pt x="429" y="1018"/>
                  </a:lnTo>
                  <a:cubicBezTo>
                    <a:pt x="429" y="1089"/>
                    <a:pt x="500" y="1178"/>
                    <a:pt x="590" y="1178"/>
                  </a:cubicBezTo>
                  <a:cubicBezTo>
                    <a:pt x="679" y="1178"/>
                    <a:pt x="750" y="1107"/>
                    <a:pt x="750" y="1018"/>
                  </a:cubicBezTo>
                  <a:lnTo>
                    <a:pt x="750" y="750"/>
                  </a:lnTo>
                  <a:lnTo>
                    <a:pt x="1018" y="750"/>
                  </a:lnTo>
                  <a:cubicBezTo>
                    <a:pt x="1107" y="750"/>
                    <a:pt x="1178" y="661"/>
                    <a:pt x="1161" y="572"/>
                  </a:cubicBezTo>
                  <a:cubicBezTo>
                    <a:pt x="1161" y="500"/>
                    <a:pt x="1089" y="429"/>
                    <a:pt x="1000" y="429"/>
                  </a:cubicBezTo>
                  <a:lnTo>
                    <a:pt x="750" y="429"/>
                  </a:lnTo>
                  <a:lnTo>
                    <a:pt x="750" y="179"/>
                  </a:lnTo>
                  <a:cubicBezTo>
                    <a:pt x="750" y="90"/>
                    <a:pt x="679" y="19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3"/>
            <p:cNvSpPr/>
            <p:nvPr/>
          </p:nvSpPr>
          <p:spPr>
            <a:xfrm>
              <a:off x="2001374" y="2875906"/>
              <a:ext cx="28496" cy="22784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447" y="0"/>
                  </a:moveTo>
                  <a:cubicBezTo>
                    <a:pt x="197" y="0"/>
                    <a:pt x="0" y="161"/>
                    <a:pt x="0" y="357"/>
                  </a:cubicBezTo>
                  <a:cubicBezTo>
                    <a:pt x="0" y="553"/>
                    <a:pt x="197" y="714"/>
                    <a:pt x="447" y="714"/>
                  </a:cubicBezTo>
                  <a:cubicBezTo>
                    <a:pt x="696" y="714"/>
                    <a:pt x="893" y="553"/>
                    <a:pt x="893" y="357"/>
                  </a:cubicBezTo>
                  <a:cubicBezTo>
                    <a:pt x="893" y="161"/>
                    <a:pt x="696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3"/>
            <p:cNvSpPr/>
            <p:nvPr/>
          </p:nvSpPr>
          <p:spPr>
            <a:xfrm>
              <a:off x="2106135" y="2875906"/>
              <a:ext cx="27921" cy="22784"/>
            </a:xfrm>
            <a:custGeom>
              <a:avLst/>
              <a:gdLst/>
              <a:ahLst/>
              <a:cxnLst/>
              <a:rect l="l" t="t" r="r" b="b"/>
              <a:pathLst>
                <a:path w="875" h="714" extrusionOk="0">
                  <a:moveTo>
                    <a:pt x="447" y="0"/>
                  </a:moveTo>
                  <a:cubicBezTo>
                    <a:pt x="197" y="0"/>
                    <a:pt x="0" y="161"/>
                    <a:pt x="0" y="357"/>
                  </a:cubicBezTo>
                  <a:cubicBezTo>
                    <a:pt x="0" y="553"/>
                    <a:pt x="197" y="714"/>
                    <a:pt x="447" y="714"/>
                  </a:cubicBezTo>
                  <a:cubicBezTo>
                    <a:pt x="679" y="714"/>
                    <a:pt x="875" y="553"/>
                    <a:pt x="875" y="357"/>
                  </a:cubicBezTo>
                  <a:cubicBezTo>
                    <a:pt x="875" y="161"/>
                    <a:pt x="679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3"/>
            <p:cNvSpPr/>
            <p:nvPr/>
          </p:nvSpPr>
          <p:spPr>
            <a:xfrm>
              <a:off x="2104986" y="2862791"/>
              <a:ext cx="10275" cy="18253"/>
            </a:xfrm>
            <a:custGeom>
              <a:avLst/>
              <a:gdLst/>
              <a:ahLst/>
              <a:cxnLst/>
              <a:rect l="l" t="t" r="r" b="b"/>
              <a:pathLst>
                <a:path w="322" h="572" extrusionOk="0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lnTo>
                    <a:pt x="1" y="411"/>
                  </a:lnTo>
                  <a:cubicBezTo>
                    <a:pt x="1" y="500"/>
                    <a:pt x="72" y="572"/>
                    <a:pt x="161" y="572"/>
                  </a:cubicBezTo>
                  <a:cubicBezTo>
                    <a:pt x="251" y="572"/>
                    <a:pt x="322" y="500"/>
                    <a:pt x="322" y="411"/>
                  </a:cubicBezTo>
                  <a:lnTo>
                    <a:pt x="322" y="161"/>
                  </a:ln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3"/>
            <p:cNvSpPr/>
            <p:nvPr/>
          </p:nvSpPr>
          <p:spPr>
            <a:xfrm>
              <a:off x="2020744" y="2862791"/>
              <a:ext cx="10275" cy="18253"/>
            </a:xfrm>
            <a:custGeom>
              <a:avLst/>
              <a:gdLst/>
              <a:ahLst/>
              <a:cxnLst/>
              <a:rect l="l" t="t" r="r" b="b"/>
              <a:pathLst>
                <a:path w="322" h="572" extrusionOk="0">
                  <a:moveTo>
                    <a:pt x="161" y="1"/>
                  </a:moveTo>
                  <a:cubicBezTo>
                    <a:pt x="71" y="1"/>
                    <a:pt x="0" y="72"/>
                    <a:pt x="0" y="161"/>
                  </a:cubicBezTo>
                  <a:lnTo>
                    <a:pt x="0" y="411"/>
                  </a:lnTo>
                  <a:cubicBezTo>
                    <a:pt x="0" y="500"/>
                    <a:pt x="71" y="572"/>
                    <a:pt x="161" y="572"/>
                  </a:cubicBezTo>
                  <a:cubicBezTo>
                    <a:pt x="250" y="572"/>
                    <a:pt x="321" y="500"/>
                    <a:pt x="321" y="411"/>
                  </a:cubicBezTo>
                  <a:lnTo>
                    <a:pt x="321" y="161"/>
                  </a:ln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3"/>
            <p:cNvSpPr/>
            <p:nvPr/>
          </p:nvSpPr>
          <p:spPr>
            <a:xfrm>
              <a:off x="2054313" y="2868663"/>
              <a:ext cx="27379" cy="14679"/>
            </a:xfrm>
            <a:custGeom>
              <a:avLst/>
              <a:gdLst/>
              <a:ahLst/>
              <a:cxnLst/>
              <a:rect l="l" t="t" r="r" b="b"/>
              <a:pathLst>
                <a:path w="858" h="460" extrusionOk="0">
                  <a:moveTo>
                    <a:pt x="181" y="1"/>
                  </a:moveTo>
                  <a:cubicBezTo>
                    <a:pt x="149" y="1"/>
                    <a:pt x="117" y="11"/>
                    <a:pt x="90" y="31"/>
                  </a:cubicBezTo>
                  <a:cubicBezTo>
                    <a:pt x="19" y="85"/>
                    <a:pt x="1" y="174"/>
                    <a:pt x="54" y="245"/>
                  </a:cubicBezTo>
                  <a:cubicBezTo>
                    <a:pt x="126" y="388"/>
                    <a:pt x="268" y="459"/>
                    <a:pt x="429" y="459"/>
                  </a:cubicBezTo>
                  <a:cubicBezTo>
                    <a:pt x="572" y="459"/>
                    <a:pt x="715" y="388"/>
                    <a:pt x="804" y="245"/>
                  </a:cubicBezTo>
                  <a:cubicBezTo>
                    <a:pt x="857" y="174"/>
                    <a:pt x="839" y="85"/>
                    <a:pt x="750" y="31"/>
                  </a:cubicBezTo>
                  <a:cubicBezTo>
                    <a:pt x="741" y="22"/>
                    <a:pt x="706" y="4"/>
                    <a:pt x="663" y="4"/>
                  </a:cubicBezTo>
                  <a:cubicBezTo>
                    <a:pt x="621" y="4"/>
                    <a:pt x="572" y="22"/>
                    <a:pt x="536" y="85"/>
                  </a:cubicBezTo>
                  <a:cubicBezTo>
                    <a:pt x="500" y="138"/>
                    <a:pt x="447" y="138"/>
                    <a:pt x="429" y="138"/>
                  </a:cubicBezTo>
                  <a:cubicBezTo>
                    <a:pt x="411" y="138"/>
                    <a:pt x="358" y="138"/>
                    <a:pt x="322" y="85"/>
                  </a:cubicBezTo>
                  <a:cubicBezTo>
                    <a:pt x="289" y="29"/>
                    <a:pt x="234" y="1"/>
                    <a:pt x="18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7" name="Google Shape;2267;p73"/>
          <p:cNvGrpSpPr/>
          <p:nvPr/>
        </p:nvGrpSpPr>
        <p:grpSpPr>
          <a:xfrm>
            <a:off x="1194878" y="2660653"/>
            <a:ext cx="344764" cy="171920"/>
            <a:chOff x="1075025" y="2715141"/>
            <a:chExt cx="357010" cy="178026"/>
          </a:xfrm>
        </p:grpSpPr>
        <p:sp>
          <p:nvSpPr>
            <p:cNvPr id="2268" name="Google Shape;2268;p73"/>
            <p:cNvSpPr/>
            <p:nvPr/>
          </p:nvSpPr>
          <p:spPr>
            <a:xfrm>
              <a:off x="1281132" y="2781387"/>
              <a:ext cx="150902" cy="92922"/>
            </a:xfrm>
            <a:custGeom>
              <a:avLst/>
              <a:gdLst/>
              <a:ahLst/>
              <a:cxnLst/>
              <a:rect l="l" t="t" r="r" b="b"/>
              <a:pathLst>
                <a:path w="4729" h="2912" extrusionOk="0">
                  <a:moveTo>
                    <a:pt x="357" y="0"/>
                  </a:moveTo>
                  <a:lnTo>
                    <a:pt x="1" y="875"/>
                  </a:lnTo>
                  <a:lnTo>
                    <a:pt x="2534" y="1856"/>
                  </a:lnTo>
                  <a:cubicBezTo>
                    <a:pt x="2891" y="1999"/>
                    <a:pt x="2962" y="2356"/>
                    <a:pt x="2962" y="2356"/>
                  </a:cubicBezTo>
                  <a:cubicBezTo>
                    <a:pt x="3016" y="2588"/>
                    <a:pt x="3176" y="2784"/>
                    <a:pt x="3408" y="2855"/>
                  </a:cubicBezTo>
                  <a:cubicBezTo>
                    <a:pt x="3498" y="2894"/>
                    <a:pt x="3591" y="2912"/>
                    <a:pt x="3682" y="2912"/>
                  </a:cubicBezTo>
                  <a:cubicBezTo>
                    <a:pt x="3972" y="2912"/>
                    <a:pt x="4246" y="2730"/>
                    <a:pt x="4354" y="2445"/>
                  </a:cubicBezTo>
                  <a:cubicBezTo>
                    <a:pt x="4354" y="2445"/>
                    <a:pt x="4729" y="1731"/>
                    <a:pt x="3872" y="1392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3"/>
            <p:cNvSpPr/>
            <p:nvPr/>
          </p:nvSpPr>
          <p:spPr>
            <a:xfrm>
              <a:off x="1281132" y="2781387"/>
              <a:ext cx="84306" cy="59257"/>
            </a:xfrm>
            <a:custGeom>
              <a:avLst/>
              <a:gdLst/>
              <a:ahLst/>
              <a:cxnLst/>
              <a:rect l="l" t="t" r="r" b="b"/>
              <a:pathLst>
                <a:path w="2642" h="1857" extrusionOk="0">
                  <a:moveTo>
                    <a:pt x="357" y="0"/>
                  </a:moveTo>
                  <a:lnTo>
                    <a:pt x="1" y="875"/>
                  </a:lnTo>
                  <a:lnTo>
                    <a:pt x="2498" y="1856"/>
                  </a:lnTo>
                  <a:cubicBezTo>
                    <a:pt x="2641" y="1499"/>
                    <a:pt x="2641" y="1160"/>
                    <a:pt x="2588" y="87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rgbClr val="6B7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3"/>
            <p:cNvSpPr/>
            <p:nvPr/>
          </p:nvSpPr>
          <p:spPr>
            <a:xfrm>
              <a:off x="1075025" y="2715396"/>
              <a:ext cx="269352" cy="177771"/>
            </a:xfrm>
            <a:custGeom>
              <a:avLst/>
              <a:gdLst/>
              <a:ahLst/>
              <a:cxnLst/>
              <a:rect l="l" t="t" r="r" b="b"/>
              <a:pathLst>
                <a:path w="8441" h="5571" extrusionOk="0">
                  <a:moveTo>
                    <a:pt x="1412" y="1"/>
                  </a:moveTo>
                  <a:cubicBezTo>
                    <a:pt x="1136" y="1"/>
                    <a:pt x="876" y="161"/>
                    <a:pt x="768" y="445"/>
                  </a:cubicBezTo>
                  <a:lnTo>
                    <a:pt x="393" y="1426"/>
                  </a:lnTo>
                  <a:cubicBezTo>
                    <a:pt x="0" y="2372"/>
                    <a:pt x="482" y="3460"/>
                    <a:pt x="1446" y="3853"/>
                  </a:cubicBezTo>
                  <a:cubicBezTo>
                    <a:pt x="1665" y="3940"/>
                    <a:pt x="1893" y="3981"/>
                    <a:pt x="2118" y="3981"/>
                  </a:cubicBezTo>
                  <a:cubicBezTo>
                    <a:pt x="2771" y="3981"/>
                    <a:pt x="3402" y="3634"/>
                    <a:pt x="3747" y="3050"/>
                  </a:cubicBezTo>
                  <a:cubicBezTo>
                    <a:pt x="3801" y="2943"/>
                    <a:pt x="3913" y="2887"/>
                    <a:pt x="4026" y="2887"/>
                  </a:cubicBezTo>
                  <a:cubicBezTo>
                    <a:pt x="4065" y="2887"/>
                    <a:pt x="4103" y="2893"/>
                    <a:pt x="4140" y="2907"/>
                  </a:cubicBezTo>
                  <a:cubicBezTo>
                    <a:pt x="4301" y="2961"/>
                    <a:pt x="4390" y="3121"/>
                    <a:pt x="4336" y="3282"/>
                  </a:cubicBezTo>
                  <a:cubicBezTo>
                    <a:pt x="4140" y="4174"/>
                    <a:pt x="4604" y="5102"/>
                    <a:pt x="5478" y="5441"/>
                  </a:cubicBezTo>
                  <a:cubicBezTo>
                    <a:pt x="5704" y="5529"/>
                    <a:pt x="5937" y="5570"/>
                    <a:pt x="6166" y="5570"/>
                  </a:cubicBezTo>
                  <a:cubicBezTo>
                    <a:pt x="6913" y="5570"/>
                    <a:pt x="7618" y="5125"/>
                    <a:pt x="7905" y="4388"/>
                  </a:cubicBezTo>
                  <a:lnTo>
                    <a:pt x="8297" y="3407"/>
                  </a:lnTo>
                  <a:cubicBezTo>
                    <a:pt x="8440" y="3050"/>
                    <a:pt x="8262" y="2639"/>
                    <a:pt x="7887" y="2497"/>
                  </a:cubicBezTo>
                  <a:lnTo>
                    <a:pt x="1678" y="52"/>
                  </a:lnTo>
                  <a:cubicBezTo>
                    <a:pt x="1591" y="17"/>
                    <a:pt x="1500" y="1"/>
                    <a:pt x="1412" y="1"/>
                  </a:cubicBezTo>
                  <a:close/>
                </a:path>
              </a:pathLst>
            </a:custGeom>
            <a:solidFill>
              <a:srgbClr val="A5B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3"/>
            <p:cNvSpPr/>
            <p:nvPr/>
          </p:nvSpPr>
          <p:spPr>
            <a:xfrm>
              <a:off x="1075025" y="2715141"/>
              <a:ext cx="100804" cy="127225"/>
            </a:xfrm>
            <a:custGeom>
              <a:avLst/>
              <a:gdLst/>
              <a:ahLst/>
              <a:cxnLst/>
              <a:rect l="l" t="t" r="r" b="b"/>
              <a:pathLst>
                <a:path w="3159" h="3987" extrusionOk="0">
                  <a:moveTo>
                    <a:pt x="1432" y="1"/>
                  </a:moveTo>
                  <a:cubicBezTo>
                    <a:pt x="1150" y="1"/>
                    <a:pt x="878" y="162"/>
                    <a:pt x="768" y="453"/>
                  </a:cubicBezTo>
                  <a:lnTo>
                    <a:pt x="393" y="1434"/>
                  </a:lnTo>
                  <a:cubicBezTo>
                    <a:pt x="0" y="2380"/>
                    <a:pt x="482" y="3468"/>
                    <a:pt x="1446" y="3861"/>
                  </a:cubicBezTo>
                  <a:cubicBezTo>
                    <a:pt x="1660" y="3946"/>
                    <a:pt x="1883" y="3986"/>
                    <a:pt x="2102" y="3986"/>
                  </a:cubicBezTo>
                  <a:cubicBezTo>
                    <a:pt x="2432" y="3986"/>
                    <a:pt x="2755" y="3896"/>
                    <a:pt x="3034" y="3736"/>
                  </a:cubicBezTo>
                  <a:cubicBezTo>
                    <a:pt x="2748" y="2630"/>
                    <a:pt x="1785" y="2148"/>
                    <a:pt x="2035" y="1309"/>
                  </a:cubicBezTo>
                  <a:cubicBezTo>
                    <a:pt x="2218" y="702"/>
                    <a:pt x="2585" y="580"/>
                    <a:pt x="2852" y="580"/>
                  </a:cubicBezTo>
                  <a:cubicBezTo>
                    <a:pt x="3002" y="580"/>
                    <a:pt x="3120" y="618"/>
                    <a:pt x="3159" y="631"/>
                  </a:cubicBezTo>
                  <a:lnTo>
                    <a:pt x="1678" y="42"/>
                  </a:lnTo>
                  <a:cubicBezTo>
                    <a:pt x="1597" y="14"/>
                    <a:pt x="1514" y="1"/>
                    <a:pt x="1432" y="1"/>
                  </a:cubicBez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3"/>
            <p:cNvSpPr/>
            <p:nvPr/>
          </p:nvSpPr>
          <p:spPr>
            <a:xfrm>
              <a:off x="1103489" y="2744499"/>
              <a:ext cx="80892" cy="72851"/>
            </a:xfrm>
            <a:custGeom>
              <a:avLst/>
              <a:gdLst/>
              <a:ahLst/>
              <a:cxnLst/>
              <a:rect l="l" t="t" r="r" b="b"/>
              <a:pathLst>
                <a:path w="2535" h="2283" extrusionOk="0">
                  <a:moveTo>
                    <a:pt x="801" y="1"/>
                  </a:moveTo>
                  <a:cubicBezTo>
                    <a:pt x="647" y="1"/>
                    <a:pt x="497" y="102"/>
                    <a:pt x="429" y="264"/>
                  </a:cubicBezTo>
                  <a:lnTo>
                    <a:pt x="233" y="782"/>
                  </a:lnTo>
                  <a:cubicBezTo>
                    <a:pt x="1" y="1335"/>
                    <a:pt x="286" y="1995"/>
                    <a:pt x="857" y="2209"/>
                  </a:cubicBezTo>
                  <a:cubicBezTo>
                    <a:pt x="986" y="2259"/>
                    <a:pt x="1119" y="2283"/>
                    <a:pt x="1250" y="2283"/>
                  </a:cubicBezTo>
                  <a:cubicBezTo>
                    <a:pt x="1679" y="2283"/>
                    <a:pt x="2085" y="2027"/>
                    <a:pt x="2249" y="1602"/>
                  </a:cubicBezTo>
                  <a:lnTo>
                    <a:pt x="2463" y="1049"/>
                  </a:lnTo>
                  <a:cubicBezTo>
                    <a:pt x="2534" y="853"/>
                    <a:pt x="2427" y="621"/>
                    <a:pt x="2231" y="532"/>
                  </a:cubicBezTo>
                  <a:lnTo>
                    <a:pt x="946" y="32"/>
                  </a:lnTo>
                  <a:cubicBezTo>
                    <a:pt x="899" y="11"/>
                    <a:pt x="850" y="1"/>
                    <a:pt x="801" y="1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3"/>
            <p:cNvSpPr/>
            <p:nvPr/>
          </p:nvSpPr>
          <p:spPr>
            <a:xfrm>
              <a:off x="1110860" y="2744499"/>
              <a:ext cx="73521" cy="51152"/>
            </a:xfrm>
            <a:custGeom>
              <a:avLst/>
              <a:gdLst/>
              <a:ahLst/>
              <a:cxnLst/>
              <a:rect l="l" t="t" r="r" b="b"/>
              <a:pathLst>
                <a:path w="2304" h="1603" extrusionOk="0">
                  <a:moveTo>
                    <a:pt x="3" y="777"/>
                  </a:moveTo>
                  <a:cubicBezTo>
                    <a:pt x="1" y="781"/>
                    <a:pt x="0" y="783"/>
                    <a:pt x="0" y="783"/>
                  </a:cubicBezTo>
                  <a:cubicBezTo>
                    <a:pt x="1" y="783"/>
                    <a:pt x="1" y="782"/>
                    <a:pt x="2" y="782"/>
                  </a:cubicBezTo>
                  <a:lnTo>
                    <a:pt x="3" y="777"/>
                  </a:lnTo>
                  <a:close/>
                  <a:moveTo>
                    <a:pt x="570" y="1"/>
                  </a:moveTo>
                  <a:cubicBezTo>
                    <a:pt x="416" y="1"/>
                    <a:pt x="266" y="102"/>
                    <a:pt x="198" y="264"/>
                  </a:cubicBezTo>
                  <a:lnTo>
                    <a:pt x="3" y="777"/>
                  </a:lnTo>
                  <a:lnTo>
                    <a:pt x="3" y="777"/>
                  </a:lnTo>
                  <a:cubicBezTo>
                    <a:pt x="22" y="749"/>
                    <a:pt x="139" y="614"/>
                    <a:pt x="334" y="614"/>
                  </a:cubicBezTo>
                  <a:cubicBezTo>
                    <a:pt x="380" y="614"/>
                    <a:pt x="429" y="621"/>
                    <a:pt x="483" y="639"/>
                  </a:cubicBezTo>
                  <a:lnTo>
                    <a:pt x="1750" y="1156"/>
                  </a:lnTo>
                  <a:cubicBezTo>
                    <a:pt x="2053" y="1263"/>
                    <a:pt x="2000" y="1602"/>
                    <a:pt x="2018" y="1602"/>
                  </a:cubicBezTo>
                  <a:lnTo>
                    <a:pt x="2232" y="1049"/>
                  </a:lnTo>
                  <a:cubicBezTo>
                    <a:pt x="2303" y="853"/>
                    <a:pt x="2196" y="621"/>
                    <a:pt x="2000" y="532"/>
                  </a:cubicBezTo>
                  <a:lnTo>
                    <a:pt x="715" y="32"/>
                  </a:lnTo>
                  <a:cubicBezTo>
                    <a:pt x="668" y="11"/>
                    <a:pt x="619" y="1"/>
                    <a:pt x="570" y="1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3"/>
            <p:cNvSpPr/>
            <p:nvPr/>
          </p:nvSpPr>
          <p:spPr>
            <a:xfrm>
              <a:off x="1232725" y="2795428"/>
              <a:ext cx="80892" cy="72882"/>
            </a:xfrm>
            <a:custGeom>
              <a:avLst/>
              <a:gdLst/>
              <a:ahLst/>
              <a:cxnLst/>
              <a:rect l="l" t="t" r="r" b="b"/>
              <a:pathLst>
                <a:path w="2535" h="2284" extrusionOk="0">
                  <a:moveTo>
                    <a:pt x="799" y="0"/>
                  </a:moveTo>
                  <a:cubicBezTo>
                    <a:pt x="635" y="0"/>
                    <a:pt x="484" y="91"/>
                    <a:pt x="429" y="256"/>
                  </a:cubicBezTo>
                  <a:lnTo>
                    <a:pt x="215" y="774"/>
                  </a:lnTo>
                  <a:cubicBezTo>
                    <a:pt x="1" y="1345"/>
                    <a:pt x="269" y="2005"/>
                    <a:pt x="839" y="2219"/>
                  </a:cubicBezTo>
                  <a:cubicBezTo>
                    <a:pt x="962" y="2262"/>
                    <a:pt x="1087" y="2283"/>
                    <a:pt x="1211" y="2283"/>
                  </a:cubicBezTo>
                  <a:cubicBezTo>
                    <a:pt x="1649" y="2283"/>
                    <a:pt x="2064" y="2025"/>
                    <a:pt x="2231" y="1594"/>
                  </a:cubicBezTo>
                  <a:lnTo>
                    <a:pt x="2445" y="1059"/>
                  </a:lnTo>
                  <a:cubicBezTo>
                    <a:pt x="2535" y="845"/>
                    <a:pt x="2427" y="613"/>
                    <a:pt x="2213" y="542"/>
                  </a:cubicBezTo>
                  <a:lnTo>
                    <a:pt x="947" y="24"/>
                  </a:lnTo>
                  <a:cubicBezTo>
                    <a:pt x="898" y="8"/>
                    <a:pt x="848" y="0"/>
                    <a:pt x="799" y="0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3"/>
            <p:cNvSpPr/>
            <p:nvPr/>
          </p:nvSpPr>
          <p:spPr>
            <a:xfrm>
              <a:off x="1239553" y="2795428"/>
              <a:ext cx="74063" cy="50928"/>
            </a:xfrm>
            <a:custGeom>
              <a:avLst/>
              <a:gdLst/>
              <a:ahLst/>
              <a:cxnLst/>
              <a:rect l="l" t="t" r="r" b="b"/>
              <a:pathLst>
                <a:path w="2321" h="1596" extrusionOk="0">
                  <a:moveTo>
                    <a:pt x="585" y="0"/>
                  </a:moveTo>
                  <a:cubicBezTo>
                    <a:pt x="421" y="0"/>
                    <a:pt x="270" y="91"/>
                    <a:pt x="215" y="256"/>
                  </a:cubicBezTo>
                  <a:lnTo>
                    <a:pt x="1" y="774"/>
                  </a:lnTo>
                  <a:cubicBezTo>
                    <a:pt x="1" y="774"/>
                    <a:pt x="1" y="775"/>
                    <a:pt x="2" y="775"/>
                  </a:cubicBezTo>
                  <a:cubicBezTo>
                    <a:pt x="11" y="775"/>
                    <a:pt x="126" y="615"/>
                    <a:pt x="323" y="615"/>
                  </a:cubicBezTo>
                  <a:cubicBezTo>
                    <a:pt x="372" y="615"/>
                    <a:pt x="425" y="625"/>
                    <a:pt x="483" y="649"/>
                  </a:cubicBezTo>
                  <a:lnTo>
                    <a:pt x="1767" y="1148"/>
                  </a:lnTo>
                  <a:cubicBezTo>
                    <a:pt x="2048" y="1264"/>
                    <a:pt x="2023" y="1562"/>
                    <a:pt x="2018" y="1593"/>
                  </a:cubicBezTo>
                  <a:lnTo>
                    <a:pt x="2018" y="1593"/>
                  </a:lnTo>
                  <a:lnTo>
                    <a:pt x="2231" y="1059"/>
                  </a:lnTo>
                  <a:cubicBezTo>
                    <a:pt x="2321" y="845"/>
                    <a:pt x="2213" y="613"/>
                    <a:pt x="1999" y="542"/>
                  </a:cubicBezTo>
                  <a:lnTo>
                    <a:pt x="733" y="24"/>
                  </a:lnTo>
                  <a:cubicBezTo>
                    <a:pt x="684" y="8"/>
                    <a:pt x="634" y="0"/>
                    <a:pt x="585" y="0"/>
                  </a:cubicBezTo>
                  <a:close/>
                  <a:moveTo>
                    <a:pt x="2018" y="1593"/>
                  </a:moveTo>
                  <a:lnTo>
                    <a:pt x="2017" y="1594"/>
                  </a:lnTo>
                  <a:cubicBezTo>
                    <a:pt x="2017" y="1595"/>
                    <a:pt x="2017" y="1595"/>
                    <a:pt x="2017" y="1595"/>
                  </a:cubicBezTo>
                  <a:cubicBezTo>
                    <a:pt x="2017" y="1595"/>
                    <a:pt x="2018" y="1594"/>
                    <a:pt x="2018" y="1593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6" name="Google Shape;2276;p73"/>
          <p:cNvGrpSpPr/>
          <p:nvPr/>
        </p:nvGrpSpPr>
        <p:grpSpPr>
          <a:xfrm>
            <a:off x="2626075" y="2117059"/>
            <a:ext cx="332129" cy="204556"/>
            <a:chOff x="2557057" y="2152239"/>
            <a:chExt cx="343926" cy="211821"/>
          </a:xfrm>
        </p:grpSpPr>
        <p:sp>
          <p:nvSpPr>
            <p:cNvPr id="2277" name="Google Shape;2277;p73"/>
            <p:cNvSpPr/>
            <p:nvPr/>
          </p:nvSpPr>
          <p:spPr>
            <a:xfrm>
              <a:off x="2586669" y="2152239"/>
              <a:ext cx="285275" cy="184504"/>
            </a:xfrm>
            <a:custGeom>
              <a:avLst/>
              <a:gdLst/>
              <a:ahLst/>
              <a:cxnLst/>
              <a:rect l="l" t="t" r="r" b="b"/>
              <a:pathLst>
                <a:path w="8940" h="5782" extrusionOk="0">
                  <a:moveTo>
                    <a:pt x="1000" y="0"/>
                  </a:moveTo>
                  <a:cubicBezTo>
                    <a:pt x="447" y="0"/>
                    <a:pt x="1" y="464"/>
                    <a:pt x="1" y="1017"/>
                  </a:cubicBezTo>
                  <a:lnTo>
                    <a:pt x="1" y="5781"/>
                  </a:lnTo>
                  <a:lnTo>
                    <a:pt x="8940" y="5781"/>
                  </a:lnTo>
                  <a:lnTo>
                    <a:pt x="8940" y="1017"/>
                  </a:lnTo>
                  <a:cubicBezTo>
                    <a:pt x="8940" y="464"/>
                    <a:pt x="8476" y="0"/>
                    <a:pt x="7923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3"/>
            <p:cNvSpPr/>
            <p:nvPr/>
          </p:nvSpPr>
          <p:spPr>
            <a:xfrm>
              <a:off x="2586669" y="2152239"/>
              <a:ext cx="95124" cy="184504"/>
            </a:xfrm>
            <a:custGeom>
              <a:avLst/>
              <a:gdLst/>
              <a:ahLst/>
              <a:cxnLst/>
              <a:rect l="l" t="t" r="r" b="b"/>
              <a:pathLst>
                <a:path w="2981" h="5782" extrusionOk="0">
                  <a:moveTo>
                    <a:pt x="1000" y="0"/>
                  </a:moveTo>
                  <a:cubicBezTo>
                    <a:pt x="447" y="0"/>
                    <a:pt x="1" y="464"/>
                    <a:pt x="1" y="1017"/>
                  </a:cubicBezTo>
                  <a:lnTo>
                    <a:pt x="1" y="5781"/>
                  </a:lnTo>
                  <a:lnTo>
                    <a:pt x="1981" y="5781"/>
                  </a:lnTo>
                  <a:lnTo>
                    <a:pt x="1981" y="1017"/>
                  </a:lnTo>
                  <a:cubicBezTo>
                    <a:pt x="1981" y="464"/>
                    <a:pt x="2427" y="0"/>
                    <a:pt x="2980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3"/>
            <p:cNvSpPr/>
            <p:nvPr/>
          </p:nvSpPr>
          <p:spPr>
            <a:xfrm>
              <a:off x="2607187" y="2173300"/>
              <a:ext cx="244845" cy="142925"/>
            </a:xfrm>
            <a:custGeom>
              <a:avLst/>
              <a:gdLst/>
              <a:ahLst/>
              <a:cxnLst/>
              <a:rect l="l" t="t" r="r" b="b"/>
              <a:pathLst>
                <a:path w="7673" h="4479" extrusionOk="0">
                  <a:moveTo>
                    <a:pt x="375" y="0"/>
                  </a:moveTo>
                  <a:cubicBezTo>
                    <a:pt x="161" y="0"/>
                    <a:pt x="0" y="161"/>
                    <a:pt x="0" y="357"/>
                  </a:cubicBezTo>
                  <a:lnTo>
                    <a:pt x="0" y="4479"/>
                  </a:lnTo>
                  <a:lnTo>
                    <a:pt x="7672" y="4479"/>
                  </a:lnTo>
                  <a:lnTo>
                    <a:pt x="7672" y="357"/>
                  </a:lnTo>
                  <a:cubicBezTo>
                    <a:pt x="7672" y="161"/>
                    <a:pt x="7512" y="0"/>
                    <a:pt x="7298" y="0"/>
                  </a:cubicBez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3"/>
            <p:cNvSpPr/>
            <p:nvPr/>
          </p:nvSpPr>
          <p:spPr>
            <a:xfrm>
              <a:off x="2607187" y="2173300"/>
              <a:ext cx="44419" cy="142925"/>
            </a:xfrm>
            <a:custGeom>
              <a:avLst/>
              <a:gdLst/>
              <a:ahLst/>
              <a:cxnLst/>
              <a:rect l="l" t="t" r="r" b="b"/>
              <a:pathLst>
                <a:path w="1392" h="4479" extrusionOk="0">
                  <a:moveTo>
                    <a:pt x="375" y="0"/>
                  </a:moveTo>
                  <a:cubicBezTo>
                    <a:pt x="161" y="0"/>
                    <a:pt x="0" y="161"/>
                    <a:pt x="0" y="357"/>
                  </a:cubicBezTo>
                  <a:lnTo>
                    <a:pt x="0" y="4479"/>
                  </a:lnTo>
                  <a:lnTo>
                    <a:pt x="1338" y="4479"/>
                  </a:lnTo>
                  <a:lnTo>
                    <a:pt x="1338" y="357"/>
                  </a:lnTo>
                  <a:cubicBezTo>
                    <a:pt x="1338" y="232"/>
                    <a:pt x="1356" y="108"/>
                    <a:pt x="1392" y="0"/>
                  </a:cubicBez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3"/>
            <p:cNvSpPr/>
            <p:nvPr/>
          </p:nvSpPr>
          <p:spPr>
            <a:xfrm>
              <a:off x="2557631" y="2315653"/>
              <a:ext cx="343352" cy="48407"/>
            </a:xfrm>
            <a:custGeom>
              <a:avLst/>
              <a:gdLst/>
              <a:ahLst/>
              <a:cxnLst/>
              <a:rect l="l" t="t" r="r" b="b"/>
              <a:pathLst>
                <a:path w="10760" h="1517" extrusionOk="0">
                  <a:moveTo>
                    <a:pt x="554" y="0"/>
                  </a:moveTo>
                  <a:cubicBezTo>
                    <a:pt x="233" y="0"/>
                    <a:pt x="1" y="339"/>
                    <a:pt x="143" y="642"/>
                  </a:cubicBezTo>
                  <a:lnTo>
                    <a:pt x="340" y="1089"/>
                  </a:lnTo>
                  <a:cubicBezTo>
                    <a:pt x="447" y="1356"/>
                    <a:pt x="714" y="1517"/>
                    <a:pt x="1000" y="1517"/>
                  </a:cubicBezTo>
                  <a:lnTo>
                    <a:pt x="9761" y="1517"/>
                  </a:lnTo>
                  <a:cubicBezTo>
                    <a:pt x="10046" y="1517"/>
                    <a:pt x="10314" y="1356"/>
                    <a:pt x="10421" y="1089"/>
                  </a:cubicBezTo>
                  <a:lnTo>
                    <a:pt x="10617" y="642"/>
                  </a:lnTo>
                  <a:cubicBezTo>
                    <a:pt x="10760" y="339"/>
                    <a:pt x="10528" y="0"/>
                    <a:pt x="10207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3"/>
            <p:cNvSpPr/>
            <p:nvPr/>
          </p:nvSpPr>
          <p:spPr>
            <a:xfrm>
              <a:off x="2557057" y="2315653"/>
              <a:ext cx="92858" cy="48407"/>
            </a:xfrm>
            <a:custGeom>
              <a:avLst/>
              <a:gdLst/>
              <a:ahLst/>
              <a:cxnLst/>
              <a:rect l="l" t="t" r="r" b="b"/>
              <a:pathLst>
                <a:path w="2910" h="1517" extrusionOk="0">
                  <a:moveTo>
                    <a:pt x="554" y="0"/>
                  </a:moveTo>
                  <a:cubicBezTo>
                    <a:pt x="215" y="0"/>
                    <a:pt x="1" y="339"/>
                    <a:pt x="144" y="642"/>
                  </a:cubicBezTo>
                  <a:lnTo>
                    <a:pt x="340" y="1089"/>
                  </a:lnTo>
                  <a:cubicBezTo>
                    <a:pt x="447" y="1356"/>
                    <a:pt x="715" y="1517"/>
                    <a:pt x="1000" y="1517"/>
                  </a:cubicBezTo>
                  <a:lnTo>
                    <a:pt x="2909" y="1517"/>
                  </a:lnTo>
                  <a:cubicBezTo>
                    <a:pt x="2624" y="1517"/>
                    <a:pt x="2374" y="1356"/>
                    <a:pt x="2249" y="1089"/>
                  </a:cubicBezTo>
                  <a:lnTo>
                    <a:pt x="2053" y="642"/>
                  </a:lnTo>
                  <a:cubicBezTo>
                    <a:pt x="1910" y="339"/>
                    <a:pt x="2142" y="0"/>
                    <a:pt x="2463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3"/>
            <p:cNvSpPr/>
            <p:nvPr/>
          </p:nvSpPr>
          <p:spPr>
            <a:xfrm>
              <a:off x="2690313" y="2315653"/>
              <a:ext cx="78020" cy="21667"/>
            </a:xfrm>
            <a:custGeom>
              <a:avLst/>
              <a:gdLst/>
              <a:ahLst/>
              <a:cxnLst/>
              <a:rect l="l" t="t" r="r" b="b"/>
              <a:pathLst>
                <a:path w="2445" h="679" extrusionOk="0">
                  <a:moveTo>
                    <a:pt x="0" y="0"/>
                  </a:moveTo>
                  <a:lnTo>
                    <a:pt x="268" y="411"/>
                  </a:lnTo>
                  <a:cubicBezTo>
                    <a:pt x="375" y="571"/>
                    <a:pt x="571" y="678"/>
                    <a:pt x="785" y="678"/>
                  </a:cubicBezTo>
                  <a:lnTo>
                    <a:pt x="1659" y="678"/>
                  </a:lnTo>
                  <a:cubicBezTo>
                    <a:pt x="1874" y="678"/>
                    <a:pt x="2070" y="571"/>
                    <a:pt x="2177" y="411"/>
                  </a:cubicBezTo>
                  <a:lnTo>
                    <a:pt x="2444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3"/>
            <p:cNvSpPr/>
            <p:nvPr/>
          </p:nvSpPr>
          <p:spPr>
            <a:xfrm>
              <a:off x="2690313" y="2315653"/>
              <a:ext cx="50131" cy="21667"/>
            </a:xfrm>
            <a:custGeom>
              <a:avLst/>
              <a:gdLst/>
              <a:ahLst/>
              <a:cxnLst/>
              <a:rect l="l" t="t" r="r" b="b"/>
              <a:pathLst>
                <a:path w="1571" h="679" extrusionOk="0">
                  <a:moveTo>
                    <a:pt x="0" y="0"/>
                  </a:moveTo>
                  <a:lnTo>
                    <a:pt x="268" y="411"/>
                  </a:lnTo>
                  <a:cubicBezTo>
                    <a:pt x="375" y="571"/>
                    <a:pt x="589" y="678"/>
                    <a:pt x="785" y="678"/>
                  </a:cubicBezTo>
                  <a:lnTo>
                    <a:pt x="1570" y="678"/>
                  </a:lnTo>
                  <a:cubicBezTo>
                    <a:pt x="1356" y="678"/>
                    <a:pt x="1160" y="571"/>
                    <a:pt x="1035" y="411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3"/>
            <p:cNvSpPr/>
            <p:nvPr/>
          </p:nvSpPr>
          <p:spPr>
            <a:xfrm>
              <a:off x="2691430" y="2191936"/>
              <a:ext cx="75754" cy="105654"/>
            </a:xfrm>
            <a:custGeom>
              <a:avLst/>
              <a:gdLst/>
              <a:ahLst/>
              <a:cxnLst/>
              <a:rect l="l" t="t" r="r" b="b"/>
              <a:pathLst>
                <a:path w="2374" h="3311" extrusionOk="0">
                  <a:moveTo>
                    <a:pt x="1181" y="1"/>
                  </a:moveTo>
                  <a:cubicBezTo>
                    <a:pt x="1089" y="1"/>
                    <a:pt x="1000" y="32"/>
                    <a:pt x="929" y="94"/>
                  </a:cubicBezTo>
                  <a:lnTo>
                    <a:pt x="197" y="737"/>
                  </a:lnTo>
                  <a:cubicBezTo>
                    <a:pt x="72" y="844"/>
                    <a:pt x="1" y="1004"/>
                    <a:pt x="1" y="1165"/>
                  </a:cubicBezTo>
                  <a:lnTo>
                    <a:pt x="1" y="2146"/>
                  </a:lnTo>
                  <a:cubicBezTo>
                    <a:pt x="1" y="2307"/>
                    <a:pt x="72" y="2468"/>
                    <a:pt x="197" y="2575"/>
                  </a:cubicBezTo>
                  <a:lnTo>
                    <a:pt x="929" y="3217"/>
                  </a:lnTo>
                  <a:cubicBezTo>
                    <a:pt x="1000" y="3279"/>
                    <a:pt x="1089" y="3311"/>
                    <a:pt x="1181" y="3311"/>
                  </a:cubicBezTo>
                  <a:cubicBezTo>
                    <a:pt x="1272" y="3311"/>
                    <a:pt x="1366" y="3279"/>
                    <a:pt x="1446" y="3217"/>
                  </a:cubicBezTo>
                  <a:lnTo>
                    <a:pt x="2178" y="2575"/>
                  </a:lnTo>
                  <a:cubicBezTo>
                    <a:pt x="2302" y="2468"/>
                    <a:pt x="2374" y="2307"/>
                    <a:pt x="2374" y="2146"/>
                  </a:cubicBezTo>
                  <a:lnTo>
                    <a:pt x="2374" y="1165"/>
                  </a:lnTo>
                  <a:cubicBezTo>
                    <a:pt x="2374" y="1004"/>
                    <a:pt x="2302" y="844"/>
                    <a:pt x="2178" y="737"/>
                  </a:cubicBezTo>
                  <a:lnTo>
                    <a:pt x="1446" y="94"/>
                  </a:lnTo>
                  <a:cubicBezTo>
                    <a:pt x="1366" y="32"/>
                    <a:pt x="1272" y="1"/>
                    <a:pt x="1181" y="1"/>
                  </a:cubicBez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3"/>
            <p:cNvSpPr/>
            <p:nvPr/>
          </p:nvSpPr>
          <p:spPr>
            <a:xfrm>
              <a:off x="2711948" y="2214848"/>
              <a:ext cx="35324" cy="60406"/>
            </a:xfrm>
            <a:custGeom>
              <a:avLst/>
              <a:gdLst/>
              <a:ahLst/>
              <a:cxnLst/>
              <a:rect l="l" t="t" r="r" b="b"/>
              <a:pathLst>
                <a:path w="1107" h="1893" extrusionOk="0">
                  <a:moveTo>
                    <a:pt x="553" y="1"/>
                  </a:moveTo>
                  <a:lnTo>
                    <a:pt x="0" y="483"/>
                  </a:lnTo>
                  <a:lnTo>
                    <a:pt x="0" y="1411"/>
                  </a:lnTo>
                  <a:lnTo>
                    <a:pt x="553" y="1892"/>
                  </a:lnTo>
                  <a:lnTo>
                    <a:pt x="1106" y="1411"/>
                  </a:lnTo>
                  <a:lnTo>
                    <a:pt x="1106" y="48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3"/>
            <p:cNvSpPr/>
            <p:nvPr/>
          </p:nvSpPr>
          <p:spPr>
            <a:xfrm>
              <a:off x="2693153" y="2191521"/>
              <a:ext cx="35899" cy="38739"/>
            </a:xfrm>
            <a:custGeom>
              <a:avLst/>
              <a:gdLst/>
              <a:ahLst/>
              <a:cxnLst/>
              <a:rect l="l" t="t" r="r" b="b"/>
              <a:pathLst>
                <a:path w="1125" h="1214" extrusionOk="0">
                  <a:moveTo>
                    <a:pt x="1124" y="0"/>
                  </a:moveTo>
                  <a:cubicBezTo>
                    <a:pt x="1035" y="0"/>
                    <a:pt x="946" y="36"/>
                    <a:pt x="875" y="107"/>
                  </a:cubicBezTo>
                  <a:lnTo>
                    <a:pt x="785" y="179"/>
                  </a:lnTo>
                  <a:lnTo>
                    <a:pt x="143" y="750"/>
                  </a:lnTo>
                  <a:cubicBezTo>
                    <a:pt x="72" y="803"/>
                    <a:pt x="18" y="875"/>
                    <a:pt x="0" y="946"/>
                  </a:cubicBezTo>
                  <a:lnTo>
                    <a:pt x="589" y="1214"/>
                  </a:lnTo>
                  <a:lnTo>
                    <a:pt x="1124" y="732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3"/>
            <p:cNvSpPr/>
            <p:nvPr/>
          </p:nvSpPr>
          <p:spPr>
            <a:xfrm>
              <a:off x="2693153" y="2259267"/>
              <a:ext cx="35899" cy="38771"/>
            </a:xfrm>
            <a:custGeom>
              <a:avLst/>
              <a:gdLst/>
              <a:ahLst/>
              <a:cxnLst/>
              <a:rect l="l" t="t" r="r" b="b"/>
              <a:pathLst>
                <a:path w="1125" h="1215" extrusionOk="0">
                  <a:moveTo>
                    <a:pt x="589" y="1"/>
                  </a:moveTo>
                  <a:lnTo>
                    <a:pt x="0" y="268"/>
                  </a:lnTo>
                  <a:cubicBezTo>
                    <a:pt x="18" y="358"/>
                    <a:pt x="72" y="411"/>
                    <a:pt x="143" y="465"/>
                  </a:cubicBezTo>
                  <a:lnTo>
                    <a:pt x="875" y="1107"/>
                  </a:lnTo>
                  <a:cubicBezTo>
                    <a:pt x="946" y="1178"/>
                    <a:pt x="1035" y="1214"/>
                    <a:pt x="1124" y="1214"/>
                  </a:cubicBezTo>
                  <a:lnTo>
                    <a:pt x="1124" y="482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3"/>
            <p:cNvSpPr/>
            <p:nvPr/>
          </p:nvSpPr>
          <p:spPr>
            <a:xfrm>
              <a:off x="2746666" y="2221134"/>
              <a:ext cx="20518" cy="47291"/>
            </a:xfrm>
            <a:custGeom>
              <a:avLst/>
              <a:gdLst/>
              <a:ahLst/>
              <a:cxnLst/>
              <a:rect l="l" t="t" r="r" b="b"/>
              <a:pathLst>
                <a:path w="643" h="1482" extrusionOk="0">
                  <a:moveTo>
                    <a:pt x="589" y="0"/>
                  </a:moveTo>
                  <a:lnTo>
                    <a:pt x="0" y="286"/>
                  </a:lnTo>
                  <a:lnTo>
                    <a:pt x="0" y="1214"/>
                  </a:lnTo>
                  <a:lnTo>
                    <a:pt x="589" y="1481"/>
                  </a:lnTo>
                  <a:cubicBezTo>
                    <a:pt x="625" y="1410"/>
                    <a:pt x="643" y="1321"/>
                    <a:pt x="643" y="1249"/>
                  </a:cubicBezTo>
                  <a:lnTo>
                    <a:pt x="643" y="250"/>
                  </a:lnTo>
                  <a:cubicBezTo>
                    <a:pt x="643" y="161"/>
                    <a:pt x="625" y="89"/>
                    <a:pt x="589" y="0"/>
                  </a:cubicBez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3"/>
            <p:cNvSpPr/>
            <p:nvPr/>
          </p:nvSpPr>
          <p:spPr>
            <a:xfrm>
              <a:off x="2631088" y="2250300"/>
              <a:ext cx="37048" cy="35484"/>
            </a:xfrm>
            <a:custGeom>
              <a:avLst/>
              <a:gdLst/>
              <a:ahLst/>
              <a:cxnLst/>
              <a:rect l="l" t="t" r="r" b="b"/>
              <a:pathLst>
                <a:path w="1161" h="1112" extrusionOk="0">
                  <a:moveTo>
                    <a:pt x="589" y="1"/>
                  </a:moveTo>
                  <a:cubicBezTo>
                    <a:pt x="540" y="1"/>
                    <a:pt x="491" y="23"/>
                    <a:pt x="464" y="68"/>
                  </a:cubicBezTo>
                  <a:lnTo>
                    <a:pt x="411" y="157"/>
                  </a:lnTo>
                  <a:cubicBezTo>
                    <a:pt x="357" y="246"/>
                    <a:pt x="286" y="335"/>
                    <a:pt x="197" y="389"/>
                  </a:cubicBezTo>
                  <a:lnTo>
                    <a:pt x="107" y="424"/>
                  </a:lnTo>
                  <a:cubicBezTo>
                    <a:pt x="0" y="478"/>
                    <a:pt x="0" y="621"/>
                    <a:pt x="107" y="674"/>
                  </a:cubicBezTo>
                  <a:lnTo>
                    <a:pt x="197" y="728"/>
                  </a:lnTo>
                  <a:cubicBezTo>
                    <a:pt x="286" y="781"/>
                    <a:pt x="357" y="853"/>
                    <a:pt x="411" y="942"/>
                  </a:cubicBezTo>
                  <a:lnTo>
                    <a:pt x="464" y="1031"/>
                  </a:lnTo>
                  <a:cubicBezTo>
                    <a:pt x="491" y="1085"/>
                    <a:pt x="540" y="1111"/>
                    <a:pt x="589" y="1111"/>
                  </a:cubicBezTo>
                  <a:cubicBezTo>
                    <a:pt x="638" y="1111"/>
                    <a:pt x="687" y="1085"/>
                    <a:pt x="714" y="1031"/>
                  </a:cubicBezTo>
                  <a:lnTo>
                    <a:pt x="750" y="942"/>
                  </a:lnTo>
                  <a:cubicBezTo>
                    <a:pt x="803" y="853"/>
                    <a:pt x="875" y="781"/>
                    <a:pt x="982" y="728"/>
                  </a:cubicBezTo>
                  <a:lnTo>
                    <a:pt x="1071" y="674"/>
                  </a:lnTo>
                  <a:cubicBezTo>
                    <a:pt x="1160" y="621"/>
                    <a:pt x="1160" y="478"/>
                    <a:pt x="1071" y="424"/>
                  </a:cubicBezTo>
                  <a:lnTo>
                    <a:pt x="982" y="389"/>
                  </a:lnTo>
                  <a:cubicBezTo>
                    <a:pt x="875" y="335"/>
                    <a:pt x="803" y="246"/>
                    <a:pt x="750" y="157"/>
                  </a:cubicBezTo>
                  <a:lnTo>
                    <a:pt x="714" y="68"/>
                  </a:lnTo>
                  <a:cubicBezTo>
                    <a:pt x="687" y="23"/>
                    <a:pt x="638" y="1"/>
                    <a:pt x="5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3"/>
            <p:cNvSpPr/>
            <p:nvPr/>
          </p:nvSpPr>
          <p:spPr>
            <a:xfrm>
              <a:off x="2795616" y="2200073"/>
              <a:ext cx="29644" cy="28496"/>
            </a:xfrm>
            <a:custGeom>
              <a:avLst/>
              <a:gdLst/>
              <a:ahLst/>
              <a:cxnLst/>
              <a:rect l="l" t="t" r="r" b="b"/>
              <a:pathLst>
                <a:path w="929" h="893" extrusionOk="0">
                  <a:moveTo>
                    <a:pt x="463" y="0"/>
                  </a:moveTo>
                  <a:cubicBezTo>
                    <a:pt x="425" y="0"/>
                    <a:pt x="385" y="18"/>
                    <a:pt x="358" y="54"/>
                  </a:cubicBezTo>
                  <a:lnTo>
                    <a:pt x="322" y="143"/>
                  </a:lnTo>
                  <a:cubicBezTo>
                    <a:pt x="286" y="214"/>
                    <a:pt x="215" y="268"/>
                    <a:pt x="144" y="303"/>
                  </a:cubicBezTo>
                  <a:lnTo>
                    <a:pt x="72" y="357"/>
                  </a:lnTo>
                  <a:cubicBezTo>
                    <a:pt x="1" y="393"/>
                    <a:pt x="1" y="500"/>
                    <a:pt x="72" y="553"/>
                  </a:cubicBezTo>
                  <a:lnTo>
                    <a:pt x="144" y="589"/>
                  </a:lnTo>
                  <a:cubicBezTo>
                    <a:pt x="215" y="625"/>
                    <a:pt x="286" y="696"/>
                    <a:pt x="322" y="767"/>
                  </a:cubicBezTo>
                  <a:lnTo>
                    <a:pt x="358" y="839"/>
                  </a:lnTo>
                  <a:cubicBezTo>
                    <a:pt x="385" y="874"/>
                    <a:pt x="425" y="892"/>
                    <a:pt x="463" y="892"/>
                  </a:cubicBezTo>
                  <a:cubicBezTo>
                    <a:pt x="501" y="892"/>
                    <a:pt x="536" y="874"/>
                    <a:pt x="554" y="839"/>
                  </a:cubicBezTo>
                  <a:lnTo>
                    <a:pt x="608" y="767"/>
                  </a:lnTo>
                  <a:cubicBezTo>
                    <a:pt x="643" y="696"/>
                    <a:pt x="697" y="625"/>
                    <a:pt x="768" y="589"/>
                  </a:cubicBezTo>
                  <a:lnTo>
                    <a:pt x="857" y="553"/>
                  </a:lnTo>
                  <a:cubicBezTo>
                    <a:pt x="929" y="500"/>
                    <a:pt x="929" y="393"/>
                    <a:pt x="857" y="357"/>
                  </a:cubicBezTo>
                  <a:lnTo>
                    <a:pt x="768" y="303"/>
                  </a:lnTo>
                  <a:cubicBezTo>
                    <a:pt x="697" y="268"/>
                    <a:pt x="643" y="214"/>
                    <a:pt x="608" y="143"/>
                  </a:cubicBezTo>
                  <a:lnTo>
                    <a:pt x="554" y="54"/>
                  </a:lnTo>
                  <a:cubicBezTo>
                    <a:pt x="536" y="18"/>
                    <a:pt x="501" y="0"/>
                    <a:pt x="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2" name="Google Shape;2292;p73"/>
          <p:cNvGrpSpPr/>
          <p:nvPr/>
        </p:nvGrpSpPr>
        <p:grpSpPr>
          <a:xfrm>
            <a:off x="1915715" y="2068185"/>
            <a:ext cx="327723" cy="302362"/>
            <a:chOff x="1821465" y="2101629"/>
            <a:chExt cx="339363" cy="313101"/>
          </a:xfrm>
        </p:grpSpPr>
        <p:sp>
          <p:nvSpPr>
            <p:cNvPr id="2293" name="Google Shape;2293;p73"/>
            <p:cNvSpPr/>
            <p:nvPr/>
          </p:nvSpPr>
          <p:spPr>
            <a:xfrm>
              <a:off x="1821465" y="2131178"/>
              <a:ext cx="339363" cy="283552"/>
            </a:xfrm>
            <a:custGeom>
              <a:avLst/>
              <a:gdLst/>
              <a:ahLst/>
              <a:cxnLst/>
              <a:rect l="l" t="t" r="r" b="b"/>
              <a:pathLst>
                <a:path w="10635" h="8886" extrusionOk="0">
                  <a:moveTo>
                    <a:pt x="2177" y="0"/>
                  </a:moveTo>
                  <a:lnTo>
                    <a:pt x="1213" y="500"/>
                  </a:lnTo>
                  <a:cubicBezTo>
                    <a:pt x="464" y="892"/>
                    <a:pt x="0" y="1677"/>
                    <a:pt x="0" y="2516"/>
                  </a:cubicBezTo>
                  <a:lnTo>
                    <a:pt x="0" y="7708"/>
                  </a:lnTo>
                  <a:cubicBezTo>
                    <a:pt x="0" y="8368"/>
                    <a:pt x="518" y="8886"/>
                    <a:pt x="1178" y="8886"/>
                  </a:cubicBezTo>
                  <a:lnTo>
                    <a:pt x="9439" y="8886"/>
                  </a:lnTo>
                  <a:cubicBezTo>
                    <a:pt x="10099" y="8886"/>
                    <a:pt x="10634" y="8368"/>
                    <a:pt x="10634" y="7708"/>
                  </a:cubicBezTo>
                  <a:lnTo>
                    <a:pt x="10634" y="2516"/>
                  </a:lnTo>
                  <a:cubicBezTo>
                    <a:pt x="10634" y="1677"/>
                    <a:pt x="10153" y="892"/>
                    <a:pt x="9421" y="500"/>
                  </a:cubicBezTo>
                  <a:lnTo>
                    <a:pt x="8440" y="0"/>
                  </a:lnTo>
                  <a:lnTo>
                    <a:pt x="5317" y="196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3"/>
            <p:cNvSpPr/>
            <p:nvPr/>
          </p:nvSpPr>
          <p:spPr>
            <a:xfrm>
              <a:off x="1821465" y="2131178"/>
              <a:ext cx="290381" cy="100229"/>
            </a:xfrm>
            <a:custGeom>
              <a:avLst/>
              <a:gdLst/>
              <a:ahLst/>
              <a:cxnLst/>
              <a:rect l="l" t="t" r="r" b="b"/>
              <a:pathLst>
                <a:path w="9100" h="3141" extrusionOk="0">
                  <a:moveTo>
                    <a:pt x="2177" y="0"/>
                  </a:moveTo>
                  <a:lnTo>
                    <a:pt x="1213" y="500"/>
                  </a:lnTo>
                  <a:cubicBezTo>
                    <a:pt x="464" y="892"/>
                    <a:pt x="0" y="1659"/>
                    <a:pt x="0" y="2516"/>
                  </a:cubicBezTo>
                  <a:lnTo>
                    <a:pt x="0" y="3140"/>
                  </a:lnTo>
                  <a:cubicBezTo>
                    <a:pt x="662" y="2753"/>
                    <a:pt x="1894" y="2249"/>
                    <a:pt x="3761" y="2249"/>
                  </a:cubicBezTo>
                  <a:cubicBezTo>
                    <a:pt x="3957" y="2249"/>
                    <a:pt x="4161" y="2254"/>
                    <a:pt x="4372" y="2266"/>
                  </a:cubicBezTo>
                  <a:cubicBezTo>
                    <a:pt x="4522" y="2275"/>
                    <a:pt x="4669" y="2279"/>
                    <a:pt x="4811" y="2279"/>
                  </a:cubicBezTo>
                  <a:cubicBezTo>
                    <a:pt x="7894" y="2279"/>
                    <a:pt x="9100" y="339"/>
                    <a:pt x="9100" y="339"/>
                  </a:cubicBezTo>
                  <a:lnTo>
                    <a:pt x="8440" y="0"/>
                  </a:lnTo>
                  <a:lnTo>
                    <a:pt x="5317" y="196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3"/>
            <p:cNvSpPr/>
            <p:nvPr/>
          </p:nvSpPr>
          <p:spPr>
            <a:xfrm>
              <a:off x="1821465" y="2131178"/>
              <a:ext cx="169697" cy="283552"/>
            </a:xfrm>
            <a:custGeom>
              <a:avLst/>
              <a:gdLst/>
              <a:ahLst/>
              <a:cxnLst/>
              <a:rect l="l" t="t" r="r" b="b"/>
              <a:pathLst>
                <a:path w="5318" h="8886" extrusionOk="0">
                  <a:moveTo>
                    <a:pt x="2177" y="0"/>
                  </a:moveTo>
                  <a:lnTo>
                    <a:pt x="1213" y="500"/>
                  </a:lnTo>
                  <a:cubicBezTo>
                    <a:pt x="464" y="892"/>
                    <a:pt x="0" y="1677"/>
                    <a:pt x="0" y="2516"/>
                  </a:cubicBezTo>
                  <a:lnTo>
                    <a:pt x="0" y="7708"/>
                  </a:lnTo>
                  <a:cubicBezTo>
                    <a:pt x="0" y="8368"/>
                    <a:pt x="518" y="8886"/>
                    <a:pt x="1178" y="8886"/>
                  </a:cubicBezTo>
                  <a:lnTo>
                    <a:pt x="5317" y="8886"/>
                  </a:lnTo>
                  <a:lnTo>
                    <a:pt x="5317" y="196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60C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3"/>
            <p:cNvSpPr/>
            <p:nvPr/>
          </p:nvSpPr>
          <p:spPr>
            <a:xfrm>
              <a:off x="1821465" y="2131178"/>
              <a:ext cx="169697" cy="100229"/>
            </a:xfrm>
            <a:custGeom>
              <a:avLst/>
              <a:gdLst/>
              <a:ahLst/>
              <a:cxnLst/>
              <a:rect l="l" t="t" r="r" b="b"/>
              <a:pathLst>
                <a:path w="5318" h="3141" extrusionOk="0">
                  <a:moveTo>
                    <a:pt x="2177" y="0"/>
                  </a:moveTo>
                  <a:lnTo>
                    <a:pt x="1213" y="500"/>
                  </a:lnTo>
                  <a:cubicBezTo>
                    <a:pt x="464" y="892"/>
                    <a:pt x="0" y="1659"/>
                    <a:pt x="0" y="2516"/>
                  </a:cubicBezTo>
                  <a:lnTo>
                    <a:pt x="0" y="3140"/>
                  </a:lnTo>
                  <a:cubicBezTo>
                    <a:pt x="662" y="2753"/>
                    <a:pt x="1894" y="2249"/>
                    <a:pt x="3761" y="2249"/>
                  </a:cubicBezTo>
                  <a:cubicBezTo>
                    <a:pt x="3957" y="2249"/>
                    <a:pt x="4161" y="2254"/>
                    <a:pt x="4372" y="2266"/>
                  </a:cubicBezTo>
                  <a:cubicBezTo>
                    <a:pt x="4541" y="2275"/>
                    <a:pt x="4702" y="2280"/>
                    <a:pt x="4858" y="2280"/>
                  </a:cubicBezTo>
                  <a:cubicBezTo>
                    <a:pt x="5014" y="2280"/>
                    <a:pt x="5166" y="2275"/>
                    <a:pt x="5317" y="2266"/>
                  </a:cubicBezTo>
                  <a:lnTo>
                    <a:pt x="5317" y="196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53A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3"/>
            <p:cNvSpPr/>
            <p:nvPr/>
          </p:nvSpPr>
          <p:spPr>
            <a:xfrm>
              <a:off x="1870416" y="2131178"/>
              <a:ext cx="53003" cy="283552"/>
            </a:xfrm>
            <a:custGeom>
              <a:avLst/>
              <a:gdLst/>
              <a:ahLst/>
              <a:cxnLst/>
              <a:rect l="l" t="t" r="r" b="b"/>
              <a:pathLst>
                <a:path w="1661" h="8886" extrusionOk="0">
                  <a:moveTo>
                    <a:pt x="643" y="0"/>
                  </a:moveTo>
                  <a:lnTo>
                    <a:pt x="1" y="339"/>
                  </a:lnTo>
                  <a:lnTo>
                    <a:pt x="1" y="8886"/>
                  </a:lnTo>
                  <a:lnTo>
                    <a:pt x="1660" y="8886"/>
                  </a:lnTo>
                  <a:lnTo>
                    <a:pt x="1660" y="7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EB4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3"/>
            <p:cNvSpPr/>
            <p:nvPr/>
          </p:nvSpPr>
          <p:spPr>
            <a:xfrm>
              <a:off x="1870416" y="2131178"/>
              <a:ext cx="53003" cy="80286"/>
            </a:xfrm>
            <a:custGeom>
              <a:avLst/>
              <a:gdLst/>
              <a:ahLst/>
              <a:cxnLst/>
              <a:rect l="l" t="t" r="r" b="b"/>
              <a:pathLst>
                <a:path w="1661" h="2516" extrusionOk="0">
                  <a:moveTo>
                    <a:pt x="643" y="0"/>
                  </a:moveTo>
                  <a:lnTo>
                    <a:pt x="1" y="339"/>
                  </a:lnTo>
                  <a:lnTo>
                    <a:pt x="1" y="2516"/>
                  </a:lnTo>
                  <a:cubicBezTo>
                    <a:pt x="465" y="2391"/>
                    <a:pt x="1018" y="2302"/>
                    <a:pt x="1660" y="2266"/>
                  </a:cubicBezTo>
                  <a:lnTo>
                    <a:pt x="1660" y="7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C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3"/>
            <p:cNvSpPr/>
            <p:nvPr/>
          </p:nvSpPr>
          <p:spPr>
            <a:xfrm>
              <a:off x="2058302" y="2131178"/>
              <a:ext cx="53545" cy="283552"/>
            </a:xfrm>
            <a:custGeom>
              <a:avLst/>
              <a:gdLst/>
              <a:ahLst/>
              <a:cxnLst/>
              <a:rect l="l" t="t" r="r" b="b"/>
              <a:pathLst>
                <a:path w="1678" h="8886" extrusionOk="0">
                  <a:moveTo>
                    <a:pt x="1036" y="0"/>
                  </a:moveTo>
                  <a:lnTo>
                    <a:pt x="1" y="71"/>
                  </a:lnTo>
                  <a:lnTo>
                    <a:pt x="1" y="8886"/>
                  </a:lnTo>
                  <a:lnTo>
                    <a:pt x="1678" y="8886"/>
                  </a:lnTo>
                  <a:lnTo>
                    <a:pt x="1678" y="339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EA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3"/>
            <p:cNvSpPr/>
            <p:nvPr/>
          </p:nvSpPr>
          <p:spPr>
            <a:xfrm>
              <a:off x="2057728" y="2131178"/>
              <a:ext cx="53577" cy="54694"/>
            </a:xfrm>
            <a:custGeom>
              <a:avLst/>
              <a:gdLst/>
              <a:ahLst/>
              <a:cxnLst/>
              <a:rect l="l" t="t" r="r" b="b"/>
              <a:pathLst>
                <a:path w="1679" h="1714" extrusionOk="0">
                  <a:moveTo>
                    <a:pt x="1036" y="0"/>
                  </a:moveTo>
                  <a:lnTo>
                    <a:pt x="1" y="54"/>
                  </a:lnTo>
                  <a:lnTo>
                    <a:pt x="1" y="1713"/>
                  </a:lnTo>
                  <a:cubicBezTo>
                    <a:pt x="1178" y="1142"/>
                    <a:pt x="1678" y="339"/>
                    <a:pt x="1678" y="339"/>
                  </a:cubicBezTo>
                  <a:lnTo>
                    <a:pt x="1036" y="0"/>
                  </a:lnTo>
                  <a:close/>
                </a:path>
              </a:pathLst>
            </a:custGeom>
            <a:solidFill>
              <a:srgbClr val="BC7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3"/>
            <p:cNvSpPr/>
            <p:nvPr/>
          </p:nvSpPr>
          <p:spPr>
            <a:xfrm>
              <a:off x="1880659" y="2101629"/>
              <a:ext cx="109930" cy="65862"/>
            </a:xfrm>
            <a:custGeom>
              <a:avLst/>
              <a:gdLst/>
              <a:ahLst/>
              <a:cxnLst/>
              <a:rect l="l" t="t" r="r" b="b"/>
              <a:pathLst>
                <a:path w="3445" h="2064" extrusionOk="0">
                  <a:moveTo>
                    <a:pt x="1116" y="1"/>
                  </a:moveTo>
                  <a:cubicBezTo>
                    <a:pt x="937" y="1"/>
                    <a:pt x="763" y="61"/>
                    <a:pt x="625" y="177"/>
                  </a:cubicBezTo>
                  <a:lnTo>
                    <a:pt x="233" y="534"/>
                  </a:lnTo>
                  <a:cubicBezTo>
                    <a:pt x="1" y="712"/>
                    <a:pt x="36" y="1069"/>
                    <a:pt x="304" y="1212"/>
                  </a:cubicBezTo>
                  <a:lnTo>
                    <a:pt x="1607" y="1943"/>
                  </a:lnTo>
                  <a:cubicBezTo>
                    <a:pt x="1741" y="2025"/>
                    <a:pt x="1887" y="2064"/>
                    <a:pt x="2034" y="2064"/>
                  </a:cubicBezTo>
                  <a:cubicBezTo>
                    <a:pt x="2237" y="2064"/>
                    <a:pt x="2440" y="1989"/>
                    <a:pt x="2606" y="1854"/>
                  </a:cubicBezTo>
                  <a:lnTo>
                    <a:pt x="3444" y="1122"/>
                  </a:lnTo>
                  <a:lnTo>
                    <a:pt x="1482" y="88"/>
                  </a:lnTo>
                  <a:cubicBezTo>
                    <a:pt x="1365" y="29"/>
                    <a:pt x="1240" y="1"/>
                    <a:pt x="1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3"/>
            <p:cNvSpPr/>
            <p:nvPr/>
          </p:nvSpPr>
          <p:spPr>
            <a:xfrm>
              <a:off x="1990557" y="2101629"/>
              <a:ext cx="109930" cy="65862"/>
            </a:xfrm>
            <a:custGeom>
              <a:avLst/>
              <a:gdLst/>
              <a:ahLst/>
              <a:cxnLst/>
              <a:rect l="l" t="t" r="r" b="b"/>
              <a:pathLst>
                <a:path w="3445" h="2064" extrusionOk="0">
                  <a:moveTo>
                    <a:pt x="2329" y="1"/>
                  </a:moveTo>
                  <a:cubicBezTo>
                    <a:pt x="2205" y="1"/>
                    <a:pt x="2080" y="29"/>
                    <a:pt x="1963" y="88"/>
                  </a:cubicBezTo>
                  <a:lnTo>
                    <a:pt x="0" y="1122"/>
                  </a:lnTo>
                  <a:lnTo>
                    <a:pt x="839" y="1854"/>
                  </a:lnTo>
                  <a:cubicBezTo>
                    <a:pt x="1005" y="1989"/>
                    <a:pt x="1214" y="2064"/>
                    <a:pt x="1422" y="2064"/>
                  </a:cubicBezTo>
                  <a:cubicBezTo>
                    <a:pt x="1572" y="2064"/>
                    <a:pt x="1722" y="2025"/>
                    <a:pt x="1856" y="1943"/>
                  </a:cubicBezTo>
                  <a:lnTo>
                    <a:pt x="3159" y="1212"/>
                  </a:lnTo>
                  <a:cubicBezTo>
                    <a:pt x="3408" y="1069"/>
                    <a:pt x="3444" y="712"/>
                    <a:pt x="3212" y="534"/>
                  </a:cubicBezTo>
                  <a:lnTo>
                    <a:pt x="2820" y="177"/>
                  </a:lnTo>
                  <a:cubicBezTo>
                    <a:pt x="2682" y="61"/>
                    <a:pt x="2508" y="1"/>
                    <a:pt x="23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3"/>
            <p:cNvSpPr/>
            <p:nvPr/>
          </p:nvSpPr>
          <p:spPr>
            <a:xfrm>
              <a:off x="2010469" y="2213731"/>
              <a:ext cx="26804" cy="26772"/>
            </a:xfrm>
            <a:custGeom>
              <a:avLst/>
              <a:gdLst/>
              <a:ahLst/>
              <a:cxnLst/>
              <a:rect l="l" t="t" r="r" b="b"/>
              <a:pathLst>
                <a:path w="840" h="839" extrusionOk="0">
                  <a:moveTo>
                    <a:pt x="411" y="0"/>
                  </a:moveTo>
                  <a:cubicBezTo>
                    <a:pt x="179" y="0"/>
                    <a:pt x="1" y="179"/>
                    <a:pt x="1" y="411"/>
                  </a:cubicBezTo>
                  <a:cubicBezTo>
                    <a:pt x="1" y="643"/>
                    <a:pt x="179" y="839"/>
                    <a:pt x="411" y="839"/>
                  </a:cubicBezTo>
                  <a:cubicBezTo>
                    <a:pt x="643" y="839"/>
                    <a:pt x="840" y="643"/>
                    <a:pt x="840" y="411"/>
                  </a:cubicBezTo>
                  <a:cubicBezTo>
                    <a:pt x="840" y="179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3"/>
            <p:cNvSpPr/>
            <p:nvPr/>
          </p:nvSpPr>
          <p:spPr>
            <a:xfrm>
              <a:off x="2010469" y="2278062"/>
              <a:ext cx="26804" cy="26230"/>
            </a:xfrm>
            <a:custGeom>
              <a:avLst/>
              <a:gdLst/>
              <a:ahLst/>
              <a:cxnLst/>
              <a:rect l="l" t="t" r="r" b="b"/>
              <a:pathLst>
                <a:path w="840" h="822" extrusionOk="0">
                  <a:moveTo>
                    <a:pt x="411" y="1"/>
                  </a:moveTo>
                  <a:cubicBezTo>
                    <a:pt x="179" y="1"/>
                    <a:pt x="1" y="179"/>
                    <a:pt x="1" y="411"/>
                  </a:cubicBezTo>
                  <a:cubicBezTo>
                    <a:pt x="1" y="643"/>
                    <a:pt x="179" y="821"/>
                    <a:pt x="411" y="821"/>
                  </a:cubicBezTo>
                  <a:cubicBezTo>
                    <a:pt x="643" y="821"/>
                    <a:pt x="840" y="643"/>
                    <a:pt x="840" y="411"/>
                  </a:cubicBezTo>
                  <a:cubicBezTo>
                    <a:pt x="840" y="179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3"/>
            <p:cNvSpPr/>
            <p:nvPr/>
          </p:nvSpPr>
          <p:spPr>
            <a:xfrm>
              <a:off x="2010469" y="2341820"/>
              <a:ext cx="26804" cy="26804"/>
            </a:xfrm>
            <a:custGeom>
              <a:avLst/>
              <a:gdLst/>
              <a:ahLst/>
              <a:cxnLst/>
              <a:rect l="l" t="t" r="r" b="b"/>
              <a:pathLst>
                <a:path w="840" h="840" extrusionOk="0">
                  <a:moveTo>
                    <a:pt x="411" y="1"/>
                  </a:moveTo>
                  <a:cubicBezTo>
                    <a:pt x="179" y="1"/>
                    <a:pt x="1" y="197"/>
                    <a:pt x="1" y="429"/>
                  </a:cubicBezTo>
                  <a:cubicBezTo>
                    <a:pt x="1" y="661"/>
                    <a:pt x="179" y="839"/>
                    <a:pt x="411" y="839"/>
                  </a:cubicBezTo>
                  <a:cubicBezTo>
                    <a:pt x="643" y="839"/>
                    <a:pt x="840" y="661"/>
                    <a:pt x="840" y="429"/>
                  </a:cubicBezTo>
                  <a:cubicBezTo>
                    <a:pt x="840" y="197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6" name="Google Shape;2306;p73"/>
          <p:cNvSpPr/>
          <p:nvPr/>
        </p:nvSpPr>
        <p:spPr>
          <a:xfrm rot="1548197" flipH="1">
            <a:off x="7078934" y="12897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73"/>
          <p:cNvSpPr/>
          <p:nvPr/>
        </p:nvSpPr>
        <p:spPr>
          <a:xfrm rot="1548197" flipH="1">
            <a:off x="7326709" y="89135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8" name="Google Shape;2308;p73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7978800" y="441445"/>
            <a:ext cx="807523" cy="9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9" name="Google Shape;2309;p73"/>
          <p:cNvSpPr/>
          <p:nvPr/>
        </p:nvSpPr>
        <p:spPr>
          <a:xfrm rot="1548279" flipH="1">
            <a:off x="1455396" y="1010296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73"/>
          <p:cNvSpPr/>
          <p:nvPr/>
        </p:nvSpPr>
        <p:spPr>
          <a:xfrm rot="1547762" flipH="1">
            <a:off x="8283861" y="1653631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73"/>
          <p:cNvSpPr/>
          <p:nvPr/>
        </p:nvSpPr>
        <p:spPr>
          <a:xfrm rot="1548197" flipH="1">
            <a:off x="610971" y="1691913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73"/>
          <p:cNvSpPr/>
          <p:nvPr/>
        </p:nvSpPr>
        <p:spPr>
          <a:xfrm rot="1548197" flipH="1">
            <a:off x="610971" y="42544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73"/>
          <p:cNvSpPr/>
          <p:nvPr/>
        </p:nvSpPr>
        <p:spPr>
          <a:xfrm rot="1548197" flipH="1">
            <a:off x="1793234" y="707925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73"/>
          <p:cNvSpPr/>
          <p:nvPr/>
        </p:nvSpPr>
        <p:spPr>
          <a:xfrm rot="1548279" flipH="1">
            <a:off x="360746" y="359782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73"/>
          <p:cNvSpPr/>
          <p:nvPr/>
        </p:nvSpPr>
        <p:spPr>
          <a:xfrm rot="1548197" flipH="1">
            <a:off x="8327759" y="4254400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6" name="Google Shape;2316;p73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0390" y="390174"/>
            <a:ext cx="882950" cy="839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74"/>
          <p:cNvSpPr txBox="1">
            <a:spLocks noGrp="1"/>
          </p:cNvSpPr>
          <p:nvPr>
            <p:ph type="body" idx="1"/>
          </p:nvPr>
        </p:nvSpPr>
        <p:spPr>
          <a:xfrm>
            <a:off x="720000" y="1857775"/>
            <a:ext cx="7704000" cy="28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latin typeface="Hobo Std" panose="00000600000000000000" pitchFamily="50" charset="0"/>
              </a:rPr>
              <a:t>Vectors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Geometric start up landing page</a:t>
            </a:r>
            <a:endParaRPr lang="en-GB" dirty="0">
              <a:solidFill>
                <a:schemeClr val="hlink"/>
              </a:solidFill>
              <a:uFill>
                <a:noFill/>
              </a:u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dirty="0">
                <a:solidFill>
                  <a:schemeClr val="hlink"/>
                </a:solidFill>
                <a:uFill>
                  <a:noFill/>
                </a:uFill>
                <a:hlinkClick r:id="rId4"/>
              </a:rPr>
              <a:t>Geometric start up landing page template</a:t>
            </a:r>
          </a:p>
        </p:txBody>
      </p:sp>
      <p:sp>
        <p:nvSpPr>
          <p:cNvPr id="2322" name="Google Shape;2322;p74"/>
          <p:cNvSpPr txBox="1">
            <a:spLocks noGrp="1"/>
          </p:cNvSpPr>
          <p:nvPr>
            <p:ph type="ctrTitle"/>
          </p:nvPr>
        </p:nvSpPr>
        <p:spPr>
          <a:xfrm>
            <a:off x="2076800" y="441450"/>
            <a:ext cx="49905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lt2"/>
                </a:solidFill>
              </a:rPr>
              <a:t>ALTERNATIVE</a:t>
            </a:r>
            <a:r>
              <a:rPr lang="en-GB" sz="4800" dirty="0"/>
              <a:t> </a:t>
            </a:r>
            <a:r>
              <a:rPr lang="en-GB" sz="4800" dirty="0">
                <a:solidFill>
                  <a:schemeClr val="dk2"/>
                </a:solidFill>
              </a:rPr>
              <a:t>RESOURCES</a:t>
            </a:r>
            <a:endParaRPr sz="4800" dirty="0">
              <a:solidFill>
                <a:schemeClr val="dk2"/>
              </a:solidFill>
            </a:endParaRPr>
          </a:p>
        </p:txBody>
      </p:sp>
      <p:pic>
        <p:nvPicPr>
          <p:cNvPr id="2323" name="Google Shape;2323;p74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359550">
            <a:off x="3807953" y="2118807"/>
            <a:ext cx="1506091" cy="1521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4" name="Google Shape;2324;p74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999008">
            <a:off x="1889546" y="2150136"/>
            <a:ext cx="1570661" cy="14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5" name="Google Shape;2325;p74"/>
          <p:cNvPicPr preferRelativeResize="0"/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3475732">
            <a:off x="5672835" y="2067349"/>
            <a:ext cx="1728418" cy="173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244944" y="1182296"/>
            <a:ext cx="6654113" cy="2693136"/>
            <a:chOff x="1659925" y="1622451"/>
            <a:chExt cx="8872151" cy="35908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97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kern="1200" dirty="0">
                  <a:solidFill>
                    <a:schemeClr val="accent6"/>
                  </a:solidFill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lang="en-US" altLang="zh-CN" kern="1200" dirty="0">
                  <a:solidFill>
                    <a:schemeClr val="accent6"/>
                  </a:solidFill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lang="en-US" kern="1200" dirty="0">
                  <a:solidFill>
                    <a:schemeClr val="accent6"/>
                  </a:solidFill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 defTabSz="685800">
                <a:buClrTx/>
                <a:defRPr/>
              </a:pPr>
              <a:r>
                <a:rPr lang="en-US" kern="1200" dirty="0">
                  <a:solidFill>
                    <a:schemeClr val="accent6"/>
                  </a:solidFill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8" y="4659302"/>
              <a:ext cx="6854283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1050" b="1" kern="1200" dirty="0">
                  <a:solidFill>
                    <a:schemeClr val="accent6"/>
                  </a:solidFill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lang="en-US" sz="1050" kern="1200" dirty="0">
                  <a:solidFill>
                    <a:schemeClr val="accent6"/>
                  </a:solidFill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algn="ctr" defTabSz="685800">
                <a:buClrTx/>
                <a:defRPr/>
              </a:pPr>
              <a:r>
                <a:rPr lang="en-US" sz="1050" kern="1200" dirty="0">
                  <a:solidFill>
                    <a:schemeClr val="accent6"/>
                  </a:solidFill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6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1050" kern="1200" dirty="0">
                  <a:solidFill>
                    <a:schemeClr val="accent6"/>
                  </a:solidFill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lang="en-US" sz="1050" b="1" u="sng" kern="1200" dirty="0">
                  <a:solidFill>
                    <a:schemeClr val="accent6"/>
                  </a:solidFill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lang="en-US" sz="1050" kern="1200" dirty="0">
                  <a:solidFill>
                    <a:schemeClr val="accent6"/>
                  </a:solidFill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2754226" y="4252386"/>
            <a:ext cx="387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6"/>
                </a:solidFill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18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42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-1587355" flipH="1">
            <a:off x="589295" y="271172"/>
            <a:ext cx="1565285" cy="148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42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7603951" y="1051178"/>
            <a:ext cx="1117824" cy="1062372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42"/>
          <p:cNvSpPr txBox="1">
            <a:spLocks noGrp="1"/>
          </p:cNvSpPr>
          <p:nvPr>
            <p:ph type="subTitle" idx="1"/>
          </p:nvPr>
        </p:nvSpPr>
        <p:spPr>
          <a:xfrm>
            <a:off x="1906275" y="1051138"/>
            <a:ext cx="5331900" cy="17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“This is a quote, words full of wisdom that someone important said and can make the reader get inspired.”</a:t>
            </a:r>
          </a:p>
        </p:txBody>
      </p:sp>
      <p:sp>
        <p:nvSpPr>
          <p:cNvPr id="747" name="Google Shape;747;p42"/>
          <p:cNvSpPr txBox="1">
            <a:spLocks noGrp="1"/>
          </p:cNvSpPr>
          <p:nvPr>
            <p:ph type="ctrTitle"/>
          </p:nvPr>
        </p:nvSpPr>
        <p:spPr>
          <a:xfrm>
            <a:off x="1725225" y="3037030"/>
            <a:ext cx="551295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2"/>
                </a:solidFill>
              </a:rPr>
              <a:t>—SOMEONE </a:t>
            </a:r>
            <a:br>
              <a:rPr lang="en-GB" dirty="0">
                <a:solidFill>
                  <a:schemeClr val="dk2"/>
                </a:solidFill>
              </a:rPr>
            </a:br>
            <a:r>
              <a:rPr lang="en-GB" dirty="0">
                <a:solidFill>
                  <a:schemeClr val="dk2"/>
                </a:solidFill>
              </a:rPr>
              <a:t> </a:t>
            </a:r>
            <a:r>
              <a:rPr lang="en-GB" dirty="0">
                <a:solidFill>
                  <a:schemeClr val="lt2"/>
                </a:solidFill>
              </a:rPr>
              <a:t>FAMOUS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748" name="Google Shape;748;p42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-319689">
            <a:off x="7041903" y="2644144"/>
            <a:ext cx="1645475" cy="185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42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576570">
            <a:off x="856007" y="3098139"/>
            <a:ext cx="1618085" cy="185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43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8">
            <a:off x="771833" y="441669"/>
            <a:ext cx="1960862" cy="209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43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76137" y="3465816"/>
            <a:ext cx="1120776" cy="10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43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611337" y="3994054"/>
            <a:ext cx="697901" cy="97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43"/>
          <p:cNvPicPr preferRelativeResize="0"/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-387411">
            <a:off x="6511957" y="571626"/>
            <a:ext cx="1509513" cy="155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43"/>
          <p:cNvPicPr preferRelativeResize="0"/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308632">
            <a:off x="7541369" y="2329617"/>
            <a:ext cx="1258666" cy="2524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3"/>
          <p:cNvPicPr preferRelativeResize="0"/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rot="1457927">
            <a:off x="1095904" y="3548765"/>
            <a:ext cx="1352567" cy="136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43"/>
          <p:cNvPicPr preferRelativeResize="0"/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rot="995987">
            <a:off x="3832632" y="648452"/>
            <a:ext cx="1478737" cy="1650854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43"/>
          <p:cNvSpPr txBox="1">
            <a:spLocks noGrp="1"/>
          </p:cNvSpPr>
          <p:nvPr>
            <p:ph type="ctrTitle"/>
          </p:nvPr>
        </p:nvSpPr>
        <p:spPr>
          <a:xfrm>
            <a:off x="1595800" y="2514930"/>
            <a:ext cx="5952300" cy="983100"/>
          </a:xfrm>
          <a:prstGeom prst="rect">
            <a:avLst/>
          </a:prstGeom>
        </p:spPr>
        <p:txBody>
          <a:bodyPr spcFirstLastPara="1" wrap="non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chemeClr val="dk2"/>
                </a:solidFill>
              </a:rPr>
              <a:t>GEEK</a:t>
            </a:r>
            <a:r>
              <a:rPr lang="en-GB" sz="6600" dirty="0"/>
              <a:t> </a:t>
            </a:r>
            <a:r>
              <a:rPr lang="en-GB" sz="6600" dirty="0">
                <a:solidFill>
                  <a:schemeClr val="lt2"/>
                </a:solidFill>
              </a:rPr>
              <a:t>STORY</a:t>
            </a:r>
            <a:endParaRPr sz="6600" dirty="0">
              <a:solidFill>
                <a:schemeClr val="lt2"/>
              </a:solidFill>
            </a:endParaRPr>
          </a:p>
        </p:txBody>
      </p:sp>
      <p:sp>
        <p:nvSpPr>
          <p:cNvPr id="762" name="Google Shape;762;p43"/>
          <p:cNvSpPr txBox="1">
            <a:spLocks noGrp="1"/>
          </p:cNvSpPr>
          <p:nvPr>
            <p:ph type="subTitle" idx="1"/>
          </p:nvPr>
        </p:nvSpPr>
        <p:spPr>
          <a:xfrm>
            <a:off x="3274175" y="3743683"/>
            <a:ext cx="25956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enter a subtitle here if you need it</a:t>
            </a:r>
          </a:p>
        </p:txBody>
      </p:sp>
      <p:grpSp>
        <p:nvGrpSpPr>
          <p:cNvPr id="763" name="Google Shape;763;p43"/>
          <p:cNvGrpSpPr/>
          <p:nvPr/>
        </p:nvGrpSpPr>
        <p:grpSpPr>
          <a:xfrm>
            <a:off x="4364569" y="3556875"/>
            <a:ext cx="414713" cy="70105"/>
            <a:chOff x="4314513" y="3441800"/>
            <a:chExt cx="414713" cy="70105"/>
          </a:xfrm>
        </p:grpSpPr>
        <p:sp>
          <p:nvSpPr>
            <p:cNvPr id="764" name="Google Shape;764;p43"/>
            <p:cNvSpPr/>
            <p:nvPr/>
          </p:nvSpPr>
          <p:spPr>
            <a:xfrm>
              <a:off x="4661425" y="344410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4314513" y="344180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4467113" y="3450200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  <p:sp>
        <p:nvSpPr>
          <p:cNvPr id="767" name="Google Shape;767;p43"/>
          <p:cNvSpPr txBox="1">
            <a:spLocks noGrp="1"/>
          </p:cNvSpPr>
          <p:nvPr>
            <p:ph type="title" idx="2"/>
          </p:nvPr>
        </p:nvSpPr>
        <p:spPr>
          <a:xfrm rot="453332">
            <a:off x="4034450" y="1008846"/>
            <a:ext cx="1074630" cy="813818"/>
          </a:xfrm>
          <a:prstGeom prst="rect">
            <a:avLst/>
          </a:prstGeom>
        </p:spPr>
        <p:txBody>
          <a:bodyPr spcFirstLastPara="1" wrap="non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44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3429301" y="4008165"/>
            <a:ext cx="1048349" cy="84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44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2329562" flipH="1">
            <a:off x="2574148" y="252888"/>
            <a:ext cx="1158126" cy="1052736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44"/>
          <p:cNvSpPr txBox="1">
            <a:spLocks noGrp="1"/>
          </p:cNvSpPr>
          <p:nvPr>
            <p:ph type="ctrTitle"/>
          </p:nvPr>
        </p:nvSpPr>
        <p:spPr>
          <a:xfrm>
            <a:off x="3627600" y="1392044"/>
            <a:ext cx="4796400" cy="813000"/>
          </a:xfrm>
          <a:prstGeom prst="rect">
            <a:avLst/>
          </a:prstGeom>
        </p:spPr>
        <p:txBody>
          <a:bodyPr spcFirstLastPara="1" wrap="non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INTRODUCTION</a:t>
            </a:r>
          </a:p>
        </p:txBody>
      </p:sp>
      <p:grpSp>
        <p:nvGrpSpPr>
          <p:cNvPr id="775" name="Google Shape;775;p44"/>
          <p:cNvGrpSpPr/>
          <p:nvPr/>
        </p:nvGrpSpPr>
        <p:grpSpPr>
          <a:xfrm flipH="1">
            <a:off x="5818444" y="2324050"/>
            <a:ext cx="414713" cy="70105"/>
            <a:chOff x="4314513" y="3262675"/>
            <a:chExt cx="414713" cy="70105"/>
          </a:xfrm>
        </p:grpSpPr>
        <p:sp>
          <p:nvSpPr>
            <p:cNvPr id="776" name="Google Shape;776;p44"/>
            <p:cNvSpPr/>
            <p:nvPr/>
          </p:nvSpPr>
          <p:spPr>
            <a:xfrm>
              <a:off x="4661425" y="326498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777" name="Google Shape;777;p44"/>
            <p:cNvSpPr/>
            <p:nvPr/>
          </p:nvSpPr>
          <p:spPr>
            <a:xfrm>
              <a:off x="4314513" y="326267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778" name="Google Shape;778;p44"/>
            <p:cNvSpPr/>
            <p:nvPr/>
          </p:nvSpPr>
          <p:spPr>
            <a:xfrm>
              <a:off x="4467113" y="327107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  <p:pic>
        <p:nvPicPr>
          <p:cNvPr id="779" name="Google Shape;779;p44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 rot="-6144226">
            <a:off x="-72790" y="1406365"/>
            <a:ext cx="4413304" cy="2482496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44"/>
          <p:cNvSpPr/>
          <p:nvPr/>
        </p:nvSpPr>
        <p:spPr>
          <a:xfrm rot="-842364">
            <a:off x="3422125" y="3066980"/>
            <a:ext cx="280309" cy="280263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4"/>
          <p:cNvSpPr/>
          <p:nvPr/>
        </p:nvSpPr>
        <p:spPr>
          <a:xfrm rot="-843218">
            <a:off x="3723648" y="2773898"/>
            <a:ext cx="203659" cy="203659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44"/>
          <p:cNvSpPr/>
          <p:nvPr/>
        </p:nvSpPr>
        <p:spPr>
          <a:xfrm rot="-843218">
            <a:off x="3081561" y="2357800"/>
            <a:ext cx="203659" cy="203659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4"/>
          <p:cNvSpPr/>
          <p:nvPr/>
        </p:nvSpPr>
        <p:spPr>
          <a:xfrm rot="-843218">
            <a:off x="3115688" y="1799570"/>
            <a:ext cx="203659" cy="203659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4"/>
          <p:cNvSpPr txBox="1">
            <a:spLocks noGrp="1"/>
          </p:cNvSpPr>
          <p:nvPr>
            <p:ph type="subTitle" idx="1"/>
          </p:nvPr>
        </p:nvSpPr>
        <p:spPr>
          <a:xfrm>
            <a:off x="4250400" y="2556975"/>
            <a:ext cx="35508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Mercury is the closest planet to the Sun and the smallest one in the Solar System—it’s only a bit larger than the Moon. The planet’s name has nothing to do with the liquid metal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5"/>
          <p:cNvSpPr txBox="1">
            <a:spLocks noGrp="1"/>
          </p:cNvSpPr>
          <p:nvPr>
            <p:ph type="ctrTitle"/>
          </p:nvPr>
        </p:nvSpPr>
        <p:spPr>
          <a:xfrm>
            <a:off x="1898000" y="1605925"/>
            <a:ext cx="5348100" cy="19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ts val="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 dirty="0">
                <a:solidFill>
                  <a:schemeClr val="dk2"/>
                </a:solidFill>
              </a:rPr>
              <a:t>AWESOME</a:t>
            </a:r>
            <a:r>
              <a:rPr lang="en-GB" dirty="0"/>
              <a:t> </a:t>
            </a:r>
            <a:r>
              <a:rPr lang="en-GB" sz="11000" dirty="0">
                <a:solidFill>
                  <a:schemeClr val="lt2"/>
                </a:solidFill>
              </a:rPr>
              <a:t>WORDS</a:t>
            </a:r>
            <a:endParaRPr sz="11000" dirty="0">
              <a:solidFill>
                <a:schemeClr val="lt2"/>
              </a:solidFill>
            </a:endParaRPr>
          </a:p>
        </p:txBody>
      </p:sp>
      <p:pic>
        <p:nvPicPr>
          <p:cNvPr id="790" name="Google Shape;790;p45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576570">
            <a:off x="859911" y="360074"/>
            <a:ext cx="1511406" cy="17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45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-1587373" flipH="1">
            <a:off x="5504355" y="401294"/>
            <a:ext cx="896112" cy="847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46"/>
          <p:cNvPicPr preferRelativeResize="0"/>
          <p:nvPr/>
        </p:nvPicPr>
        <p:blipFill rotWithShape="1">
          <a:blip r:embed="rId3" cstate="screen"/>
          <a:srcRect r="-7088" b="-4015"/>
          <a:stretch>
            <a:fillRect/>
          </a:stretch>
        </p:blipFill>
        <p:spPr>
          <a:xfrm>
            <a:off x="5867076" y="-460500"/>
            <a:ext cx="5880600" cy="5881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7" name="Google Shape;797;p46"/>
          <p:cNvSpPr txBox="1">
            <a:spLocks noGrp="1"/>
          </p:cNvSpPr>
          <p:nvPr>
            <p:ph type="subTitle" idx="1"/>
          </p:nvPr>
        </p:nvSpPr>
        <p:spPr>
          <a:xfrm>
            <a:off x="712800" y="2656175"/>
            <a:ext cx="4230300" cy="16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100"/>
              <a:buFont typeface="Arial" panose="020B0604020202020204"/>
              <a:buNone/>
            </a:pPr>
            <a:r>
              <a:rPr lang="en-GB"/>
              <a:t>Do you know what helps you make your point clear? Lists like this one: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They’re simple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You can organize your ideas clearly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You’ll never forget to buy milk!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the most important thing: the audience won’t miss the point of your presentation</a:t>
            </a:r>
          </a:p>
        </p:txBody>
      </p:sp>
      <p:sp>
        <p:nvSpPr>
          <p:cNvPr id="798" name="Google Shape;798;p46"/>
          <p:cNvSpPr txBox="1">
            <a:spLocks noGrp="1"/>
          </p:cNvSpPr>
          <p:nvPr>
            <p:ph type="ctrTitle"/>
          </p:nvPr>
        </p:nvSpPr>
        <p:spPr>
          <a:xfrm>
            <a:off x="712800" y="838525"/>
            <a:ext cx="4230300" cy="14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</a:rPr>
              <a:t>THE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GEEK</a:t>
            </a:r>
            <a:r>
              <a:rPr lang="en-GB" dirty="0"/>
              <a:t> </a:t>
            </a:r>
            <a:r>
              <a:rPr lang="en-GB" dirty="0">
                <a:solidFill>
                  <a:schemeClr val="dk2"/>
                </a:solidFill>
              </a:rPr>
              <a:t>FESTIVITY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799" name="Google Shape;799;p46"/>
          <p:cNvGrpSpPr/>
          <p:nvPr/>
        </p:nvGrpSpPr>
        <p:grpSpPr>
          <a:xfrm flipH="1">
            <a:off x="2620594" y="2423250"/>
            <a:ext cx="414713" cy="70105"/>
            <a:chOff x="4314513" y="3262675"/>
            <a:chExt cx="414713" cy="70105"/>
          </a:xfrm>
        </p:grpSpPr>
        <p:sp>
          <p:nvSpPr>
            <p:cNvPr id="800" name="Google Shape;800;p46"/>
            <p:cNvSpPr/>
            <p:nvPr/>
          </p:nvSpPr>
          <p:spPr>
            <a:xfrm>
              <a:off x="4661425" y="3264980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4314513" y="3262675"/>
              <a:ext cx="67800" cy="6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4467113" y="3271075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</a:p>
          </p:txBody>
        </p:sp>
      </p:grpSp>
      <p:pic>
        <p:nvPicPr>
          <p:cNvPr id="803" name="Google Shape;803;p46"/>
          <p:cNvPicPr preferRelativeResize="0"/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962287" y="3503800"/>
            <a:ext cx="1186848" cy="13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46"/>
          <p:cNvPicPr preferRelativeResize="0"/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4671098" y="1100625"/>
            <a:ext cx="1958726" cy="1780466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46"/>
          <p:cNvSpPr/>
          <p:nvPr/>
        </p:nvSpPr>
        <p:spPr>
          <a:xfrm rot="-1548279">
            <a:off x="8163419" y="777971"/>
            <a:ext cx="389622" cy="406466"/>
          </a:xfrm>
          <a:custGeom>
            <a:avLst/>
            <a:gdLst/>
            <a:ahLst/>
            <a:cxnLst/>
            <a:rect l="l" t="t" r="r" b="b"/>
            <a:pathLst>
              <a:path w="31249" h="32600" extrusionOk="0">
                <a:moveTo>
                  <a:pt x="11454" y="1"/>
                </a:moveTo>
                <a:lnTo>
                  <a:pt x="10103" y="11278"/>
                </a:lnTo>
                <a:lnTo>
                  <a:pt x="1" y="16564"/>
                </a:lnTo>
                <a:lnTo>
                  <a:pt x="10338" y="21381"/>
                </a:lnTo>
                <a:lnTo>
                  <a:pt x="12218" y="32599"/>
                </a:lnTo>
                <a:lnTo>
                  <a:pt x="19971" y="24259"/>
                </a:lnTo>
                <a:lnTo>
                  <a:pt x="31248" y="25962"/>
                </a:lnTo>
                <a:lnTo>
                  <a:pt x="25727" y="15977"/>
                </a:lnTo>
                <a:lnTo>
                  <a:pt x="30778" y="5757"/>
                </a:lnTo>
                <a:lnTo>
                  <a:pt x="19619" y="7930"/>
                </a:lnTo>
                <a:lnTo>
                  <a:pt x="114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6"/>
          <p:cNvSpPr/>
          <p:nvPr/>
        </p:nvSpPr>
        <p:spPr>
          <a:xfrm rot="-1547762">
            <a:off x="7818236" y="4403156"/>
            <a:ext cx="280303" cy="2802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6"/>
          <p:cNvSpPr/>
          <p:nvPr/>
        </p:nvSpPr>
        <p:spPr>
          <a:xfrm rot="-1548197">
            <a:off x="7278821" y="600688"/>
            <a:ext cx="203657" cy="203657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16270" y="0"/>
                </a:moveTo>
                <a:lnTo>
                  <a:pt x="9457" y="6990"/>
                </a:lnTo>
                <a:lnTo>
                  <a:pt x="1" y="9222"/>
                </a:lnTo>
                <a:lnTo>
                  <a:pt x="6990" y="16035"/>
                </a:lnTo>
                <a:lnTo>
                  <a:pt x="9163" y="25492"/>
                </a:lnTo>
                <a:lnTo>
                  <a:pt x="15977" y="18502"/>
                </a:lnTo>
                <a:lnTo>
                  <a:pt x="25492" y="16270"/>
                </a:lnTo>
                <a:lnTo>
                  <a:pt x="18502" y="9516"/>
                </a:lnTo>
                <a:lnTo>
                  <a:pt x="162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oogle Shape;812;p47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90915" y="2012832"/>
            <a:ext cx="1041144" cy="116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47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012053" y="2012832"/>
            <a:ext cx="1041144" cy="116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47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933190" y="2012832"/>
            <a:ext cx="1041144" cy="116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47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169778" y="2012832"/>
            <a:ext cx="1041144" cy="1162353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47"/>
          <p:cNvSpPr txBox="1">
            <a:spLocks noGrp="1"/>
          </p:cNvSpPr>
          <p:nvPr>
            <p:ph type="ctrTitle"/>
          </p:nvPr>
        </p:nvSpPr>
        <p:spPr>
          <a:xfrm>
            <a:off x="1868988" y="441450"/>
            <a:ext cx="54060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2"/>
                </a:solidFill>
              </a:rPr>
              <a:t>A LITTLE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BIT </a:t>
            </a:r>
            <a:br>
              <a:rPr lang="en-GB" dirty="0"/>
            </a:br>
            <a:r>
              <a:rPr lang="en-GB" dirty="0">
                <a:solidFill>
                  <a:schemeClr val="dk2"/>
                </a:solidFill>
              </a:rPr>
              <a:t>OF HISTORY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17" name="Google Shape;817;p47"/>
          <p:cNvSpPr txBox="1"/>
          <p:nvPr/>
        </p:nvSpPr>
        <p:spPr>
          <a:xfrm>
            <a:off x="801775" y="3771550"/>
            <a:ext cx="17769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Venus is the second planet from the Sun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8" name="Google Shape;818;p47"/>
          <p:cNvSpPr txBox="1"/>
          <p:nvPr/>
        </p:nvSpPr>
        <p:spPr>
          <a:xfrm>
            <a:off x="801884" y="3343150"/>
            <a:ext cx="17769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1994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" name="Google Shape;819;p47"/>
          <p:cNvSpPr txBox="1"/>
          <p:nvPr/>
        </p:nvSpPr>
        <p:spPr>
          <a:xfrm>
            <a:off x="2722925" y="3771550"/>
            <a:ext cx="17769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Despite being red, Mars is a very cold place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" name="Google Shape;820;p47"/>
          <p:cNvSpPr txBox="1"/>
          <p:nvPr/>
        </p:nvSpPr>
        <p:spPr>
          <a:xfrm>
            <a:off x="2723034" y="3343150"/>
            <a:ext cx="17769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2000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1" name="Google Shape;821;p47"/>
          <p:cNvSpPr txBox="1"/>
          <p:nvPr/>
        </p:nvSpPr>
        <p:spPr>
          <a:xfrm>
            <a:off x="4644075" y="3771550"/>
            <a:ext cx="17769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Saturn is a gas giant and has several rings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2" name="Google Shape;822;p47"/>
          <p:cNvSpPr txBox="1"/>
          <p:nvPr/>
        </p:nvSpPr>
        <p:spPr>
          <a:xfrm>
            <a:off x="4644184" y="3343150"/>
            <a:ext cx="17769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2020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3" name="Google Shape;823;p47"/>
          <p:cNvSpPr txBox="1"/>
          <p:nvPr/>
        </p:nvSpPr>
        <p:spPr>
          <a:xfrm>
            <a:off x="6565225" y="3771550"/>
            <a:ext cx="17769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Neptune is the farthest planet from the Sun</a:t>
            </a:r>
            <a:endParaRPr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4" name="Google Shape;824;p47"/>
          <p:cNvSpPr txBox="1"/>
          <p:nvPr/>
        </p:nvSpPr>
        <p:spPr>
          <a:xfrm>
            <a:off x="6565334" y="3343150"/>
            <a:ext cx="1776900" cy="504900"/>
          </a:xfrm>
          <a:prstGeom prst="rect">
            <a:avLst/>
          </a:prstGeom>
          <a:noFill/>
          <a:ln>
            <a:noFill/>
          </a:ln>
          <a:effectLst>
            <a:outerShdw dist="85725" dir="444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202X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5" name="Google Shape;825;p47"/>
          <p:cNvSpPr txBox="1"/>
          <p:nvPr/>
        </p:nvSpPr>
        <p:spPr>
          <a:xfrm rot="677341">
            <a:off x="1206947" y="2341608"/>
            <a:ext cx="967010" cy="50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1st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6" name="Google Shape;826;p47"/>
          <p:cNvSpPr txBox="1"/>
          <p:nvPr/>
        </p:nvSpPr>
        <p:spPr>
          <a:xfrm rot="-317267">
            <a:off x="3127959" y="2341630"/>
            <a:ext cx="966814" cy="50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2nd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7" name="Google Shape;827;p47"/>
          <p:cNvSpPr txBox="1"/>
          <p:nvPr/>
        </p:nvSpPr>
        <p:spPr>
          <a:xfrm rot="822772">
            <a:off x="5049220" y="2341511"/>
            <a:ext cx="966859" cy="50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3rd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8" name="Google Shape;828;p47"/>
          <p:cNvSpPr txBox="1"/>
          <p:nvPr/>
        </p:nvSpPr>
        <p:spPr>
          <a:xfrm rot="-251977">
            <a:off x="6970300" y="2341569"/>
            <a:ext cx="966796" cy="50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FFFFFF"/>
                </a:solidFill>
                <a:latin typeface="Hobo Std" panose="00000600000000000000" pitchFamily="50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4th</a:t>
            </a:r>
            <a:endParaRPr sz="3000" b="1" dirty="0">
              <a:solidFill>
                <a:srgbClr val="FFFFFF"/>
              </a:solidFill>
              <a:latin typeface="Hobo Std" panose="00000600000000000000" pitchFamily="50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9" name="Google Shape;829;p47"/>
          <p:cNvSpPr/>
          <p:nvPr/>
        </p:nvSpPr>
        <p:spPr>
          <a:xfrm flipH="1">
            <a:off x="2598450" y="2560102"/>
            <a:ext cx="67800" cy="6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30" name="Google Shape;830;p47"/>
          <p:cNvSpPr/>
          <p:nvPr/>
        </p:nvSpPr>
        <p:spPr>
          <a:xfrm flipH="1">
            <a:off x="6459300" y="2560097"/>
            <a:ext cx="67800" cy="6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  <p:sp>
        <p:nvSpPr>
          <p:cNvPr id="831" name="Google Shape;831;p47"/>
          <p:cNvSpPr/>
          <p:nvPr/>
        </p:nvSpPr>
        <p:spPr>
          <a:xfrm flipH="1">
            <a:off x="4546550" y="2568497"/>
            <a:ext cx="51000" cy="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MxNzY4NzliODJmOGYzMWEyZDdkODA0MWI0NTdiODcifQ=="/>
</p:tagLst>
</file>

<file path=ppt/theme/theme1.xml><?xml version="1.0" encoding="utf-8"?>
<a:theme xmlns:a="http://schemas.openxmlformats.org/drawingml/2006/main" name="www.freeppt7.com">
  <a:themeElements>
    <a:clrScheme name="Simple Light">
      <a:dk1>
        <a:srgbClr val="29194C"/>
      </a:dk1>
      <a:lt1>
        <a:srgbClr val="493779"/>
      </a:lt1>
      <a:dk2>
        <a:srgbClr val="EA9A2C"/>
      </a:dk2>
      <a:lt2>
        <a:srgbClr val="60C5EB"/>
      </a:lt2>
      <a:accent1>
        <a:srgbClr val="EB421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1218</Words>
  <Application>Microsoft Office PowerPoint</Application>
  <PresentationFormat>全屏显示(16:9)</PresentationFormat>
  <Paragraphs>312</Paragraphs>
  <Slides>37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8" baseType="lpstr">
      <vt:lpstr>Grandstander</vt:lpstr>
      <vt:lpstr>Hobo Std</vt:lpstr>
      <vt:lpstr>微软雅黑</vt:lpstr>
      <vt:lpstr>Arial</vt:lpstr>
      <vt:lpstr>Calibri</vt:lpstr>
      <vt:lpstr>Lato</vt:lpstr>
      <vt:lpstr>MS Reference Sans Serif</vt:lpstr>
      <vt:lpstr>Poppins</vt:lpstr>
      <vt:lpstr>Roboto Condensed Light</vt:lpstr>
      <vt:lpstr>www.freeppt7.com</vt:lpstr>
      <vt:lpstr>www.jpppt.com</vt:lpstr>
      <vt:lpstr>GEEK PRIDE DAY</vt:lpstr>
      <vt:lpstr>01</vt:lpstr>
      <vt:lpstr>WHOA!</vt:lpstr>
      <vt:lpstr>—SOMEONE   FAMOUS</vt:lpstr>
      <vt:lpstr>GEEK STORY</vt:lpstr>
      <vt:lpstr>INTRODUCTION</vt:lpstr>
      <vt:lpstr>AWESOME WORDS</vt:lpstr>
      <vt:lpstr>THE GEEK FESTIVITY</vt:lpstr>
      <vt:lpstr>A LITTLE BIT  OF HISTORY</vt:lpstr>
      <vt:lpstr>FESTIVITY</vt:lpstr>
      <vt:lpstr>MAIN EVENTS</vt:lpstr>
      <vt:lpstr>LET’S CELEBRATE</vt:lpstr>
      <vt:lpstr>WHERE IS IT CELEBRATED?</vt:lpstr>
      <vt:lpstr>A PICTURE IS WORTH A THOUSAND WORDS</vt:lpstr>
      <vt:lpstr>VENUS</vt:lpstr>
      <vt:lpstr>LET’S HAVE FUN</vt:lpstr>
      <vt:lpstr>The most popular holidays</vt:lpstr>
      <vt:lpstr>TRADITION</vt:lpstr>
      <vt:lpstr>A GEEK  TRADITION</vt:lpstr>
      <vt:lpstr>HOW TO CELEBRATE GEEK DAY</vt:lpstr>
      <vt:lpstr>333,000</vt:lpstr>
      <vt:lpstr>PARTS OF A  GEEK ROCKET</vt:lpstr>
      <vt:lpstr>LET’S GO TO THE EVENT</vt:lpstr>
      <vt:lpstr>100,000</vt:lpstr>
      <vt:lpstr>SECONDARY EVENTS</vt:lpstr>
      <vt:lpstr>AN EGALITARIAN EVENT</vt:lpstr>
      <vt:lpstr>A GALACTIC TRADITION</vt:lpstr>
      <vt:lpstr>MAKE YOUR SCHEDULE</vt:lpstr>
      <vt:lpstr>CHARACTERISTIC ELEMENTS</vt:lpstr>
      <vt:lpstr>DESKTOP MOCKUP</vt:lpstr>
      <vt:lpstr>TABLET MOCKUP</vt:lpstr>
      <vt:lpstr>PHONE MOCKUP</vt:lpstr>
      <vt:lpstr>OUR GEEK TEAM</vt:lpstr>
      <vt:lpstr>THANKS!</vt:lpstr>
      <vt:lpstr>ICON PACK:  NERD</vt:lpstr>
      <vt:lpstr>ALTERNATIVE RESOURCES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</dc:title>
  <dc:creator>第一PPT</dc:creator>
  <cp:keywords>www.1ppt.com</cp:keywords>
  <dc:description>www.1ppt.com</dc:description>
  <cp:lastModifiedBy>之灵</cp:lastModifiedBy>
  <cp:revision>10</cp:revision>
  <dcterms:created xsi:type="dcterms:W3CDTF">2023-10-25T01:41:00Z</dcterms:created>
  <dcterms:modified xsi:type="dcterms:W3CDTF">2024-01-31T14:01:33Z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4DF217A9EDC24D3E9822F074B2C64A65_12</vt:lpwstr>
  </property>
  <property fmtid="{D5CDD505-2E9C-101B-9397-08002B2CF9AE}" pid="3" name="KSOProductBuildVer">
    <vt:lpwstr>2052-12.1.0.15712</vt:lpwstr>
  </property>
</Properties>
</file>