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Lst>
  <p:sldIdLst>
    <p:sldId id="256" r:id="rId3"/>
    <p:sldId id="257" r:id="rId4"/>
    <p:sldId id="258" r:id="rId5"/>
    <p:sldId id="263" r:id="rId6"/>
    <p:sldId id="266" r:id="rId7"/>
    <p:sldId id="264" r:id="rId8"/>
    <p:sldId id="265" r:id="rId9"/>
    <p:sldId id="267" r:id="rId10"/>
    <p:sldId id="259" r:id="rId11"/>
    <p:sldId id="271" r:id="rId12"/>
    <p:sldId id="269" r:id="rId13"/>
    <p:sldId id="268" r:id="rId14"/>
    <p:sldId id="270" r:id="rId15"/>
    <p:sldId id="260" r:id="rId16"/>
    <p:sldId id="272" r:id="rId17"/>
    <p:sldId id="275" r:id="rId18"/>
    <p:sldId id="273" r:id="rId19"/>
    <p:sldId id="274" r:id="rId20"/>
    <p:sldId id="261" r:id="rId21"/>
    <p:sldId id="276" r:id="rId22"/>
    <p:sldId id="277" r:id="rId23"/>
    <p:sldId id="278" r:id="rId24"/>
    <p:sldId id="279" r:id="rId25"/>
    <p:sldId id="321"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7419"/>
    <a:srgbClr val="B7C93C"/>
    <a:srgbClr val="FAFDFE"/>
    <a:srgbClr val="5E7C51"/>
    <a:srgbClr val="DA9E1E"/>
    <a:srgbClr val="EEF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showGuides="1">
      <p:cViewPr varScale="1">
        <p:scale>
          <a:sx n="69" d="100"/>
          <a:sy n="69" d="100"/>
        </p:scale>
        <p:origin x="756" y="66"/>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385282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121495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20904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82560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76326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4043446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8595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1124689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037707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1302008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198113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1575086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470826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907741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3524474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138859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433213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409676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1263549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57711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3318292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35511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1228216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1790250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4047092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117008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4118203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533432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
        <p:nvSpPr>
          <p:cNvPr id="10" name="TextBox 8"/>
          <p:cNvSpPr txBox="1"/>
          <p:nvPr userDrawn="1"/>
        </p:nvSpPr>
        <p:spPr>
          <a:xfrm>
            <a:off x="453650" y="4"/>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999092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456672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588515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1327155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77486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313894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624193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417054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3534611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390277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2087143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3782183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2/3/2024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1153578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1219170"/>
            <a:fld id="{2E3AAC11-D570-4EA9-AFC0-30FB72BA45EB}" type="datetimeFigureOut">
              <a:rPr lang="zh-CN" altLang="en-US" sz="2400" smtClean="0">
                <a:solidFill>
                  <a:prstClr val="black"/>
                </a:solidFill>
              </a:rPr>
              <a:pPr defTabSz="1219170"/>
              <a:t>2024/2/3</a:t>
            </a:fld>
            <a:endParaRPr lang="zh-CN" altLang="en-US" sz="2400">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pPr defTabSz="1219170"/>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1219170"/>
            <a:fld id="{55ECCFAA-F4FB-487C-9F1E-C8836D0C3DC9}" type="slidenum">
              <a:rPr lang="zh-CN" altLang="en-US" sz="2400" smtClean="0">
                <a:solidFill>
                  <a:prstClr val="black"/>
                </a:solidFill>
              </a:rPr>
              <a:pPr defTabSz="1219170"/>
              <a:t>‹#›</a:t>
            </a:fld>
            <a:endParaRPr lang="zh-CN" altLang="en-US" sz="2400">
              <a:solidFill>
                <a:prstClr val="black"/>
              </a:solidFill>
            </a:endParaRPr>
          </a:p>
        </p:txBody>
      </p:sp>
    </p:spTree>
    <p:extLst>
      <p:ext uri="{BB962C8B-B14F-4D97-AF65-F5344CB8AC3E}">
        <p14:creationId xmlns:p14="http://schemas.microsoft.com/office/powerpoint/2010/main" val="2236739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1219170"/>
            <a:fld id="{2E3AAC11-D570-4EA9-AFC0-30FB72BA45EB}" type="datetimeFigureOut">
              <a:rPr lang="zh-CN" altLang="en-US" sz="2400" smtClean="0">
                <a:solidFill>
                  <a:prstClr val="black"/>
                </a:solidFill>
              </a:rPr>
              <a:pPr defTabSz="1219170"/>
              <a:t>2024/2/3</a:t>
            </a:fld>
            <a:endParaRPr lang="zh-CN" altLang="en-US" sz="2400">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pPr defTabSz="1219170"/>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1219170"/>
            <a:fld id="{55ECCFAA-F4FB-487C-9F1E-C8836D0C3DC9}" type="slidenum">
              <a:rPr lang="zh-CN" altLang="en-US" sz="2400" smtClean="0">
                <a:solidFill>
                  <a:prstClr val="black"/>
                </a:solidFill>
              </a:rPr>
              <a:pPr defTabSz="1219170"/>
              <a:t>‹#›</a:t>
            </a:fld>
            <a:endParaRPr lang="zh-CN" altLang="en-US" sz="2400">
              <a:solidFill>
                <a:prstClr val="black"/>
              </a:solidFill>
            </a:endParaRPr>
          </a:p>
        </p:txBody>
      </p:sp>
    </p:spTree>
    <p:extLst>
      <p:ext uri="{BB962C8B-B14F-4D97-AF65-F5344CB8AC3E}">
        <p14:creationId xmlns:p14="http://schemas.microsoft.com/office/powerpoint/2010/main" val="1446974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99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338938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129608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405592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12955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A5359-855A-40C1-B8A1-6D6F596CD93A}" type="datetimeFigureOut">
              <a:rPr lang="zh-CN" altLang="en-US" smtClean="0"/>
              <a:t>2024/2/3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4398778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A5359-855A-40C1-B8A1-6D6F596CD93A}" type="datetimeFigureOut">
              <a:rPr lang="zh-CN" altLang="en-US" smtClean="0"/>
              <a:t>2024/2/3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47B02-BBC6-4E88-B07C-9937BA5435D5}" type="slidenum">
              <a:rPr lang="zh-CN" altLang="en-US" smtClean="0"/>
              <a:t>‹#›</a:t>
            </a:fld>
            <a:endParaRPr lang="zh-CN" altLang="en-US"/>
          </a:p>
        </p:txBody>
      </p:sp>
    </p:spTree>
    <p:extLst>
      <p:ext uri="{BB962C8B-B14F-4D97-AF65-F5344CB8AC3E}">
        <p14:creationId xmlns:p14="http://schemas.microsoft.com/office/powerpoint/2010/main" val="429433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54" r:id="rId40"/>
    <p:sldLayoutId id="2147483655" r:id="rId41"/>
    <p:sldLayoutId id="2147483656" r:id="rId42"/>
    <p:sldLayoutId id="2147483657" r:id="rId43"/>
    <p:sldLayoutId id="2147483658" r:id="rId44"/>
    <p:sldLayoutId id="2147483659" r:id="rId45"/>
    <p:sldLayoutId id="2147483698"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79925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6" Type="http://schemas.openxmlformats.org/officeDocument/2006/relationships/image" Target="../media/image9.jpg"/><Relationship Id="rId5" Type="http://schemas.openxmlformats.org/officeDocument/2006/relationships/image" Target="../media/image8.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5" Type="http://schemas.openxmlformats.org/officeDocument/2006/relationships/image" Target="../media/image10.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1.xml"/><Relationship Id="rId1" Type="http://schemas.openxmlformats.org/officeDocument/2006/relationships/tags" Target="../tags/tag5.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Layout" Target="../slideLayouts/slideLayout41.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5" Type="http://schemas.openxmlformats.org/officeDocument/2006/relationships/image" Target="../media/image14.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5" Type="http://schemas.openxmlformats.org/officeDocument/2006/relationships/image" Target="../media/image15.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freeppt7.com/ggslide-school/" TargetMode="External"/><Relationship Id="rId3" Type="http://schemas.openxmlformats.org/officeDocument/2006/relationships/hyperlink" Target="https://www.facebook.com/freeppt7/" TargetMode="External"/><Relationship Id="rId7" Type="http://schemas.openxmlformats.org/officeDocument/2006/relationships/hyperlink" Target="https://www.youtube.com/@Slidestemplatesfree" TargetMode="External"/><Relationship Id="rId12"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46.xml"/><Relationship Id="rId6" Type="http://schemas.openxmlformats.org/officeDocument/2006/relationships/image" Target="../media/image17.png"/><Relationship Id="rId11" Type="http://schemas.openxmlformats.org/officeDocument/2006/relationships/hyperlink" Target="https://www.linkedin.com/in/liu-kaiwei-b180991a9/" TargetMode="External"/><Relationship Id="rId5" Type="http://schemas.openxmlformats.org/officeDocument/2006/relationships/hyperlink" Target="https://www.instagram.com/slidesfree/" TargetMode="External"/><Relationship Id="rId15" Type="http://schemas.openxmlformats.org/officeDocument/2006/relationships/hyperlink" Target="http://www.freeppt7.com/"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s://twitter.com/freeppt7_com" TargetMode="External"/><Relationship Id="rId14" Type="http://schemas.openxmlformats.org/officeDocument/2006/relationships/hyperlink" Target="https://www.freeppt7.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5" Type="http://schemas.openxmlformats.org/officeDocument/2006/relationships/image" Target="../media/image3.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1.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 Id="rId5" Type="http://schemas.openxmlformats.org/officeDocument/2006/relationships/image" Target="../media/image7.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5" name="矩形 4">
            <a:extLst>
              <a:ext uri="{FF2B5EF4-FFF2-40B4-BE49-F238E27FC236}">
                <a16:creationId xmlns:a16="http://schemas.microsoft.com/office/drawing/2014/main" id="{535883B3-EF7F-4DF1-A1E7-9EAA262A8946}"/>
              </a:ext>
            </a:extLst>
          </p:cNvPr>
          <p:cNvSpPr/>
          <p:nvPr/>
        </p:nvSpPr>
        <p:spPr>
          <a:xfrm>
            <a:off x="1145828" y="2328619"/>
            <a:ext cx="9900344" cy="1318374"/>
          </a:xfrm>
          <a:prstGeom prst="rect">
            <a:avLst/>
          </a:prstGeom>
        </p:spPr>
        <p:txBody>
          <a:bodyPr vert="horz" wrap="square">
            <a:spAutoFit/>
          </a:bodyPr>
          <a:lstStyle/>
          <a:p>
            <a:pPr algn="ctr">
              <a:lnSpc>
                <a:spcPct val="130000"/>
              </a:lnSpc>
              <a:spcBef>
                <a:spcPts val="600"/>
              </a:spcBef>
              <a:spcAft>
                <a:spcPts val="600"/>
              </a:spcAft>
              <a:defRPr/>
            </a:pPr>
            <a:r>
              <a:rPr lang="en-US" altLang="zh-CN" sz="6600" b="1" kern="2000" dirty="0">
                <a:solidFill>
                  <a:srgbClr val="657419"/>
                </a:solidFill>
                <a:latin typeface="华文楷体" panose="02010600040101010101" pitchFamily="2" charset="-122"/>
                <a:ea typeface="华文楷体" panose="02010600040101010101" pitchFamily="2" charset="-122"/>
              </a:rPr>
              <a:t>FREE PPT TEMPLATES</a:t>
            </a:r>
          </a:p>
        </p:txBody>
      </p:sp>
      <p:sp>
        <p:nvSpPr>
          <p:cNvPr id="6" name="矩形 5">
            <a:extLst>
              <a:ext uri="{FF2B5EF4-FFF2-40B4-BE49-F238E27FC236}">
                <a16:creationId xmlns:a16="http://schemas.microsoft.com/office/drawing/2014/main" id="{535883B3-EF7F-4DF1-A1E7-9EAA262A8946}"/>
              </a:ext>
            </a:extLst>
          </p:cNvPr>
          <p:cNvSpPr/>
          <p:nvPr/>
        </p:nvSpPr>
        <p:spPr>
          <a:xfrm>
            <a:off x="2660073" y="3727410"/>
            <a:ext cx="7093527" cy="597921"/>
          </a:xfrm>
          <a:prstGeom prst="rect">
            <a:avLst/>
          </a:prstGeom>
        </p:spPr>
        <p:txBody>
          <a:bodyPr wrap="square">
            <a:spAutoFit/>
          </a:bodyPr>
          <a:lstStyle/>
          <a:p>
            <a:pPr algn="ctr">
              <a:lnSpc>
                <a:spcPct val="130000"/>
              </a:lnSpc>
              <a:spcBef>
                <a:spcPts val="600"/>
              </a:spcBef>
              <a:spcAft>
                <a:spcPts val="600"/>
              </a:spcAft>
              <a:defRPr/>
            </a:pPr>
            <a:r>
              <a:rPr lang="en-US" altLang="zh-CN" sz="2800" dirty="0">
                <a:solidFill>
                  <a:srgbClr val="B7C93C"/>
                </a:solidFill>
                <a:latin typeface="微软雅黑" panose="020B0503020204020204" pitchFamily="34" charset="-122"/>
                <a:ea typeface="微软雅黑" panose="020B0503020204020204" pitchFamily="34" charset="-122"/>
              </a:rPr>
              <a:t>Insert the Subtitle of Your Presentation</a:t>
            </a:r>
          </a:p>
        </p:txBody>
      </p:sp>
      <p:sp>
        <p:nvSpPr>
          <p:cNvPr id="7" name="文本框 6"/>
          <p:cNvSpPr txBox="1"/>
          <p:nvPr/>
        </p:nvSpPr>
        <p:spPr>
          <a:xfrm>
            <a:off x="4682836" y="4619876"/>
            <a:ext cx="2826327" cy="476071"/>
          </a:xfrm>
          <a:prstGeom prst="roundRect">
            <a:avLst>
              <a:gd name="adj" fmla="val 50000"/>
            </a:avLst>
          </a:prstGeom>
          <a:noFill/>
        </p:spPr>
        <p:txBody>
          <a:bodyPr wrap="square" rtlCol="0" anchor="ctr">
            <a:spAutoFit/>
          </a:bodyPr>
          <a:lstStyle/>
          <a:p>
            <a:pPr algn="ctr"/>
            <a:r>
              <a:rPr lang="en-US" altLang="zh-CN" sz="1600" dirty="0">
                <a:solidFill>
                  <a:srgbClr val="657419"/>
                </a:solidFill>
                <a:latin typeface="华文楷体" panose="02010600040101010101" pitchFamily="2" charset="-122"/>
                <a:ea typeface="华文楷体" panose="02010600040101010101" pitchFamily="2" charset="-122"/>
              </a:rPr>
              <a:t>Report </a:t>
            </a:r>
            <a:r>
              <a:rPr lang="zh-CN" altLang="en-US" sz="1600" dirty="0">
                <a:solidFill>
                  <a:srgbClr val="657419"/>
                </a:solidFill>
                <a:latin typeface="华文楷体" panose="02010600040101010101" pitchFamily="2" charset="-122"/>
                <a:ea typeface="华文楷体" panose="02010600040101010101" pitchFamily="2" charset="-122"/>
              </a:rPr>
              <a:t>：</a:t>
            </a:r>
            <a:r>
              <a:rPr lang="en-US" altLang="zh-CN" sz="1600" dirty="0">
                <a:solidFill>
                  <a:srgbClr val="657419"/>
                </a:solidFill>
                <a:latin typeface="华文楷体" panose="02010600040101010101" pitchFamily="2" charset="-122"/>
                <a:ea typeface="华文楷体" panose="02010600040101010101" pitchFamily="2" charset="-122"/>
              </a:rPr>
              <a:t>www.freeppt7.com</a:t>
            </a:r>
            <a:endParaRPr lang="zh-CN" altLang="en-US" sz="1600" dirty="0">
              <a:solidFill>
                <a:srgbClr val="657419"/>
              </a:solidFill>
              <a:latin typeface="华文楷体" panose="02010600040101010101" pitchFamily="2" charset="-122"/>
              <a:ea typeface="华文楷体" panose="02010600040101010101" pitchFamily="2" charset="-122"/>
            </a:endParaRPr>
          </a:p>
        </p:txBody>
      </p:sp>
      <p:sp>
        <p:nvSpPr>
          <p:cNvPr id="8" name="矩形 7">
            <a:extLst>
              <a:ext uri="{FF2B5EF4-FFF2-40B4-BE49-F238E27FC236}">
                <a16:creationId xmlns:a16="http://schemas.microsoft.com/office/drawing/2014/main" id="{535883B3-EF7F-4DF1-A1E7-9EAA262A8946}"/>
              </a:ext>
            </a:extLst>
          </p:cNvPr>
          <p:cNvSpPr/>
          <p:nvPr/>
        </p:nvSpPr>
        <p:spPr>
          <a:xfrm>
            <a:off x="2792415" y="989381"/>
            <a:ext cx="6607171" cy="1588705"/>
          </a:xfrm>
          <a:prstGeom prst="rect">
            <a:avLst/>
          </a:prstGeom>
        </p:spPr>
        <p:txBody>
          <a:bodyPr wrap="square">
            <a:spAutoFit/>
          </a:bodyPr>
          <a:lstStyle/>
          <a:p>
            <a:pPr algn="ctr">
              <a:lnSpc>
                <a:spcPct val="130000"/>
              </a:lnSpc>
              <a:spcBef>
                <a:spcPts val="600"/>
              </a:spcBef>
              <a:spcAft>
                <a:spcPts val="600"/>
              </a:spcAft>
              <a:defRPr/>
            </a:pPr>
            <a:r>
              <a:rPr lang="en-US" altLang="zh-CN" sz="8000" b="1" spc="600" dirty="0">
                <a:solidFill>
                  <a:srgbClr val="B7C93C"/>
                </a:solidFill>
                <a:latin typeface="Vivaldi" panose="03020602050506090804" pitchFamily="66" charset="0"/>
                <a:ea typeface="微软雅黑" panose="020B0503020204020204" pitchFamily="34" charset="-122"/>
              </a:rPr>
              <a:t>Morning</a:t>
            </a:r>
          </a:p>
        </p:txBody>
      </p:sp>
      <p:sp>
        <p:nvSpPr>
          <p:cNvPr id="2" name="Rounded Rectangle 7">
            <a:extLst>
              <a:ext uri="{FF2B5EF4-FFF2-40B4-BE49-F238E27FC236}">
                <a16:creationId xmlns:a16="http://schemas.microsoft.com/office/drawing/2014/main" id="{7EEFBE6F-0641-FE01-D1C4-BA4DD66628B5}"/>
              </a:ext>
            </a:extLst>
          </p:cNvPr>
          <p:cNvSpPr/>
          <p:nvPr/>
        </p:nvSpPr>
        <p:spPr>
          <a:xfrm>
            <a:off x="9753600" y="530089"/>
            <a:ext cx="1684599" cy="413563"/>
          </a:xfrm>
          <a:prstGeom prst="roundRect">
            <a:avLst>
              <a:gd name="adj" fmla="val 50000"/>
            </a:avLst>
          </a:prstGeom>
          <a:solidFill>
            <a:schemeClr val="bg1">
              <a:alpha val="0"/>
            </a:schemeClr>
          </a:solidFill>
          <a:ln w="15875">
            <a:solidFill>
              <a:srgbClr val="657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1300780090"/>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500"/>
                                        <p:tgtEl>
                                          <p:spTgt spid="6"/>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cxnSp>
        <p:nvCxnSpPr>
          <p:cNvPr id="7" name="直接连接符 6"/>
          <p:cNvCxnSpPr/>
          <p:nvPr/>
        </p:nvCxnSpPr>
        <p:spPr>
          <a:xfrm>
            <a:off x="1030605" y="2724785"/>
            <a:ext cx="10029825" cy="0"/>
          </a:xfrm>
          <a:prstGeom prst="line">
            <a:avLst/>
          </a:prstGeom>
          <a:ln w="12700">
            <a:solidFill>
              <a:srgbClr val="65741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924608" y="3477535"/>
            <a:ext cx="2433221" cy="11622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Content Placeholder 2"/>
          <p:cNvSpPr txBox="1">
            <a:spLocks/>
          </p:cNvSpPr>
          <p:nvPr/>
        </p:nvSpPr>
        <p:spPr>
          <a:xfrm>
            <a:off x="3561128" y="3477535"/>
            <a:ext cx="2433221" cy="11622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Content Placeholder 2"/>
          <p:cNvSpPr txBox="1">
            <a:spLocks/>
          </p:cNvSpPr>
          <p:nvPr/>
        </p:nvSpPr>
        <p:spPr>
          <a:xfrm>
            <a:off x="6197648" y="3477535"/>
            <a:ext cx="2433221" cy="11622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Content Placeholder 2"/>
          <p:cNvSpPr txBox="1">
            <a:spLocks/>
          </p:cNvSpPr>
          <p:nvPr/>
        </p:nvSpPr>
        <p:spPr>
          <a:xfrm>
            <a:off x="8834168" y="3477535"/>
            <a:ext cx="2433221" cy="11622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椭圆 31"/>
          <p:cNvSpPr/>
          <p:nvPr/>
        </p:nvSpPr>
        <p:spPr>
          <a:xfrm>
            <a:off x="1877608" y="2421182"/>
            <a:ext cx="525885" cy="561976"/>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657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8" name="椭圆 31"/>
          <p:cNvSpPr/>
          <p:nvPr/>
        </p:nvSpPr>
        <p:spPr>
          <a:xfrm>
            <a:off x="4514795" y="2421182"/>
            <a:ext cx="525885" cy="561976"/>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657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9" name="椭圆 31"/>
          <p:cNvSpPr/>
          <p:nvPr/>
        </p:nvSpPr>
        <p:spPr>
          <a:xfrm>
            <a:off x="7151982" y="2421182"/>
            <a:ext cx="525885" cy="561976"/>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657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20" name="椭圆 31"/>
          <p:cNvSpPr/>
          <p:nvPr/>
        </p:nvSpPr>
        <p:spPr>
          <a:xfrm>
            <a:off x="9789169" y="2421182"/>
            <a:ext cx="525885" cy="561976"/>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657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Tree>
    <p:extLst>
      <p:ext uri="{BB962C8B-B14F-4D97-AF65-F5344CB8AC3E}">
        <p14:creationId xmlns:p14="http://schemas.microsoft.com/office/powerpoint/2010/main" val="446108856"/>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7" name="Freeform 5">
            <a:extLst>
              <a:ext uri="{FF2B5EF4-FFF2-40B4-BE49-F238E27FC236}">
                <a16:creationId xmlns:a16="http://schemas.microsoft.com/office/drawing/2014/main" id="{19251147-C870-4B4E-AF93-18BCAC229878}"/>
              </a:ext>
            </a:extLst>
          </p:cNvPr>
          <p:cNvSpPr>
            <a:spLocks/>
          </p:cNvSpPr>
          <p:nvPr/>
        </p:nvSpPr>
        <p:spPr bwMode="auto">
          <a:xfrm>
            <a:off x="4449989" y="2910124"/>
            <a:ext cx="1614574" cy="741672"/>
          </a:xfrm>
          <a:custGeom>
            <a:avLst/>
            <a:gdLst>
              <a:gd name="T0" fmla="*/ 462 w 462"/>
              <a:gd name="T1" fmla="*/ 0 h 212"/>
              <a:gd name="T2" fmla="*/ 392 w 462"/>
              <a:gd name="T3" fmla="*/ 36 h 212"/>
              <a:gd name="T4" fmla="*/ 108 w 462"/>
              <a:gd name="T5" fmla="*/ 36 h 212"/>
              <a:gd name="T6" fmla="*/ 93 w 462"/>
              <a:gd name="T7" fmla="*/ 48 h 212"/>
              <a:gd name="T8" fmla="*/ 7 w 462"/>
              <a:gd name="T9" fmla="*/ 199 h 212"/>
              <a:gd name="T10" fmla="*/ 22 w 462"/>
              <a:gd name="T11" fmla="*/ 212 h 212"/>
              <a:gd name="T12" fmla="*/ 294 w 462"/>
              <a:gd name="T13" fmla="*/ 212 h 212"/>
              <a:gd name="T14" fmla="*/ 366 w 462"/>
              <a:gd name="T15" fmla="*/ 176 h 212"/>
              <a:gd name="T16" fmla="*/ 462 w 46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212">
                <a:moveTo>
                  <a:pt x="462" y="0"/>
                </a:moveTo>
                <a:cubicBezTo>
                  <a:pt x="462" y="0"/>
                  <a:pt x="447" y="36"/>
                  <a:pt x="392" y="36"/>
                </a:cubicBezTo>
                <a:cubicBezTo>
                  <a:pt x="108" y="36"/>
                  <a:pt x="108" y="36"/>
                  <a:pt x="108" y="36"/>
                </a:cubicBezTo>
                <a:cubicBezTo>
                  <a:pt x="96" y="36"/>
                  <a:pt x="93" y="48"/>
                  <a:pt x="93" y="48"/>
                </a:cubicBezTo>
                <a:cubicBezTo>
                  <a:pt x="7" y="199"/>
                  <a:pt x="7" y="199"/>
                  <a:pt x="7" y="199"/>
                </a:cubicBezTo>
                <a:cubicBezTo>
                  <a:pt x="7" y="199"/>
                  <a:pt x="0" y="212"/>
                  <a:pt x="22" y="212"/>
                </a:cubicBezTo>
                <a:cubicBezTo>
                  <a:pt x="294" y="212"/>
                  <a:pt x="294" y="212"/>
                  <a:pt x="294" y="212"/>
                </a:cubicBezTo>
                <a:cubicBezTo>
                  <a:pt x="345" y="212"/>
                  <a:pt x="366" y="176"/>
                  <a:pt x="366" y="176"/>
                </a:cubicBezTo>
                <a:lnTo>
                  <a:pt x="462" y="0"/>
                </a:lnTo>
                <a:close/>
              </a:path>
            </a:pathLst>
          </a:custGeom>
          <a:solidFill>
            <a:srgbClr val="B7C93C"/>
          </a:solidFill>
          <a:ln>
            <a:noFill/>
          </a:ln>
        </p:spPr>
        <p:txBody>
          <a:bodyPr vert="horz" wrap="square" lIns="91440" tIns="45720" rIns="91440" bIns="45720" numCol="1" anchor="t" anchorCtr="0" compatLnSpc="1">
            <a:prstTxWarp prst="textNoShape">
              <a:avLst/>
            </a:prstTxWarp>
          </a:bodyPr>
          <a:lstStyle/>
          <a:p>
            <a:endParaRPr lang="id-ID">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9" name="Freeform 6">
            <a:extLst>
              <a:ext uri="{FF2B5EF4-FFF2-40B4-BE49-F238E27FC236}">
                <a16:creationId xmlns:a16="http://schemas.microsoft.com/office/drawing/2014/main" id="{DBD2136B-ABE6-44E1-A98E-1BC4080CB95E}"/>
              </a:ext>
            </a:extLst>
          </p:cNvPr>
          <p:cNvSpPr>
            <a:spLocks/>
          </p:cNvSpPr>
          <p:nvPr/>
        </p:nvSpPr>
        <p:spPr bwMode="auto">
          <a:xfrm>
            <a:off x="6064563" y="2091779"/>
            <a:ext cx="740197" cy="1618996"/>
          </a:xfrm>
          <a:custGeom>
            <a:avLst/>
            <a:gdLst>
              <a:gd name="T0" fmla="*/ 212 w 212"/>
              <a:gd name="T1" fmla="*/ 463 h 463"/>
              <a:gd name="T2" fmla="*/ 176 w 212"/>
              <a:gd name="T3" fmla="*/ 392 h 463"/>
              <a:gd name="T4" fmla="*/ 176 w 212"/>
              <a:gd name="T5" fmla="*/ 108 h 463"/>
              <a:gd name="T6" fmla="*/ 164 w 212"/>
              <a:gd name="T7" fmla="*/ 93 h 463"/>
              <a:gd name="T8" fmla="*/ 13 w 212"/>
              <a:gd name="T9" fmla="*/ 7 h 463"/>
              <a:gd name="T10" fmla="*/ 0 w 212"/>
              <a:gd name="T11" fmla="*/ 22 h 463"/>
              <a:gd name="T12" fmla="*/ 0 w 212"/>
              <a:gd name="T13" fmla="*/ 294 h 463"/>
              <a:gd name="T14" fmla="*/ 36 w 212"/>
              <a:gd name="T15" fmla="*/ 366 h 463"/>
              <a:gd name="T16" fmla="*/ 212 w 212"/>
              <a:gd name="T17"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3">
                <a:moveTo>
                  <a:pt x="212" y="463"/>
                </a:moveTo>
                <a:cubicBezTo>
                  <a:pt x="212" y="463"/>
                  <a:pt x="176" y="448"/>
                  <a:pt x="176" y="392"/>
                </a:cubicBezTo>
                <a:cubicBezTo>
                  <a:pt x="176" y="108"/>
                  <a:pt x="176" y="108"/>
                  <a:pt x="176" y="108"/>
                </a:cubicBezTo>
                <a:cubicBezTo>
                  <a:pt x="176" y="97"/>
                  <a:pt x="164" y="93"/>
                  <a:pt x="164" y="93"/>
                </a:cubicBezTo>
                <a:cubicBezTo>
                  <a:pt x="13" y="7"/>
                  <a:pt x="13" y="7"/>
                  <a:pt x="13" y="7"/>
                </a:cubicBezTo>
                <a:cubicBezTo>
                  <a:pt x="13" y="7"/>
                  <a:pt x="0" y="0"/>
                  <a:pt x="0" y="22"/>
                </a:cubicBezTo>
                <a:cubicBezTo>
                  <a:pt x="0" y="294"/>
                  <a:pt x="0" y="294"/>
                  <a:pt x="0" y="294"/>
                </a:cubicBezTo>
                <a:cubicBezTo>
                  <a:pt x="0" y="346"/>
                  <a:pt x="36" y="366"/>
                  <a:pt x="36" y="366"/>
                </a:cubicBezTo>
                <a:lnTo>
                  <a:pt x="212" y="463"/>
                </a:lnTo>
                <a:close/>
              </a:path>
            </a:pathLst>
          </a:custGeom>
          <a:solidFill>
            <a:srgbClr val="657419"/>
          </a:solidFill>
          <a:ln>
            <a:noFill/>
          </a:ln>
        </p:spPr>
        <p:txBody>
          <a:bodyPr vert="horz" wrap="square" lIns="91440" tIns="45720" rIns="91440" bIns="45720" numCol="1" anchor="t" anchorCtr="0" compatLnSpc="1">
            <a:prstTxWarp prst="textNoShape">
              <a:avLst/>
            </a:prstTxWarp>
          </a:bodyPr>
          <a:lstStyle/>
          <a:p>
            <a:endParaRPr lang="id-ID">
              <a:ln w="0"/>
              <a:effectLst>
                <a:outerShdw blurRad="38100" dist="19050" dir="2700000" algn="tl" rotWithShape="0">
                  <a:schemeClr val="dk1">
                    <a:alpha val="40000"/>
                  </a:schemeClr>
                </a:outerShdw>
              </a:effectLst>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10" name="Freeform 7">
            <a:extLst>
              <a:ext uri="{FF2B5EF4-FFF2-40B4-BE49-F238E27FC236}">
                <a16:creationId xmlns:a16="http://schemas.microsoft.com/office/drawing/2014/main" id="{7A15CD51-A08F-4DB5-BDF4-3DA871A3C0A9}"/>
              </a:ext>
            </a:extLst>
          </p:cNvPr>
          <p:cNvSpPr>
            <a:spLocks/>
          </p:cNvSpPr>
          <p:nvPr/>
        </p:nvSpPr>
        <p:spPr bwMode="auto">
          <a:xfrm>
            <a:off x="6270992" y="3746163"/>
            <a:ext cx="1617523" cy="740197"/>
          </a:xfrm>
          <a:custGeom>
            <a:avLst/>
            <a:gdLst>
              <a:gd name="T0" fmla="*/ 0 w 463"/>
              <a:gd name="T1" fmla="*/ 212 h 212"/>
              <a:gd name="T2" fmla="*/ 70 w 463"/>
              <a:gd name="T3" fmla="*/ 176 h 212"/>
              <a:gd name="T4" fmla="*/ 354 w 463"/>
              <a:gd name="T5" fmla="*/ 176 h 212"/>
              <a:gd name="T6" fmla="*/ 369 w 463"/>
              <a:gd name="T7" fmla="*/ 164 h 212"/>
              <a:gd name="T8" fmla="*/ 455 w 463"/>
              <a:gd name="T9" fmla="*/ 13 h 212"/>
              <a:gd name="T10" fmla="*/ 441 w 463"/>
              <a:gd name="T11" fmla="*/ 0 h 212"/>
              <a:gd name="T12" fmla="*/ 168 w 463"/>
              <a:gd name="T13" fmla="*/ 0 h 212"/>
              <a:gd name="T14" fmla="*/ 97 w 463"/>
              <a:gd name="T15" fmla="*/ 36 h 212"/>
              <a:gd name="T16" fmla="*/ 0 w 463"/>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212">
                <a:moveTo>
                  <a:pt x="0" y="212"/>
                </a:moveTo>
                <a:cubicBezTo>
                  <a:pt x="0" y="212"/>
                  <a:pt x="15" y="176"/>
                  <a:pt x="70" y="176"/>
                </a:cubicBezTo>
                <a:cubicBezTo>
                  <a:pt x="354" y="176"/>
                  <a:pt x="354" y="176"/>
                  <a:pt x="354" y="176"/>
                </a:cubicBezTo>
                <a:cubicBezTo>
                  <a:pt x="366" y="176"/>
                  <a:pt x="369" y="164"/>
                  <a:pt x="369" y="164"/>
                </a:cubicBezTo>
                <a:cubicBezTo>
                  <a:pt x="455" y="13"/>
                  <a:pt x="455" y="13"/>
                  <a:pt x="455" y="13"/>
                </a:cubicBezTo>
                <a:cubicBezTo>
                  <a:pt x="455" y="13"/>
                  <a:pt x="463" y="0"/>
                  <a:pt x="441" y="0"/>
                </a:cubicBezTo>
                <a:cubicBezTo>
                  <a:pt x="168" y="0"/>
                  <a:pt x="168" y="0"/>
                  <a:pt x="168" y="0"/>
                </a:cubicBezTo>
                <a:cubicBezTo>
                  <a:pt x="117" y="0"/>
                  <a:pt x="97" y="36"/>
                  <a:pt x="97" y="36"/>
                </a:cubicBezTo>
                <a:lnTo>
                  <a:pt x="0" y="212"/>
                </a:lnTo>
                <a:close/>
              </a:path>
            </a:pathLst>
          </a:custGeom>
          <a:solidFill>
            <a:srgbClr val="B7C93C"/>
          </a:solidFill>
          <a:ln>
            <a:noFill/>
          </a:ln>
        </p:spPr>
        <p:txBody>
          <a:bodyPr vert="horz" wrap="square" lIns="91440" tIns="45720" rIns="91440" bIns="45720" numCol="1" anchor="t" anchorCtr="0" compatLnSpc="1">
            <a:prstTxWarp prst="textNoShape">
              <a:avLst/>
            </a:prstTxWarp>
          </a:bodyPr>
          <a:lstStyle/>
          <a:p>
            <a:endParaRPr lang="id-ID">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11" name="Freeform 8">
            <a:extLst>
              <a:ext uri="{FF2B5EF4-FFF2-40B4-BE49-F238E27FC236}">
                <a16:creationId xmlns:a16="http://schemas.microsoft.com/office/drawing/2014/main" id="{52F3943D-E627-4AD0-BA50-57FE5D6415D7}"/>
              </a:ext>
            </a:extLst>
          </p:cNvPr>
          <p:cNvSpPr>
            <a:spLocks/>
          </p:cNvSpPr>
          <p:nvPr/>
        </p:nvSpPr>
        <p:spPr bwMode="auto">
          <a:xfrm>
            <a:off x="5518999" y="3710775"/>
            <a:ext cx="737248" cy="1618996"/>
          </a:xfrm>
          <a:custGeom>
            <a:avLst/>
            <a:gdLst>
              <a:gd name="T0" fmla="*/ 0 w 211"/>
              <a:gd name="T1" fmla="*/ 0 h 463"/>
              <a:gd name="T2" fmla="*/ 35 w 211"/>
              <a:gd name="T3" fmla="*/ 70 h 463"/>
              <a:gd name="T4" fmla="*/ 35 w 211"/>
              <a:gd name="T5" fmla="*/ 355 h 463"/>
              <a:gd name="T6" fmla="*/ 47 w 211"/>
              <a:gd name="T7" fmla="*/ 370 h 463"/>
              <a:gd name="T8" fmla="*/ 199 w 211"/>
              <a:gd name="T9" fmla="*/ 456 h 463"/>
              <a:gd name="T10" fmla="*/ 211 w 211"/>
              <a:gd name="T11" fmla="*/ 441 h 463"/>
              <a:gd name="T12" fmla="*/ 211 w 211"/>
              <a:gd name="T13" fmla="*/ 169 h 463"/>
              <a:gd name="T14" fmla="*/ 176 w 211"/>
              <a:gd name="T15" fmla="*/ 97 h 463"/>
              <a:gd name="T16" fmla="*/ 0 w 211"/>
              <a:gd name="T1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63">
                <a:moveTo>
                  <a:pt x="0" y="0"/>
                </a:moveTo>
                <a:cubicBezTo>
                  <a:pt x="0" y="0"/>
                  <a:pt x="35" y="15"/>
                  <a:pt x="35" y="70"/>
                </a:cubicBezTo>
                <a:cubicBezTo>
                  <a:pt x="35" y="355"/>
                  <a:pt x="35" y="355"/>
                  <a:pt x="35" y="355"/>
                </a:cubicBezTo>
                <a:cubicBezTo>
                  <a:pt x="35" y="366"/>
                  <a:pt x="47" y="370"/>
                  <a:pt x="47" y="370"/>
                </a:cubicBezTo>
                <a:cubicBezTo>
                  <a:pt x="199" y="456"/>
                  <a:pt x="199" y="456"/>
                  <a:pt x="199" y="456"/>
                </a:cubicBezTo>
                <a:cubicBezTo>
                  <a:pt x="199" y="456"/>
                  <a:pt x="211" y="463"/>
                  <a:pt x="211" y="441"/>
                </a:cubicBezTo>
                <a:cubicBezTo>
                  <a:pt x="211" y="169"/>
                  <a:pt x="211" y="169"/>
                  <a:pt x="211" y="169"/>
                </a:cubicBezTo>
                <a:cubicBezTo>
                  <a:pt x="211" y="117"/>
                  <a:pt x="176" y="97"/>
                  <a:pt x="176" y="97"/>
                </a:cubicBezTo>
                <a:lnTo>
                  <a:pt x="0" y="0"/>
                </a:lnTo>
                <a:close/>
              </a:path>
            </a:pathLst>
          </a:custGeom>
          <a:solidFill>
            <a:srgbClr val="657419"/>
          </a:solidFill>
          <a:ln>
            <a:noFill/>
          </a:ln>
        </p:spPr>
        <p:txBody>
          <a:bodyPr vert="horz" wrap="square" lIns="91440" tIns="45720" rIns="91440" bIns="45720" numCol="1" anchor="t" anchorCtr="0" compatLnSpc="1">
            <a:prstTxWarp prst="textNoShape">
              <a:avLst/>
            </a:prstTxWarp>
          </a:bodyPr>
          <a:lstStyle/>
          <a:p>
            <a:endParaRPr lang="id-ID">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12" name="Content Placeholder 2"/>
          <p:cNvSpPr txBox="1">
            <a:spLocks/>
          </p:cNvSpPr>
          <p:nvPr/>
        </p:nvSpPr>
        <p:spPr>
          <a:xfrm>
            <a:off x="6804760" y="2100758"/>
            <a:ext cx="2873230"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p>
        </p:txBody>
      </p:sp>
      <p:sp>
        <p:nvSpPr>
          <p:cNvPr id="13" name="Content Placeholder 2"/>
          <p:cNvSpPr txBox="1">
            <a:spLocks/>
          </p:cNvSpPr>
          <p:nvPr/>
        </p:nvSpPr>
        <p:spPr>
          <a:xfrm>
            <a:off x="8023960" y="3651796"/>
            <a:ext cx="2873230"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p>
        </p:txBody>
      </p:sp>
      <p:sp>
        <p:nvSpPr>
          <p:cNvPr id="14" name="Content Placeholder 2"/>
          <p:cNvSpPr txBox="1">
            <a:spLocks/>
          </p:cNvSpPr>
          <p:nvPr/>
        </p:nvSpPr>
        <p:spPr>
          <a:xfrm>
            <a:off x="2513906" y="3920108"/>
            <a:ext cx="2873230"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r">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p>
        </p:txBody>
      </p:sp>
      <p:sp>
        <p:nvSpPr>
          <p:cNvPr id="15" name="Content Placeholder 2"/>
          <p:cNvSpPr txBox="1">
            <a:spLocks/>
          </p:cNvSpPr>
          <p:nvPr/>
        </p:nvSpPr>
        <p:spPr>
          <a:xfrm>
            <a:off x="1481936" y="2434575"/>
            <a:ext cx="2873230"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r">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p>
        </p:txBody>
      </p:sp>
    </p:spTree>
    <p:extLst>
      <p:ext uri="{BB962C8B-B14F-4D97-AF65-F5344CB8AC3E}">
        <p14:creationId xmlns:p14="http://schemas.microsoft.com/office/powerpoint/2010/main" val="1942760964"/>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strVal val="#ppt_w+.3"/>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ppt_w+.3"/>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ppt_w+.3"/>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7" name="矩形 6"/>
          <p:cNvSpPr/>
          <p:nvPr/>
        </p:nvSpPr>
        <p:spPr>
          <a:xfrm>
            <a:off x="806151" y="1770013"/>
            <a:ext cx="4970857" cy="311497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096000" y="1770013"/>
            <a:ext cx="4970857" cy="3114977"/>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A4808E6B-0E98-4F91-99CD-F83F86215298}"/>
              </a:ext>
            </a:extLst>
          </p:cNvPr>
          <p:cNvSpPr/>
          <p:nvPr/>
        </p:nvSpPr>
        <p:spPr>
          <a:xfrm>
            <a:off x="6498282" y="2156237"/>
            <a:ext cx="4166292" cy="2429881"/>
          </a:xfrm>
          <a:prstGeom prst="rect">
            <a:avLst/>
          </a:prstGeom>
          <a:solidFill>
            <a:srgbClr val="65741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Content Placeholder 2"/>
          <p:cNvSpPr txBox="1">
            <a:spLocks/>
          </p:cNvSpPr>
          <p:nvPr/>
        </p:nvSpPr>
        <p:spPr>
          <a:xfrm>
            <a:off x="887195" y="5342696"/>
            <a:ext cx="10260706"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Click here to add text content, such as keywords, some brief introductions, etc.</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Content Placeholder 2"/>
          <p:cNvSpPr txBox="1">
            <a:spLocks/>
          </p:cNvSpPr>
          <p:nvPr/>
        </p:nvSpPr>
        <p:spPr>
          <a:xfrm>
            <a:off x="7144813" y="3014478"/>
            <a:ext cx="2873230"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chemeClr val="bg1"/>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bg1"/>
                </a:solidFill>
                <a:latin typeface="微软雅黑" panose="020B0503020204020204" pitchFamily="34" charset="-122"/>
                <a:ea typeface="微软雅黑" panose="020B0503020204020204" pitchFamily="34" charset="-122"/>
              </a:rPr>
              <a:t>Click here to add content, content to match the title. </a:t>
            </a:r>
          </a:p>
        </p:txBody>
      </p:sp>
      <p:pic>
        <p:nvPicPr>
          <p:cNvPr id="20" name="图片 19"/>
          <p:cNvPicPr>
            <a:picLocks noChangeAspect="1"/>
          </p:cNvPicPr>
          <p:nvPr/>
        </p:nvPicPr>
        <p:blipFill rotWithShape="1">
          <a:blip r:embed="rId3" cstate="print">
            <a:biLevel thresh="25000"/>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8328949" y="2449838"/>
            <a:ext cx="504958" cy="531535"/>
          </a:xfrm>
          <a:prstGeom prst="rect">
            <a:avLst/>
          </a:prstGeom>
        </p:spPr>
      </p:pic>
    </p:spTree>
    <p:extLst>
      <p:ext uri="{BB962C8B-B14F-4D97-AF65-F5344CB8AC3E}">
        <p14:creationId xmlns:p14="http://schemas.microsoft.com/office/powerpoint/2010/main" val="1602302161"/>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7" name="Freeform 1183"/>
          <p:cNvSpPr>
            <a:spLocks noEditPoints="1"/>
          </p:cNvSpPr>
          <p:nvPr/>
        </p:nvSpPr>
        <p:spPr bwMode="auto">
          <a:xfrm>
            <a:off x="6652769" y="4041388"/>
            <a:ext cx="425761" cy="361774"/>
          </a:xfrm>
          <a:custGeom>
            <a:avLst/>
            <a:gdLst>
              <a:gd name="T0" fmla="*/ 112 w 173"/>
              <a:gd name="T1" fmla="*/ 147 h 147"/>
              <a:gd name="T2" fmla="*/ 101 w 173"/>
              <a:gd name="T3" fmla="*/ 124 h 147"/>
              <a:gd name="T4" fmla="*/ 118 w 173"/>
              <a:gd name="T5" fmla="*/ 114 h 147"/>
              <a:gd name="T6" fmla="*/ 139 w 173"/>
              <a:gd name="T7" fmla="*/ 89 h 147"/>
              <a:gd name="T8" fmla="*/ 112 w 173"/>
              <a:gd name="T9" fmla="*/ 84 h 147"/>
              <a:gd name="T10" fmla="*/ 88 w 173"/>
              <a:gd name="T11" fmla="*/ 23 h 147"/>
              <a:gd name="T12" fmla="*/ 150 w 173"/>
              <a:gd name="T13" fmla="*/ 0 h 147"/>
              <a:gd name="T14" fmla="*/ 173 w 173"/>
              <a:gd name="T15" fmla="*/ 93 h 147"/>
              <a:gd name="T16" fmla="*/ 112 w 173"/>
              <a:gd name="T17" fmla="*/ 122 h 147"/>
              <a:gd name="T18" fmla="*/ 109 w 173"/>
              <a:gd name="T19" fmla="*/ 137 h 147"/>
              <a:gd name="T20" fmla="*/ 118 w 173"/>
              <a:gd name="T21" fmla="*/ 139 h 147"/>
              <a:gd name="T22" fmla="*/ 165 w 173"/>
              <a:gd name="T23" fmla="*/ 23 h 147"/>
              <a:gd name="T24" fmla="*/ 112 w 173"/>
              <a:gd name="T25" fmla="*/ 8 h 147"/>
              <a:gd name="T26" fmla="*/ 96 w 173"/>
              <a:gd name="T27" fmla="*/ 61 h 147"/>
              <a:gd name="T28" fmla="*/ 134 w 173"/>
              <a:gd name="T29" fmla="*/ 76 h 147"/>
              <a:gd name="T30" fmla="*/ 147 w 173"/>
              <a:gd name="T31" fmla="*/ 93 h 147"/>
              <a:gd name="T32" fmla="*/ 112 w 173"/>
              <a:gd name="T33" fmla="*/ 122 h 147"/>
              <a:gd name="T34" fmla="*/ 23 w 173"/>
              <a:gd name="T35" fmla="*/ 147 h 147"/>
              <a:gd name="T36" fmla="*/ 12 w 173"/>
              <a:gd name="T37" fmla="*/ 124 h 147"/>
              <a:gd name="T38" fmla="*/ 29 w 173"/>
              <a:gd name="T39" fmla="*/ 114 h 147"/>
              <a:gd name="T40" fmla="*/ 50 w 173"/>
              <a:gd name="T41" fmla="*/ 89 h 147"/>
              <a:gd name="T42" fmla="*/ 23 w 173"/>
              <a:gd name="T43" fmla="*/ 84 h 147"/>
              <a:gd name="T44" fmla="*/ 0 w 173"/>
              <a:gd name="T45" fmla="*/ 23 h 147"/>
              <a:gd name="T46" fmla="*/ 61 w 173"/>
              <a:gd name="T47" fmla="*/ 0 h 147"/>
              <a:gd name="T48" fmla="*/ 84 w 173"/>
              <a:gd name="T49" fmla="*/ 93 h 147"/>
              <a:gd name="T50" fmla="*/ 23 w 173"/>
              <a:gd name="T51" fmla="*/ 122 h 147"/>
              <a:gd name="T52" fmla="*/ 20 w 173"/>
              <a:gd name="T53" fmla="*/ 137 h 147"/>
              <a:gd name="T54" fmla="*/ 29 w 173"/>
              <a:gd name="T55" fmla="*/ 139 h 147"/>
              <a:gd name="T56" fmla="*/ 76 w 173"/>
              <a:gd name="T57" fmla="*/ 23 h 147"/>
              <a:gd name="T58" fmla="*/ 23 w 173"/>
              <a:gd name="T59" fmla="*/ 8 h 147"/>
              <a:gd name="T60" fmla="*/ 8 w 173"/>
              <a:gd name="T61" fmla="*/ 61 h 147"/>
              <a:gd name="T62" fmla="*/ 45 w 173"/>
              <a:gd name="T63" fmla="*/ 76 h 147"/>
              <a:gd name="T64" fmla="*/ 58 w 173"/>
              <a:gd name="T65" fmla="*/ 93 h 147"/>
              <a:gd name="T66" fmla="*/ 23 w 173"/>
              <a:gd name="T67" fmla="*/ 12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47">
                <a:moveTo>
                  <a:pt x="118" y="147"/>
                </a:moveTo>
                <a:cubicBezTo>
                  <a:pt x="112" y="147"/>
                  <a:pt x="112" y="147"/>
                  <a:pt x="112" y="147"/>
                </a:cubicBezTo>
                <a:cubicBezTo>
                  <a:pt x="106" y="147"/>
                  <a:pt x="101" y="143"/>
                  <a:pt x="101" y="137"/>
                </a:cubicBezTo>
                <a:cubicBezTo>
                  <a:pt x="101" y="124"/>
                  <a:pt x="101" y="124"/>
                  <a:pt x="101" y="124"/>
                </a:cubicBezTo>
                <a:cubicBezTo>
                  <a:pt x="101" y="119"/>
                  <a:pt x="106" y="114"/>
                  <a:pt x="112" y="114"/>
                </a:cubicBezTo>
                <a:cubicBezTo>
                  <a:pt x="118" y="114"/>
                  <a:pt x="118" y="114"/>
                  <a:pt x="118" y="114"/>
                </a:cubicBezTo>
                <a:cubicBezTo>
                  <a:pt x="130" y="114"/>
                  <a:pt x="139" y="104"/>
                  <a:pt x="139" y="93"/>
                </a:cubicBezTo>
                <a:cubicBezTo>
                  <a:pt x="139" y="89"/>
                  <a:pt x="139" y="89"/>
                  <a:pt x="139" y="89"/>
                </a:cubicBezTo>
                <a:cubicBezTo>
                  <a:pt x="139" y="86"/>
                  <a:pt x="137" y="84"/>
                  <a:pt x="134" y="84"/>
                </a:cubicBezTo>
                <a:cubicBezTo>
                  <a:pt x="112" y="84"/>
                  <a:pt x="112" y="84"/>
                  <a:pt x="112" y="84"/>
                </a:cubicBezTo>
                <a:cubicBezTo>
                  <a:pt x="99" y="84"/>
                  <a:pt x="88" y="74"/>
                  <a:pt x="88" y="61"/>
                </a:cubicBezTo>
                <a:cubicBezTo>
                  <a:pt x="88" y="23"/>
                  <a:pt x="88" y="23"/>
                  <a:pt x="88" y="23"/>
                </a:cubicBezTo>
                <a:cubicBezTo>
                  <a:pt x="88" y="10"/>
                  <a:pt x="99" y="0"/>
                  <a:pt x="112" y="0"/>
                </a:cubicBezTo>
                <a:cubicBezTo>
                  <a:pt x="150" y="0"/>
                  <a:pt x="150" y="0"/>
                  <a:pt x="150" y="0"/>
                </a:cubicBezTo>
                <a:cubicBezTo>
                  <a:pt x="162" y="0"/>
                  <a:pt x="173" y="10"/>
                  <a:pt x="173" y="23"/>
                </a:cubicBezTo>
                <a:cubicBezTo>
                  <a:pt x="173" y="93"/>
                  <a:pt x="173" y="93"/>
                  <a:pt x="173" y="93"/>
                </a:cubicBezTo>
                <a:cubicBezTo>
                  <a:pt x="173" y="123"/>
                  <a:pt x="148" y="147"/>
                  <a:pt x="118" y="147"/>
                </a:cubicBezTo>
                <a:close/>
                <a:moveTo>
                  <a:pt x="112" y="122"/>
                </a:moveTo>
                <a:cubicBezTo>
                  <a:pt x="110" y="122"/>
                  <a:pt x="109" y="123"/>
                  <a:pt x="109" y="124"/>
                </a:cubicBezTo>
                <a:cubicBezTo>
                  <a:pt x="109" y="137"/>
                  <a:pt x="109" y="137"/>
                  <a:pt x="109" y="137"/>
                </a:cubicBezTo>
                <a:cubicBezTo>
                  <a:pt x="109" y="138"/>
                  <a:pt x="110" y="139"/>
                  <a:pt x="112" y="139"/>
                </a:cubicBezTo>
                <a:cubicBezTo>
                  <a:pt x="118" y="139"/>
                  <a:pt x="118" y="139"/>
                  <a:pt x="118" y="139"/>
                </a:cubicBezTo>
                <a:cubicBezTo>
                  <a:pt x="144" y="139"/>
                  <a:pt x="165" y="118"/>
                  <a:pt x="165" y="93"/>
                </a:cubicBezTo>
                <a:cubicBezTo>
                  <a:pt x="165" y="23"/>
                  <a:pt x="165" y="23"/>
                  <a:pt x="165" y="23"/>
                </a:cubicBezTo>
                <a:cubicBezTo>
                  <a:pt x="165" y="14"/>
                  <a:pt x="158" y="8"/>
                  <a:pt x="150" y="8"/>
                </a:cubicBezTo>
                <a:cubicBezTo>
                  <a:pt x="112" y="8"/>
                  <a:pt x="112" y="8"/>
                  <a:pt x="112" y="8"/>
                </a:cubicBezTo>
                <a:cubicBezTo>
                  <a:pt x="103" y="8"/>
                  <a:pt x="96" y="14"/>
                  <a:pt x="96" y="23"/>
                </a:cubicBezTo>
                <a:cubicBezTo>
                  <a:pt x="96" y="61"/>
                  <a:pt x="96" y="61"/>
                  <a:pt x="96" y="61"/>
                </a:cubicBezTo>
                <a:cubicBezTo>
                  <a:pt x="96" y="69"/>
                  <a:pt x="103" y="76"/>
                  <a:pt x="112" y="76"/>
                </a:cubicBezTo>
                <a:cubicBezTo>
                  <a:pt x="134" y="76"/>
                  <a:pt x="134" y="76"/>
                  <a:pt x="134" y="76"/>
                </a:cubicBezTo>
                <a:cubicBezTo>
                  <a:pt x="141" y="76"/>
                  <a:pt x="147" y="82"/>
                  <a:pt x="147" y="89"/>
                </a:cubicBezTo>
                <a:cubicBezTo>
                  <a:pt x="147" y="93"/>
                  <a:pt x="147" y="93"/>
                  <a:pt x="147" y="93"/>
                </a:cubicBezTo>
                <a:cubicBezTo>
                  <a:pt x="147" y="109"/>
                  <a:pt x="134" y="122"/>
                  <a:pt x="118" y="122"/>
                </a:cubicBezTo>
                <a:lnTo>
                  <a:pt x="112" y="122"/>
                </a:lnTo>
                <a:close/>
                <a:moveTo>
                  <a:pt x="29" y="147"/>
                </a:moveTo>
                <a:cubicBezTo>
                  <a:pt x="23" y="147"/>
                  <a:pt x="23" y="147"/>
                  <a:pt x="23" y="147"/>
                </a:cubicBezTo>
                <a:cubicBezTo>
                  <a:pt x="17" y="147"/>
                  <a:pt x="12" y="143"/>
                  <a:pt x="12" y="137"/>
                </a:cubicBezTo>
                <a:cubicBezTo>
                  <a:pt x="12" y="124"/>
                  <a:pt x="12" y="124"/>
                  <a:pt x="12" y="124"/>
                </a:cubicBezTo>
                <a:cubicBezTo>
                  <a:pt x="12" y="119"/>
                  <a:pt x="17" y="114"/>
                  <a:pt x="23" y="114"/>
                </a:cubicBezTo>
                <a:cubicBezTo>
                  <a:pt x="29" y="114"/>
                  <a:pt x="29" y="114"/>
                  <a:pt x="29" y="114"/>
                </a:cubicBezTo>
                <a:cubicBezTo>
                  <a:pt x="41" y="114"/>
                  <a:pt x="50" y="104"/>
                  <a:pt x="50" y="93"/>
                </a:cubicBezTo>
                <a:cubicBezTo>
                  <a:pt x="50" y="89"/>
                  <a:pt x="50" y="89"/>
                  <a:pt x="50" y="89"/>
                </a:cubicBezTo>
                <a:cubicBezTo>
                  <a:pt x="50" y="86"/>
                  <a:pt x="48" y="84"/>
                  <a:pt x="45" y="84"/>
                </a:cubicBezTo>
                <a:cubicBezTo>
                  <a:pt x="23" y="84"/>
                  <a:pt x="23" y="84"/>
                  <a:pt x="23" y="84"/>
                </a:cubicBezTo>
                <a:cubicBezTo>
                  <a:pt x="10" y="84"/>
                  <a:pt x="0" y="74"/>
                  <a:pt x="0" y="61"/>
                </a:cubicBezTo>
                <a:cubicBezTo>
                  <a:pt x="0" y="23"/>
                  <a:pt x="0" y="23"/>
                  <a:pt x="0" y="23"/>
                </a:cubicBezTo>
                <a:cubicBezTo>
                  <a:pt x="0" y="10"/>
                  <a:pt x="10" y="0"/>
                  <a:pt x="23" y="0"/>
                </a:cubicBezTo>
                <a:cubicBezTo>
                  <a:pt x="61" y="0"/>
                  <a:pt x="61" y="0"/>
                  <a:pt x="61" y="0"/>
                </a:cubicBezTo>
                <a:cubicBezTo>
                  <a:pt x="73" y="0"/>
                  <a:pt x="84" y="10"/>
                  <a:pt x="84" y="23"/>
                </a:cubicBezTo>
                <a:cubicBezTo>
                  <a:pt x="84" y="93"/>
                  <a:pt x="84" y="93"/>
                  <a:pt x="84" y="93"/>
                </a:cubicBezTo>
                <a:cubicBezTo>
                  <a:pt x="84" y="123"/>
                  <a:pt x="59" y="147"/>
                  <a:pt x="29" y="147"/>
                </a:cubicBezTo>
                <a:close/>
                <a:moveTo>
                  <a:pt x="23" y="122"/>
                </a:moveTo>
                <a:cubicBezTo>
                  <a:pt x="21" y="122"/>
                  <a:pt x="20" y="123"/>
                  <a:pt x="20" y="124"/>
                </a:cubicBezTo>
                <a:cubicBezTo>
                  <a:pt x="20" y="137"/>
                  <a:pt x="20" y="137"/>
                  <a:pt x="20" y="137"/>
                </a:cubicBezTo>
                <a:cubicBezTo>
                  <a:pt x="20" y="138"/>
                  <a:pt x="21" y="139"/>
                  <a:pt x="23" y="139"/>
                </a:cubicBezTo>
                <a:cubicBezTo>
                  <a:pt x="29" y="139"/>
                  <a:pt x="29" y="139"/>
                  <a:pt x="29" y="139"/>
                </a:cubicBezTo>
                <a:cubicBezTo>
                  <a:pt x="55" y="139"/>
                  <a:pt x="76" y="118"/>
                  <a:pt x="76" y="93"/>
                </a:cubicBezTo>
                <a:cubicBezTo>
                  <a:pt x="76" y="23"/>
                  <a:pt x="76" y="23"/>
                  <a:pt x="76" y="23"/>
                </a:cubicBezTo>
                <a:cubicBezTo>
                  <a:pt x="76" y="14"/>
                  <a:pt x="69" y="8"/>
                  <a:pt x="61" y="8"/>
                </a:cubicBezTo>
                <a:cubicBezTo>
                  <a:pt x="23" y="8"/>
                  <a:pt x="23" y="8"/>
                  <a:pt x="23" y="8"/>
                </a:cubicBezTo>
                <a:cubicBezTo>
                  <a:pt x="14" y="8"/>
                  <a:pt x="8" y="14"/>
                  <a:pt x="8" y="23"/>
                </a:cubicBezTo>
                <a:cubicBezTo>
                  <a:pt x="8" y="61"/>
                  <a:pt x="8" y="61"/>
                  <a:pt x="8" y="61"/>
                </a:cubicBezTo>
                <a:cubicBezTo>
                  <a:pt x="8" y="69"/>
                  <a:pt x="14" y="76"/>
                  <a:pt x="23" y="76"/>
                </a:cubicBezTo>
                <a:cubicBezTo>
                  <a:pt x="45" y="76"/>
                  <a:pt x="45" y="76"/>
                  <a:pt x="45" y="76"/>
                </a:cubicBezTo>
                <a:cubicBezTo>
                  <a:pt x="52" y="76"/>
                  <a:pt x="58" y="82"/>
                  <a:pt x="58" y="89"/>
                </a:cubicBezTo>
                <a:cubicBezTo>
                  <a:pt x="58" y="93"/>
                  <a:pt x="58" y="93"/>
                  <a:pt x="58" y="93"/>
                </a:cubicBezTo>
                <a:cubicBezTo>
                  <a:pt x="58" y="109"/>
                  <a:pt x="45" y="122"/>
                  <a:pt x="29" y="122"/>
                </a:cubicBezTo>
                <a:lnTo>
                  <a:pt x="23" y="122"/>
                </a:lnTo>
                <a:close/>
              </a:path>
            </a:pathLst>
          </a:custGeom>
          <a:solidFill>
            <a:srgbClr val="657419"/>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微软雅黑" panose="020B0503020204020204" pitchFamily="34" charset="-122"/>
              <a:cs typeface="+mn-cs"/>
            </a:endParaRPr>
          </a:p>
        </p:txBody>
      </p:sp>
      <p:sp>
        <p:nvSpPr>
          <p:cNvPr id="9" name="Freeform 1181"/>
          <p:cNvSpPr>
            <a:spLocks noEditPoints="1"/>
          </p:cNvSpPr>
          <p:nvPr/>
        </p:nvSpPr>
        <p:spPr bwMode="auto">
          <a:xfrm>
            <a:off x="504958" y="2223483"/>
            <a:ext cx="425761" cy="361774"/>
          </a:xfrm>
          <a:custGeom>
            <a:avLst/>
            <a:gdLst>
              <a:gd name="T0" fmla="*/ 112 w 173"/>
              <a:gd name="T1" fmla="*/ 147 h 147"/>
              <a:gd name="T2" fmla="*/ 88 w 173"/>
              <a:gd name="T3" fmla="*/ 54 h 147"/>
              <a:gd name="T4" fmla="*/ 150 w 173"/>
              <a:gd name="T5" fmla="*/ 0 h 147"/>
              <a:gd name="T6" fmla="*/ 160 w 173"/>
              <a:gd name="T7" fmla="*/ 23 h 147"/>
              <a:gd name="T8" fmla="*/ 143 w 173"/>
              <a:gd name="T9" fmla="*/ 33 h 147"/>
              <a:gd name="T10" fmla="*/ 122 w 173"/>
              <a:gd name="T11" fmla="*/ 58 h 147"/>
              <a:gd name="T12" fmla="*/ 150 w 173"/>
              <a:gd name="T13" fmla="*/ 63 h 147"/>
              <a:gd name="T14" fmla="*/ 173 w 173"/>
              <a:gd name="T15" fmla="*/ 124 h 147"/>
              <a:gd name="T16" fmla="*/ 143 w 173"/>
              <a:gd name="T17" fmla="*/ 8 h 147"/>
              <a:gd name="T18" fmla="*/ 96 w 173"/>
              <a:gd name="T19" fmla="*/ 124 h 147"/>
              <a:gd name="T20" fmla="*/ 150 w 173"/>
              <a:gd name="T21" fmla="*/ 139 h 147"/>
              <a:gd name="T22" fmla="*/ 165 w 173"/>
              <a:gd name="T23" fmla="*/ 86 h 147"/>
              <a:gd name="T24" fmla="*/ 127 w 173"/>
              <a:gd name="T25" fmla="*/ 71 h 147"/>
              <a:gd name="T26" fmla="*/ 114 w 173"/>
              <a:gd name="T27" fmla="*/ 54 h 147"/>
              <a:gd name="T28" fmla="*/ 150 w 173"/>
              <a:gd name="T29" fmla="*/ 25 h 147"/>
              <a:gd name="T30" fmla="*/ 152 w 173"/>
              <a:gd name="T31" fmla="*/ 10 h 147"/>
              <a:gd name="T32" fmla="*/ 143 w 173"/>
              <a:gd name="T33" fmla="*/ 8 h 147"/>
              <a:gd name="T34" fmla="*/ 23 w 173"/>
              <a:gd name="T35" fmla="*/ 147 h 147"/>
              <a:gd name="T36" fmla="*/ 0 w 173"/>
              <a:gd name="T37" fmla="*/ 54 h 147"/>
              <a:gd name="T38" fmla="*/ 61 w 173"/>
              <a:gd name="T39" fmla="*/ 0 h 147"/>
              <a:gd name="T40" fmla="*/ 71 w 173"/>
              <a:gd name="T41" fmla="*/ 23 h 147"/>
              <a:gd name="T42" fmla="*/ 54 w 173"/>
              <a:gd name="T43" fmla="*/ 33 h 147"/>
              <a:gd name="T44" fmla="*/ 33 w 173"/>
              <a:gd name="T45" fmla="*/ 58 h 147"/>
              <a:gd name="T46" fmla="*/ 61 w 173"/>
              <a:gd name="T47" fmla="*/ 63 h 147"/>
              <a:gd name="T48" fmla="*/ 84 w 173"/>
              <a:gd name="T49" fmla="*/ 124 h 147"/>
              <a:gd name="T50" fmla="*/ 54 w 173"/>
              <a:gd name="T51" fmla="*/ 8 h 147"/>
              <a:gd name="T52" fmla="*/ 8 w 173"/>
              <a:gd name="T53" fmla="*/ 124 h 147"/>
              <a:gd name="T54" fmla="*/ 61 w 173"/>
              <a:gd name="T55" fmla="*/ 139 h 147"/>
              <a:gd name="T56" fmla="*/ 76 w 173"/>
              <a:gd name="T57" fmla="*/ 86 h 147"/>
              <a:gd name="T58" fmla="*/ 38 w 173"/>
              <a:gd name="T59" fmla="*/ 71 h 147"/>
              <a:gd name="T60" fmla="*/ 25 w 173"/>
              <a:gd name="T61" fmla="*/ 54 h 147"/>
              <a:gd name="T62" fmla="*/ 61 w 173"/>
              <a:gd name="T63" fmla="*/ 25 h 147"/>
              <a:gd name="T64" fmla="*/ 63 w 173"/>
              <a:gd name="T65" fmla="*/ 10 h 147"/>
              <a:gd name="T66" fmla="*/ 54 w 173"/>
              <a:gd name="T67" fmla="*/ 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47">
                <a:moveTo>
                  <a:pt x="150" y="147"/>
                </a:moveTo>
                <a:cubicBezTo>
                  <a:pt x="112" y="147"/>
                  <a:pt x="112" y="147"/>
                  <a:pt x="112" y="147"/>
                </a:cubicBezTo>
                <a:cubicBezTo>
                  <a:pt x="99" y="147"/>
                  <a:pt x="88" y="137"/>
                  <a:pt x="88" y="124"/>
                </a:cubicBezTo>
                <a:cubicBezTo>
                  <a:pt x="88" y="54"/>
                  <a:pt x="88" y="54"/>
                  <a:pt x="88" y="54"/>
                </a:cubicBezTo>
                <a:cubicBezTo>
                  <a:pt x="88" y="24"/>
                  <a:pt x="113" y="0"/>
                  <a:pt x="143" y="0"/>
                </a:cubicBezTo>
                <a:cubicBezTo>
                  <a:pt x="150" y="0"/>
                  <a:pt x="150" y="0"/>
                  <a:pt x="150" y="0"/>
                </a:cubicBezTo>
                <a:cubicBezTo>
                  <a:pt x="155" y="0"/>
                  <a:pt x="160" y="4"/>
                  <a:pt x="160" y="10"/>
                </a:cubicBezTo>
                <a:cubicBezTo>
                  <a:pt x="160" y="23"/>
                  <a:pt x="160" y="23"/>
                  <a:pt x="160" y="23"/>
                </a:cubicBezTo>
                <a:cubicBezTo>
                  <a:pt x="160" y="28"/>
                  <a:pt x="155" y="33"/>
                  <a:pt x="150" y="33"/>
                </a:cubicBezTo>
                <a:cubicBezTo>
                  <a:pt x="143" y="33"/>
                  <a:pt x="143" y="33"/>
                  <a:pt x="143" y="33"/>
                </a:cubicBezTo>
                <a:cubicBezTo>
                  <a:pt x="132" y="33"/>
                  <a:pt x="122" y="43"/>
                  <a:pt x="122" y="54"/>
                </a:cubicBezTo>
                <a:cubicBezTo>
                  <a:pt x="122" y="58"/>
                  <a:pt x="122" y="58"/>
                  <a:pt x="122" y="58"/>
                </a:cubicBezTo>
                <a:cubicBezTo>
                  <a:pt x="122" y="61"/>
                  <a:pt x="124" y="63"/>
                  <a:pt x="127" y="63"/>
                </a:cubicBezTo>
                <a:cubicBezTo>
                  <a:pt x="150" y="63"/>
                  <a:pt x="150" y="63"/>
                  <a:pt x="150" y="63"/>
                </a:cubicBezTo>
                <a:cubicBezTo>
                  <a:pt x="162" y="63"/>
                  <a:pt x="173" y="73"/>
                  <a:pt x="173" y="86"/>
                </a:cubicBezTo>
                <a:cubicBezTo>
                  <a:pt x="173" y="124"/>
                  <a:pt x="173" y="124"/>
                  <a:pt x="173" y="124"/>
                </a:cubicBezTo>
                <a:cubicBezTo>
                  <a:pt x="173" y="137"/>
                  <a:pt x="162" y="147"/>
                  <a:pt x="150" y="147"/>
                </a:cubicBezTo>
                <a:close/>
                <a:moveTo>
                  <a:pt x="143" y="8"/>
                </a:moveTo>
                <a:cubicBezTo>
                  <a:pt x="118" y="8"/>
                  <a:pt x="96" y="29"/>
                  <a:pt x="96" y="54"/>
                </a:cubicBezTo>
                <a:cubicBezTo>
                  <a:pt x="96" y="124"/>
                  <a:pt x="96" y="124"/>
                  <a:pt x="96" y="124"/>
                </a:cubicBezTo>
                <a:cubicBezTo>
                  <a:pt x="96" y="133"/>
                  <a:pt x="103" y="139"/>
                  <a:pt x="112" y="139"/>
                </a:cubicBezTo>
                <a:cubicBezTo>
                  <a:pt x="150" y="139"/>
                  <a:pt x="150" y="139"/>
                  <a:pt x="150" y="139"/>
                </a:cubicBezTo>
                <a:cubicBezTo>
                  <a:pt x="158" y="139"/>
                  <a:pt x="165" y="133"/>
                  <a:pt x="165" y="124"/>
                </a:cubicBezTo>
                <a:cubicBezTo>
                  <a:pt x="165" y="86"/>
                  <a:pt x="165" y="86"/>
                  <a:pt x="165" y="86"/>
                </a:cubicBezTo>
                <a:cubicBezTo>
                  <a:pt x="165" y="78"/>
                  <a:pt x="158" y="71"/>
                  <a:pt x="150" y="71"/>
                </a:cubicBezTo>
                <a:cubicBezTo>
                  <a:pt x="127" y="71"/>
                  <a:pt x="127" y="71"/>
                  <a:pt x="127" y="71"/>
                </a:cubicBezTo>
                <a:cubicBezTo>
                  <a:pt x="120" y="71"/>
                  <a:pt x="114" y="65"/>
                  <a:pt x="114" y="58"/>
                </a:cubicBezTo>
                <a:cubicBezTo>
                  <a:pt x="114" y="54"/>
                  <a:pt x="114" y="54"/>
                  <a:pt x="114" y="54"/>
                </a:cubicBezTo>
                <a:cubicBezTo>
                  <a:pt x="114" y="38"/>
                  <a:pt x="127" y="25"/>
                  <a:pt x="143" y="25"/>
                </a:cubicBezTo>
                <a:cubicBezTo>
                  <a:pt x="150" y="25"/>
                  <a:pt x="150" y="25"/>
                  <a:pt x="150" y="25"/>
                </a:cubicBezTo>
                <a:cubicBezTo>
                  <a:pt x="151" y="25"/>
                  <a:pt x="152" y="24"/>
                  <a:pt x="152" y="23"/>
                </a:cubicBezTo>
                <a:cubicBezTo>
                  <a:pt x="152" y="10"/>
                  <a:pt x="152" y="10"/>
                  <a:pt x="152" y="10"/>
                </a:cubicBezTo>
                <a:cubicBezTo>
                  <a:pt x="152" y="9"/>
                  <a:pt x="151" y="8"/>
                  <a:pt x="150" y="8"/>
                </a:cubicBezTo>
                <a:lnTo>
                  <a:pt x="143" y="8"/>
                </a:lnTo>
                <a:close/>
                <a:moveTo>
                  <a:pt x="61" y="147"/>
                </a:moveTo>
                <a:cubicBezTo>
                  <a:pt x="23" y="147"/>
                  <a:pt x="23" y="147"/>
                  <a:pt x="23" y="147"/>
                </a:cubicBezTo>
                <a:cubicBezTo>
                  <a:pt x="10" y="147"/>
                  <a:pt x="0" y="137"/>
                  <a:pt x="0" y="124"/>
                </a:cubicBezTo>
                <a:cubicBezTo>
                  <a:pt x="0" y="54"/>
                  <a:pt x="0" y="54"/>
                  <a:pt x="0" y="54"/>
                </a:cubicBezTo>
                <a:cubicBezTo>
                  <a:pt x="0" y="24"/>
                  <a:pt x="24" y="0"/>
                  <a:pt x="54" y="0"/>
                </a:cubicBezTo>
                <a:cubicBezTo>
                  <a:pt x="61" y="0"/>
                  <a:pt x="61" y="0"/>
                  <a:pt x="61" y="0"/>
                </a:cubicBezTo>
                <a:cubicBezTo>
                  <a:pt x="66" y="0"/>
                  <a:pt x="71" y="4"/>
                  <a:pt x="71" y="10"/>
                </a:cubicBezTo>
                <a:cubicBezTo>
                  <a:pt x="71" y="23"/>
                  <a:pt x="71" y="23"/>
                  <a:pt x="71" y="23"/>
                </a:cubicBezTo>
                <a:cubicBezTo>
                  <a:pt x="71" y="28"/>
                  <a:pt x="66" y="33"/>
                  <a:pt x="61" y="33"/>
                </a:cubicBezTo>
                <a:cubicBezTo>
                  <a:pt x="54" y="33"/>
                  <a:pt x="54" y="33"/>
                  <a:pt x="54" y="33"/>
                </a:cubicBezTo>
                <a:cubicBezTo>
                  <a:pt x="43" y="33"/>
                  <a:pt x="33" y="43"/>
                  <a:pt x="33" y="54"/>
                </a:cubicBezTo>
                <a:cubicBezTo>
                  <a:pt x="33" y="58"/>
                  <a:pt x="33" y="58"/>
                  <a:pt x="33" y="58"/>
                </a:cubicBezTo>
                <a:cubicBezTo>
                  <a:pt x="33" y="61"/>
                  <a:pt x="35" y="63"/>
                  <a:pt x="38" y="63"/>
                </a:cubicBezTo>
                <a:cubicBezTo>
                  <a:pt x="61" y="63"/>
                  <a:pt x="61" y="63"/>
                  <a:pt x="61" y="63"/>
                </a:cubicBezTo>
                <a:cubicBezTo>
                  <a:pt x="73" y="63"/>
                  <a:pt x="84" y="73"/>
                  <a:pt x="84" y="86"/>
                </a:cubicBezTo>
                <a:cubicBezTo>
                  <a:pt x="84" y="124"/>
                  <a:pt x="84" y="124"/>
                  <a:pt x="84" y="124"/>
                </a:cubicBezTo>
                <a:cubicBezTo>
                  <a:pt x="84" y="137"/>
                  <a:pt x="73" y="147"/>
                  <a:pt x="61" y="147"/>
                </a:cubicBezTo>
                <a:close/>
                <a:moveTo>
                  <a:pt x="54" y="8"/>
                </a:moveTo>
                <a:cubicBezTo>
                  <a:pt x="29" y="8"/>
                  <a:pt x="8" y="29"/>
                  <a:pt x="8" y="54"/>
                </a:cubicBezTo>
                <a:cubicBezTo>
                  <a:pt x="8" y="124"/>
                  <a:pt x="8" y="124"/>
                  <a:pt x="8" y="124"/>
                </a:cubicBezTo>
                <a:cubicBezTo>
                  <a:pt x="8" y="133"/>
                  <a:pt x="14" y="139"/>
                  <a:pt x="23" y="139"/>
                </a:cubicBezTo>
                <a:cubicBezTo>
                  <a:pt x="61" y="139"/>
                  <a:pt x="61" y="139"/>
                  <a:pt x="61" y="139"/>
                </a:cubicBezTo>
                <a:cubicBezTo>
                  <a:pt x="69" y="139"/>
                  <a:pt x="76" y="133"/>
                  <a:pt x="76" y="124"/>
                </a:cubicBezTo>
                <a:cubicBezTo>
                  <a:pt x="76" y="86"/>
                  <a:pt x="76" y="86"/>
                  <a:pt x="76" y="86"/>
                </a:cubicBezTo>
                <a:cubicBezTo>
                  <a:pt x="76" y="78"/>
                  <a:pt x="69" y="71"/>
                  <a:pt x="61" y="71"/>
                </a:cubicBezTo>
                <a:cubicBezTo>
                  <a:pt x="38" y="71"/>
                  <a:pt x="38" y="71"/>
                  <a:pt x="38" y="71"/>
                </a:cubicBezTo>
                <a:cubicBezTo>
                  <a:pt x="31" y="71"/>
                  <a:pt x="25" y="65"/>
                  <a:pt x="25" y="58"/>
                </a:cubicBezTo>
                <a:cubicBezTo>
                  <a:pt x="25" y="54"/>
                  <a:pt x="25" y="54"/>
                  <a:pt x="25" y="54"/>
                </a:cubicBezTo>
                <a:cubicBezTo>
                  <a:pt x="25" y="38"/>
                  <a:pt x="38" y="25"/>
                  <a:pt x="54" y="25"/>
                </a:cubicBezTo>
                <a:cubicBezTo>
                  <a:pt x="61" y="25"/>
                  <a:pt x="61" y="25"/>
                  <a:pt x="61" y="25"/>
                </a:cubicBezTo>
                <a:cubicBezTo>
                  <a:pt x="62" y="25"/>
                  <a:pt x="63" y="24"/>
                  <a:pt x="63" y="23"/>
                </a:cubicBezTo>
                <a:cubicBezTo>
                  <a:pt x="63" y="10"/>
                  <a:pt x="63" y="10"/>
                  <a:pt x="63" y="10"/>
                </a:cubicBezTo>
                <a:cubicBezTo>
                  <a:pt x="63" y="9"/>
                  <a:pt x="62" y="8"/>
                  <a:pt x="61" y="8"/>
                </a:cubicBezTo>
                <a:lnTo>
                  <a:pt x="54" y="8"/>
                </a:lnTo>
                <a:close/>
              </a:path>
            </a:pathLst>
          </a:custGeom>
          <a:solidFill>
            <a:srgbClr val="657419"/>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微软雅黑" panose="020B0503020204020204" pitchFamily="34" charset="-122"/>
              <a:cs typeface="+mn-cs"/>
            </a:endParaRPr>
          </a:p>
        </p:txBody>
      </p:sp>
      <p:grpSp>
        <p:nvGrpSpPr>
          <p:cNvPr id="10" name="组合 9"/>
          <p:cNvGrpSpPr/>
          <p:nvPr/>
        </p:nvGrpSpPr>
        <p:grpSpPr>
          <a:xfrm>
            <a:off x="504958" y="4828690"/>
            <a:ext cx="6511886" cy="152400"/>
            <a:chOff x="4951181" y="4252918"/>
            <a:chExt cx="6511886" cy="152400"/>
          </a:xfrm>
          <a:solidFill>
            <a:srgbClr val="346290"/>
          </a:solidFill>
        </p:grpSpPr>
        <p:cxnSp>
          <p:nvCxnSpPr>
            <p:cNvPr id="11" name="直接连接符 10"/>
            <p:cNvCxnSpPr/>
            <p:nvPr/>
          </p:nvCxnSpPr>
          <p:spPr>
            <a:xfrm>
              <a:off x="4951181" y="4354518"/>
              <a:ext cx="2540000" cy="0"/>
            </a:xfrm>
            <a:prstGeom prst="line">
              <a:avLst/>
            </a:prstGeom>
            <a:grpFill/>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923067" y="4329118"/>
              <a:ext cx="2540000" cy="0"/>
            </a:xfrm>
            <a:prstGeom prst="line">
              <a:avLst/>
            </a:prstGeom>
            <a:grpFill/>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7834081" y="4252918"/>
              <a:ext cx="746086" cy="152400"/>
              <a:chOff x="7594600" y="3429000"/>
              <a:chExt cx="746086" cy="152400"/>
            </a:xfrm>
            <a:grpFill/>
          </p:grpSpPr>
          <p:sp>
            <p:nvSpPr>
              <p:cNvPr id="14" name="椭圆 13"/>
              <p:cNvSpPr/>
              <p:nvPr/>
            </p:nvSpPr>
            <p:spPr>
              <a:xfrm>
                <a:off x="7594600" y="3429000"/>
                <a:ext cx="152400" cy="152400"/>
              </a:xfrm>
              <a:prstGeom prst="ellipse">
                <a:avLst/>
              </a:pr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微软雅黑" panose="020B0503020204020204" pitchFamily="34" charset="-122"/>
                  <a:cs typeface="+mn-cs"/>
                </a:endParaRPr>
              </a:p>
            </p:txBody>
          </p:sp>
          <p:sp>
            <p:nvSpPr>
              <p:cNvPr id="15" name="椭圆 14"/>
              <p:cNvSpPr/>
              <p:nvPr/>
            </p:nvSpPr>
            <p:spPr>
              <a:xfrm>
                <a:off x="7891443" y="3429000"/>
                <a:ext cx="152400" cy="152400"/>
              </a:xfrm>
              <a:prstGeom prst="ellipse">
                <a:avLst/>
              </a:pr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微软雅黑" panose="020B0503020204020204" pitchFamily="34" charset="-122"/>
                  <a:cs typeface="+mn-cs"/>
                </a:endParaRPr>
              </a:p>
            </p:txBody>
          </p:sp>
          <p:sp>
            <p:nvSpPr>
              <p:cNvPr id="16" name="椭圆 15"/>
              <p:cNvSpPr/>
              <p:nvPr/>
            </p:nvSpPr>
            <p:spPr>
              <a:xfrm>
                <a:off x="8188286" y="3429000"/>
                <a:ext cx="152400" cy="152400"/>
              </a:xfrm>
              <a:prstGeom prst="ellipse">
                <a:avLst/>
              </a:pr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微软雅黑" panose="020B0503020204020204" pitchFamily="34" charset="-122"/>
                  <a:cs typeface="+mn-cs"/>
                </a:endParaRPr>
              </a:p>
            </p:txBody>
          </p:sp>
        </p:grpSp>
      </p:grpSp>
      <p:grpSp>
        <p:nvGrpSpPr>
          <p:cNvPr id="17" name="组合 16"/>
          <p:cNvGrpSpPr/>
          <p:nvPr/>
        </p:nvGrpSpPr>
        <p:grpSpPr>
          <a:xfrm>
            <a:off x="1023931" y="2552387"/>
            <a:ext cx="5321539" cy="1256933"/>
            <a:chOff x="5456068" y="2041444"/>
            <a:chExt cx="5321539" cy="1256933"/>
          </a:xfrm>
        </p:grpSpPr>
        <p:sp>
          <p:nvSpPr>
            <p:cNvPr id="18" name="Content Placeholder 2"/>
            <p:cNvSpPr txBox="1">
              <a:spLocks/>
            </p:cNvSpPr>
            <p:nvPr/>
          </p:nvSpPr>
          <p:spPr>
            <a:xfrm>
              <a:off x="5456068" y="2597801"/>
              <a:ext cx="5321539"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Box 16"/>
            <p:cNvSpPr txBox="1"/>
            <p:nvPr/>
          </p:nvSpPr>
          <p:spPr>
            <a:xfrm>
              <a:off x="6998346" y="2041444"/>
              <a:ext cx="2236981" cy="400110"/>
            </a:xfrm>
            <a:prstGeom prst="rect">
              <a:avLst/>
            </a:prstGeom>
          </p:spPr>
          <p:txBody>
            <a:bodyPr vert="horz" wrap="square" lIns="91440" tIns="45720" rIns="91440" bIns="45720" rtlCol="0">
              <a:spAutoFit/>
            </a:bodyPr>
            <a:lstStyle>
              <a:defPPr>
                <a:defRPr lang="zh-CN"/>
              </a:defPPr>
              <a:lvl1pPr lvl="0" indent="0" algn="ctr">
                <a:spcBef>
                  <a:spcPts val="0"/>
                </a:spcBef>
                <a:buFont typeface="Arial"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itchFamily="34" charset="0"/>
                <a:buChar char="–"/>
                <a:defRPr sz="1200">
                  <a:solidFill>
                    <a:schemeClr val="bg1">
                      <a:lumMod val="65000"/>
                    </a:schemeClr>
                  </a:solidFill>
                </a:defRPr>
              </a:lvl2pPr>
              <a:lvl3pPr marL="1143000" indent="-228600">
                <a:spcBef>
                  <a:spcPct val="20000"/>
                </a:spcBef>
                <a:buFont typeface="Arial" pitchFamily="34" charset="0"/>
                <a:buChar char="•"/>
                <a:defRPr sz="1100">
                  <a:solidFill>
                    <a:schemeClr val="bg1">
                      <a:lumMod val="65000"/>
                    </a:schemeClr>
                  </a:solidFill>
                </a:defRPr>
              </a:lvl3pPr>
              <a:lvl4pPr marL="1600200" indent="-228600">
                <a:spcBef>
                  <a:spcPct val="20000"/>
                </a:spcBef>
                <a:buFont typeface="Arial" pitchFamily="34" charset="0"/>
                <a:buChar char="–"/>
                <a:defRPr sz="1050">
                  <a:solidFill>
                    <a:schemeClr val="bg1">
                      <a:lumMod val="65000"/>
                    </a:schemeClr>
                  </a:solidFill>
                </a:defRPr>
              </a:lvl4pPr>
              <a:lvl5pPr marL="2057400" indent="-228600">
                <a:spcBef>
                  <a:spcPct val="20000"/>
                </a:spcBef>
                <a:buFont typeface="Arial" pitchFamily="34" charset="0"/>
                <a:buChar char="»"/>
                <a:defRPr sz="1050">
                  <a:solidFill>
                    <a:schemeClr val="bg1">
                      <a:lumMod val="6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zh-CN" sz="2000" b="1" dirty="0">
                  <a:solidFill>
                    <a:srgbClr val="657419"/>
                  </a:solidFill>
                  <a:latin typeface="微软雅黑" panose="020B0503020204020204" pitchFamily="34" charset="-122"/>
                  <a:ea typeface="微软雅黑" panose="020B0503020204020204" pitchFamily="34" charset="-122"/>
                </a:rPr>
                <a:t>Add title text</a:t>
              </a:r>
              <a:endParaRPr lang="id-ID" sz="2000" b="1" dirty="0">
                <a:solidFill>
                  <a:srgbClr val="657419"/>
                </a:solidFill>
                <a:latin typeface="微软雅黑" panose="020B0503020204020204" pitchFamily="34" charset="-122"/>
                <a:ea typeface="微软雅黑" panose="020B0503020204020204" pitchFamily="34" charset="-122"/>
              </a:endParaRPr>
            </a:p>
          </p:txBody>
        </p:sp>
      </p:grpSp>
      <p:pic>
        <p:nvPicPr>
          <p:cNvPr id="6" name="图片 5" descr="白天与叶子的形状"/>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385829" y="2434649"/>
            <a:ext cx="4284315" cy="2410016"/>
          </a:xfrm>
          <a:prstGeom prst="rect">
            <a:avLst/>
          </a:prstGeom>
        </p:spPr>
      </p:pic>
    </p:spTree>
    <p:extLst>
      <p:ext uri="{BB962C8B-B14F-4D97-AF65-F5344CB8AC3E}">
        <p14:creationId xmlns:p14="http://schemas.microsoft.com/office/powerpoint/2010/main" val="4097899295"/>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矩形 1"/>
          <p:cNvSpPr/>
          <p:nvPr/>
        </p:nvSpPr>
        <p:spPr>
          <a:xfrm>
            <a:off x="0" y="1472609"/>
            <a:ext cx="12192000" cy="391278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535883B3-EF7F-4DF1-A1E7-9EAA262A8946}"/>
              </a:ext>
            </a:extLst>
          </p:cNvPr>
          <p:cNvSpPr/>
          <p:nvPr/>
        </p:nvSpPr>
        <p:spPr>
          <a:xfrm>
            <a:off x="4471186" y="2038478"/>
            <a:ext cx="3415615" cy="909673"/>
          </a:xfrm>
          <a:prstGeom prst="rect">
            <a:avLst/>
          </a:prstGeom>
        </p:spPr>
        <p:txBody>
          <a:bodyPr vert="horz" wrap="square">
            <a:spAutoFit/>
          </a:bodyPr>
          <a:lstStyle/>
          <a:p>
            <a:pPr algn="ctr">
              <a:lnSpc>
                <a:spcPct val="130000"/>
              </a:lnSpc>
              <a:spcBef>
                <a:spcPts val="600"/>
              </a:spcBef>
              <a:spcAft>
                <a:spcPts val="600"/>
              </a:spcAft>
              <a:defRPr/>
            </a:pPr>
            <a:r>
              <a:rPr lang="en-US" altLang="zh-CN" sz="4400" b="1" kern="2000" dirty="0">
                <a:solidFill>
                  <a:srgbClr val="B7C93C"/>
                </a:solidFill>
                <a:latin typeface="华文楷体" panose="02010600040101010101" pitchFamily="2" charset="-122"/>
                <a:ea typeface="华文楷体" panose="02010600040101010101" pitchFamily="2" charset="-122"/>
              </a:rPr>
              <a:t>PART 03</a:t>
            </a:r>
          </a:p>
        </p:txBody>
      </p:sp>
      <p:sp>
        <p:nvSpPr>
          <p:cNvPr id="19" name="文本框 18"/>
          <p:cNvSpPr txBox="1"/>
          <p:nvPr/>
        </p:nvSpPr>
        <p:spPr>
          <a:xfrm>
            <a:off x="3627223" y="2879668"/>
            <a:ext cx="5103541" cy="923330"/>
          </a:xfrm>
          <a:prstGeom prst="rect">
            <a:avLst/>
          </a:prstGeom>
          <a:noFill/>
        </p:spPr>
        <p:txBody>
          <a:bodyPr wrap="square" rtlCol="0">
            <a:spAutoFit/>
          </a:bodyPr>
          <a:lstStyle/>
          <a:p>
            <a:pPr algn="dist"/>
            <a:r>
              <a:rPr lang="en-US" altLang="zh-CN" sz="5400" b="1" spc="300" dirty="0">
                <a:solidFill>
                  <a:srgbClr val="657419"/>
                </a:solidFill>
                <a:latin typeface="华文楷体" panose="02010600040101010101" pitchFamily="2" charset="-122"/>
                <a:ea typeface="华文楷体" panose="02010600040101010101" pitchFamily="2" charset="-122"/>
              </a:rPr>
              <a:t>Add title text</a:t>
            </a:r>
            <a:endParaRPr lang="zh-CN" altLang="en-US" sz="5400" b="1" spc="300" dirty="0">
              <a:solidFill>
                <a:srgbClr val="657419"/>
              </a:solidFill>
              <a:latin typeface="华文楷体" panose="02010600040101010101" pitchFamily="2" charset="-122"/>
              <a:ea typeface="华文楷体" panose="02010600040101010101" pitchFamily="2" charset="-122"/>
            </a:endParaRPr>
          </a:p>
        </p:txBody>
      </p:sp>
      <p:sp>
        <p:nvSpPr>
          <p:cNvPr id="20" name="矩形 19">
            <a:extLst>
              <a:ext uri="{FF2B5EF4-FFF2-40B4-BE49-F238E27FC236}">
                <a16:creationId xmlns:a16="http://schemas.microsoft.com/office/drawing/2014/main" id="{535883B3-EF7F-4DF1-A1E7-9EAA262A8946}"/>
              </a:ext>
            </a:extLst>
          </p:cNvPr>
          <p:cNvSpPr/>
          <p:nvPr/>
        </p:nvSpPr>
        <p:spPr>
          <a:xfrm>
            <a:off x="3416871" y="3937686"/>
            <a:ext cx="5524245" cy="491994"/>
          </a:xfrm>
          <a:prstGeom prst="rect">
            <a:avLst/>
          </a:prstGeom>
        </p:spPr>
        <p:txBody>
          <a:bodyPr wrap="square">
            <a:spAutoFit/>
          </a:bodyPr>
          <a:lstStyle/>
          <a:p>
            <a:pPr algn="ctr">
              <a:lnSpc>
                <a:spcPct val="130000"/>
              </a:lnSpc>
              <a:spcBef>
                <a:spcPts val="600"/>
              </a:spcBef>
              <a:spcAft>
                <a:spcPts val="600"/>
              </a:spcAft>
              <a:defRPr/>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Please replace text, click add relevant headline. Please replace text.</a:t>
            </a:r>
          </a:p>
        </p:txBody>
      </p:sp>
    </p:spTree>
    <p:extLst>
      <p:ext uri="{BB962C8B-B14F-4D97-AF65-F5344CB8AC3E}">
        <p14:creationId xmlns:p14="http://schemas.microsoft.com/office/powerpoint/2010/main" val="2108195908"/>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15" name="矩形 14"/>
          <p:cNvSpPr/>
          <p:nvPr/>
        </p:nvSpPr>
        <p:spPr>
          <a:xfrm>
            <a:off x="1062595" y="1691915"/>
            <a:ext cx="2800350" cy="39624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386694" y="2085615"/>
            <a:ext cx="2476501" cy="3175000"/>
          </a:xfrm>
          <a:prstGeom prst="rect">
            <a:avLst/>
          </a:prstGeom>
          <a:solidFill>
            <a:srgbClr val="657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7" name="MH_SubTitle_1"/>
          <p:cNvSpPr txBox="1"/>
          <p:nvPr>
            <p:custDataLst>
              <p:tags r:id="rId1"/>
            </p:custDataLst>
          </p:nvPr>
        </p:nvSpPr>
        <p:spPr>
          <a:xfrm>
            <a:off x="3549282" y="2444308"/>
            <a:ext cx="2209359" cy="499817"/>
          </a:xfrm>
          <a:prstGeom prst="rect">
            <a:avLst/>
          </a:prstGeom>
          <a:noFill/>
        </p:spPr>
        <p:txBody>
          <a:bodyPr wrap="square" rtlCol="0">
            <a:spAutoFit/>
          </a:bodyPr>
          <a:lstStyle>
            <a:defPPr>
              <a:defRPr lang="zh-CN"/>
            </a:defPPr>
            <a:lvl1pPr algn="ctr">
              <a:lnSpc>
                <a:spcPct val="150000"/>
              </a:lnSpc>
              <a:defRPr sz="2000" b="1">
                <a:solidFill>
                  <a:schemeClr val="bg1"/>
                </a:solidFill>
                <a:latin typeface="思源黑体 Light" panose="020B0300000000000000" pitchFamily="34" charset="-122"/>
                <a:ea typeface="思源黑体 Light" panose="020B0300000000000000" pitchFamily="34" charset="-122"/>
              </a:defRPr>
            </a:lvl1pPr>
          </a:lstStyle>
          <a:p>
            <a:pPr algn="l"/>
            <a:r>
              <a:rPr lang="en-US" altLang="zh-CN" dirty="0">
                <a:latin typeface="微软雅黑" panose="020B0503020204020204" pitchFamily="34" charset="-122"/>
                <a:ea typeface="微软雅黑" panose="020B0503020204020204" pitchFamily="34" charset="-122"/>
                <a:sym typeface="+mn-lt"/>
              </a:rPr>
              <a:t>Add title text</a:t>
            </a:r>
            <a:endParaRPr lang="zh-CN" altLang="en-US" dirty="0">
              <a:latin typeface="微软雅黑" panose="020B0503020204020204" pitchFamily="34" charset="-122"/>
              <a:ea typeface="微软雅黑" panose="020B0503020204020204" pitchFamily="34" charset="-122"/>
              <a:sym typeface="+mn-lt"/>
            </a:endParaRPr>
          </a:p>
        </p:txBody>
      </p:sp>
      <p:sp>
        <p:nvSpPr>
          <p:cNvPr id="18" name="矩形 17"/>
          <p:cNvSpPr/>
          <p:nvPr/>
        </p:nvSpPr>
        <p:spPr>
          <a:xfrm>
            <a:off x="3549282" y="3105355"/>
            <a:ext cx="2072045" cy="1346907"/>
          </a:xfrm>
          <a:prstGeom prst="rect">
            <a:avLst/>
          </a:prstGeom>
        </p:spPr>
        <p:txBody>
          <a:bodyPr wrap="square" lIns="91440" tIns="45720" rIns="91440" bIns="45720">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3671202" y="3024740"/>
            <a:ext cx="7569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390823" y="1633418"/>
            <a:ext cx="3677743" cy="581249"/>
          </a:xfrm>
          <a:prstGeom prst="rect">
            <a:avLst/>
          </a:prstGeom>
          <a:noFill/>
        </p:spPr>
        <p:txBody>
          <a:bodyPr wrap="square" rtlCol="0">
            <a:spAutoFit/>
          </a:bodyPr>
          <a:lstStyle/>
          <a:p>
            <a:pPr>
              <a:lnSpc>
                <a:spcPct val="150000"/>
              </a:lnSpc>
            </a:pPr>
            <a:r>
              <a:rPr lang="en-US" altLang="zh-CN" sz="2400" b="1" dirty="0">
                <a:solidFill>
                  <a:srgbClr val="657419"/>
                </a:solidFill>
                <a:latin typeface="微软雅黑" panose="020B0503020204020204" pitchFamily="34" charset="-122"/>
                <a:ea typeface="微软雅黑" panose="020B0503020204020204" pitchFamily="34" charset="-122"/>
              </a:rPr>
              <a:t>Add title text</a:t>
            </a:r>
            <a:endParaRPr lang="zh-CN" altLang="en-US" sz="2400" b="1" dirty="0">
              <a:solidFill>
                <a:srgbClr val="657419"/>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390824" y="2639100"/>
            <a:ext cx="4747172" cy="2677656"/>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p>
          <a:p>
            <a:pPr marL="285750" indent="-285750">
              <a:lnSpc>
                <a:spcPct val="150000"/>
              </a:lnSpc>
              <a:buFont typeface="Wingdings" panose="05000000000000000000" pitchFamily="2" charset="2"/>
              <a:buChar char="p"/>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6498971" y="2358457"/>
            <a:ext cx="638524" cy="0"/>
          </a:xfrm>
          <a:prstGeom prst="line">
            <a:avLst/>
          </a:prstGeom>
          <a:ln w="28575">
            <a:solidFill>
              <a:srgbClr val="B7C9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459068"/>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7" name="Freeform: Shape 2"/>
          <p:cNvSpPr>
            <a:spLocks/>
          </p:cNvSpPr>
          <p:nvPr/>
        </p:nvSpPr>
        <p:spPr bwMode="auto">
          <a:xfrm rot="18900000">
            <a:off x="6614208" y="4191070"/>
            <a:ext cx="1097280" cy="1097280"/>
          </a:xfrm>
          <a:custGeom>
            <a:avLst/>
            <a:gdLst>
              <a:gd name="T0" fmla="*/ 12 w 1087"/>
              <a:gd name="T1" fmla="*/ 520 h 1087"/>
              <a:gd name="T2" fmla="*/ 566 w 1087"/>
              <a:gd name="T3" fmla="*/ 13 h 1087"/>
              <a:gd name="T4" fmla="*/ 1074 w 1087"/>
              <a:gd name="T5" fmla="*/ 567 h 1087"/>
              <a:gd name="T6" fmla="*/ 520 w 1087"/>
              <a:gd name="T7" fmla="*/ 1074 h 1087"/>
              <a:gd name="T8" fmla="*/ 12 w 1087"/>
              <a:gd name="T9" fmla="*/ 520 h 1087"/>
            </a:gdLst>
            <a:ahLst/>
            <a:cxnLst>
              <a:cxn ang="0">
                <a:pos x="T0" y="T1"/>
              </a:cxn>
              <a:cxn ang="0">
                <a:pos x="T2" y="T3"/>
              </a:cxn>
              <a:cxn ang="0">
                <a:pos x="T4" y="T5"/>
              </a:cxn>
              <a:cxn ang="0">
                <a:pos x="T6" y="T7"/>
              </a:cxn>
              <a:cxn ang="0">
                <a:pos x="T8" y="T9"/>
              </a:cxn>
            </a:cxnLst>
            <a:rect l="0" t="0" r="r" b="b"/>
            <a:pathLst>
              <a:path w="1087" h="1087">
                <a:moveTo>
                  <a:pt x="12" y="520"/>
                </a:moveTo>
                <a:cubicBezTo>
                  <a:pt x="25" y="227"/>
                  <a:pt x="273" y="0"/>
                  <a:pt x="566" y="13"/>
                </a:cubicBezTo>
                <a:cubicBezTo>
                  <a:pt x="859" y="25"/>
                  <a:pt x="1087" y="273"/>
                  <a:pt x="1074" y="567"/>
                </a:cubicBezTo>
                <a:cubicBezTo>
                  <a:pt x="1061" y="860"/>
                  <a:pt x="813" y="1087"/>
                  <a:pt x="520" y="1074"/>
                </a:cubicBezTo>
                <a:cubicBezTo>
                  <a:pt x="227" y="1062"/>
                  <a:pt x="0" y="814"/>
                  <a:pt x="12" y="520"/>
                </a:cubicBezTo>
                <a:close/>
              </a:path>
            </a:pathLst>
          </a:custGeom>
          <a:solidFill>
            <a:srgbClr val="657419"/>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endParaRPr sz="2500">
              <a:solidFill>
                <a:prstClr val="white"/>
              </a:solidFill>
              <a:latin typeface="Century Gothic" panose="020B0502020202020204" pitchFamily="34" charset="0"/>
              <a:ea typeface="思源黑体 CN Bold"/>
              <a:cs typeface="+mn-ea"/>
              <a:sym typeface="zihun59hao-chuangcuhei" panose="00000500000000000000" pitchFamily="2" charset="-122"/>
            </a:endParaRPr>
          </a:p>
        </p:txBody>
      </p:sp>
      <p:sp>
        <p:nvSpPr>
          <p:cNvPr id="9" name="Oval 3"/>
          <p:cNvSpPr>
            <a:spLocks/>
          </p:cNvSpPr>
          <p:nvPr/>
        </p:nvSpPr>
        <p:spPr bwMode="auto">
          <a:xfrm rot="18900000">
            <a:off x="6614208" y="2123383"/>
            <a:ext cx="1097280" cy="1097280"/>
          </a:xfrm>
          <a:prstGeom prst="ellipse">
            <a:avLst/>
          </a:prstGeom>
          <a:solidFill>
            <a:srgbClr val="B7C93C"/>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endParaRPr sz="2500">
              <a:solidFill>
                <a:schemeClr val="bg1"/>
              </a:solidFill>
              <a:latin typeface="Century Gothic" panose="020B0502020202020204" pitchFamily="34" charset="0"/>
              <a:ea typeface="思源黑体 CN Bold"/>
              <a:cs typeface="+mn-ea"/>
              <a:sym typeface="zihun59hao-chuangcuhei" panose="00000500000000000000" pitchFamily="2" charset="-122"/>
            </a:endParaRPr>
          </a:p>
        </p:txBody>
      </p:sp>
      <p:sp>
        <p:nvSpPr>
          <p:cNvPr id="10" name="Oval 4"/>
          <p:cNvSpPr>
            <a:spLocks/>
          </p:cNvSpPr>
          <p:nvPr/>
        </p:nvSpPr>
        <p:spPr bwMode="auto">
          <a:xfrm rot="18900000">
            <a:off x="4546520" y="4191070"/>
            <a:ext cx="1097280" cy="1097280"/>
          </a:xfrm>
          <a:prstGeom prst="ellipse">
            <a:avLst/>
          </a:prstGeom>
          <a:solidFill>
            <a:srgbClr val="B7C93C"/>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endParaRPr sz="2500">
              <a:solidFill>
                <a:schemeClr val="bg1"/>
              </a:solidFill>
              <a:latin typeface="Century Gothic" panose="020B0502020202020204" pitchFamily="34" charset="0"/>
              <a:ea typeface="思源黑体 CN Bold"/>
              <a:cs typeface="+mn-ea"/>
              <a:sym typeface="zihun59hao-chuangcuhei" panose="00000500000000000000" pitchFamily="2" charset="-122"/>
            </a:endParaRPr>
          </a:p>
        </p:txBody>
      </p:sp>
      <p:sp>
        <p:nvSpPr>
          <p:cNvPr id="11" name="Oval 5"/>
          <p:cNvSpPr>
            <a:spLocks/>
          </p:cNvSpPr>
          <p:nvPr/>
        </p:nvSpPr>
        <p:spPr bwMode="auto">
          <a:xfrm rot="18900000">
            <a:off x="4546520" y="2123383"/>
            <a:ext cx="1097280" cy="1097280"/>
          </a:xfrm>
          <a:prstGeom prst="ellipse">
            <a:avLst/>
          </a:prstGeom>
          <a:solidFill>
            <a:srgbClr val="657419"/>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endParaRPr sz="2500">
              <a:solidFill>
                <a:prstClr val="white"/>
              </a:solidFill>
              <a:latin typeface="Century Gothic" panose="020B0502020202020204" pitchFamily="34" charset="0"/>
              <a:ea typeface="思源黑体 CN Bold"/>
              <a:cs typeface="+mn-ea"/>
              <a:sym typeface="zihun59hao-chuangcuhei" panose="00000500000000000000" pitchFamily="2" charset="-122"/>
            </a:endParaRPr>
          </a:p>
        </p:txBody>
      </p:sp>
      <p:sp>
        <p:nvSpPr>
          <p:cNvPr id="12" name="Oval 6"/>
          <p:cNvSpPr/>
          <p:nvPr/>
        </p:nvSpPr>
        <p:spPr>
          <a:xfrm rot="18900000">
            <a:off x="5955988" y="3532850"/>
            <a:ext cx="346033" cy="346033"/>
          </a:xfrm>
          <a:prstGeom prst="ellipse">
            <a:avLst/>
          </a:prstGeom>
          <a:noFill/>
          <a:ln w="38100">
            <a:solidFill>
              <a:srgbClr val="65741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cxnSp>
        <p:nvCxnSpPr>
          <p:cNvPr id="13" name="Straight Connector 7"/>
          <p:cNvCxnSpPr>
            <a:stCxn id="12" idx="6"/>
            <a:endCxn id="9" idx="2"/>
          </p:cNvCxnSpPr>
          <p:nvPr/>
        </p:nvCxnSpPr>
        <p:spPr>
          <a:xfrm flipV="1">
            <a:off x="6251347" y="3059970"/>
            <a:ext cx="523555" cy="52355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8"/>
          <p:cNvCxnSpPr>
            <a:stCxn id="12" idx="4"/>
            <a:endCxn id="7" idx="1"/>
          </p:cNvCxnSpPr>
          <p:nvPr/>
        </p:nvCxnSpPr>
        <p:spPr>
          <a:xfrm>
            <a:off x="6251347" y="3828207"/>
            <a:ext cx="548895" cy="516775"/>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
          <p:cNvCxnSpPr>
            <a:stCxn id="12" idx="2"/>
            <a:endCxn id="10" idx="6"/>
          </p:cNvCxnSpPr>
          <p:nvPr/>
        </p:nvCxnSpPr>
        <p:spPr>
          <a:xfrm flipH="1">
            <a:off x="5483108" y="3828209"/>
            <a:ext cx="523557" cy="523555"/>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0"/>
          <p:cNvCxnSpPr>
            <a:stCxn id="12" idx="0"/>
            <a:endCxn id="11" idx="4"/>
          </p:cNvCxnSpPr>
          <p:nvPr/>
        </p:nvCxnSpPr>
        <p:spPr>
          <a:xfrm flipH="1" flipV="1">
            <a:off x="5483108" y="3059970"/>
            <a:ext cx="523557" cy="523555"/>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椭圆 10"/>
          <p:cNvSpPr/>
          <p:nvPr/>
        </p:nvSpPr>
        <p:spPr>
          <a:xfrm>
            <a:off x="4870255" y="2392996"/>
            <a:ext cx="449810" cy="558054"/>
          </a:xfrm>
          <a:custGeom>
            <a:avLst/>
            <a:gdLst>
              <a:gd name="T0" fmla="*/ 186 w 226"/>
              <a:gd name="T1" fmla="*/ 210 h 280"/>
              <a:gd name="T2" fmla="*/ 202 w 226"/>
              <a:gd name="T3" fmla="*/ 244 h 280"/>
              <a:gd name="T4" fmla="*/ 189 w 226"/>
              <a:gd name="T5" fmla="*/ 278 h 280"/>
              <a:gd name="T6" fmla="*/ 190 w 226"/>
              <a:gd name="T7" fmla="*/ 244 h 280"/>
              <a:gd name="T8" fmla="*/ 170 w 226"/>
              <a:gd name="T9" fmla="*/ 215 h 280"/>
              <a:gd name="T10" fmla="*/ 63 w 226"/>
              <a:gd name="T11" fmla="*/ 189 h 280"/>
              <a:gd name="T12" fmla="*/ 0 w 226"/>
              <a:gd name="T13" fmla="*/ 48 h 280"/>
              <a:gd name="T14" fmla="*/ 195 w 226"/>
              <a:gd name="T15" fmla="*/ 74 h 280"/>
              <a:gd name="T16" fmla="*/ 193 w 226"/>
              <a:gd name="T17" fmla="*/ 197 h 280"/>
              <a:gd name="T18" fmla="*/ 104 w 226"/>
              <a:gd name="T19" fmla="*/ 94 h 280"/>
              <a:gd name="T20" fmla="*/ 186 w 226"/>
              <a:gd name="T21" fmla="*/ 21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280">
                <a:moveTo>
                  <a:pt x="186" y="210"/>
                </a:moveTo>
                <a:cubicBezTo>
                  <a:pt x="186" y="210"/>
                  <a:pt x="194" y="223"/>
                  <a:pt x="202" y="244"/>
                </a:cubicBezTo>
                <a:cubicBezTo>
                  <a:pt x="209" y="263"/>
                  <a:pt x="206" y="280"/>
                  <a:pt x="189" y="278"/>
                </a:cubicBezTo>
                <a:cubicBezTo>
                  <a:pt x="173" y="275"/>
                  <a:pt x="196" y="258"/>
                  <a:pt x="190" y="244"/>
                </a:cubicBezTo>
                <a:cubicBezTo>
                  <a:pt x="182" y="224"/>
                  <a:pt x="171" y="215"/>
                  <a:pt x="170" y="215"/>
                </a:cubicBezTo>
                <a:cubicBezTo>
                  <a:pt x="145" y="219"/>
                  <a:pt x="95" y="222"/>
                  <a:pt x="63" y="189"/>
                </a:cubicBezTo>
                <a:cubicBezTo>
                  <a:pt x="18" y="145"/>
                  <a:pt x="46" y="79"/>
                  <a:pt x="0" y="48"/>
                </a:cubicBezTo>
                <a:cubicBezTo>
                  <a:pt x="75" y="0"/>
                  <a:pt x="163" y="25"/>
                  <a:pt x="195" y="74"/>
                </a:cubicBezTo>
                <a:cubicBezTo>
                  <a:pt x="226" y="120"/>
                  <a:pt x="206" y="173"/>
                  <a:pt x="193" y="197"/>
                </a:cubicBezTo>
                <a:cubicBezTo>
                  <a:pt x="193" y="197"/>
                  <a:pt x="134" y="103"/>
                  <a:pt x="104" y="94"/>
                </a:cubicBezTo>
                <a:cubicBezTo>
                  <a:pt x="139" y="128"/>
                  <a:pt x="186" y="210"/>
                  <a:pt x="186" y="2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8" name="椭圆 10"/>
          <p:cNvSpPr/>
          <p:nvPr/>
        </p:nvSpPr>
        <p:spPr>
          <a:xfrm>
            <a:off x="6937943" y="2392996"/>
            <a:ext cx="449810" cy="558054"/>
          </a:xfrm>
          <a:custGeom>
            <a:avLst/>
            <a:gdLst>
              <a:gd name="T0" fmla="*/ 186 w 226"/>
              <a:gd name="T1" fmla="*/ 210 h 280"/>
              <a:gd name="T2" fmla="*/ 202 w 226"/>
              <a:gd name="T3" fmla="*/ 244 h 280"/>
              <a:gd name="T4" fmla="*/ 189 w 226"/>
              <a:gd name="T5" fmla="*/ 278 h 280"/>
              <a:gd name="T6" fmla="*/ 190 w 226"/>
              <a:gd name="T7" fmla="*/ 244 h 280"/>
              <a:gd name="T8" fmla="*/ 170 w 226"/>
              <a:gd name="T9" fmla="*/ 215 h 280"/>
              <a:gd name="T10" fmla="*/ 63 w 226"/>
              <a:gd name="T11" fmla="*/ 189 h 280"/>
              <a:gd name="T12" fmla="*/ 0 w 226"/>
              <a:gd name="T13" fmla="*/ 48 h 280"/>
              <a:gd name="T14" fmla="*/ 195 w 226"/>
              <a:gd name="T15" fmla="*/ 74 h 280"/>
              <a:gd name="T16" fmla="*/ 193 w 226"/>
              <a:gd name="T17" fmla="*/ 197 h 280"/>
              <a:gd name="T18" fmla="*/ 104 w 226"/>
              <a:gd name="T19" fmla="*/ 94 h 280"/>
              <a:gd name="T20" fmla="*/ 186 w 226"/>
              <a:gd name="T21" fmla="*/ 21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280">
                <a:moveTo>
                  <a:pt x="186" y="210"/>
                </a:moveTo>
                <a:cubicBezTo>
                  <a:pt x="186" y="210"/>
                  <a:pt x="194" y="223"/>
                  <a:pt x="202" y="244"/>
                </a:cubicBezTo>
                <a:cubicBezTo>
                  <a:pt x="209" y="263"/>
                  <a:pt x="206" y="280"/>
                  <a:pt x="189" y="278"/>
                </a:cubicBezTo>
                <a:cubicBezTo>
                  <a:pt x="173" y="275"/>
                  <a:pt x="196" y="258"/>
                  <a:pt x="190" y="244"/>
                </a:cubicBezTo>
                <a:cubicBezTo>
                  <a:pt x="182" y="224"/>
                  <a:pt x="171" y="215"/>
                  <a:pt x="170" y="215"/>
                </a:cubicBezTo>
                <a:cubicBezTo>
                  <a:pt x="145" y="219"/>
                  <a:pt x="95" y="222"/>
                  <a:pt x="63" y="189"/>
                </a:cubicBezTo>
                <a:cubicBezTo>
                  <a:pt x="18" y="145"/>
                  <a:pt x="46" y="79"/>
                  <a:pt x="0" y="48"/>
                </a:cubicBezTo>
                <a:cubicBezTo>
                  <a:pt x="75" y="0"/>
                  <a:pt x="163" y="25"/>
                  <a:pt x="195" y="74"/>
                </a:cubicBezTo>
                <a:cubicBezTo>
                  <a:pt x="226" y="120"/>
                  <a:pt x="206" y="173"/>
                  <a:pt x="193" y="197"/>
                </a:cubicBezTo>
                <a:cubicBezTo>
                  <a:pt x="193" y="197"/>
                  <a:pt x="134" y="103"/>
                  <a:pt x="104" y="94"/>
                </a:cubicBezTo>
                <a:cubicBezTo>
                  <a:pt x="139" y="128"/>
                  <a:pt x="186" y="210"/>
                  <a:pt x="186" y="2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9" name="椭圆 10"/>
          <p:cNvSpPr/>
          <p:nvPr/>
        </p:nvSpPr>
        <p:spPr>
          <a:xfrm>
            <a:off x="4870255" y="4453027"/>
            <a:ext cx="449810" cy="558054"/>
          </a:xfrm>
          <a:custGeom>
            <a:avLst/>
            <a:gdLst>
              <a:gd name="T0" fmla="*/ 186 w 226"/>
              <a:gd name="T1" fmla="*/ 210 h 280"/>
              <a:gd name="T2" fmla="*/ 202 w 226"/>
              <a:gd name="T3" fmla="*/ 244 h 280"/>
              <a:gd name="T4" fmla="*/ 189 w 226"/>
              <a:gd name="T5" fmla="*/ 278 h 280"/>
              <a:gd name="T6" fmla="*/ 190 w 226"/>
              <a:gd name="T7" fmla="*/ 244 h 280"/>
              <a:gd name="T8" fmla="*/ 170 w 226"/>
              <a:gd name="T9" fmla="*/ 215 h 280"/>
              <a:gd name="T10" fmla="*/ 63 w 226"/>
              <a:gd name="T11" fmla="*/ 189 h 280"/>
              <a:gd name="T12" fmla="*/ 0 w 226"/>
              <a:gd name="T13" fmla="*/ 48 h 280"/>
              <a:gd name="T14" fmla="*/ 195 w 226"/>
              <a:gd name="T15" fmla="*/ 74 h 280"/>
              <a:gd name="T16" fmla="*/ 193 w 226"/>
              <a:gd name="T17" fmla="*/ 197 h 280"/>
              <a:gd name="T18" fmla="*/ 104 w 226"/>
              <a:gd name="T19" fmla="*/ 94 h 280"/>
              <a:gd name="T20" fmla="*/ 186 w 226"/>
              <a:gd name="T21" fmla="*/ 21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280">
                <a:moveTo>
                  <a:pt x="186" y="210"/>
                </a:moveTo>
                <a:cubicBezTo>
                  <a:pt x="186" y="210"/>
                  <a:pt x="194" y="223"/>
                  <a:pt x="202" y="244"/>
                </a:cubicBezTo>
                <a:cubicBezTo>
                  <a:pt x="209" y="263"/>
                  <a:pt x="206" y="280"/>
                  <a:pt x="189" y="278"/>
                </a:cubicBezTo>
                <a:cubicBezTo>
                  <a:pt x="173" y="275"/>
                  <a:pt x="196" y="258"/>
                  <a:pt x="190" y="244"/>
                </a:cubicBezTo>
                <a:cubicBezTo>
                  <a:pt x="182" y="224"/>
                  <a:pt x="171" y="215"/>
                  <a:pt x="170" y="215"/>
                </a:cubicBezTo>
                <a:cubicBezTo>
                  <a:pt x="145" y="219"/>
                  <a:pt x="95" y="222"/>
                  <a:pt x="63" y="189"/>
                </a:cubicBezTo>
                <a:cubicBezTo>
                  <a:pt x="18" y="145"/>
                  <a:pt x="46" y="79"/>
                  <a:pt x="0" y="48"/>
                </a:cubicBezTo>
                <a:cubicBezTo>
                  <a:pt x="75" y="0"/>
                  <a:pt x="163" y="25"/>
                  <a:pt x="195" y="74"/>
                </a:cubicBezTo>
                <a:cubicBezTo>
                  <a:pt x="226" y="120"/>
                  <a:pt x="206" y="173"/>
                  <a:pt x="193" y="197"/>
                </a:cubicBezTo>
                <a:cubicBezTo>
                  <a:pt x="193" y="197"/>
                  <a:pt x="134" y="103"/>
                  <a:pt x="104" y="94"/>
                </a:cubicBezTo>
                <a:cubicBezTo>
                  <a:pt x="139" y="128"/>
                  <a:pt x="186" y="210"/>
                  <a:pt x="186" y="2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20" name="椭圆 10"/>
          <p:cNvSpPr/>
          <p:nvPr/>
        </p:nvSpPr>
        <p:spPr>
          <a:xfrm>
            <a:off x="6937943" y="4453027"/>
            <a:ext cx="449810" cy="558054"/>
          </a:xfrm>
          <a:custGeom>
            <a:avLst/>
            <a:gdLst>
              <a:gd name="T0" fmla="*/ 186 w 226"/>
              <a:gd name="T1" fmla="*/ 210 h 280"/>
              <a:gd name="T2" fmla="*/ 202 w 226"/>
              <a:gd name="T3" fmla="*/ 244 h 280"/>
              <a:gd name="T4" fmla="*/ 189 w 226"/>
              <a:gd name="T5" fmla="*/ 278 h 280"/>
              <a:gd name="T6" fmla="*/ 190 w 226"/>
              <a:gd name="T7" fmla="*/ 244 h 280"/>
              <a:gd name="T8" fmla="*/ 170 w 226"/>
              <a:gd name="T9" fmla="*/ 215 h 280"/>
              <a:gd name="T10" fmla="*/ 63 w 226"/>
              <a:gd name="T11" fmla="*/ 189 h 280"/>
              <a:gd name="T12" fmla="*/ 0 w 226"/>
              <a:gd name="T13" fmla="*/ 48 h 280"/>
              <a:gd name="T14" fmla="*/ 195 w 226"/>
              <a:gd name="T15" fmla="*/ 74 h 280"/>
              <a:gd name="T16" fmla="*/ 193 w 226"/>
              <a:gd name="T17" fmla="*/ 197 h 280"/>
              <a:gd name="T18" fmla="*/ 104 w 226"/>
              <a:gd name="T19" fmla="*/ 94 h 280"/>
              <a:gd name="T20" fmla="*/ 186 w 226"/>
              <a:gd name="T21" fmla="*/ 21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280">
                <a:moveTo>
                  <a:pt x="186" y="210"/>
                </a:moveTo>
                <a:cubicBezTo>
                  <a:pt x="186" y="210"/>
                  <a:pt x="194" y="223"/>
                  <a:pt x="202" y="244"/>
                </a:cubicBezTo>
                <a:cubicBezTo>
                  <a:pt x="209" y="263"/>
                  <a:pt x="206" y="280"/>
                  <a:pt x="189" y="278"/>
                </a:cubicBezTo>
                <a:cubicBezTo>
                  <a:pt x="173" y="275"/>
                  <a:pt x="196" y="258"/>
                  <a:pt x="190" y="244"/>
                </a:cubicBezTo>
                <a:cubicBezTo>
                  <a:pt x="182" y="224"/>
                  <a:pt x="171" y="215"/>
                  <a:pt x="170" y="215"/>
                </a:cubicBezTo>
                <a:cubicBezTo>
                  <a:pt x="145" y="219"/>
                  <a:pt x="95" y="222"/>
                  <a:pt x="63" y="189"/>
                </a:cubicBezTo>
                <a:cubicBezTo>
                  <a:pt x="18" y="145"/>
                  <a:pt x="46" y="79"/>
                  <a:pt x="0" y="48"/>
                </a:cubicBezTo>
                <a:cubicBezTo>
                  <a:pt x="75" y="0"/>
                  <a:pt x="163" y="25"/>
                  <a:pt x="195" y="74"/>
                </a:cubicBezTo>
                <a:cubicBezTo>
                  <a:pt x="226" y="120"/>
                  <a:pt x="206" y="173"/>
                  <a:pt x="193" y="197"/>
                </a:cubicBezTo>
                <a:cubicBezTo>
                  <a:pt x="193" y="197"/>
                  <a:pt x="134" y="103"/>
                  <a:pt x="104" y="94"/>
                </a:cubicBezTo>
                <a:cubicBezTo>
                  <a:pt x="139" y="128"/>
                  <a:pt x="186" y="210"/>
                  <a:pt x="186" y="2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21" name="Content Placeholder 2"/>
          <p:cNvSpPr txBox="1">
            <a:spLocks/>
          </p:cNvSpPr>
          <p:nvPr/>
        </p:nvSpPr>
        <p:spPr>
          <a:xfrm>
            <a:off x="8074349" y="2071858"/>
            <a:ext cx="2705637"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Content Placeholder 2"/>
          <p:cNvSpPr txBox="1">
            <a:spLocks/>
          </p:cNvSpPr>
          <p:nvPr/>
        </p:nvSpPr>
        <p:spPr>
          <a:xfrm>
            <a:off x="8074349" y="4131889"/>
            <a:ext cx="2705637"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Content Placeholder 2"/>
          <p:cNvSpPr txBox="1">
            <a:spLocks/>
          </p:cNvSpPr>
          <p:nvPr/>
        </p:nvSpPr>
        <p:spPr>
          <a:xfrm>
            <a:off x="1241140" y="2071858"/>
            <a:ext cx="2705637"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Content Placeholder 2"/>
          <p:cNvSpPr txBox="1">
            <a:spLocks/>
          </p:cNvSpPr>
          <p:nvPr/>
        </p:nvSpPr>
        <p:spPr>
          <a:xfrm>
            <a:off x="1241140" y="4131889"/>
            <a:ext cx="2705637"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1747962"/>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7" grpId="0" animBg="1"/>
      <p:bldP spid="18" grpId="0" animBg="1"/>
      <p:bldP spid="19" grpId="0" animBg="1"/>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9" name="矩形 8"/>
          <p:cNvSpPr/>
          <p:nvPr/>
        </p:nvSpPr>
        <p:spPr>
          <a:xfrm>
            <a:off x="944130" y="1765299"/>
            <a:ext cx="3280208" cy="210502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967664" y="1765299"/>
            <a:ext cx="3280208" cy="210502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224338" y="1765299"/>
            <a:ext cx="3743325" cy="2105025"/>
          </a:xfrm>
          <a:prstGeom prst="rect">
            <a:avLst/>
          </a:prstGeom>
          <a:solidFill>
            <a:srgbClr val="657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5717540" y="2460031"/>
            <a:ext cx="7569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224338" y="4354568"/>
            <a:ext cx="0" cy="1716198"/>
          </a:xfrm>
          <a:prstGeom prst="line">
            <a:avLst/>
          </a:prstGeom>
          <a:ln w="28575">
            <a:solidFill>
              <a:srgbClr val="65741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67663" y="4354568"/>
            <a:ext cx="0" cy="1716198"/>
          </a:xfrm>
          <a:prstGeom prst="line">
            <a:avLst/>
          </a:prstGeom>
          <a:ln w="28575">
            <a:solidFill>
              <a:srgbClr val="657419"/>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944130" y="4574402"/>
            <a:ext cx="2817089"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Content Placeholder 2"/>
          <p:cNvSpPr txBox="1">
            <a:spLocks/>
          </p:cNvSpPr>
          <p:nvPr/>
        </p:nvSpPr>
        <p:spPr>
          <a:xfrm>
            <a:off x="4687456" y="4574402"/>
            <a:ext cx="2817089"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Content Placeholder 2"/>
          <p:cNvSpPr txBox="1">
            <a:spLocks/>
          </p:cNvSpPr>
          <p:nvPr/>
        </p:nvSpPr>
        <p:spPr>
          <a:xfrm>
            <a:off x="8430782" y="4574402"/>
            <a:ext cx="2817089"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Content Placeholder 2"/>
          <p:cNvSpPr txBox="1">
            <a:spLocks/>
          </p:cNvSpPr>
          <p:nvPr/>
        </p:nvSpPr>
        <p:spPr>
          <a:xfrm>
            <a:off x="4449832" y="2621303"/>
            <a:ext cx="3280207"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bg1"/>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Content Placeholder 2"/>
          <p:cNvSpPr txBox="1">
            <a:spLocks/>
          </p:cNvSpPr>
          <p:nvPr/>
        </p:nvSpPr>
        <p:spPr>
          <a:xfrm>
            <a:off x="4687456" y="1886211"/>
            <a:ext cx="2817089" cy="49962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chemeClr val="bg1"/>
                </a:solidFill>
                <a:latin typeface="微软雅黑" panose="020B0503020204020204" pitchFamily="34" charset="-122"/>
                <a:ea typeface="微软雅黑" panose="020B0503020204020204" pitchFamily="34" charset="-122"/>
              </a:rPr>
              <a:t>Add title text</a:t>
            </a:r>
          </a:p>
        </p:txBody>
      </p:sp>
    </p:spTree>
    <p:extLst>
      <p:ext uri="{BB962C8B-B14F-4D97-AF65-F5344CB8AC3E}">
        <p14:creationId xmlns:p14="http://schemas.microsoft.com/office/powerpoint/2010/main" val="872653726"/>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7" name="Shape 197"/>
          <p:cNvSpPr/>
          <p:nvPr/>
        </p:nvSpPr>
        <p:spPr>
          <a:xfrm>
            <a:off x="6540501" y="1939969"/>
            <a:ext cx="4602596" cy="1011949"/>
          </a:xfrm>
          <a:prstGeom prst="roundRect">
            <a:avLst>
              <a:gd name="adj" fmla="val 15000"/>
            </a:avLst>
          </a:prstGeom>
          <a:solidFill>
            <a:srgbClr val="ECF1D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Shape 197"/>
          <p:cNvSpPr/>
          <p:nvPr/>
        </p:nvSpPr>
        <p:spPr>
          <a:xfrm>
            <a:off x="947304" y="1939969"/>
            <a:ext cx="4602596" cy="1011949"/>
          </a:xfrm>
          <a:prstGeom prst="roundRect">
            <a:avLst>
              <a:gd name="adj" fmla="val 15000"/>
            </a:avLst>
          </a:prstGeom>
          <a:solidFill>
            <a:srgbClr val="ECF1D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Shape 198"/>
          <p:cNvSpPr/>
          <p:nvPr/>
        </p:nvSpPr>
        <p:spPr>
          <a:xfrm>
            <a:off x="947304" y="1939969"/>
            <a:ext cx="1011894" cy="1011949"/>
          </a:xfrm>
          <a:prstGeom prst="roundRect">
            <a:avLst>
              <a:gd name="adj" fmla="val 15000"/>
            </a:avLst>
          </a:prstGeom>
          <a:solidFill>
            <a:srgbClr val="B7C93C"/>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Shape 199"/>
          <p:cNvSpPr/>
          <p:nvPr/>
        </p:nvSpPr>
        <p:spPr>
          <a:xfrm>
            <a:off x="1251652" y="2187413"/>
            <a:ext cx="419987" cy="5170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12" name="Shape 207"/>
          <p:cNvSpPr/>
          <p:nvPr/>
        </p:nvSpPr>
        <p:spPr>
          <a:xfrm>
            <a:off x="10131202" y="1939969"/>
            <a:ext cx="1011895" cy="1011949"/>
          </a:xfrm>
          <a:prstGeom prst="roundRect">
            <a:avLst>
              <a:gd name="adj" fmla="val 15000"/>
            </a:avLst>
          </a:prstGeom>
          <a:solidFill>
            <a:srgbClr val="657419"/>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Shape 208"/>
          <p:cNvSpPr/>
          <p:nvPr/>
        </p:nvSpPr>
        <p:spPr>
          <a:xfrm>
            <a:off x="10435550" y="2187413"/>
            <a:ext cx="419987" cy="5170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14" name="Content Placeholder 2"/>
          <p:cNvSpPr txBox="1">
            <a:spLocks/>
          </p:cNvSpPr>
          <p:nvPr/>
        </p:nvSpPr>
        <p:spPr>
          <a:xfrm>
            <a:off x="2119827" y="2095590"/>
            <a:ext cx="3269444"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Content Placeholder 2"/>
          <p:cNvSpPr txBox="1">
            <a:spLocks/>
          </p:cNvSpPr>
          <p:nvPr/>
        </p:nvSpPr>
        <p:spPr>
          <a:xfrm>
            <a:off x="6709584" y="2095590"/>
            <a:ext cx="3269444"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Shape 197"/>
          <p:cNvSpPr/>
          <p:nvPr/>
        </p:nvSpPr>
        <p:spPr>
          <a:xfrm>
            <a:off x="6540501" y="3235369"/>
            <a:ext cx="4602596" cy="1011949"/>
          </a:xfrm>
          <a:prstGeom prst="roundRect">
            <a:avLst>
              <a:gd name="adj" fmla="val 15000"/>
            </a:avLst>
          </a:prstGeom>
          <a:solidFill>
            <a:srgbClr val="ECF1D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Shape 197"/>
          <p:cNvSpPr/>
          <p:nvPr/>
        </p:nvSpPr>
        <p:spPr>
          <a:xfrm>
            <a:off x="947304" y="3235369"/>
            <a:ext cx="4602596" cy="1011949"/>
          </a:xfrm>
          <a:prstGeom prst="roundRect">
            <a:avLst>
              <a:gd name="adj" fmla="val 15000"/>
            </a:avLst>
          </a:prstGeom>
          <a:solidFill>
            <a:srgbClr val="ECF1D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Shape 198"/>
          <p:cNvSpPr/>
          <p:nvPr/>
        </p:nvSpPr>
        <p:spPr>
          <a:xfrm>
            <a:off x="947304" y="3235369"/>
            <a:ext cx="1011894" cy="1011949"/>
          </a:xfrm>
          <a:prstGeom prst="roundRect">
            <a:avLst>
              <a:gd name="adj" fmla="val 15000"/>
            </a:avLst>
          </a:prstGeom>
          <a:solidFill>
            <a:srgbClr val="657419"/>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Shape 199"/>
          <p:cNvSpPr/>
          <p:nvPr/>
        </p:nvSpPr>
        <p:spPr>
          <a:xfrm>
            <a:off x="1251652" y="3482812"/>
            <a:ext cx="419987" cy="517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a:t>
            </a:r>
            <a:r>
              <a:rPr 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Shape 207"/>
          <p:cNvSpPr/>
          <p:nvPr/>
        </p:nvSpPr>
        <p:spPr>
          <a:xfrm>
            <a:off x="10131202" y="3235369"/>
            <a:ext cx="1011895" cy="1011949"/>
          </a:xfrm>
          <a:prstGeom prst="roundRect">
            <a:avLst>
              <a:gd name="adj" fmla="val 15000"/>
            </a:avLst>
          </a:prstGeom>
          <a:solidFill>
            <a:srgbClr val="B7C93C"/>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Shape 208"/>
          <p:cNvSpPr/>
          <p:nvPr/>
        </p:nvSpPr>
        <p:spPr>
          <a:xfrm>
            <a:off x="10435550" y="3482812"/>
            <a:ext cx="419987" cy="517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a:t>
            </a:r>
            <a:r>
              <a:rPr 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Content Placeholder 2"/>
          <p:cNvSpPr txBox="1">
            <a:spLocks/>
          </p:cNvSpPr>
          <p:nvPr/>
        </p:nvSpPr>
        <p:spPr>
          <a:xfrm>
            <a:off x="2119827" y="3390990"/>
            <a:ext cx="3269444"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Content Placeholder 2"/>
          <p:cNvSpPr txBox="1">
            <a:spLocks/>
          </p:cNvSpPr>
          <p:nvPr/>
        </p:nvSpPr>
        <p:spPr>
          <a:xfrm>
            <a:off x="6709584" y="3390990"/>
            <a:ext cx="3269444"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Shape 197"/>
          <p:cNvSpPr/>
          <p:nvPr/>
        </p:nvSpPr>
        <p:spPr>
          <a:xfrm>
            <a:off x="6540501" y="4530769"/>
            <a:ext cx="4602596" cy="1011949"/>
          </a:xfrm>
          <a:prstGeom prst="roundRect">
            <a:avLst>
              <a:gd name="adj" fmla="val 15000"/>
            </a:avLst>
          </a:prstGeom>
          <a:solidFill>
            <a:srgbClr val="ECF1D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Shape 197"/>
          <p:cNvSpPr/>
          <p:nvPr/>
        </p:nvSpPr>
        <p:spPr>
          <a:xfrm>
            <a:off x="947304" y="4530769"/>
            <a:ext cx="4602596" cy="1011949"/>
          </a:xfrm>
          <a:prstGeom prst="roundRect">
            <a:avLst>
              <a:gd name="adj" fmla="val 15000"/>
            </a:avLst>
          </a:prstGeom>
          <a:solidFill>
            <a:srgbClr val="ECF1D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Shape 198"/>
          <p:cNvSpPr/>
          <p:nvPr/>
        </p:nvSpPr>
        <p:spPr>
          <a:xfrm>
            <a:off x="947304" y="4530769"/>
            <a:ext cx="1011894" cy="1011949"/>
          </a:xfrm>
          <a:prstGeom prst="roundRect">
            <a:avLst>
              <a:gd name="adj" fmla="val 15000"/>
            </a:avLst>
          </a:prstGeom>
          <a:solidFill>
            <a:srgbClr val="B7C93C"/>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Shape 199"/>
          <p:cNvSpPr/>
          <p:nvPr/>
        </p:nvSpPr>
        <p:spPr>
          <a:xfrm>
            <a:off x="1251652" y="4778212"/>
            <a:ext cx="419987" cy="517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a:t>
            </a:r>
            <a:r>
              <a:rPr 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endParaRPr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Shape 207"/>
          <p:cNvSpPr/>
          <p:nvPr/>
        </p:nvSpPr>
        <p:spPr>
          <a:xfrm>
            <a:off x="10131202" y="4530769"/>
            <a:ext cx="1011895" cy="1011949"/>
          </a:xfrm>
          <a:prstGeom prst="roundRect">
            <a:avLst>
              <a:gd name="adj" fmla="val 15000"/>
            </a:avLst>
          </a:prstGeom>
          <a:solidFill>
            <a:srgbClr val="657419"/>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Shape 208"/>
          <p:cNvSpPr/>
          <p:nvPr/>
        </p:nvSpPr>
        <p:spPr>
          <a:xfrm>
            <a:off x="10435550" y="4778212"/>
            <a:ext cx="419987" cy="517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a:t>
            </a:r>
            <a:r>
              <a:rPr 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endParaRPr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Content Placeholder 2"/>
          <p:cNvSpPr txBox="1">
            <a:spLocks/>
          </p:cNvSpPr>
          <p:nvPr/>
        </p:nvSpPr>
        <p:spPr>
          <a:xfrm>
            <a:off x="2119827" y="4686390"/>
            <a:ext cx="3269444"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Content Placeholder 2"/>
          <p:cNvSpPr txBox="1">
            <a:spLocks/>
          </p:cNvSpPr>
          <p:nvPr/>
        </p:nvSpPr>
        <p:spPr>
          <a:xfrm>
            <a:off x="6709584" y="4686390"/>
            <a:ext cx="3269444"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180551"/>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randombar(horizontal)">
                                      <p:cBhvr>
                                        <p:cTn id="55" dur="500"/>
                                        <p:tgtEl>
                                          <p:spTgt spid="20"/>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randombar(horizontal)">
                                      <p:cBhvr>
                                        <p:cTn id="58" dur="500"/>
                                        <p:tgtEl>
                                          <p:spTgt spid="21"/>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randombar(horizontal)">
                                      <p:cBhvr>
                                        <p:cTn id="64" dur="500"/>
                                        <p:tgtEl>
                                          <p:spTgt spid="25"/>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randombar(horizontal)">
                                      <p:cBhvr>
                                        <p:cTn id="67" dur="500"/>
                                        <p:tgtEl>
                                          <p:spTgt spid="26"/>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randombar(horizontal)">
                                      <p:cBhvr>
                                        <p:cTn id="70" dur="500"/>
                                        <p:tgtEl>
                                          <p:spTgt spid="2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randombar(horizontal)">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12" grpId="0" animBg="1"/>
      <p:bldP spid="13" grpId="0"/>
      <p:bldP spid="14" grpId="0"/>
      <p:bldP spid="15" grpId="0"/>
      <p:bldP spid="16" grpId="0" animBg="1"/>
      <p:bldP spid="17" grpId="0" animBg="1"/>
      <p:bldP spid="18" grpId="0" animBg="1"/>
      <p:bldP spid="19" grpId="0"/>
      <p:bldP spid="20" grpId="0" animBg="1"/>
      <p:bldP spid="21" grpId="0"/>
      <p:bldP spid="22" grpId="0"/>
      <p:bldP spid="23" grpId="0"/>
      <p:bldP spid="24" grpId="0" animBg="1"/>
      <p:bldP spid="25" grpId="0" animBg="1"/>
      <p:bldP spid="26" grpId="0" animBg="1"/>
      <p:bldP spid="27" grpId="0"/>
      <p:bldP spid="28" grpId="0" animBg="1"/>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矩形 1"/>
          <p:cNvSpPr/>
          <p:nvPr/>
        </p:nvSpPr>
        <p:spPr>
          <a:xfrm>
            <a:off x="0" y="1472609"/>
            <a:ext cx="12192000" cy="391278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535883B3-EF7F-4DF1-A1E7-9EAA262A8946}"/>
              </a:ext>
            </a:extLst>
          </p:cNvPr>
          <p:cNvSpPr/>
          <p:nvPr/>
        </p:nvSpPr>
        <p:spPr>
          <a:xfrm>
            <a:off x="4471186" y="2038478"/>
            <a:ext cx="3415615" cy="909673"/>
          </a:xfrm>
          <a:prstGeom prst="rect">
            <a:avLst/>
          </a:prstGeom>
        </p:spPr>
        <p:txBody>
          <a:bodyPr vert="horz" wrap="square">
            <a:spAutoFit/>
          </a:bodyPr>
          <a:lstStyle/>
          <a:p>
            <a:pPr algn="ctr">
              <a:lnSpc>
                <a:spcPct val="130000"/>
              </a:lnSpc>
              <a:spcBef>
                <a:spcPts val="600"/>
              </a:spcBef>
              <a:spcAft>
                <a:spcPts val="600"/>
              </a:spcAft>
              <a:defRPr/>
            </a:pPr>
            <a:r>
              <a:rPr lang="en-US" altLang="zh-CN" sz="4400" b="1" kern="2000" dirty="0">
                <a:solidFill>
                  <a:srgbClr val="B7C93C"/>
                </a:solidFill>
                <a:latin typeface="华文楷体" panose="02010600040101010101" pitchFamily="2" charset="-122"/>
                <a:ea typeface="华文楷体" panose="02010600040101010101" pitchFamily="2" charset="-122"/>
              </a:rPr>
              <a:t>PART 04</a:t>
            </a:r>
          </a:p>
        </p:txBody>
      </p:sp>
      <p:sp>
        <p:nvSpPr>
          <p:cNvPr id="19" name="文本框 18"/>
          <p:cNvSpPr txBox="1"/>
          <p:nvPr/>
        </p:nvSpPr>
        <p:spPr>
          <a:xfrm>
            <a:off x="3627223" y="2879668"/>
            <a:ext cx="5103541" cy="923330"/>
          </a:xfrm>
          <a:prstGeom prst="rect">
            <a:avLst/>
          </a:prstGeom>
          <a:noFill/>
        </p:spPr>
        <p:txBody>
          <a:bodyPr wrap="square" rtlCol="0">
            <a:spAutoFit/>
          </a:bodyPr>
          <a:lstStyle/>
          <a:p>
            <a:pPr algn="dist"/>
            <a:r>
              <a:rPr lang="en-US" altLang="zh-CN" sz="5400" b="1" spc="300" dirty="0">
                <a:solidFill>
                  <a:srgbClr val="657419"/>
                </a:solidFill>
                <a:latin typeface="华文楷体" panose="02010600040101010101" pitchFamily="2" charset="-122"/>
                <a:ea typeface="华文楷体" panose="02010600040101010101" pitchFamily="2" charset="-122"/>
              </a:rPr>
              <a:t>Add title text</a:t>
            </a:r>
            <a:endParaRPr lang="zh-CN" altLang="en-US" sz="5400" b="1" spc="300" dirty="0">
              <a:solidFill>
                <a:srgbClr val="657419"/>
              </a:solidFill>
              <a:latin typeface="华文楷体" panose="02010600040101010101" pitchFamily="2" charset="-122"/>
              <a:ea typeface="华文楷体" panose="02010600040101010101" pitchFamily="2" charset="-122"/>
            </a:endParaRPr>
          </a:p>
        </p:txBody>
      </p:sp>
      <p:sp>
        <p:nvSpPr>
          <p:cNvPr id="20" name="矩形 19">
            <a:extLst>
              <a:ext uri="{FF2B5EF4-FFF2-40B4-BE49-F238E27FC236}">
                <a16:creationId xmlns:a16="http://schemas.microsoft.com/office/drawing/2014/main" id="{535883B3-EF7F-4DF1-A1E7-9EAA262A8946}"/>
              </a:ext>
            </a:extLst>
          </p:cNvPr>
          <p:cNvSpPr/>
          <p:nvPr/>
        </p:nvSpPr>
        <p:spPr>
          <a:xfrm>
            <a:off x="3416871" y="3937686"/>
            <a:ext cx="5524245" cy="491994"/>
          </a:xfrm>
          <a:prstGeom prst="rect">
            <a:avLst/>
          </a:prstGeom>
        </p:spPr>
        <p:txBody>
          <a:bodyPr wrap="square">
            <a:spAutoFit/>
          </a:bodyPr>
          <a:lstStyle/>
          <a:p>
            <a:pPr algn="ctr">
              <a:lnSpc>
                <a:spcPct val="130000"/>
              </a:lnSpc>
              <a:spcBef>
                <a:spcPts val="600"/>
              </a:spcBef>
              <a:spcAft>
                <a:spcPts val="600"/>
              </a:spcAft>
              <a:defRPr/>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Please replace text, click add relevant headline. Please replace text.</a:t>
            </a:r>
          </a:p>
        </p:txBody>
      </p:sp>
    </p:spTree>
    <p:extLst>
      <p:ext uri="{BB962C8B-B14F-4D97-AF65-F5344CB8AC3E}">
        <p14:creationId xmlns:p14="http://schemas.microsoft.com/office/powerpoint/2010/main" val="1467738961"/>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矩形 1"/>
          <p:cNvSpPr/>
          <p:nvPr/>
        </p:nvSpPr>
        <p:spPr>
          <a:xfrm>
            <a:off x="0" y="1472609"/>
            <a:ext cx="12192000" cy="391278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741098" y="2282466"/>
            <a:ext cx="3428782" cy="742677"/>
            <a:chOff x="3147684" y="2338837"/>
            <a:chExt cx="3428782" cy="742677"/>
          </a:xfrm>
        </p:grpSpPr>
        <p:sp>
          <p:nvSpPr>
            <p:cNvPr id="10" name="MH_Entry_1"/>
            <p:cNvSpPr>
              <a:spLocks noChangeArrowheads="1"/>
            </p:cNvSpPr>
            <p:nvPr>
              <p:custDataLst>
                <p:tags r:id="rId4"/>
              </p:custDataLst>
            </p:nvPr>
          </p:nvSpPr>
          <p:spPr bwMode="auto">
            <a:xfrm>
              <a:off x="3287905" y="2338837"/>
              <a:ext cx="308749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dist" eaLnBrk="1" hangingPunct="1">
                <a:lnSpc>
                  <a:spcPct val="120000"/>
                </a:lnSpc>
                <a:spcBef>
                  <a:spcPct val="0"/>
                </a:spcBef>
                <a:buFont typeface="Arial" panose="020B0604020202020204" pitchFamily="34" charset="0"/>
                <a:buNone/>
              </a:pPr>
              <a:r>
                <a:rPr lang="en-US" altLang="zh-CN" sz="2800" b="1" spc="300" dirty="0">
                  <a:solidFill>
                    <a:srgbClr val="657419"/>
                  </a:solidFill>
                  <a:latin typeface="华文楷体" panose="02010600040101010101" pitchFamily="2" charset="-122"/>
                  <a:ea typeface="华文楷体" panose="02010600040101010101" pitchFamily="2" charset="-122"/>
                </a:rPr>
                <a:t>01.Add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sp>
          <p:nvSpPr>
            <p:cNvPr id="11" name="矩形 10">
              <a:extLst>
                <a:ext uri="{FF2B5EF4-FFF2-40B4-BE49-F238E27FC236}">
                  <a16:creationId xmlns:a16="http://schemas.microsoft.com/office/drawing/2014/main" id="{535883B3-EF7F-4DF1-A1E7-9EAA262A8946}"/>
                </a:ext>
              </a:extLst>
            </p:cNvPr>
            <p:cNvSpPr/>
            <p:nvPr/>
          </p:nvSpPr>
          <p:spPr>
            <a:xfrm>
              <a:off x="3147684" y="2790537"/>
              <a:ext cx="3428782" cy="290977"/>
            </a:xfrm>
            <a:prstGeom prst="rect">
              <a:avLst/>
            </a:prstGeom>
          </p:spPr>
          <p:txBody>
            <a:bodyPr wrap="square">
              <a:spAutoFit/>
            </a:bodyPr>
            <a:lstStyle/>
            <a:p>
              <a:pPr algn="ctr">
                <a:lnSpc>
                  <a:spcPct val="130000"/>
                </a:lnSpc>
                <a:spcBef>
                  <a:spcPts val="600"/>
                </a:spcBef>
                <a:spcAft>
                  <a:spcPts val="600"/>
                </a:spcAft>
                <a:defRPr/>
              </a:pPr>
              <a:r>
                <a:rPr lang="en-US" altLang="zh-CN" sz="1100" dirty="0">
                  <a:solidFill>
                    <a:srgbClr val="B7C93C"/>
                  </a:solidFill>
                  <a:latin typeface="微软雅黑" panose="020B0503020204020204" pitchFamily="34" charset="-122"/>
                  <a:ea typeface="微软雅黑" panose="020B0503020204020204" pitchFamily="34" charset="-122"/>
                </a:rPr>
                <a:t>Please replace text, click add relevant headline.</a:t>
              </a:r>
            </a:p>
          </p:txBody>
        </p:sp>
      </p:grpSp>
      <p:grpSp>
        <p:nvGrpSpPr>
          <p:cNvPr id="12" name="组合 11"/>
          <p:cNvGrpSpPr/>
          <p:nvPr/>
        </p:nvGrpSpPr>
        <p:grpSpPr>
          <a:xfrm>
            <a:off x="8121712" y="2282466"/>
            <a:ext cx="3428782" cy="742677"/>
            <a:chOff x="3147684" y="2338837"/>
            <a:chExt cx="3428782" cy="742677"/>
          </a:xfrm>
        </p:grpSpPr>
        <p:sp>
          <p:nvSpPr>
            <p:cNvPr id="13" name="MH_Entry_1"/>
            <p:cNvSpPr>
              <a:spLocks noChangeArrowheads="1"/>
            </p:cNvSpPr>
            <p:nvPr>
              <p:custDataLst>
                <p:tags r:id="rId3"/>
              </p:custDataLst>
            </p:nvPr>
          </p:nvSpPr>
          <p:spPr bwMode="auto">
            <a:xfrm>
              <a:off x="3287905" y="2338837"/>
              <a:ext cx="308749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dist" eaLnBrk="1" hangingPunct="1">
                <a:lnSpc>
                  <a:spcPct val="120000"/>
                </a:lnSpc>
                <a:spcBef>
                  <a:spcPct val="0"/>
                </a:spcBef>
                <a:buFont typeface="Arial" panose="020B0604020202020204" pitchFamily="34" charset="0"/>
                <a:buNone/>
              </a:pPr>
              <a:r>
                <a:rPr lang="en-US" altLang="zh-CN" sz="2800" b="1" spc="300" dirty="0">
                  <a:solidFill>
                    <a:srgbClr val="657419"/>
                  </a:solidFill>
                  <a:latin typeface="华文楷体" panose="02010600040101010101" pitchFamily="2" charset="-122"/>
                  <a:ea typeface="华文楷体" panose="02010600040101010101" pitchFamily="2" charset="-122"/>
                </a:rPr>
                <a:t>02.Add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sp>
          <p:nvSpPr>
            <p:cNvPr id="14" name="矩形 13">
              <a:extLst>
                <a:ext uri="{FF2B5EF4-FFF2-40B4-BE49-F238E27FC236}">
                  <a16:creationId xmlns:a16="http://schemas.microsoft.com/office/drawing/2014/main" id="{535883B3-EF7F-4DF1-A1E7-9EAA262A8946}"/>
                </a:ext>
              </a:extLst>
            </p:cNvPr>
            <p:cNvSpPr/>
            <p:nvPr/>
          </p:nvSpPr>
          <p:spPr>
            <a:xfrm>
              <a:off x="3147684" y="2790537"/>
              <a:ext cx="3428782" cy="290977"/>
            </a:xfrm>
            <a:prstGeom prst="rect">
              <a:avLst/>
            </a:prstGeom>
          </p:spPr>
          <p:txBody>
            <a:bodyPr wrap="square">
              <a:spAutoFit/>
            </a:bodyPr>
            <a:lstStyle/>
            <a:p>
              <a:pPr algn="ctr">
                <a:lnSpc>
                  <a:spcPct val="130000"/>
                </a:lnSpc>
                <a:spcBef>
                  <a:spcPts val="600"/>
                </a:spcBef>
                <a:spcAft>
                  <a:spcPts val="600"/>
                </a:spcAft>
                <a:defRPr/>
              </a:pPr>
              <a:r>
                <a:rPr lang="en-US" altLang="zh-CN" sz="1100" dirty="0">
                  <a:solidFill>
                    <a:srgbClr val="B7C93C"/>
                  </a:solidFill>
                  <a:latin typeface="微软雅黑" panose="020B0503020204020204" pitchFamily="34" charset="-122"/>
                  <a:ea typeface="微软雅黑" panose="020B0503020204020204" pitchFamily="34" charset="-122"/>
                </a:rPr>
                <a:t>Please replace text, click add relevant headline.</a:t>
              </a:r>
            </a:p>
          </p:txBody>
        </p:sp>
      </p:grpSp>
      <p:grpSp>
        <p:nvGrpSpPr>
          <p:cNvPr id="21" name="组合 20"/>
          <p:cNvGrpSpPr/>
          <p:nvPr/>
        </p:nvGrpSpPr>
        <p:grpSpPr>
          <a:xfrm>
            <a:off x="3741098" y="3739126"/>
            <a:ext cx="3428782" cy="742677"/>
            <a:chOff x="3147684" y="2338837"/>
            <a:chExt cx="3428782" cy="742677"/>
          </a:xfrm>
        </p:grpSpPr>
        <p:sp>
          <p:nvSpPr>
            <p:cNvPr id="22" name="MH_Entry_1"/>
            <p:cNvSpPr>
              <a:spLocks noChangeArrowheads="1"/>
            </p:cNvSpPr>
            <p:nvPr>
              <p:custDataLst>
                <p:tags r:id="rId2"/>
              </p:custDataLst>
            </p:nvPr>
          </p:nvSpPr>
          <p:spPr bwMode="auto">
            <a:xfrm>
              <a:off x="3287905" y="2338837"/>
              <a:ext cx="308749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dist" eaLnBrk="1" hangingPunct="1">
                <a:lnSpc>
                  <a:spcPct val="120000"/>
                </a:lnSpc>
                <a:spcBef>
                  <a:spcPct val="0"/>
                </a:spcBef>
                <a:buFont typeface="Arial" panose="020B0604020202020204" pitchFamily="34" charset="0"/>
                <a:buNone/>
              </a:pPr>
              <a:r>
                <a:rPr lang="en-US" altLang="zh-CN" sz="2800" b="1" spc="300" dirty="0">
                  <a:solidFill>
                    <a:srgbClr val="657419"/>
                  </a:solidFill>
                  <a:latin typeface="华文楷体" panose="02010600040101010101" pitchFamily="2" charset="-122"/>
                  <a:ea typeface="华文楷体" panose="02010600040101010101" pitchFamily="2" charset="-122"/>
                </a:rPr>
                <a:t>03.Add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sp>
          <p:nvSpPr>
            <p:cNvPr id="23" name="矩形 22">
              <a:extLst>
                <a:ext uri="{FF2B5EF4-FFF2-40B4-BE49-F238E27FC236}">
                  <a16:creationId xmlns:a16="http://schemas.microsoft.com/office/drawing/2014/main" id="{535883B3-EF7F-4DF1-A1E7-9EAA262A8946}"/>
                </a:ext>
              </a:extLst>
            </p:cNvPr>
            <p:cNvSpPr/>
            <p:nvPr/>
          </p:nvSpPr>
          <p:spPr>
            <a:xfrm>
              <a:off x="3147684" y="2790537"/>
              <a:ext cx="3428782" cy="290977"/>
            </a:xfrm>
            <a:prstGeom prst="rect">
              <a:avLst/>
            </a:prstGeom>
          </p:spPr>
          <p:txBody>
            <a:bodyPr wrap="square">
              <a:spAutoFit/>
            </a:bodyPr>
            <a:lstStyle/>
            <a:p>
              <a:pPr algn="ctr">
                <a:lnSpc>
                  <a:spcPct val="130000"/>
                </a:lnSpc>
                <a:spcBef>
                  <a:spcPts val="600"/>
                </a:spcBef>
                <a:spcAft>
                  <a:spcPts val="600"/>
                </a:spcAft>
                <a:defRPr/>
              </a:pPr>
              <a:r>
                <a:rPr lang="en-US" altLang="zh-CN" sz="1100" dirty="0">
                  <a:solidFill>
                    <a:srgbClr val="B7C93C"/>
                  </a:solidFill>
                  <a:latin typeface="微软雅黑" panose="020B0503020204020204" pitchFamily="34" charset="-122"/>
                  <a:ea typeface="微软雅黑" panose="020B0503020204020204" pitchFamily="34" charset="-122"/>
                </a:rPr>
                <a:t>Please replace text, click add relevant headline.</a:t>
              </a:r>
            </a:p>
          </p:txBody>
        </p:sp>
      </p:grpSp>
      <p:grpSp>
        <p:nvGrpSpPr>
          <p:cNvPr id="24" name="组合 23"/>
          <p:cNvGrpSpPr/>
          <p:nvPr/>
        </p:nvGrpSpPr>
        <p:grpSpPr>
          <a:xfrm>
            <a:off x="8121712" y="3739126"/>
            <a:ext cx="3428782" cy="742677"/>
            <a:chOff x="3147684" y="2338837"/>
            <a:chExt cx="3428782" cy="742677"/>
          </a:xfrm>
        </p:grpSpPr>
        <p:sp>
          <p:nvSpPr>
            <p:cNvPr id="25" name="MH_Entry_1"/>
            <p:cNvSpPr>
              <a:spLocks noChangeArrowheads="1"/>
            </p:cNvSpPr>
            <p:nvPr>
              <p:custDataLst>
                <p:tags r:id="rId1"/>
              </p:custDataLst>
            </p:nvPr>
          </p:nvSpPr>
          <p:spPr bwMode="auto">
            <a:xfrm>
              <a:off x="3287905" y="2338837"/>
              <a:ext cx="308749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dist" eaLnBrk="1" hangingPunct="1">
                <a:lnSpc>
                  <a:spcPct val="120000"/>
                </a:lnSpc>
                <a:spcBef>
                  <a:spcPct val="0"/>
                </a:spcBef>
                <a:buFont typeface="Arial" panose="020B0604020202020204" pitchFamily="34" charset="0"/>
                <a:buNone/>
              </a:pPr>
              <a:r>
                <a:rPr lang="en-US" altLang="zh-CN" sz="2800" b="1" spc="300" dirty="0">
                  <a:solidFill>
                    <a:srgbClr val="657419"/>
                  </a:solidFill>
                  <a:latin typeface="华文楷体" panose="02010600040101010101" pitchFamily="2" charset="-122"/>
                  <a:ea typeface="华文楷体" panose="02010600040101010101" pitchFamily="2" charset="-122"/>
                </a:rPr>
                <a:t>04.Add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sp>
          <p:nvSpPr>
            <p:cNvPr id="26" name="矩形 25">
              <a:extLst>
                <a:ext uri="{FF2B5EF4-FFF2-40B4-BE49-F238E27FC236}">
                  <a16:creationId xmlns:a16="http://schemas.microsoft.com/office/drawing/2014/main" id="{535883B3-EF7F-4DF1-A1E7-9EAA262A8946}"/>
                </a:ext>
              </a:extLst>
            </p:cNvPr>
            <p:cNvSpPr/>
            <p:nvPr/>
          </p:nvSpPr>
          <p:spPr>
            <a:xfrm>
              <a:off x="3147684" y="2790537"/>
              <a:ext cx="3428782" cy="290977"/>
            </a:xfrm>
            <a:prstGeom prst="rect">
              <a:avLst/>
            </a:prstGeom>
          </p:spPr>
          <p:txBody>
            <a:bodyPr wrap="square">
              <a:spAutoFit/>
            </a:bodyPr>
            <a:lstStyle/>
            <a:p>
              <a:pPr algn="ctr">
                <a:lnSpc>
                  <a:spcPct val="130000"/>
                </a:lnSpc>
                <a:spcBef>
                  <a:spcPts val="600"/>
                </a:spcBef>
                <a:spcAft>
                  <a:spcPts val="600"/>
                </a:spcAft>
                <a:defRPr/>
              </a:pPr>
              <a:r>
                <a:rPr lang="en-US" altLang="zh-CN" sz="1100" dirty="0">
                  <a:solidFill>
                    <a:srgbClr val="B7C93C"/>
                  </a:solidFill>
                  <a:latin typeface="微软雅黑" panose="020B0503020204020204" pitchFamily="34" charset="-122"/>
                  <a:ea typeface="微软雅黑" panose="020B0503020204020204" pitchFamily="34" charset="-122"/>
                </a:rPr>
                <a:t>Please replace text, click add relevant headline.</a:t>
              </a:r>
            </a:p>
          </p:txBody>
        </p:sp>
      </p:grpSp>
      <p:sp>
        <p:nvSpPr>
          <p:cNvPr id="28" name="矩形 27">
            <a:extLst>
              <a:ext uri="{FF2B5EF4-FFF2-40B4-BE49-F238E27FC236}">
                <a16:creationId xmlns:a16="http://schemas.microsoft.com/office/drawing/2014/main" id="{535883B3-EF7F-4DF1-A1E7-9EAA262A8946}"/>
              </a:ext>
            </a:extLst>
          </p:cNvPr>
          <p:cNvSpPr/>
          <p:nvPr/>
        </p:nvSpPr>
        <p:spPr>
          <a:xfrm>
            <a:off x="1348007" y="2084659"/>
            <a:ext cx="904863" cy="2615657"/>
          </a:xfrm>
          <a:prstGeom prst="rect">
            <a:avLst/>
          </a:prstGeom>
        </p:spPr>
        <p:txBody>
          <a:bodyPr vert="eaVert" wrap="square">
            <a:spAutoFit/>
          </a:bodyPr>
          <a:lstStyle/>
          <a:p>
            <a:pPr algn="ctr">
              <a:lnSpc>
                <a:spcPct val="130000"/>
              </a:lnSpc>
              <a:spcBef>
                <a:spcPts val="600"/>
              </a:spcBef>
              <a:spcAft>
                <a:spcPts val="600"/>
              </a:spcAft>
              <a:defRPr/>
            </a:pPr>
            <a:r>
              <a:rPr lang="en-US" altLang="zh-CN" sz="3600" b="1" kern="2000" dirty="0">
                <a:solidFill>
                  <a:srgbClr val="657419"/>
                </a:solidFill>
                <a:latin typeface="华文楷体" panose="02010600040101010101" pitchFamily="2" charset="-122"/>
                <a:ea typeface="华文楷体" panose="02010600040101010101" pitchFamily="2" charset="-122"/>
              </a:rPr>
              <a:t>CONTENTS</a:t>
            </a:r>
          </a:p>
        </p:txBody>
      </p:sp>
      <p:sp>
        <p:nvSpPr>
          <p:cNvPr id="18" name="TextBox 4">
            <a:extLst>
              <a:ext uri="{FF2B5EF4-FFF2-40B4-BE49-F238E27FC236}">
                <a16:creationId xmlns:a16="http://schemas.microsoft.com/office/drawing/2014/main" id="{EB684C7E-20A7-9694-F2D4-694B922B40F4}"/>
              </a:ext>
            </a:extLst>
          </p:cNvPr>
          <p:cNvSpPr txBox="1"/>
          <p:nvPr/>
        </p:nvSpPr>
        <p:spPr>
          <a:xfrm>
            <a:off x="0" y="4"/>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02817548"/>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7" name="椭圆 6"/>
          <p:cNvSpPr/>
          <p:nvPr/>
        </p:nvSpPr>
        <p:spPr>
          <a:xfrm>
            <a:off x="1117600" y="2616200"/>
            <a:ext cx="2082800" cy="20828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9"/>
          <p:cNvSpPr txBox="1"/>
          <p:nvPr/>
        </p:nvSpPr>
        <p:spPr>
          <a:xfrm>
            <a:off x="3812220" y="2072415"/>
            <a:ext cx="1953646" cy="499817"/>
          </a:xfrm>
          <a:prstGeom prst="rect">
            <a:avLst/>
          </a:prstGeom>
          <a:noFill/>
        </p:spPr>
        <p:txBody>
          <a:bodyPr wrap="square" rtlCol="0">
            <a:spAutoFit/>
          </a:bodyPr>
          <a:lstStyle>
            <a:defPPr>
              <a:defRPr lang="zh-CN"/>
            </a:defPPr>
            <a:lvl1pPr algn="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pPr algn="ctr"/>
            <a:r>
              <a:rPr lang="en-US" altLang="zh-CN" sz="2000" b="1" dirty="0">
                <a:solidFill>
                  <a:srgbClr val="657419"/>
                </a:solidFill>
                <a:latin typeface="微软雅黑" panose="020B0503020204020204" pitchFamily="34" charset="-122"/>
                <a:ea typeface="微软雅黑" panose="020B0503020204020204" pitchFamily="34" charset="-122"/>
                <a:sym typeface="zihun59hao-chuangcuhei" panose="00000500000000000000" pitchFamily="2" charset="-122"/>
              </a:rPr>
              <a:t>Add title text</a:t>
            </a:r>
            <a:endParaRPr lang="zh-CN" altLang="en-US" sz="2000" b="1" dirty="0">
              <a:solidFill>
                <a:srgbClr val="657419"/>
              </a:solidFill>
              <a:latin typeface="微软雅黑" panose="020B0503020204020204" pitchFamily="34" charset="-122"/>
              <a:ea typeface="微软雅黑" panose="020B0503020204020204" pitchFamily="34" charset="-122"/>
              <a:sym typeface="zihun59hao-chuangcuhei" panose="00000500000000000000" pitchFamily="2" charset="-122"/>
            </a:endParaRPr>
          </a:p>
        </p:txBody>
      </p:sp>
      <p:sp>
        <p:nvSpPr>
          <p:cNvPr id="10" name="TextBox 19"/>
          <p:cNvSpPr txBox="1"/>
          <p:nvPr/>
        </p:nvSpPr>
        <p:spPr>
          <a:xfrm>
            <a:off x="3812220" y="3407690"/>
            <a:ext cx="1953646" cy="499817"/>
          </a:xfrm>
          <a:prstGeom prst="rect">
            <a:avLst/>
          </a:prstGeom>
          <a:noFill/>
        </p:spPr>
        <p:txBody>
          <a:bodyPr wrap="square" rtlCol="0">
            <a:spAutoFit/>
          </a:bodyPr>
          <a:lstStyle>
            <a:defPPr>
              <a:defRPr lang="zh-CN"/>
            </a:defPPr>
            <a:lvl1pPr algn="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pPr algn="ctr"/>
            <a:r>
              <a:rPr lang="en-US" altLang="zh-CN" sz="2000" b="1" dirty="0">
                <a:solidFill>
                  <a:srgbClr val="657419"/>
                </a:solidFill>
                <a:latin typeface="微软雅黑" panose="020B0503020204020204" pitchFamily="34" charset="-122"/>
                <a:ea typeface="微软雅黑" panose="020B0503020204020204" pitchFamily="34" charset="-122"/>
                <a:sym typeface="zihun59hao-chuangcuhei" panose="00000500000000000000" pitchFamily="2" charset="-122"/>
              </a:rPr>
              <a:t>Add title text</a:t>
            </a:r>
            <a:endParaRPr lang="zh-CN" altLang="en-US" sz="2000" b="1" dirty="0">
              <a:solidFill>
                <a:srgbClr val="657419"/>
              </a:solidFill>
              <a:latin typeface="微软雅黑" panose="020B0503020204020204" pitchFamily="34" charset="-122"/>
              <a:ea typeface="微软雅黑" panose="020B0503020204020204" pitchFamily="34" charset="-122"/>
              <a:sym typeface="zihun59hao-chuangcuhei" panose="00000500000000000000" pitchFamily="2" charset="-122"/>
            </a:endParaRPr>
          </a:p>
        </p:txBody>
      </p:sp>
      <p:sp>
        <p:nvSpPr>
          <p:cNvPr id="11" name="TextBox 19"/>
          <p:cNvSpPr txBox="1"/>
          <p:nvPr/>
        </p:nvSpPr>
        <p:spPr>
          <a:xfrm>
            <a:off x="3812220" y="4742965"/>
            <a:ext cx="1953646" cy="499817"/>
          </a:xfrm>
          <a:prstGeom prst="rect">
            <a:avLst/>
          </a:prstGeom>
          <a:noFill/>
        </p:spPr>
        <p:txBody>
          <a:bodyPr wrap="square" rtlCol="0">
            <a:spAutoFit/>
          </a:bodyPr>
          <a:lstStyle>
            <a:defPPr>
              <a:defRPr lang="zh-CN"/>
            </a:defPPr>
            <a:lvl1pPr algn="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pPr algn="ctr"/>
            <a:r>
              <a:rPr lang="en-US" altLang="zh-CN" sz="2000" b="1" dirty="0">
                <a:solidFill>
                  <a:srgbClr val="657419"/>
                </a:solidFill>
                <a:latin typeface="微软雅黑" panose="020B0503020204020204" pitchFamily="34" charset="-122"/>
                <a:ea typeface="微软雅黑" panose="020B0503020204020204" pitchFamily="34" charset="-122"/>
                <a:sym typeface="zihun59hao-chuangcuhei" panose="00000500000000000000" pitchFamily="2" charset="-122"/>
              </a:rPr>
              <a:t>Add title text</a:t>
            </a:r>
            <a:endParaRPr lang="zh-CN" altLang="en-US" sz="2000" b="1" dirty="0">
              <a:solidFill>
                <a:srgbClr val="657419"/>
              </a:solidFill>
              <a:latin typeface="微软雅黑" panose="020B0503020204020204" pitchFamily="34" charset="-122"/>
              <a:ea typeface="微软雅黑" panose="020B0503020204020204" pitchFamily="34" charset="-122"/>
              <a:sym typeface="zihun59hao-chuangcuhei" panose="00000500000000000000" pitchFamily="2" charset="-122"/>
            </a:endParaRPr>
          </a:p>
        </p:txBody>
      </p:sp>
      <p:cxnSp>
        <p:nvCxnSpPr>
          <p:cNvPr id="12" name="直接连接符 11"/>
          <p:cNvCxnSpPr/>
          <p:nvPr/>
        </p:nvCxnSpPr>
        <p:spPr>
          <a:xfrm>
            <a:off x="4025900" y="2658994"/>
            <a:ext cx="1485900" cy="0"/>
          </a:xfrm>
          <a:prstGeom prst="line">
            <a:avLst/>
          </a:prstGeom>
          <a:ln w="19050">
            <a:solidFill>
              <a:srgbClr val="65741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025900" y="3979082"/>
            <a:ext cx="1485900" cy="0"/>
          </a:xfrm>
          <a:prstGeom prst="line">
            <a:avLst/>
          </a:prstGeom>
          <a:ln w="19050">
            <a:solidFill>
              <a:srgbClr val="65741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025900" y="5296963"/>
            <a:ext cx="1485900" cy="0"/>
          </a:xfrm>
          <a:prstGeom prst="line">
            <a:avLst/>
          </a:prstGeom>
          <a:ln w="19050">
            <a:solidFill>
              <a:srgbClr val="657419"/>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955507" y="1952991"/>
            <a:ext cx="4890293"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Content Placeholder 2"/>
          <p:cNvSpPr txBox="1">
            <a:spLocks/>
          </p:cNvSpPr>
          <p:nvPr/>
        </p:nvSpPr>
        <p:spPr>
          <a:xfrm>
            <a:off x="5955507" y="3288266"/>
            <a:ext cx="4890293"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Content Placeholder 2"/>
          <p:cNvSpPr txBox="1">
            <a:spLocks/>
          </p:cNvSpPr>
          <p:nvPr/>
        </p:nvSpPr>
        <p:spPr>
          <a:xfrm>
            <a:off x="5955507" y="4623541"/>
            <a:ext cx="4890293"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958930"/>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grpSp>
        <p:nvGrpSpPr>
          <p:cNvPr id="7" name="组合 6"/>
          <p:cNvGrpSpPr/>
          <p:nvPr/>
        </p:nvGrpSpPr>
        <p:grpSpPr>
          <a:xfrm>
            <a:off x="1074950" y="2235544"/>
            <a:ext cx="4208187" cy="1200329"/>
            <a:chOff x="1341650" y="2099519"/>
            <a:chExt cx="4208187" cy="1200329"/>
          </a:xfrm>
        </p:grpSpPr>
        <p:sp>
          <p:nvSpPr>
            <p:cNvPr id="9" name="TextBox 6"/>
            <p:cNvSpPr txBox="1"/>
            <p:nvPr/>
          </p:nvSpPr>
          <p:spPr>
            <a:xfrm>
              <a:off x="1341650" y="2099519"/>
              <a:ext cx="627095" cy="680571"/>
            </a:xfrm>
            <a:prstGeom prst="rect">
              <a:avLst/>
            </a:prstGeom>
            <a:noFill/>
          </p:spPr>
          <p:txBody>
            <a:bodyPr wrap="none" rtlCol="0">
              <a:spAutoFit/>
            </a:bodyPr>
            <a:lstStyle/>
            <a:p>
              <a:pPr algn="ctr">
                <a:lnSpc>
                  <a:spcPct val="120000"/>
                </a:lnSpc>
              </a:pPr>
              <a:r>
                <a:rPr lang="en-AU" sz="3413" dirty="0">
                  <a:solidFill>
                    <a:srgbClr val="657419"/>
                  </a:solidFill>
                  <a:cs typeface="+mn-ea"/>
                  <a:sym typeface="+mn-lt"/>
                </a:rPr>
                <a:t>01</a:t>
              </a:r>
              <a:endParaRPr lang="en-US" sz="3413" dirty="0">
                <a:solidFill>
                  <a:srgbClr val="657419"/>
                </a:solidFill>
                <a:cs typeface="+mn-ea"/>
                <a:sym typeface="+mn-lt"/>
              </a:endParaRPr>
            </a:p>
          </p:txBody>
        </p:sp>
        <p:sp>
          <p:nvSpPr>
            <p:cNvPr id="10" name="Content Placeholder 2"/>
            <p:cNvSpPr txBox="1">
              <a:spLocks/>
            </p:cNvSpPr>
            <p:nvPr/>
          </p:nvSpPr>
          <p:spPr>
            <a:xfrm>
              <a:off x="1968745" y="2099519"/>
              <a:ext cx="3581092"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074950" y="3974593"/>
            <a:ext cx="4208187" cy="1200329"/>
            <a:chOff x="1341650" y="2099519"/>
            <a:chExt cx="4208187" cy="1200329"/>
          </a:xfrm>
        </p:grpSpPr>
        <p:sp>
          <p:nvSpPr>
            <p:cNvPr id="12" name="TextBox 6"/>
            <p:cNvSpPr txBox="1"/>
            <p:nvPr/>
          </p:nvSpPr>
          <p:spPr>
            <a:xfrm>
              <a:off x="1341650" y="2099519"/>
              <a:ext cx="627095" cy="680571"/>
            </a:xfrm>
            <a:prstGeom prst="rect">
              <a:avLst/>
            </a:prstGeom>
            <a:noFill/>
          </p:spPr>
          <p:txBody>
            <a:bodyPr wrap="none" rtlCol="0">
              <a:spAutoFit/>
            </a:bodyPr>
            <a:lstStyle/>
            <a:p>
              <a:pPr algn="ctr">
                <a:lnSpc>
                  <a:spcPct val="120000"/>
                </a:lnSpc>
              </a:pPr>
              <a:r>
                <a:rPr lang="en-AU" sz="3413" dirty="0">
                  <a:solidFill>
                    <a:srgbClr val="657419"/>
                  </a:solidFill>
                  <a:cs typeface="+mn-ea"/>
                  <a:sym typeface="+mn-lt"/>
                </a:rPr>
                <a:t>02</a:t>
              </a:r>
              <a:endParaRPr lang="en-US" sz="3413" dirty="0">
                <a:solidFill>
                  <a:srgbClr val="657419"/>
                </a:solidFill>
                <a:cs typeface="+mn-ea"/>
                <a:sym typeface="+mn-lt"/>
              </a:endParaRPr>
            </a:p>
          </p:txBody>
        </p:sp>
        <p:sp>
          <p:nvSpPr>
            <p:cNvPr id="13" name="Content Placeholder 2"/>
            <p:cNvSpPr txBox="1">
              <a:spLocks/>
            </p:cNvSpPr>
            <p:nvPr/>
          </p:nvSpPr>
          <p:spPr>
            <a:xfrm>
              <a:off x="1968745" y="2099519"/>
              <a:ext cx="3581092"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662950" y="2235544"/>
            <a:ext cx="4208187" cy="1200329"/>
            <a:chOff x="1341650" y="2099519"/>
            <a:chExt cx="4208187" cy="1200329"/>
          </a:xfrm>
        </p:grpSpPr>
        <p:sp>
          <p:nvSpPr>
            <p:cNvPr id="15" name="TextBox 6"/>
            <p:cNvSpPr txBox="1"/>
            <p:nvPr/>
          </p:nvSpPr>
          <p:spPr>
            <a:xfrm>
              <a:off x="1341650" y="2099519"/>
              <a:ext cx="627095" cy="722570"/>
            </a:xfrm>
            <a:prstGeom prst="rect">
              <a:avLst/>
            </a:prstGeom>
            <a:noFill/>
          </p:spPr>
          <p:txBody>
            <a:bodyPr wrap="none" rtlCol="0">
              <a:spAutoFit/>
            </a:bodyPr>
            <a:lstStyle/>
            <a:p>
              <a:pPr algn="ctr">
                <a:lnSpc>
                  <a:spcPct val="120000"/>
                </a:lnSpc>
              </a:pPr>
              <a:r>
                <a:rPr lang="en-AU" sz="3413" dirty="0">
                  <a:solidFill>
                    <a:srgbClr val="657419"/>
                  </a:solidFill>
                  <a:cs typeface="+mn-ea"/>
                  <a:sym typeface="+mn-lt"/>
                </a:rPr>
                <a:t>03</a:t>
              </a:r>
              <a:endParaRPr lang="en-US" sz="3413" dirty="0">
                <a:solidFill>
                  <a:srgbClr val="657419"/>
                </a:solidFill>
                <a:cs typeface="+mn-ea"/>
                <a:sym typeface="+mn-lt"/>
              </a:endParaRPr>
            </a:p>
          </p:txBody>
        </p:sp>
        <p:sp>
          <p:nvSpPr>
            <p:cNvPr id="16" name="Content Placeholder 2"/>
            <p:cNvSpPr txBox="1">
              <a:spLocks/>
            </p:cNvSpPr>
            <p:nvPr/>
          </p:nvSpPr>
          <p:spPr>
            <a:xfrm>
              <a:off x="1968745" y="2099519"/>
              <a:ext cx="3581092"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662950" y="3974593"/>
            <a:ext cx="4208187" cy="1200329"/>
            <a:chOff x="1341650" y="2099519"/>
            <a:chExt cx="4208187" cy="1200329"/>
          </a:xfrm>
        </p:grpSpPr>
        <p:sp>
          <p:nvSpPr>
            <p:cNvPr id="18" name="TextBox 6"/>
            <p:cNvSpPr txBox="1"/>
            <p:nvPr/>
          </p:nvSpPr>
          <p:spPr>
            <a:xfrm>
              <a:off x="1341650" y="2099519"/>
              <a:ext cx="627095" cy="722570"/>
            </a:xfrm>
            <a:prstGeom prst="rect">
              <a:avLst/>
            </a:prstGeom>
            <a:noFill/>
          </p:spPr>
          <p:txBody>
            <a:bodyPr wrap="none" rtlCol="0">
              <a:spAutoFit/>
            </a:bodyPr>
            <a:lstStyle/>
            <a:p>
              <a:pPr algn="ctr">
                <a:lnSpc>
                  <a:spcPct val="120000"/>
                </a:lnSpc>
              </a:pPr>
              <a:r>
                <a:rPr lang="en-AU" sz="3413" dirty="0">
                  <a:solidFill>
                    <a:srgbClr val="657419"/>
                  </a:solidFill>
                  <a:cs typeface="+mn-ea"/>
                  <a:sym typeface="+mn-lt"/>
                </a:rPr>
                <a:t>04</a:t>
              </a:r>
              <a:endParaRPr lang="en-US" sz="3413" dirty="0">
                <a:solidFill>
                  <a:srgbClr val="657419"/>
                </a:solidFill>
                <a:cs typeface="+mn-ea"/>
                <a:sym typeface="+mn-lt"/>
              </a:endParaRPr>
            </a:p>
          </p:txBody>
        </p:sp>
        <p:sp>
          <p:nvSpPr>
            <p:cNvPr id="19" name="Content Placeholder 2"/>
            <p:cNvSpPr txBox="1">
              <a:spLocks/>
            </p:cNvSpPr>
            <p:nvPr/>
          </p:nvSpPr>
          <p:spPr>
            <a:xfrm>
              <a:off x="1968745" y="2099519"/>
              <a:ext cx="3581092"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70048304"/>
      </p:ext>
    </p:extLst>
  </p:cSld>
  <p:clrMapOvr>
    <a:masterClrMapping/>
  </p:clrMapOvr>
  <p:transition spd="slow" advTm="400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18" name="任意多边形: 形状 5">
            <a:extLst>
              <a:ext uri="{FF2B5EF4-FFF2-40B4-BE49-F238E27FC236}">
                <a16:creationId xmlns:a16="http://schemas.microsoft.com/office/drawing/2014/main" id="{4BD5F760-7FBE-4193-847E-A101B0F9AD6F}"/>
              </a:ext>
            </a:extLst>
          </p:cNvPr>
          <p:cNvSpPr/>
          <p:nvPr/>
        </p:nvSpPr>
        <p:spPr>
          <a:xfrm>
            <a:off x="969884" y="1894660"/>
            <a:ext cx="3906916" cy="3528876"/>
          </a:xfrm>
          <a:custGeom>
            <a:avLst/>
            <a:gdLst>
              <a:gd name="connsiteX0" fmla="*/ 0 w 4332209"/>
              <a:gd name="connsiteY0" fmla="*/ 3139055 h 4489440"/>
              <a:gd name="connsiteX1" fmla="*/ 1376286 w 4332209"/>
              <a:gd name="connsiteY1" fmla="*/ 3139055 h 4489440"/>
              <a:gd name="connsiteX2" fmla="*/ 1376286 w 4332209"/>
              <a:gd name="connsiteY2" fmla="*/ 4489440 h 4489440"/>
              <a:gd name="connsiteX3" fmla="*/ 0 w 4332209"/>
              <a:gd name="connsiteY3" fmla="*/ 4489440 h 4489440"/>
              <a:gd name="connsiteX4" fmla="*/ 1477962 w 4332209"/>
              <a:gd name="connsiteY4" fmla="*/ 1243776 h 4489440"/>
              <a:gd name="connsiteX5" fmla="*/ 2854248 w 4332209"/>
              <a:gd name="connsiteY5" fmla="*/ 1243776 h 4489440"/>
              <a:gd name="connsiteX6" fmla="*/ 2854248 w 4332209"/>
              <a:gd name="connsiteY6" fmla="*/ 4489440 h 4489440"/>
              <a:gd name="connsiteX7" fmla="*/ 1477962 w 4332209"/>
              <a:gd name="connsiteY7" fmla="*/ 4489440 h 4489440"/>
              <a:gd name="connsiteX8" fmla="*/ 2955923 w 4332209"/>
              <a:gd name="connsiteY8" fmla="*/ 0 h 4489440"/>
              <a:gd name="connsiteX9" fmla="*/ 4332209 w 4332209"/>
              <a:gd name="connsiteY9" fmla="*/ 0 h 4489440"/>
              <a:gd name="connsiteX10" fmla="*/ 4332209 w 4332209"/>
              <a:gd name="connsiteY10" fmla="*/ 3044291 h 4489440"/>
              <a:gd name="connsiteX11" fmla="*/ 2955923 w 4332209"/>
              <a:gd name="connsiteY11" fmla="*/ 3044291 h 4489440"/>
              <a:gd name="connsiteX12" fmla="*/ 1477962 w 4332209"/>
              <a:gd name="connsiteY12" fmla="*/ 0 h 4489440"/>
              <a:gd name="connsiteX13" fmla="*/ 2854248 w 4332209"/>
              <a:gd name="connsiteY13" fmla="*/ 0 h 4489440"/>
              <a:gd name="connsiteX14" fmla="*/ 2854248 w 4332209"/>
              <a:gd name="connsiteY14" fmla="*/ 1137167 h 4489440"/>
              <a:gd name="connsiteX15" fmla="*/ 1477962 w 4332209"/>
              <a:gd name="connsiteY15" fmla="*/ 1137167 h 4489440"/>
              <a:gd name="connsiteX16" fmla="*/ 0 w 4332209"/>
              <a:gd name="connsiteY16" fmla="*/ 0 h 4489440"/>
              <a:gd name="connsiteX17" fmla="*/ 1376286 w 4332209"/>
              <a:gd name="connsiteY17" fmla="*/ 0 h 4489440"/>
              <a:gd name="connsiteX18" fmla="*/ 1376286 w 4332209"/>
              <a:gd name="connsiteY18" fmla="*/ 3044291 h 4489440"/>
              <a:gd name="connsiteX19" fmla="*/ 0 w 4332209"/>
              <a:gd name="connsiteY19" fmla="*/ 3044291 h 448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32209" h="4489440">
                <a:moveTo>
                  <a:pt x="0" y="3139055"/>
                </a:moveTo>
                <a:lnTo>
                  <a:pt x="1376286" y="3139055"/>
                </a:lnTo>
                <a:lnTo>
                  <a:pt x="1376286" y="4489440"/>
                </a:lnTo>
                <a:lnTo>
                  <a:pt x="0" y="4489440"/>
                </a:lnTo>
                <a:close/>
                <a:moveTo>
                  <a:pt x="1477962" y="1243776"/>
                </a:moveTo>
                <a:lnTo>
                  <a:pt x="2854248" y="1243776"/>
                </a:lnTo>
                <a:lnTo>
                  <a:pt x="2854248" y="4489440"/>
                </a:lnTo>
                <a:lnTo>
                  <a:pt x="1477962" y="4489440"/>
                </a:lnTo>
                <a:close/>
                <a:moveTo>
                  <a:pt x="2955923" y="0"/>
                </a:moveTo>
                <a:lnTo>
                  <a:pt x="4332209" y="0"/>
                </a:lnTo>
                <a:lnTo>
                  <a:pt x="4332209" y="3044291"/>
                </a:lnTo>
                <a:lnTo>
                  <a:pt x="2955923" y="3044291"/>
                </a:lnTo>
                <a:close/>
                <a:moveTo>
                  <a:pt x="1477962" y="0"/>
                </a:moveTo>
                <a:lnTo>
                  <a:pt x="2854248" y="0"/>
                </a:lnTo>
                <a:lnTo>
                  <a:pt x="2854248" y="1137167"/>
                </a:lnTo>
                <a:lnTo>
                  <a:pt x="1477962" y="1137167"/>
                </a:lnTo>
                <a:close/>
                <a:moveTo>
                  <a:pt x="0" y="0"/>
                </a:moveTo>
                <a:lnTo>
                  <a:pt x="1376286" y="0"/>
                </a:lnTo>
                <a:lnTo>
                  <a:pt x="1376286" y="3044291"/>
                </a:lnTo>
                <a:lnTo>
                  <a:pt x="0" y="3044291"/>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12700">
            <a:noFill/>
          </a:ln>
        </p:spPr>
        <p:txBody>
          <a:bodyPr wrap="square" anchor="ctr">
            <a:noAutofit/>
          </a:bodyPr>
          <a:lstStyle/>
          <a:p>
            <a:pPr algn="ctr"/>
            <a:endParaRPr lang="en-US" altLang="zh-CN" sz="1013" dirty="0">
              <a:solidFill>
                <a:srgbClr val="262626"/>
              </a:solidFill>
              <a:latin typeface="微软雅黑" panose="020B0503020204020204" charset="-122"/>
              <a:ea typeface="微软雅黑" panose="020B0503020204020204" charset="-122"/>
              <a:sym typeface="Calibri" panose="020F0502020204030204" pitchFamily="34" charset="0"/>
            </a:endParaRPr>
          </a:p>
        </p:txBody>
      </p:sp>
      <p:sp>
        <p:nvSpPr>
          <p:cNvPr id="19" name="矩形 18">
            <a:extLst>
              <a:ext uri="{FF2B5EF4-FFF2-40B4-BE49-F238E27FC236}">
                <a16:creationId xmlns:a16="http://schemas.microsoft.com/office/drawing/2014/main" id="{8E103A25-6682-48D7-A651-DCF41CC67FA0}"/>
              </a:ext>
            </a:extLst>
          </p:cNvPr>
          <p:cNvSpPr/>
          <p:nvPr/>
        </p:nvSpPr>
        <p:spPr>
          <a:xfrm>
            <a:off x="3648928" y="4389636"/>
            <a:ext cx="1227872" cy="1033210"/>
          </a:xfrm>
          <a:prstGeom prst="rect">
            <a:avLst/>
          </a:pr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Text</a:t>
            </a:r>
          </a:p>
          <a:p>
            <a:pPr algn="ctr"/>
            <a:r>
              <a:rPr lang="en-US" altLang="zh-CN" dirty="0">
                <a:latin typeface="微软雅黑" panose="020B0503020204020204" pitchFamily="34" charset="-122"/>
                <a:ea typeface="微软雅黑" panose="020B0503020204020204" pitchFamily="34" charset="-122"/>
              </a:rPr>
              <a:t>Here </a:t>
            </a:r>
            <a:endParaRPr lang="zh-CN" altLang="en-US" dirty="0">
              <a:latin typeface="微软雅黑" panose="020B0503020204020204" pitchFamily="34" charset="-122"/>
              <a:ea typeface="微软雅黑" panose="020B0503020204020204" pitchFamily="34" charset="-122"/>
            </a:endParaRPr>
          </a:p>
        </p:txBody>
      </p:sp>
      <p:sp>
        <p:nvSpPr>
          <p:cNvPr id="20" name="矩形 19"/>
          <p:cNvSpPr/>
          <p:nvPr/>
        </p:nvSpPr>
        <p:spPr>
          <a:xfrm>
            <a:off x="4635500" y="3185647"/>
            <a:ext cx="7124700" cy="1981200"/>
          </a:xfrm>
          <a:prstGeom prst="rect">
            <a:avLst/>
          </a:prstGeom>
          <a:solidFill>
            <a:srgbClr val="657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21" name="Content Placeholder 2"/>
          <p:cNvSpPr txBox="1">
            <a:spLocks/>
          </p:cNvSpPr>
          <p:nvPr/>
        </p:nvSpPr>
        <p:spPr>
          <a:xfrm>
            <a:off x="4978400" y="3382747"/>
            <a:ext cx="6680200" cy="152349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spcBef>
                <a:spcPts val="0"/>
              </a:spcBef>
              <a:buNone/>
            </a:pPr>
            <a:r>
              <a:rPr lang="en-US" altLang="zh-CN" sz="2000" b="1" dirty="0">
                <a:solidFill>
                  <a:schemeClr val="bg1"/>
                </a:solidFill>
                <a:latin typeface="微软雅黑" panose="020B0503020204020204" pitchFamily="34" charset="-122"/>
                <a:ea typeface="微软雅黑" panose="020B0503020204020204" pitchFamily="34" charset="-122"/>
              </a:rPr>
              <a:t>Add title text</a:t>
            </a:r>
          </a:p>
          <a:p>
            <a:pPr marL="0" indent="0" algn="r">
              <a:lnSpc>
                <a:spcPct val="150000"/>
              </a:lnSpc>
              <a:spcBef>
                <a:spcPts val="0"/>
              </a:spcBef>
              <a:buNone/>
            </a:pPr>
            <a:r>
              <a:rPr lang="en-US" altLang="zh-CN" dirty="0">
                <a:solidFill>
                  <a:schemeClr val="bg1"/>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Click here to add content, content to match the title.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椭圆 31"/>
          <p:cNvSpPr/>
          <p:nvPr/>
        </p:nvSpPr>
        <p:spPr>
          <a:xfrm>
            <a:off x="11183515" y="2417351"/>
            <a:ext cx="424286" cy="453404"/>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27" name="椭圆 31"/>
          <p:cNvSpPr/>
          <p:nvPr/>
        </p:nvSpPr>
        <p:spPr>
          <a:xfrm>
            <a:off x="10645035" y="2417351"/>
            <a:ext cx="424286" cy="453404"/>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28" name="椭圆 31"/>
          <p:cNvSpPr/>
          <p:nvPr/>
        </p:nvSpPr>
        <p:spPr>
          <a:xfrm>
            <a:off x="10106555" y="2417351"/>
            <a:ext cx="424286" cy="453404"/>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29" name="椭圆 31"/>
          <p:cNvSpPr/>
          <p:nvPr/>
        </p:nvSpPr>
        <p:spPr>
          <a:xfrm>
            <a:off x="9568075" y="2417351"/>
            <a:ext cx="424286" cy="453404"/>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30" name="椭圆 31"/>
          <p:cNvSpPr/>
          <p:nvPr/>
        </p:nvSpPr>
        <p:spPr>
          <a:xfrm>
            <a:off x="9029595" y="2417351"/>
            <a:ext cx="424286" cy="453404"/>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31" name="任意多边形: 形状 5">
            <a:extLst>
              <a:ext uri="{FF2B5EF4-FFF2-40B4-BE49-F238E27FC236}">
                <a16:creationId xmlns:a16="http://schemas.microsoft.com/office/drawing/2014/main" id="{4BD5F760-7FBE-4193-847E-A101B0F9AD6F}"/>
              </a:ext>
            </a:extLst>
          </p:cNvPr>
          <p:cNvSpPr/>
          <p:nvPr/>
        </p:nvSpPr>
        <p:spPr>
          <a:xfrm>
            <a:off x="969884" y="1894660"/>
            <a:ext cx="3906916" cy="3528876"/>
          </a:xfrm>
          <a:custGeom>
            <a:avLst/>
            <a:gdLst>
              <a:gd name="connsiteX0" fmla="*/ 0 w 4332209"/>
              <a:gd name="connsiteY0" fmla="*/ 3139055 h 4489440"/>
              <a:gd name="connsiteX1" fmla="*/ 1376286 w 4332209"/>
              <a:gd name="connsiteY1" fmla="*/ 3139055 h 4489440"/>
              <a:gd name="connsiteX2" fmla="*/ 1376286 w 4332209"/>
              <a:gd name="connsiteY2" fmla="*/ 4489440 h 4489440"/>
              <a:gd name="connsiteX3" fmla="*/ 0 w 4332209"/>
              <a:gd name="connsiteY3" fmla="*/ 4489440 h 4489440"/>
              <a:gd name="connsiteX4" fmla="*/ 1477962 w 4332209"/>
              <a:gd name="connsiteY4" fmla="*/ 1243776 h 4489440"/>
              <a:gd name="connsiteX5" fmla="*/ 2854248 w 4332209"/>
              <a:gd name="connsiteY5" fmla="*/ 1243776 h 4489440"/>
              <a:gd name="connsiteX6" fmla="*/ 2854248 w 4332209"/>
              <a:gd name="connsiteY6" fmla="*/ 4489440 h 4489440"/>
              <a:gd name="connsiteX7" fmla="*/ 1477962 w 4332209"/>
              <a:gd name="connsiteY7" fmla="*/ 4489440 h 4489440"/>
              <a:gd name="connsiteX8" fmla="*/ 2955923 w 4332209"/>
              <a:gd name="connsiteY8" fmla="*/ 0 h 4489440"/>
              <a:gd name="connsiteX9" fmla="*/ 4332209 w 4332209"/>
              <a:gd name="connsiteY9" fmla="*/ 0 h 4489440"/>
              <a:gd name="connsiteX10" fmla="*/ 4332209 w 4332209"/>
              <a:gd name="connsiteY10" fmla="*/ 3044291 h 4489440"/>
              <a:gd name="connsiteX11" fmla="*/ 2955923 w 4332209"/>
              <a:gd name="connsiteY11" fmla="*/ 3044291 h 4489440"/>
              <a:gd name="connsiteX12" fmla="*/ 1477962 w 4332209"/>
              <a:gd name="connsiteY12" fmla="*/ 0 h 4489440"/>
              <a:gd name="connsiteX13" fmla="*/ 2854248 w 4332209"/>
              <a:gd name="connsiteY13" fmla="*/ 0 h 4489440"/>
              <a:gd name="connsiteX14" fmla="*/ 2854248 w 4332209"/>
              <a:gd name="connsiteY14" fmla="*/ 1137167 h 4489440"/>
              <a:gd name="connsiteX15" fmla="*/ 1477962 w 4332209"/>
              <a:gd name="connsiteY15" fmla="*/ 1137167 h 4489440"/>
              <a:gd name="connsiteX16" fmla="*/ 0 w 4332209"/>
              <a:gd name="connsiteY16" fmla="*/ 0 h 4489440"/>
              <a:gd name="connsiteX17" fmla="*/ 1376286 w 4332209"/>
              <a:gd name="connsiteY17" fmla="*/ 0 h 4489440"/>
              <a:gd name="connsiteX18" fmla="*/ 1376286 w 4332209"/>
              <a:gd name="connsiteY18" fmla="*/ 3044291 h 4489440"/>
              <a:gd name="connsiteX19" fmla="*/ 0 w 4332209"/>
              <a:gd name="connsiteY19" fmla="*/ 3044291 h 448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32209" h="4489440">
                <a:moveTo>
                  <a:pt x="0" y="3139055"/>
                </a:moveTo>
                <a:lnTo>
                  <a:pt x="1376286" y="3139055"/>
                </a:lnTo>
                <a:lnTo>
                  <a:pt x="1376286" y="4489440"/>
                </a:lnTo>
                <a:lnTo>
                  <a:pt x="0" y="4489440"/>
                </a:lnTo>
                <a:close/>
                <a:moveTo>
                  <a:pt x="1477962" y="1243776"/>
                </a:moveTo>
                <a:lnTo>
                  <a:pt x="2854248" y="1243776"/>
                </a:lnTo>
                <a:lnTo>
                  <a:pt x="2854248" y="4489440"/>
                </a:lnTo>
                <a:lnTo>
                  <a:pt x="1477962" y="4489440"/>
                </a:lnTo>
                <a:close/>
                <a:moveTo>
                  <a:pt x="2955923" y="0"/>
                </a:moveTo>
                <a:lnTo>
                  <a:pt x="4332209" y="0"/>
                </a:lnTo>
                <a:lnTo>
                  <a:pt x="4332209" y="3044291"/>
                </a:lnTo>
                <a:lnTo>
                  <a:pt x="2955923" y="3044291"/>
                </a:lnTo>
                <a:close/>
                <a:moveTo>
                  <a:pt x="1477962" y="0"/>
                </a:moveTo>
                <a:lnTo>
                  <a:pt x="2854248" y="0"/>
                </a:lnTo>
                <a:lnTo>
                  <a:pt x="2854248" y="1137167"/>
                </a:lnTo>
                <a:lnTo>
                  <a:pt x="1477962" y="1137167"/>
                </a:lnTo>
                <a:close/>
                <a:moveTo>
                  <a:pt x="0" y="0"/>
                </a:moveTo>
                <a:lnTo>
                  <a:pt x="1376286" y="0"/>
                </a:lnTo>
                <a:lnTo>
                  <a:pt x="1376286" y="3044291"/>
                </a:lnTo>
                <a:lnTo>
                  <a:pt x="0" y="3044291"/>
                </a:lnTo>
                <a:close/>
              </a:path>
            </a:pathLst>
          </a:custGeom>
          <a:solidFill>
            <a:srgbClr val="657419">
              <a:alpha val="30000"/>
            </a:srgbClr>
          </a:solidFill>
          <a:ln w="12700">
            <a:noFill/>
          </a:ln>
        </p:spPr>
        <p:txBody>
          <a:bodyPr wrap="square" anchor="ctr">
            <a:noAutofit/>
          </a:bodyPr>
          <a:lstStyle/>
          <a:p>
            <a:pPr algn="ctr"/>
            <a:endParaRPr lang="en-US" altLang="zh-CN" sz="1013" dirty="0">
              <a:solidFill>
                <a:srgbClr val="262626"/>
              </a:solidFill>
              <a:latin typeface="微软雅黑" panose="020B0503020204020204" charset="-122"/>
              <a:ea typeface="微软雅黑" panose="020B0503020204020204" charset="-122"/>
              <a:sym typeface="Calibri" panose="020F0502020204030204" pitchFamily="34" charset="0"/>
            </a:endParaRPr>
          </a:p>
        </p:txBody>
      </p:sp>
    </p:spTree>
    <p:extLst>
      <p:ext uri="{BB962C8B-B14F-4D97-AF65-F5344CB8AC3E}">
        <p14:creationId xmlns:p14="http://schemas.microsoft.com/office/powerpoint/2010/main" val="2985566869"/>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strips(downLeft)">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heckerboard(across)">
                                      <p:cBhvr>
                                        <p:cTn id="25" dur="500"/>
                                        <p:tgtEl>
                                          <p:spTgt spid="21"/>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0-#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0-#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P spid="26" grpId="0" animBg="1"/>
      <p:bldP spid="27"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pic>
        <p:nvPicPr>
          <p:cNvPr id="40" name="图片 39"/>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152400" y="861215"/>
            <a:ext cx="504958" cy="531535"/>
          </a:xfrm>
          <a:prstGeom prst="rect">
            <a:avLst/>
          </a:prstGeom>
        </p:spPr>
      </p:pic>
      <p:grpSp>
        <p:nvGrpSpPr>
          <p:cNvPr id="6" name="组合 5"/>
          <p:cNvGrpSpPr/>
          <p:nvPr/>
        </p:nvGrpSpPr>
        <p:grpSpPr>
          <a:xfrm>
            <a:off x="781553" y="1889749"/>
            <a:ext cx="3021929" cy="1609066"/>
            <a:chOff x="785385" y="1690664"/>
            <a:chExt cx="3021929" cy="1609066"/>
          </a:xfrm>
        </p:grpSpPr>
        <p:grpSp>
          <p:nvGrpSpPr>
            <p:cNvPr id="36" name="组合 35"/>
            <p:cNvGrpSpPr/>
            <p:nvPr/>
          </p:nvGrpSpPr>
          <p:grpSpPr>
            <a:xfrm>
              <a:off x="994252" y="1690664"/>
              <a:ext cx="2813062" cy="1448901"/>
              <a:chOff x="1330203" y="1725422"/>
              <a:chExt cx="2813062" cy="1448901"/>
            </a:xfrm>
          </p:grpSpPr>
          <p:sp>
            <p:nvSpPr>
              <p:cNvPr id="37" name="矩形: 圆角 20">
                <a:extLst>
                  <a:ext uri="{FF2B5EF4-FFF2-40B4-BE49-F238E27FC236}">
                    <a16:creationId xmlns:a16="http://schemas.microsoft.com/office/drawing/2014/main" id="{7D18C0B4-DAA4-4336-A786-C941330576D9}"/>
                  </a:ext>
                </a:extLst>
              </p:cNvPr>
              <p:cNvSpPr/>
              <p:nvPr/>
            </p:nvSpPr>
            <p:spPr>
              <a:xfrm>
                <a:off x="1330203" y="1725422"/>
                <a:ext cx="2813062" cy="1448901"/>
              </a:xfrm>
              <a:prstGeom prst="roundRect">
                <a:avLst>
                  <a:gd name="adj" fmla="val 10346"/>
                </a:avLst>
              </a:prstGeom>
              <a:noFill/>
              <a:ln>
                <a:solidFill>
                  <a:srgbClr val="657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Content Placeholder 2"/>
              <p:cNvSpPr txBox="1">
                <a:spLocks/>
              </p:cNvSpPr>
              <p:nvPr/>
            </p:nvSpPr>
            <p:spPr>
              <a:xfrm>
                <a:off x="1545622" y="1840919"/>
                <a:ext cx="2382224" cy="11622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1" name="椭圆 31"/>
            <p:cNvSpPr/>
            <p:nvPr/>
          </p:nvSpPr>
          <p:spPr>
            <a:xfrm>
              <a:off x="785385" y="2846326"/>
              <a:ext cx="424286" cy="453404"/>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grpSp>
        <p:nvGrpSpPr>
          <p:cNvPr id="42" name="组合 41"/>
          <p:cNvGrpSpPr/>
          <p:nvPr/>
        </p:nvGrpSpPr>
        <p:grpSpPr>
          <a:xfrm>
            <a:off x="4585035" y="1889749"/>
            <a:ext cx="3021929" cy="1609066"/>
            <a:chOff x="785385" y="1690664"/>
            <a:chExt cx="3021929" cy="1609066"/>
          </a:xfrm>
        </p:grpSpPr>
        <p:grpSp>
          <p:nvGrpSpPr>
            <p:cNvPr id="43" name="组合 42"/>
            <p:cNvGrpSpPr/>
            <p:nvPr/>
          </p:nvGrpSpPr>
          <p:grpSpPr>
            <a:xfrm>
              <a:off x="994252" y="1690664"/>
              <a:ext cx="2813062" cy="1448901"/>
              <a:chOff x="1330203" y="1725422"/>
              <a:chExt cx="2813062" cy="1448901"/>
            </a:xfrm>
          </p:grpSpPr>
          <p:sp>
            <p:nvSpPr>
              <p:cNvPr id="45" name="矩形: 圆角 20">
                <a:extLst>
                  <a:ext uri="{FF2B5EF4-FFF2-40B4-BE49-F238E27FC236}">
                    <a16:creationId xmlns:a16="http://schemas.microsoft.com/office/drawing/2014/main" id="{7D18C0B4-DAA4-4336-A786-C941330576D9}"/>
                  </a:ext>
                </a:extLst>
              </p:cNvPr>
              <p:cNvSpPr/>
              <p:nvPr/>
            </p:nvSpPr>
            <p:spPr>
              <a:xfrm>
                <a:off x="1330203" y="1725422"/>
                <a:ext cx="2813062" cy="1448901"/>
              </a:xfrm>
              <a:prstGeom prst="roundRect">
                <a:avLst>
                  <a:gd name="adj" fmla="val 10346"/>
                </a:avLst>
              </a:prstGeom>
              <a:noFill/>
              <a:ln>
                <a:solidFill>
                  <a:srgbClr val="657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Content Placeholder 2"/>
              <p:cNvSpPr txBox="1">
                <a:spLocks/>
              </p:cNvSpPr>
              <p:nvPr/>
            </p:nvSpPr>
            <p:spPr>
              <a:xfrm>
                <a:off x="1545622" y="1840919"/>
                <a:ext cx="2382224" cy="11622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4" name="椭圆 31"/>
            <p:cNvSpPr/>
            <p:nvPr/>
          </p:nvSpPr>
          <p:spPr>
            <a:xfrm>
              <a:off x="785385" y="2846326"/>
              <a:ext cx="424286" cy="453404"/>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grpSp>
        <p:nvGrpSpPr>
          <p:cNvPr id="47" name="组合 46"/>
          <p:cNvGrpSpPr/>
          <p:nvPr/>
        </p:nvGrpSpPr>
        <p:grpSpPr>
          <a:xfrm>
            <a:off x="8388517" y="1889749"/>
            <a:ext cx="3021929" cy="1609066"/>
            <a:chOff x="785385" y="1690664"/>
            <a:chExt cx="3021929" cy="1609066"/>
          </a:xfrm>
        </p:grpSpPr>
        <p:grpSp>
          <p:nvGrpSpPr>
            <p:cNvPr id="48" name="组合 47"/>
            <p:cNvGrpSpPr/>
            <p:nvPr/>
          </p:nvGrpSpPr>
          <p:grpSpPr>
            <a:xfrm>
              <a:off x="994252" y="1690664"/>
              <a:ext cx="2813062" cy="1448901"/>
              <a:chOff x="1330203" y="1725422"/>
              <a:chExt cx="2813062" cy="1448901"/>
            </a:xfrm>
          </p:grpSpPr>
          <p:sp>
            <p:nvSpPr>
              <p:cNvPr id="50" name="矩形: 圆角 20">
                <a:extLst>
                  <a:ext uri="{FF2B5EF4-FFF2-40B4-BE49-F238E27FC236}">
                    <a16:creationId xmlns:a16="http://schemas.microsoft.com/office/drawing/2014/main" id="{7D18C0B4-DAA4-4336-A786-C941330576D9}"/>
                  </a:ext>
                </a:extLst>
              </p:cNvPr>
              <p:cNvSpPr/>
              <p:nvPr/>
            </p:nvSpPr>
            <p:spPr>
              <a:xfrm>
                <a:off x="1330203" y="1725422"/>
                <a:ext cx="2813062" cy="1448901"/>
              </a:xfrm>
              <a:prstGeom prst="roundRect">
                <a:avLst>
                  <a:gd name="adj" fmla="val 10346"/>
                </a:avLst>
              </a:prstGeom>
              <a:noFill/>
              <a:ln>
                <a:solidFill>
                  <a:srgbClr val="657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Content Placeholder 2"/>
              <p:cNvSpPr txBox="1">
                <a:spLocks/>
              </p:cNvSpPr>
              <p:nvPr/>
            </p:nvSpPr>
            <p:spPr>
              <a:xfrm>
                <a:off x="1545622" y="1840919"/>
                <a:ext cx="2382224" cy="11622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9" name="椭圆 31"/>
            <p:cNvSpPr/>
            <p:nvPr/>
          </p:nvSpPr>
          <p:spPr>
            <a:xfrm>
              <a:off x="785385" y="2846326"/>
              <a:ext cx="424286" cy="453404"/>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grpSp>
        <p:nvGrpSpPr>
          <p:cNvPr id="52" name="组合 51"/>
          <p:cNvGrpSpPr/>
          <p:nvPr/>
        </p:nvGrpSpPr>
        <p:grpSpPr>
          <a:xfrm>
            <a:off x="781553" y="4028879"/>
            <a:ext cx="3021929" cy="1609066"/>
            <a:chOff x="785385" y="1690664"/>
            <a:chExt cx="3021929" cy="1609066"/>
          </a:xfrm>
        </p:grpSpPr>
        <p:grpSp>
          <p:nvGrpSpPr>
            <p:cNvPr id="53" name="组合 52"/>
            <p:cNvGrpSpPr/>
            <p:nvPr/>
          </p:nvGrpSpPr>
          <p:grpSpPr>
            <a:xfrm>
              <a:off x="994252" y="1690664"/>
              <a:ext cx="2813062" cy="1448901"/>
              <a:chOff x="1330203" y="1725422"/>
              <a:chExt cx="2813062" cy="1448901"/>
            </a:xfrm>
          </p:grpSpPr>
          <p:sp>
            <p:nvSpPr>
              <p:cNvPr id="55" name="矩形: 圆角 20">
                <a:extLst>
                  <a:ext uri="{FF2B5EF4-FFF2-40B4-BE49-F238E27FC236}">
                    <a16:creationId xmlns:a16="http://schemas.microsoft.com/office/drawing/2014/main" id="{7D18C0B4-DAA4-4336-A786-C941330576D9}"/>
                  </a:ext>
                </a:extLst>
              </p:cNvPr>
              <p:cNvSpPr/>
              <p:nvPr/>
            </p:nvSpPr>
            <p:spPr>
              <a:xfrm>
                <a:off x="1330203" y="1725422"/>
                <a:ext cx="2813062" cy="1448901"/>
              </a:xfrm>
              <a:prstGeom prst="roundRect">
                <a:avLst>
                  <a:gd name="adj" fmla="val 10346"/>
                </a:avLst>
              </a:prstGeom>
              <a:noFill/>
              <a:ln>
                <a:solidFill>
                  <a:srgbClr val="657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Content Placeholder 2"/>
              <p:cNvSpPr txBox="1">
                <a:spLocks/>
              </p:cNvSpPr>
              <p:nvPr/>
            </p:nvSpPr>
            <p:spPr>
              <a:xfrm>
                <a:off x="1545622" y="1840919"/>
                <a:ext cx="2382224" cy="11622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4" name="椭圆 31"/>
            <p:cNvSpPr/>
            <p:nvPr/>
          </p:nvSpPr>
          <p:spPr>
            <a:xfrm>
              <a:off x="785385" y="2846326"/>
              <a:ext cx="424286" cy="453404"/>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grpSp>
        <p:nvGrpSpPr>
          <p:cNvPr id="57" name="组合 56"/>
          <p:cNvGrpSpPr/>
          <p:nvPr/>
        </p:nvGrpSpPr>
        <p:grpSpPr>
          <a:xfrm>
            <a:off x="4585035" y="4028879"/>
            <a:ext cx="3021929" cy="1609066"/>
            <a:chOff x="785385" y="1690664"/>
            <a:chExt cx="3021929" cy="1609066"/>
          </a:xfrm>
        </p:grpSpPr>
        <p:grpSp>
          <p:nvGrpSpPr>
            <p:cNvPr id="58" name="组合 57"/>
            <p:cNvGrpSpPr/>
            <p:nvPr/>
          </p:nvGrpSpPr>
          <p:grpSpPr>
            <a:xfrm>
              <a:off x="994252" y="1690664"/>
              <a:ext cx="2813062" cy="1448901"/>
              <a:chOff x="1330203" y="1725422"/>
              <a:chExt cx="2813062" cy="1448901"/>
            </a:xfrm>
          </p:grpSpPr>
          <p:sp>
            <p:nvSpPr>
              <p:cNvPr id="60" name="矩形: 圆角 20">
                <a:extLst>
                  <a:ext uri="{FF2B5EF4-FFF2-40B4-BE49-F238E27FC236}">
                    <a16:creationId xmlns:a16="http://schemas.microsoft.com/office/drawing/2014/main" id="{7D18C0B4-DAA4-4336-A786-C941330576D9}"/>
                  </a:ext>
                </a:extLst>
              </p:cNvPr>
              <p:cNvSpPr/>
              <p:nvPr/>
            </p:nvSpPr>
            <p:spPr>
              <a:xfrm>
                <a:off x="1330203" y="1725422"/>
                <a:ext cx="2813062" cy="1448901"/>
              </a:xfrm>
              <a:prstGeom prst="roundRect">
                <a:avLst>
                  <a:gd name="adj" fmla="val 10346"/>
                </a:avLst>
              </a:prstGeom>
              <a:noFill/>
              <a:ln>
                <a:solidFill>
                  <a:srgbClr val="657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Content Placeholder 2"/>
              <p:cNvSpPr txBox="1">
                <a:spLocks/>
              </p:cNvSpPr>
              <p:nvPr/>
            </p:nvSpPr>
            <p:spPr>
              <a:xfrm>
                <a:off x="1545622" y="1840919"/>
                <a:ext cx="2382224" cy="11622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9" name="椭圆 31"/>
            <p:cNvSpPr/>
            <p:nvPr/>
          </p:nvSpPr>
          <p:spPr>
            <a:xfrm>
              <a:off x="785385" y="2846326"/>
              <a:ext cx="424286" cy="453404"/>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grpSp>
        <p:nvGrpSpPr>
          <p:cNvPr id="62" name="组合 61"/>
          <p:cNvGrpSpPr/>
          <p:nvPr/>
        </p:nvGrpSpPr>
        <p:grpSpPr>
          <a:xfrm>
            <a:off x="8388517" y="4028879"/>
            <a:ext cx="3021929" cy="1609066"/>
            <a:chOff x="785385" y="1690664"/>
            <a:chExt cx="3021929" cy="1609066"/>
          </a:xfrm>
        </p:grpSpPr>
        <p:grpSp>
          <p:nvGrpSpPr>
            <p:cNvPr id="63" name="组合 62"/>
            <p:cNvGrpSpPr/>
            <p:nvPr/>
          </p:nvGrpSpPr>
          <p:grpSpPr>
            <a:xfrm>
              <a:off x="994252" y="1690664"/>
              <a:ext cx="2813062" cy="1448901"/>
              <a:chOff x="1330203" y="1725422"/>
              <a:chExt cx="2813062" cy="1448901"/>
            </a:xfrm>
          </p:grpSpPr>
          <p:sp>
            <p:nvSpPr>
              <p:cNvPr id="65" name="矩形: 圆角 20">
                <a:extLst>
                  <a:ext uri="{FF2B5EF4-FFF2-40B4-BE49-F238E27FC236}">
                    <a16:creationId xmlns:a16="http://schemas.microsoft.com/office/drawing/2014/main" id="{7D18C0B4-DAA4-4336-A786-C941330576D9}"/>
                  </a:ext>
                </a:extLst>
              </p:cNvPr>
              <p:cNvSpPr/>
              <p:nvPr/>
            </p:nvSpPr>
            <p:spPr>
              <a:xfrm>
                <a:off x="1330203" y="1725422"/>
                <a:ext cx="2813062" cy="1448901"/>
              </a:xfrm>
              <a:prstGeom prst="roundRect">
                <a:avLst>
                  <a:gd name="adj" fmla="val 10346"/>
                </a:avLst>
              </a:prstGeom>
              <a:noFill/>
              <a:ln>
                <a:solidFill>
                  <a:srgbClr val="657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Content Placeholder 2"/>
              <p:cNvSpPr txBox="1">
                <a:spLocks/>
              </p:cNvSpPr>
              <p:nvPr/>
            </p:nvSpPr>
            <p:spPr>
              <a:xfrm>
                <a:off x="1545622" y="1840919"/>
                <a:ext cx="2382224" cy="11622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4" name="椭圆 31"/>
            <p:cNvSpPr/>
            <p:nvPr/>
          </p:nvSpPr>
          <p:spPr>
            <a:xfrm>
              <a:off x="785385" y="2846326"/>
              <a:ext cx="424286" cy="453404"/>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spTree>
    <p:extLst>
      <p:ext uri="{BB962C8B-B14F-4D97-AF65-F5344CB8AC3E}">
        <p14:creationId xmlns:p14="http://schemas.microsoft.com/office/powerpoint/2010/main" val="1523195928"/>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strips(downLeft)">
                                      <p:cBhvr>
                                        <p:cTn id="10" dur="500"/>
                                        <p:tgtEl>
                                          <p:spTgt spid="42"/>
                                        </p:tgtEl>
                                      </p:cBhvr>
                                    </p:animEffect>
                                  </p:childTnLst>
                                </p:cTn>
                              </p:par>
                              <p:par>
                                <p:cTn id="11" presetID="18" presetClass="entr" presetSubtype="12"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strips(downLeft)">
                                      <p:cBhvr>
                                        <p:cTn id="13" dur="500"/>
                                        <p:tgtEl>
                                          <p:spTgt spid="47"/>
                                        </p:tgtEl>
                                      </p:cBhvr>
                                    </p:animEffect>
                                  </p:childTnLst>
                                </p:cTn>
                              </p:par>
                              <p:par>
                                <p:cTn id="14" presetID="18" presetClass="entr" presetSubtype="12"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strips(downLeft)">
                                      <p:cBhvr>
                                        <p:cTn id="16" dur="500"/>
                                        <p:tgtEl>
                                          <p:spTgt spid="52"/>
                                        </p:tgtEl>
                                      </p:cBhvr>
                                    </p:animEffect>
                                  </p:childTnLst>
                                </p:cTn>
                              </p:par>
                              <p:par>
                                <p:cTn id="17" presetID="18" presetClass="entr" presetSubtype="12"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strips(downLeft)">
                                      <p:cBhvr>
                                        <p:cTn id="19" dur="500"/>
                                        <p:tgtEl>
                                          <p:spTgt spid="57"/>
                                        </p:tgtEl>
                                      </p:cBhvr>
                                    </p:animEffect>
                                  </p:childTnLst>
                                </p:cTn>
                              </p:par>
                              <p:par>
                                <p:cTn id="20" presetID="18" presetClass="entr" presetSubtype="12"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strips(downLeft)">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D5B402C-7BCA-6E28-5CBF-89C530D02538}"/>
              </a:ext>
            </a:extLst>
          </p:cNvPr>
          <p:cNvGrpSpPr/>
          <p:nvPr/>
        </p:nvGrpSpPr>
        <p:grpSpPr>
          <a:xfrm>
            <a:off x="0" y="0"/>
            <a:ext cx="12192000" cy="6858000"/>
            <a:chOff x="0" y="0"/>
            <a:chExt cx="12192000" cy="6858000"/>
          </a:xfrm>
        </p:grpSpPr>
        <p:pic>
          <p:nvPicPr>
            <p:cNvPr id="14" name="图片 13">
              <a:extLst>
                <a:ext uri="{FF2B5EF4-FFF2-40B4-BE49-F238E27FC236}">
                  <a16:creationId xmlns:a16="http://schemas.microsoft.com/office/drawing/2014/main" id="{7D999AD5-D0F9-2008-9A0E-4CD9CFD9FA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15" name="对角圆角矩形 1">
              <a:extLst>
                <a:ext uri="{FF2B5EF4-FFF2-40B4-BE49-F238E27FC236}">
                  <a16:creationId xmlns:a16="http://schemas.microsoft.com/office/drawing/2014/main" id="{A930B9FC-2BDE-15F4-5024-16E14EF3A145}"/>
                </a:ext>
              </a:extLst>
            </p:cNvPr>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3"/>
                <a:extLst>
                  <a:ext uri="{FF2B5EF4-FFF2-40B4-BE49-F238E27FC236}">
                    <a16:creationId xmlns:a16="http://schemas.microsoft.com/office/drawing/2014/main" id="{602876B6-B1F8-A41A-F81C-A10A3E7EDB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5"/>
                <a:extLst>
                  <a:ext uri="{FF2B5EF4-FFF2-40B4-BE49-F238E27FC236}">
                    <a16:creationId xmlns:a16="http://schemas.microsoft.com/office/drawing/2014/main" id="{6041D0AE-538D-F0DF-C0B2-6B86D00F12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7"/>
                <a:extLst>
                  <a:ext uri="{FF2B5EF4-FFF2-40B4-BE49-F238E27FC236}">
                    <a16:creationId xmlns:a16="http://schemas.microsoft.com/office/drawing/2014/main" id="{6D36331A-0349-69CC-F35A-C6E152B11F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9"/>
                <a:extLst>
                  <a:ext uri="{FF2B5EF4-FFF2-40B4-BE49-F238E27FC236}">
                    <a16:creationId xmlns:a16="http://schemas.microsoft.com/office/drawing/2014/main" id="{DEFC2ED4-7A85-4B63-AA58-3742E8C4C6F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1"/>
                <a:extLst>
                  <a:ext uri="{FF2B5EF4-FFF2-40B4-BE49-F238E27FC236}">
                    <a16:creationId xmlns:a16="http://schemas.microsoft.com/office/drawing/2014/main" id="{6305F8BE-4A1B-D495-8890-5153C8455B0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4"/>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5">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5" name="矩形 4">
            <a:extLst>
              <a:ext uri="{FF2B5EF4-FFF2-40B4-BE49-F238E27FC236}">
                <a16:creationId xmlns:a16="http://schemas.microsoft.com/office/drawing/2014/main" id="{535883B3-EF7F-4DF1-A1E7-9EAA262A8946}"/>
              </a:ext>
            </a:extLst>
          </p:cNvPr>
          <p:cNvSpPr/>
          <p:nvPr/>
        </p:nvSpPr>
        <p:spPr>
          <a:xfrm>
            <a:off x="3409798" y="2521077"/>
            <a:ext cx="5372404" cy="1727076"/>
          </a:xfrm>
          <a:prstGeom prst="rect">
            <a:avLst/>
          </a:prstGeom>
        </p:spPr>
        <p:txBody>
          <a:bodyPr vert="horz" wrap="square">
            <a:spAutoFit/>
          </a:bodyPr>
          <a:lstStyle/>
          <a:p>
            <a:pPr algn="ctr">
              <a:lnSpc>
                <a:spcPct val="130000"/>
              </a:lnSpc>
              <a:spcBef>
                <a:spcPts val="600"/>
              </a:spcBef>
              <a:spcAft>
                <a:spcPts val="600"/>
              </a:spcAft>
              <a:defRPr/>
            </a:pPr>
            <a:r>
              <a:rPr lang="en-US" altLang="zh-CN" sz="8800" b="1" kern="2000" dirty="0">
                <a:solidFill>
                  <a:srgbClr val="657419"/>
                </a:solidFill>
                <a:latin typeface="华文楷体" panose="02010600040101010101" pitchFamily="2" charset="-122"/>
                <a:ea typeface="华文楷体" panose="02010600040101010101" pitchFamily="2" charset="-122"/>
              </a:rPr>
              <a:t>THANKS </a:t>
            </a:r>
          </a:p>
        </p:txBody>
      </p:sp>
      <p:sp>
        <p:nvSpPr>
          <p:cNvPr id="7" name="文本框 6"/>
          <p:cNvSpPr txBox="1"/>
          <p:nvPr/>
        </p:nvSpPr>
        <p:spPr>
          <a:xfrm>
            <a:off x="4426527" y="4480007"/>
            <a:ext cx="3338945" cy="476071"/>
          </a:xfrm>
          <a:prstGeom prst="roundRect">
            <a:avLst>
              <a:gd name="adj" fmla="val 50000"/>
            </a:avLst>
          </a:prstGeom>
          <a:noFill/>
        </p:spPr>
        <p:txBody>
          <a:bodyPr wrap="square" rtlCol="0" anchor="ctr">
            <a:spAutoFit/>
          </a:bodyPr>
          <a:lstStyle/>
          <a:p>
            <a:pPr algn="ctr"/>
            <a:r>
              <a:rPr lang="en-US" altLang="zh-CN" sz="1600" dirty="0">
                <a:solidFill>
                  <a:srgbClr val="657419"/>
                </a:solidFill>
                <a:latin typeface="华文楷体" panose="02010600040101010101" pitchFamily="2" charset="-122"/>
                <a:ea typeface="华文楷体" panose="02010600040101010101" pitchFamily="2" charset="-122"/>
              </a:rPr>
              <a:t>Report </a:t>
            </a:r>
            <a:r>
              <a:rPr lang="zh-CN" altLang="en-US" sz="1600" dirty="0">
                <a:solidFill>
                  <a:srgbClr val="657419"/>
                </a:solidFill>
                <a:latin typeface="华文楷体" panose="02010600040101010101" pitchFamily="2" charset="-122"/>
                <a:ea typeface="华文楷体" panose="02010600040101010101" pitchFamily="2" charset="-122"/>
              </a:rPr>
              <a:t>：</a:t>
            </a:r>
            <a:r>
              <a:rPr lang="en-US" altLang="zh-CN" sz="1600" dirty="0">
                <a:solidFill>
                  <a:srgbClr val="657419"/>
                </a:solidFill>
                <a:latin typeface="华文楷体" panose="02010600040101010101" pitchFamily="2" charset="-122"/>
                <a:ea typeface="华文楷体" panose="02010600040101010101" pitchFamily="2" charset="-122"/>
              </a:rPr>
              <a:t>www.freeppt7.com</a:t>
            </a:r>
            <a:endParaRPr lang="zh-CN" altLang="en-US" sz="1600" dirty="0">
              <a:solidFill>
                <a:srgbClr val="657419"/>
              </a:solidFill>
              <a:latin typeface="华文楷体" panose="02010600040101010101" pitchFamily="2" charset="-122"/>
              <a:ea typeface="华文楷体" panose="02010600040101010101" pitchFamily="2" charset="-122"/>
            </a:endParaRPr>
          </a:p>
        </p:txBody>
      </p:sp>
      <p:sp>
        <p:nvSpPr>
          <p:cNvPr id="8" name="矩形 7">
            <a:extLst>
              <a:ext uri="{FF2B5EF4-FFF2-40B4-BE49-F238E27FC236}">
                <a16:creationId xmlns:a16="http://schemas.microsoft.com/office/drawing/2014/main" id="{535883B3-EF7F-4DF1-A1E7-9EAA262A8946}"/>
              </a:ext>
            </a:extLst>
          </p:cNvPr>
          <p:cNvSpPr/>
          <p:nvPr/>
        </p:nvSpPr>
        <p:spPr>
          <a:xfrm>
            <a:off x="2792415" y="989381"/>
            <a:ext cx="6607171" cy="1588705"/>
          </a:xfrm>
          <a:prstGeom prst="rect">
            <a:avLst/>
          </a:prstGeom>
        </p:spPr>
        <p:txBody>
          <a:bodyPr wrap="square">
            <a:spAutoFit/>
          </a:bodyPr>
          <a:lstStyle/>
          <a:p>
            <a:pPr algn="ctr">
              <a:lnSpc>
                <a:spcPct val="130000"/>
              </a:lnSpc>
              <a:spcBef>
                <a:spcPts val="600"/>
              </a:spcBef>
              <a:spcAft>
                <a:spcPts val="600"/>
              </a:spcAft>
              <a:defRPr/>
            </a:pPr>
            <a:r>
              <a:rPr lang="en-US" altLang="zh-CN" sz="8000" b="1" spc="600" dirty="0">
                <a:solidFill>
                  <a:srgbClr val="B7C93C"/>
                </a:solidFill>
                <a:latin typeface="Vivaldi" panose="03020602050506090804" pitchFamily="66" charset="0"/>
                <a:ea typeface="微软雅黑" panose="020B0503020204020204" pitchFamily="34" charset="-122"/>
              </a:rPr>
              <a:t>Morning</a:t>
            </a:r>
          </a:p>
        </p:txBody>
      </p:sp>
      <p:sp>
        <p:nvSpPr>
          <p:cNvPr id="2" name="Rounded Rectangle 7">
            <a:extLst>
              <a:ext uri="{FF2B5EF4-FFF2-40B4-BE49-F238E27FC236}">
                <a16:creationId xmlns:a16="http://schemas.microsoft.com/office/drawing/2014/main" id="{3186D55B-9AB3-D41C-8D58-1E1940B729CB}"/>
              </a:ext>
            </a:extLst>
          </p:cNvPr>
          <p:cNvSpPr/>
          <p:nvPr/>
        </p:nvSpPr>
        <p:spPr>
          <a:xfrm>
            <a:off x="9753600" y="530089"/>
            <a:ext cx="1684599" cy="413563"/>
          </a:xfrm>
          <a:prstGeom prst="roundRect">
            <a:avLst>
              <a:gd name="adj" fmla="val 50000"/>
            </a:avLst>
          </a:prstGeom>
          <a:solidFill>
            <a:schemeClr val="bg1">
              <a:alpha val="0"/>
            </a:schemeClr>
          </a:solidFill>
          <a:ln w="15875">
            <a:solidFill>
              <a:srgbClr val="657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965925615"/>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矩形 1"/>
          <p:cNvSpPr/>
          <p:nvPr/>
        </p:nvSpPr>
        <p:spPr>
          <a:xfrm>
            <a:off x="0" y="1472609"/>
            <a:ext cx="12192000" cy="391278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535883B3-EF7F-4DF1-A1E7-9EAA262A8946}"/>
              </a:ext>
            </a:extLst>
          </p:cNvPr>
          <p:cNvSpPr/>
          <p:nvPr/>
        </p:nvSpPr>
        <p:spPr>
          <a:xfrm>
            <a:off x="4471186" y="2038478"/>
            <a:ext cx="3415615" cy="909673"/>
          </a:xfrm>
          <a:prstGeom prst="rect">
            <a:avLst/>
          </a:prstGeom>
        </p:spPr>
        <p:txBody>
          <a:bodyPr vert="horz" wrap="square">
            <a:spAutoFit/>
          </a:bodyPr>
          <a:lstStyle/>
          <a:p>
            <a:pPr algn="ctr">
              <a:lnSpc>
                <a:spcPct val="130000"/>
              </a:lnSpc>
              <a:spcBef>
                <a:spcPts val="600"/>
              </a:spcBef>
              <a:spcAft>
                <a:spcPts val="600"/>
              </a:spcAft>
              <a:defRPr/>
            </a:pPr>
            <a:r>
              <a:rPr lang="en-US" altLang="zh-CN" sz="4400" b="1" kern="2000" dirty="0">
                <a:solidFill>
                  <a:srgbClr val="B7C93C"/>
                </a:solidFill>
                <a:latin typeface="华文楷体" panose="02010600040101010101" pitchFamily="2" charset="-122"/>
                <a:ea typeface="华文楷体" panose="02010600040101010101" pitchFamily="2" charset="-122"/>
              </a:rPr>
              <a:t>PART 01</a:t>
            </a:r>
          </a:p>
        </p:txBody>
      </p:sp>
      <p:sp>
        <p:nvSpPr>
          <p:cNvPr id="19" name="文本框 18"/>
          <p:cNvSpPr txBox="1"/>
          <p:nvPr/>
        </p:nvSpPr>
        <p:spPr>
          <a:xfrm>
            <a:off x="3627223" y="2879668"/>
            <a:ext cx="5103541" cy="923330"/>
          </a:xfrm>
          <a:prstGeom prst="rect">
            <a:avLst/>
          </a:prstGeom>
          <a:noFill/>
        </p:spPr>
        <p:txBody>
          <a:bodyPr wrap="square" rtlCol="0">
            <a:spAutoFit/>
          </a:bodyPr>
          <a:lstStyle/>
          <a:p>
            <a:pPr algn="dist"/>
            <a:r>
              <a:rPr lang="en-US" altLang="zh-CN" sz="5400" b="1" spc="300" dirty="0">
                <a:solidFill>
                  <a:srgbClr val="657419"/>
                </a:solidFill>
                <a:latin typeface="华文楷体" panose="02010600040101010101" pitchFamily="2" charset="-122"/>
                <a:ea typeface="华文楷体" panose="02010600040101010101" pitchFamily="2" charset="-122"/>
              </a:rPr>
              <a:t>Add title text</a:t>
            </a:r>
            <a:endParaRPr lang="zh-CN" altLang="en-US" sz="5400" b="1" spc="300" dirty="0">
              <a:solidFill>
                <a:srgbClr val="657419"/>
              </a:solidFill>
              <a:latin typeface="华文楷体" panose="02010600040101010101" pitchFamily="2" charset="-122"/>
              <a:ea typeface="华文楷体" panose="02010600040101010101" pitchFamily="2" charset="-122"/>
            </a:endParaRPr>
          </a:p>
        </p:txBody>
      </p:sp>
      <p:sp>
        <p:nvSpPr>
          <p:cNvPr id="20" name="矩形 19">
            <a:extLst>
              <a:ext uri="{FF2B5EF4-FFF2-40B4-BE49-F238E27FC236}">
                <a16:creationId xmlns:a16="http://schemas.microsoft.com/office/drawing/2014/main" id="{535883B3-EF7F-4DF1-A1E7-9EAA262A8946}"/>
              </a:ext>
            </a:extLst>
          </p:cNvPr>
          <p:cNvSpPr/>
          <p:nvPr/>
        </p:nvSpPr>
        <p:spPr>
          <a:xfrm>
            <a:off x="3416871" y="3937686"/>
            <a:ext cx="5524245" cy="491994"/>
          </a:xfrm>
          <a:prstGeom prst="rect">
            <a:avLst/>
          </a:prstGeom>
        </p:spPr>
        <p:txBody>
          <a:bodyPr wrap="square">
            <a:spAutoFit/>
          </a:bodyPr>
          <a:lstStyle/>
          <a:p>
            <a:pPr algn="ctr">
              <a:lnSpc>
                <a:spcPct val="130000"/>
              </a:lnSpc>
              <a:spcBef>
                <a:spcPts val="600"/>
              </a:spcBef>
              <a:spcAft>
                <a:spcPts val="600"/>
              </a:spcAft>
              <a:defRPr/>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Please replace text, click add relevant headline. Please replace text.</a:t>
            </a:r>
          </a:p>
        </p:txBody>
      </p:sp>
    </p:spTree>
    <p:extLst>
      <p:ext uri="{BB962C8B-B14F-4D97-AF65-F5344CB8AC3E}">
        <p14:creationId xmlns:p14="http://schemas.microsoft.com/office/powerpoint/2010/main" val="3800435538"/>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12" name="矩形: 圆角 12">
            <a:extLst>
              <a:ext uri="{FF2B5EF4-FFF2-40B4-BE49-F238E27FC236}">
                <a16:creationId xmlns:a16="http://schemas.microsoft.com/office/drawing/2014/main" id="{B5C1E65F-D4D7-439E-990A-EBB2B5BA2A94}"/>
              </a:ext>
            </a:extLst>
          </p:cNvPr>
          <p:cNvSpPr/>
          <p:nvPr/>
        </p:nvSpPr>
        <p:spPr>
          <a:xfrm>
            <a:off x="1645443" y="1950002"/>
            <a:ext cx="2307771" cy="537028"/>
          </a:xfrm>
          <a:prstGeom prst="roundRect">
            <a:avLst>
              <a:gd name="adj" fmla="val 50000"/>
            </a:avLst>
          </a:prstGeom>
          <a:solidFill>
            <a:srgbClr val="B7C93C"/>
          </a:solidFill>
          <a:ln>
            <a:noFill/>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rPr>
              <a:t>Add title text</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13" name="Content Placeholder 2"/>
          <p:cNvSpPr txBox="1">
            <a:spLocks/>
          </p:cNvSpPr>
          <p:nvPr/>
        </p:nvSpPr>
        <p:spPr>
          <a:xfrm>
            <a:off x="1448400" y="2519571"/>
            <a:ext cx="2701855"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圆角 12">
            <a:extLst>
              <a:ext uri="{FF2B5EF4-FFF2-40B4-BE49-F238E27FC236}">
                <a16:creationId xmlns:a16="http://schemas.microsoft.com/office/drawing/2014/main" id="{B5C1E65F-D4D7-439E-990A-EBB2B5BA2A94}"/>
              </a:ext>
            </a:extLst>
          </p:cNvPr>
          <p:cNvSpPr/>
          <p:nvPr/>
        </p:nvSpPr>
        <p:spPr>
          <a:xfrm>
            <a:off x="5061743" y="1950002"/>
            <a:ext cx="2307771" cy="537028"/>
          </a:xfrm>
          <a:prstGeom prst="roundRect">
            <a:avLst>
              <a:gd name="adj" fmla="val 50000"/>
            </a:avLst>
          </a:prstGeom>
          <a:solidFill>
            <a:srgbClr val="657419"/>
          </a:solidFill>
          <a:ln>
            <a:noFill/>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rPr>
              <a:t>Add title text</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15" name="Content Placeholder 2"/>
          <p:cNvSpPr txBox="1">
            <a:spLocks/>
          </p:cNvSpPr>
          <p:nvPr/>
        </p:nvSpPr>
        <p:spPr>
          <a:xfrm>
            <a:off x="4864700" y="2519571"/>
            <a:ext cx="2701855"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圆角 12">
            <a:extLst>
              <a:ext uri="{FF2B5EF4-FFF2-40B4-BE49-F238E27FC236}">
                <a16:creationId xmlns:a16="http://schemas.microsoft.com/office/drawing/2014/main" id="{B5C1E65F-D4D7-439E-990A-EBB2B5BA2A94}"/>
              </a:ext>
            </a:extLst>
          </p:cNvPr>
          <p:cNvSpPr/>
          <p:nvPr/>
        </p:nvSpPr>
        <p:spPr>
          <a:xfrm>
            <a:off x="8478043" y="1950002"/>
            <a:ext cx="2307771" cy="537028"/>
          </a:xfrm>
          <a:prstGeom prst="roundRect">
            <a:avLst>
              <a:gd name="adj" fmla="val 50000"/>
            </a:avLst>
          </a:prstGeom>
          <a:solidFill>
            <a:srgbClr val="B7C93C"/>
          </a:solidFill>
          <a:ln>
            <a:noFill/>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rPr>
              <a:t>Add title text</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17" name="Content Placeholder 2"/>
          <p:cNvSpPr txBox="1">
            <a:spLocks/>
          </p:cNvSpPr>
          <p:nvPr/>
        </p:nvSpPr>
        <p:spPr>
          <a:xfrm>
            <a:off x="8281000" y="2519571"/>
            <a:ext cx="2701855"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圆角 12">
            <a:extLst>
              <a:ext uri="{FF2B5EF4-FFF2-40B4-BE49-F238E27FC236}">
                <a16:creationId xmlns:a16="http://schemas.microsoft.com/office/drawing/2014/main" id="{B5C1E65F-D4D7-439E-990A-EBB2B5BA2A94}"/>
              </a:ext>
            </a:extLst>
          </p:cNvPr>
          <p:cNvSpPr/>
          <p:nvPr/>
        </p:nvSpPr>
        <p:spPr>
          <a:xfrm>
            <a:off x="1645443" y="4103087"/>
            <a:ext cx="2307771" cy="537028"/>
          </a:xfrm>
          <a:prstGeom prst="roundRect">
            <a:avLst>
              <a:gd name="adj" fmla="val 50000"/>
            </a:avLst>
          </a:prstGeom>
          <a:solidFill>
            <a:srgbClr val="657419"/>
          </a:solidFill>
          <a:ln>
            <a:noFill/>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rPr>
              <a:t>Add title text</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22" name="Content Placeholder 2"/>
          <p:cNvSpPr txBox="1">
            <a:spLocks/>
          </p:cNvSpPr>
          <p:nvPr/>
        </p:nvSpPr>
        <p:spPr>
          <a:xfrm>
            <a:off x="1448400" y="4672656"/>
            <a:ext cx="2701855"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圆角 12">
            <a:extLst>
              <a:ext uri="{FF2B5EF4-FFF2-40B4-BE49-F238E27FC236}">
                <a16:creationId xmlns:a16="http://schemas.microsoft.com/office/drawing/2014/main" id="{B5C1E65F-D4D7-439E-990A-EBB2B5BA2A94}"/>
              </a:ext>
            </a:extLst>
          </p:cNvPr>
          <p:cNvSpPr/>
          <p:nvPr/>
        </p:nvSpPr>
        <p:spPr>
          <a:xfrm>
            <a:off x="5061743" y="4103087"/>
            <a:ext cx="2307771" cy="537028"/>
          </a:xfrm>
          <a:prstGeom prst="roundRect">
            <a:avLst>
              <a:gd name="adj" fmla="val 50000"/>
            </a:avLst>
          </a:prstGeom>
          <a:solidFill>
            <a:srgbClr val="B7C93C"/>
          </a:solidFill>
          <a:ln>
            <a:noFill/>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rPr>
              <a:t>Add title text</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24" name="Content Placeholder 2"/>
          <p:cNvSpPr txBox="1">
            <a:spLocks/>
          </p:cNvSpPr>
          <p:nvPr/>
        </p:nvSpPr>
        <p:spPr>
          <a:xfrm>
            <a:off x="4864700" y="4672656"/>
            <a:ext cx="2701855"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圆角 12">
            <a:extLst>
              <a:ext uri="{FF2B5EF4-FFF2-40B4-BE49-F238E27FC236}">
                <a16:creationId xmlns:a16="http://schemas.microsoft.com/office/drawing/2014/main" id="{B5C1E65F-D4D7-439E-990A-EBB2B5BA2A94}"/>
              </a:ext>
            </a:extLst>
          </p:cNvPr>
          <p:cNvSpPr/>
          <p:nvPr/>
        </p:nvSpPr>
        <p:spPr>
          <a:xfrm>
            <a:off x="8478043" y="4103087"/>
            <a:ext cx="2307771" cy="537028"/>
          </a:xfrm>
          <a:prstGeom prst="roundRect">
            <a:avLst>
              <a:gd name="adj" fmla="val 50000"/>
            </a:avLst>
          </a:prstGeom>
          <a:solidFill>
            <a:srgbClr val="657419"/>
          </a:solidFill>
          <a:ln>
            <a:noFill/>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rPr>
              <a:t>Add title text</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26" name="Content Placeholder 2"/>
          <p:cNvSpPr txBox="1">
            <a:spLocks/>
          </p:cNvSpPr>
          <p:nvPr/>
        </p:nvSpPr>
        <p:spPr>
          <a:xfrm>
            <a:off x="8281000" y="4672656"/>
            <a:ext cx="2701855" cy="7005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49190324"/>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animEffect transition="in" filter="fade">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21" grpId="0" animBg="1"/>
      <p:bldP spid="22" grpId="0"/>
      <p:bldP spid="23" grpId="0" animBg="1"/>
      <p:bldP spid="24" grpId="0"/>
      <p:bldP spid="25"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cxnSp>
        <p:nvCxnSpPr>
          <p:cNvPr id="7" name="直接箭头连接符 6"/>
          <p:cNvCxnSpPr>
            <a:cxnSpLocks/>
          </p:cNvCxnSpPr>
          <p:nvPr/>
        </p:nvCxnSpPr>
        <p:spPr>
          <a:xfrm>
            <a:off x="1744095" y="3555614"/>
            <a:ext cx="9025505" cy="0"/>
          </a:xfrm>
          <a:prstGeom prst="straightConnector1">
            <a:avLst/>
          </a:prstGeom>
          <a:ln>
            <a:solidFill>
              <a:srgbClr val="B7C93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图片占位符 1">
            <a:extLst>
              <a:ext uri="{FF2B5EF4-FFF2-40B4-BE49-F238E27FC236}">
                <a16:creationId xmlns:a16="http://schemas.microsoft.com/office/drawing/2014/main" id="{7924B3AA-9467-4C92-9CCC-0DF4F83725D3}"/>
              </a:ext>
            </a:extLst>
          </p:cNvPr>
          <p:cNvSpPr txBox="1">
            <a:spLocks/>
          </p:cNvSpPr>
          <p:nvPr/>
        </p:nvSpPr>
        <p:spPr>
          <a:xfrm flipH="1">
            <a:off x="799129" y="2079322"/>
            <a:ext cx="1367154" cy="1254744"/>
          </a:xfrm>
          <a:custGeom>
            <a:avLst/>
            <a:gdLst>
              <a:gd name="connsiteX0" fmla="*/ 329673 w 4469509"/>
              <a:gd name="connsiteY0" fmla="*/ 3078853 h 4102018"/>
              <a:gd name="connsiteX1" fmla="*/ 331382 w 4469509"/>
              <a:gd name="connsiteY1" fmla="*/ 3081251 h 4102018"/>
              <a:gd name="connsiteX2" fmla="*/ 328475 w 4469509"/>
              <a:gd name="connsiteY2" fmla="*/ 3081251 h 4102018"/>
              <a:gd name="connsiteX3" fmla="*/ 3671608 w 4469509"/>
              <a:gd name="connsiteY3" fmla="*/ 1495483 h 4102018"/>
              <a:gd name="connsiteX4" fmla="*/ 3671925 w 4469509"/>
              <a:gd name="connsiteY4" fmla="*/ 1499131 h 4102018"/>
              <a:gd name="connsiteX5" fmla="*/ 3671608 w 4469509"/>
              <a:gd name="connsiteY5" fmla="*/ 1498391 h 4102018"/>
              <a:gd name="connsiteX6" fmla="*/ 3671608 w 4469509"/>
              <a:gd name="connsiteY6" fmla="*/ 1495483 h 4102018"/>
              <a:gd name="connsiteX7" fmla="*/ 3975642 w 4469509"/>
              <a:gd name="connsiteY7" fmla="*/ 870002 h 4102018"/>
              <a:gd name="connsiteX8" fmla="*/ 3979685 w 4469509"/>
              <a:gd name="connsiteY8" fmla="*/ 873037 h 4102018"/>
              <a:gd name="connsiteX9" fmla="*/ 3976779 w 4469509"/>
              <a:gd name="connsiteY9" fmla="*/ 873037 h 4102018"/>
              <a:gd name="connsiteX10" fmla="*/ 2886883 w 4469509"/>
              <a:gd name="connsiteY10" fmla="*/ 148790 h 4102018"/>
              <a:gd name="connsiteX11" fmla="*/ 2878164 w 4469509"/>
              <a:gd name="connsiteY11" fmla="*/ 151699 h 4102018"/>
              <a:gd name="connsiteX12" fmla="*/ 2878164 w 4469509"/>
              <a:gd name="connsiteY12" fmla="*/ 154608 h 4102018"/>
              <a:gd name="connsiteX13" fmla="*/ 2904322 w 4469509"/>
              <a:gd name="connsiteY13" fmla="*/ 163334 h 4102018"/>
              <a:gd name="connsiteX14" fmla="*/ 2892696 w 4469509"/>
              <a:gd name="connsiteY14" fmla="*/ 166242 h 4102018"/>
              <a:gd name="connsiteX15" fmla="*/ 2843287 w 4469509"/>
              <a:gd name="connsiteY15" fmla="*/ 166242 h 4102018"/>
              <a:gd name="connsiteX16" fmla="*/ 2831662 w 4469509"/>
              <a:gd name="connsiteY16" fmla="*/ 163334 h 4102018"/>
              <a:gd name="connsiteX17" fmla="*/ 2822943 w 4469509"/>
              <a:gd name="connsiteY17" fmla="*/ 163334 h 4102018"/>
              <a:gd name="connsiteX18" fmla="*/ 2895603 w 4469509"/>
              <a:gd name="connsiteY18" fmla="*/ 174968 h 4102018"/>
              <a:gd name="connsiteX19" fmla="*/ 2878164 w 4469509"/>
              <a:gd name="connsiteY19" fmla="*/ 180785 h 4102018"/>
              <a:gd name="connsiteX20" fmla="*/ 2918854 w 4469509"/>
              <a:gd name="connsiteY20" fmla="*/ 189511 h 4102018"/>
              <a:gd name="connsiteX21" fmla="*/ 2974075 w 4469509"/>
              <a:gd name="connsiteY21" fmla="*/ 209871 h 4102018"/>
              <a:gd name="connsiteX22" fmla="*/ 2994419 w 4469509"/>
              <a:gd name="connsiteY22" fmla="*/ 209871 h 4102018"/>
              <a:gd name="connsiteX23" fmla="*/ 3078705 w 4469509"/>
              <a:gd name="connsiteY23" fmla="*/ 244775 h 4102018"/>
              <a:gd name="connsiteX24" fmla="*/ 3119395 w 4469509"/>
              <a:gd name="connsiteY24" fmla="*/ 262227 h 4102018"/>
              <a:gd name="connsiteX25" fmla="*/ 3139739 w 4469509"/>
              <a:gd name="connsiteY25" fmla="*/ 265135 h 4102018"/>
              <a:gd name="connsiteX26" fmla="*/ 3160084 w 4469509"/>
              <a:gd name="connsiteY26" fmla="*/ 270952 h 4102018"/>
              <a:gd name="connsiteX27" fmla="*/ 3162991 w 4469509"/>
              <a:gd name="connsiteY27" fmla="*/ 273861 h 4102018"/>
              <a:gd name="connsiteX28" fmla="*/ 3229837 w 4469509"/>
              <a:gd name="connsiteY28" fmla="*/ 305856 h 4102018"/>
              <a:gd name="connsiteX29" fmla="*/ 3264714 w 4469509"/>
              <a:gd name="connsiteY29" fmla="*/ 320399 h 4102018"/>
              <a:gd name="connsiteX30" fmla="*/ 3343187 w 4469509"/>
              <a:gd name="connsiteY30" fmla="*/ 358211 h 4102018"/>
              <a:gd name="connsiteX31" fmla="*/ 3404220 w 4469509"/>
              <a:gd name="connsiteY31" fmla="*/ 390206 h 4102018"/>
              <a:gd name="connsiteX32" fmla="*/ 3427472 w 4469509"/>
              <a:gd name="connsiteY32" fmla="*/ 407658 h 4102018"/>
              <a:gd name="connsiteX33" fmla="*/ 3450723 w 4469509"/>
              <a:gd name="connsiteY33" fmla="*/ 413475 h 4102018"/>
              <a:gd name="connsiteX34" fmla="*/ 3444910 w 4469509"/>
              <a:gd name="connsiteY34" fmla="*/ 422201 h 4102018"/>
              <a:gd name="connsiteX35" fmla="*/ 3494319 w 4469509"/>
              <a:gd name="connsiteY35" fmla="*/ 454195 h 4102018"/>
              <a:gd name="connsiteX36" fmla="*/ 3543727 w 4469509"/>
              <a:gd name="connsiteY36" fmla="*/ 492007 h 4102018"/>
              <a:gd name="connsiteX37" fmla="*/ 3633825 w 4469509"/>
              <a:gd name="connsiteY37" fmla="*/ 561815 h 4102018"/>
              <a:gd name="connsiteX38" fmla="*/ 3654170 w 4469509"/>
              <a:gd name="connsiteY38" fmla="*/ 579266 h 4102018"/>
              <a:gd name="connsiteX39" fmla="*/ 3686140 w 4469509"/>
              <a:gd name="connsiteY39" fmla="*/ 608352 h 4102018"/>
              <a:gd name="connsiteX40" fmla="*/ 3741361 w 4469509"/>
              <a:gd name="connsiteY40" fmla="*/ 663616 h 4102018"/>
              <a:gd name="connsiteX41" fmla="*/ 3744268 w 4469509"/>
              <a:gd name="connsiteY41" fmla="*/ 663616 h 4102018"/>
              <a:gd name="connsiteX42" fmla="*/ 3790770 w 4469509"/>
              <a:gd name="connsiteY42" fmla="*/ 713063 h 4102018"/>
              <a:gd name="connsiteX43" fmla="*/ 3805302 w 4469509"/>
              <a:gd name="connsiteY43" fmla="*/ 730515 h 4102018"/>
              <a:gd name="connsiteX44" fmla="*/ 3840179 w 4469509"/>
              <a:gd name="connsiteY44" fmla="*/ 779962 h 4102018"/>
              <a:gd name="connsiteX45" fmla="*/ 3840179 w 4469509"/>
              <a:gd name="connsiteY45" fmla="*/ 762509 h 4102018"/>
              <a:gd name="connsiteX46" fmla="*/ 3857617 w 4469509"/>
              <a:gd name="connsiteY46" fmla="*/ 779962 h 4102018"/>
              <a:gd name="connsiteX47" fmla="*/ 3851804 w 4469509"/>
              <a:gd name="connsiteY47" fmla="*/ 765418 h 4102018"/>
              <a:gd name="connsiteX48" fmla="*/ 3864883 w 4469509"/>
              <a:gd name="connsiteY48" fmla="*/ 787914 h 4102018"/>
              <a:gd name="connsiteX49" fmla="*/ 3863619 w 4469509"/>
              <a:gd name="connsiteY49" fmla="*/ 801234 h 4102018"/>
              <a:gd name="connsiteX50" fmla="*/ 3854711 w 4469509"/>
              <a:gd name="connsiteY50" fmla="*/ 788687 h 4102018"/>
              <a:gd name="connsiteX51" fmla="*/ 3863430 w 4469509"/>
              <a:gd name="connsiteY51" fmla="*/ 803230 h 4102018"/>
              <a:gd name="connsiteX52" fmla="*/ 3863619 w 4469509"/>
              <a:gd name="connsiteY52" fmla="*/ 801234 h 4102018"/>
              <a:gd name="connsiteX53" fmla="*/ 3933184 w 4469509"/>
              <a:gd name="connsiteY53" fmla="*/ 899214 h 4102018"/>
              <a:gd name="connsiteX54" fmla="*/ 3930277 w 4469509"/>
              <a:gd name="connsiteY54" fmla="*/ 902123 h 4102018"/>
              <a:gd name="connsiteX55" fmla="*/ 3915745 w 4469509"/>
              <a:gd name="connsiteY55" fmla="*/ 890489 h 4102018"/>
              <a:gd name="connsiteX56" fmla="*/ 3869243 w 4469509"/>
              <a:gd name="connsiteY56" fmla="*/ 826499 h 4102018"/>
              <a:gd name="connsiteX57" fmla="*/ 3848898 w 4469509"/>
              <a:gd name="connsiteY57" fmla="*/ 806139 h 4102018"/>
              <a:gd name="connsiteX58" fmla="*/ 3814021 w 4469509"/>
              <a:gd name="connsiteY58" fmla="*/ 759601 h 4102018"/>
              <a:gd name="connsiteX59" fmla="*/ 3744268 w 4469509"/>
              <a:gd name="connsiteY59" fmla="*/ 689793 h 4102018"/>
              <a:gd name="connsiteX60" fmla="*/ 3645451 w 4469509"/>
              <a:gd name="connsiteY60" fmla="*/ 590900 h 4102018"/>
              <a:gd name="connsiteX61" fmla="*/ 3633825 w 4469509"/>
              <a:gd name="connsiteY61" fmla="*/ 585083 h 4102018"/>
              <a:gd name="connsiteX62" fmla="*/ 3630919 w 4469509"/>
              <a:gd name="connsiteY62" fmla="*/ 587992 h 4102018"/>
              <a:gd name="connsiteX63" fmla="*/ 3639638 w 4469509"/>
              <a:gd name="connsiteY63" fmla="*/ 599626 h 4102018"/>
              <a:gd name="connsiteX64" fmla="*/ 3718111 w 4469509"/>
              <a:gd name="connsiteY64" fmla="*/ 672342 h 4102018"/>
              <a:gd name="connsiteX65" fmla="*/ 3764613 w 4469509"/>
              <a:gd name="connsiteY65" fmla="*/ 721789 h 4102018"/>
              <a:gd name="connsiteX66" fmla="*/ 3723924 w 4469509"/>
              <a:gd name="connsiteY66" fmla="*/ 686885 h 4102018"/>
              <a:gd name="connsiteX67" fmla="*/ 3721017 w 4469509"/>
              <a:gd name="connsiteY67" fmla="*/ 689793 h 4102018"/>
              <a:gd name="connsiteX68" fmla="*/ 3750081 w 4469509"/>
              <a:gd name="connsiteY68" fmla="*/ 724698 h 4102018"/>
              <a:gd name="connsiteX69" fmla="*/ 3744268 w 4469509"/>
              <a:gd name="connsiteY69" fmla="*/ 727606 h 4102018"/>
              <a:gd name="connsiteX70" fmla="*/ 3738456 w 4469509"/>
              <a:gd name="connsiteY70" fmla="*/ 721789 h 4102018"/>
              <a:gd name="connsiteX71" fmla="*/ 3680328 w 4469509"/>
              <a:gd name="connsiteY71" fmla="*/ 654890 h 4102018"/>
              <a:gd name="connsiteX72" fmla="*/ 3654170 w 4469509"/>
              <a:gd name="connsiteY72" fmla="*/ 634530 h 4102018"/>
              <a:gd name="connsiteX73" fmla="*/ 3639638 w 4469509"/>
              <a:gd name="connsiteY73" fmla="*/ 619987 h 4102018"/>
              <a:gd name="connsiteX74" fmla="*/ 3636732 w 4469509"/>
              <a:gd name="connsiteY74" fmla="*/ 625805 h 4102018"/>
              <a:gd name="connsiteX75" fmla="*/ 3665796 w 4469509"/>
              <a:gd name="connsiteY75" fmla="*/ 651982 h 4102018"/>
              <a:gd name="connsiteX76" fmla="*/ 3662889 w 4469509"/>
              <a:gd name="connsiteY76" fmla="*/ 654890 h 4102018"/>
              <a:gd name="connsiteX77" fmla="*/ 3616387 w 4469509"/>
              <a:gd name="connsiteY77" fmla="*/ 617079 h 4102018"/>
              <a:gd name="connsiteX78" fmla="*/ 3503038 w 4469509"/>
              <a:gd name="connsiteY78" fmla="*/ 526911 h 4102018"/>
              <a:gd name="connsiteX79" fmla="*/ 3485600 w 4469509"/>
              <a:gd name="connsiteY79" fmla="*/ 521094 h 4102018"/>
              <a:gd name="connsiteX80" fmla="*/ 3488506 w 4469509"/>
              <a:gd name="connsiteY80" fmla="*/ 509459 h 4102018"/>
              <a:gd name="connsiteX81" fmla="*/ 3508851 w 4469509"/>
              <a:gd name="connsiteY81" fmla="*/ 518185 h 4102018"/>
              <a:gd name="connsiteX82" fmla="*/ 3508851 w 4469509"/>
              <a:gd name="connsiteY82" fmla="*/ 515277 h 4102018"/>
              <a:gd name="connsiteX83" fmla="*/ 3471068 w 4469509"/>
              <a:gd name="connsiteY83" fmla="*/ 494916 h 4102018"/>
              <a:gd name="connsiteX84" fmla="*/ 3453629 w 4469509"/>
              <a:gd name="connsiteY84" fmla="*/ 489099 h 4102018"/>
              <a:gd name="connsiteX85" fmla="*/ 3450723 w 4469509"/>
              <a:gd name="connsiteY85" fmla="*/ 492007 h 4102018"/>
              <a:gd name="connsiteX86" fmla="*/ 3465255 w 4469509"/>
              <a:gd name="connsiteY86" fmla="*/ 503642 h 4102018"/>
              <a:gd name="connsiteX87" fmla="*/ 3485600 w 4469509"/>
              <a:gd name="connsiteY87" fmla="*/ 521094 h 4102018"/>
              <a:gd name="connsiteX88" fmla="*/ 3482693 w 4469509"/>
              <a:gd name="connsiteY88" fmla="*/ 521094 h 4102018"/>
              <a:gd name="connsiteX89" fmla="*/ 3482693 w 4469509"/>
              <a:gd name="connsiteY89" fmla="*/ 524003 h 4102018"/>
              <a:gd name="connsiteX90" fmla="*/ 3529195 w 4469509"/>
              <a:gd name="connsiteY90" fmla="*/ 555997 h 4102018"/>
              <a:gd name="connsiteX91" fmla="*/ 3555353 w 4469509"/>
              <a:gd name="connsiteY91" fmla="*/ 573449 h 4102018"/>
              <a:gd name="connsiteX92" fmla="*/ 3569885 w 4469509"/>
              <a:gd name="connsiteY92" fmla="*/ 593809 h 4102018"/>
              <a:gd name="connsiteX93" fmla="*/ 3622200 w 4469509"/>
              <a:gd name="connsiteY93" fmla="*/ 640347 h 4102018"/>
              <a:gd name="connsiteX94" fmla="*/ 3677421 w 4469509"/>
              <a:gd name="connsiteY94" fmla="*/ 689793 h 4102018"/>
              <a:gd name="connsiteX95" fmla="*/ 3715204 w 4469509"/>
              <a:gd name="connsiteY95" fmla="*/ 733424 h 4102018"/>
              <a:gd name="connsiteX96" fmla="*/ 3715204 w 4469509"/>
              <a:gd name="connsiteY96" fmla="*/ 739240 h 4102018"/>
              <a:gd name="connsiteX97" fmla="*/ 3668702 w 4469509"/>
              <a:gd name="connsiteY97" fmla="*/ 698520 h 4102018"/>
              <a:gd name="connsiteX98" fmla="*/ 3651264 w 4469509"/>
              <a:gd name="connsiteY98" fmla="*/ 675251 h 4102018"/>
              <a:gd name="connsiteX99" fmla="*/ 3581510 w 4469509"/>
              <a:gd name="connsiteY99" fmla="*/ 617079 h 4102018"/>
              <a:gd name="connsiteX100" fmla="*/ 3511757 w 4469509"/>
              <a:gd name="connsiteY100" fmla="*/ 567632 h 4102018"/>
              <a:gd name="connsiteX101" fmla="*/ 3473974 w 4469509"/>
              <a:gd name="connsiteY101" fmla="*/ 538545 h 4102018"/>
              <a:gd name="connsiteX102" fmla="*/ 3439097 w 4469509"/>
              <a:gd name="connsiteY102" fmla="*/ 512368 h 4102018"/>
              <a:gd name="connsiteX103" fmla="*/ 3410033 w 4469509"/>
              <a:gd name="connsiteY103" fmla="*/ 494916 h 4102018"/>
              <a:gd name="connsiteX104" fmla="*/ 3372251 w 4469509"/>
              <a:gd name="connsiteY104" fmla="*/ 468739 h 4102018"/>
              <a:gd name="connsiteX105" fmla="*/ 3322842 w 4469509"/>
              <a:gd name="connsiteY105" fmla="*/ 436743 h 4102018"/>
              <a:gd name="connsiteX106" fmla="*/ 3317029 w 4469509"/>
              <a:gd name="connsiteY106" fmla="*/ 430926 h 4102018"/>
              <a:gd name="connsiteX107" fmla="*/ 3287965 w 4469509"/>
              <a:gd name="connsiteY107" fmla="*/ 419292 h 4102018"/>
              <a:gd name="connsiteX108" fmla="*/ 3206586 w 4469509"/>
              <a:gd name="connsiteY108" fmla="*/ 378571 h 4102018"/>
              <a:gd name="connsiteX109" fmla="*/ 3151364 w 4469509"/>
              <a:gd name="connsiteY109" fmla="*/ 358211 h 4102018"/>
              <a:gd name="connsiteX110" fmla="*/ 2959543 w 4469509"/>
              <a:gd name="connsiteY110" fmla="*/ 291312 h 4102018"/>
              <a:gd name="connsiteX111" fmla="*/ 2953730 w 4469509"/>
              <a:gd name="connsiteY111" fmla="*/ 291312 h 4102018"/>
              <a:gd name="connsiteX112" fmla="*/ 2933386 w 4469509"/>
              <a:gd name="connsiteY112" fmla="*/ 291312 h 4102018"/>
              <a:gd name="connsiteX113" fmla="*/ 2918854 w 4469509"/>
              <a:gd name="connsiteY113" fmla="*/ 288404 h 4102018"/>
              <a:gd name="connsiteX114" fmla="*/ 2918854 w 4469509"/>
              <a:gd name="connsiteY114" fmla="*/ 291312 h 4102018"/>
              <a:gd name="connsiteX115" fmla="*/ 2985701 w 4469509"/>
              <a:gd name="connsiteY115" fmla="*/ 311673 h 4102018"/>
              <a:gd name="connsiteX116" fmla="*/ 2988607 w 4469509"/>
              <a:gd name="connsiteY116" fmla="*/ 311673 h 4102018"/>
              <a:gd name="connsiteX117" fmla="*/ 3008951 w 4469509"/>
              <a:gd name="connsiteY117" fmla="*/ 317491 h 4102018"/>
              <a:gd name="connsiteX118" fmla="*/ 3000232 w 4469509"/>
              <a:gd name="connsiteY118" fmla="*/ 317491 h 4102018"/>
              <a:gd name="connsiteX119" fmla="*/ 3040922 w 4469509"/>
              <a:gd name="connsiteY119" fmla="*/ 334942 h 4102018"/>
              <a:gd name="connsiteX120" fmla="*/ 3069986 w 4469509"/>
              <a:gd name="connsiteY120" fmla="*/ 346576 h 4102018"/>
              <a:gd name="connsiteX121" fmla="*/ 3107769 w 4469509"/>
              <a:gd name="connsiteY121" fmla="*/ 361120 h 4102018"/>
              <a:gd name="connsiteX122" fmla="*/ 3282152 w 4469509"/>
              <a:gd name="connsiteY122" fmla="*/ 442561 h 4102018"/>
              <a:gd name="connsiteX123" fmla="*/ 3325748 w 4469509"/>
              <a:gd name="connsiteY123" fmla="*/ 471648 h 4102018"/>
              <a:gd name="connsiteX124" fmla="*/ 3186242 w 4469509"/>
              <a:gd name="connsiteY124" fmla="*/ 410566 h 4102018"/>
              <a:gd name="connsiteX125" fmla="*/ 3017671 w 4469509"/>
              <a:gd name="connsiteY125" fmla="*/ 343668 h 4102018"/>
              <a:gd name="connsiteX126" fmla="*/ 2837475 w 4469509"/>
              <a:gd name="connsiteY126" fmla="*/ 291312 h 4102018"/>
              <a:gd name="connsiteX127" fmla="*/ 2703781 w 4469509"/>
              <a:gd name="connsiteY127" fmla="*/ 273861 h 4102018"/>
              <a:gd name="connsiteX128" fmla="*/ 2625309 w 4469509"/>
              <a:gd name="connsiteY128" fmla="*/ 268044 h 4102018"/>
              <a:gd name="connsiteX129" fmla="*/ 2509053 w 4469509"/>
              <a:gd name="connsiteY129" fmla="*/ 262227 h 4102018"/>
              <a:gd name="connsiteX130" fmla="*/ 2357921 w 4469509"/>
              <a:gd name="connsiteY130" fmla="*/ 265135 h 4102018"/>
              <a:gd name="connsiteX131" fmla="*/ 2200976 w 4469509"/>
              <a:gd name="connsiteY131" fmla="*/ 282586 h 4102018"/>
              <a:gd name="connsiteX132" fmla="*/ 2084720 w 4469509"/>
              <a:gd name="connsiteY132" fmla="*/ 305856 h 4102018"/>
              <a:gd name="connsiteX133" fmla="*/ 2084720 w 4469509"/>
              <a:gd name="connsiteY133" fmla="*/ 308764 h 4102018"/>
              <a:gd name="connsiteX134" fmla="*/ 2125409 w 4469509"/>
              <a:gd name="connsiteY134" fmla="*/ 305856 h 4102018"/>
              <a:gd name="connsiteX135" fmla="*/ 2128316 w 4469509"/>
              <a:gd name="connsiteY135" fmla="*/ 311673 h 4102018"/>
              <a:gd name="connsiteX136" fmla="*/ 2093440 w 4469509"/>
              <a:gd name="connsiteY136" fmla="*/ 323308 h 4102018"/>
              <a:gd name="connsiteX137" fmla="*/ 2099252 w 4469509"/>
              <a:gd name="connsiteY137" fmla="*/ 329125 h 4102018"/>
              <a:gd name="connsiteX138" fmla="*/ 2171912 w 4469509"/>
              <a:gd name="connsiteY138" fmla="*/ 334942 h 4102018"/>
              <a:gd name="connsiteX139" fmla="*/ 2244572 w 4469509"/>
              <a:gd name="connsiteY139" fmla="*/ 343668 h 4102018"/>
              <a:gd name="connsiteX140" fmla="*/ 2288167 w 4469509"/>
              <a:gd name="connsiteY140" fmla="*/ 349485 h 4102018"/>
              <a:gd name="connsiteX141" fmla="*/ 2360827 w 4469509"/>
              <a:gd name="connsiteY141" fmla="*/ 358211 h 4102018"/>
              <a:gd name="connsiteX142" fmla="*/ 2436393 w 4469509"/>
              <a:gd name="connsiteY142" fmla="*/ 372754 h 4102018"/>
              <a:gd name="connsiteX143" fmla="*/ 2500334 w 4469509"/>
              <a:gd name="connsiteY143" fmla="*/ 387297 h 4102018"/>
              <a:gd name="connsiteX144" fmla="*/ 2567181 w 4469509"/>
              <a:gd name="connsiteY144" fmla="*/ 413475 h 4102018"/>
              <a:gd name="connsiteX145" fmla="*/ 2700874 w 4469509"/>
              <a:gd name="connsiteY145" fmla="*/ 457104 h 4102018"/>
              <a:gd name="connsiteX146" fmla="*/ 2706687 w 4469509"/>
              <a:gd name="connsiteY146" fmla="*/ 462921 h 4102018"/>
              <a:gd name="connsiteX147" fmla="*/ 2727032 w 4469509"/>
              <a:gd name="connsiteY147" fmla="*/ 474556 h 4102018"/>
              <a:gd name="connsiteX148" fmla="*/ 2770627 w 4469509"/>
              <a:gd name="connsiteY148" fmla="*/ 486190 h 4102018"/>
              <a:gd name="connsiteX149" fmla="*/ 2860726 w 4469509"/>
              <a:gd name="connsiteY149" fmla="*/ 532728 h 4102018"/>
              <a:gd name="connsiteX150" fmla="*/ 2898509 w 4469509"/>
              <a:gd name="connsiteY150" fmla="*/ 550180 h 4102018"/>
              <a:gd name="connsiteX151" fmla="*/ 2901415 w 4469509"/>
              <a:gd name="connsiteY151" fmla="*/ 544363 h 4102018"/>
              <a:gd name="connsiteX152" fmla="*/ 2889790 w 4469509"/>
              <a:gd name="connsiteY152" fmla="*/ 541454 h 4102018"/>
              <a:gd name="connsiteX153" fmla="*/ 2878164 w 4469509"/>
              <a:gd name="connsiteY153" fmla="*/ 535637 h 4102018"/>
              <a:gd name="connsiteX154" fmla="*/ 2857819 w 4469509"/>
              <a:gd name="connsiteY154" fmla="*/ 521094 h 4102018"/>
              <a:gd name="connsiteX155" fmla="*/ 2849100 w 4469509"/>
              <a:gd name="connsiteY155" fmla="*/ 518185 h 4102018"/>
              <a:gd name="connsiteX156" fmla="*/ 2779347 w 4469509"/>
              <a:gd name="connsiteY156" fmla="*/ 480373 h 4102018"/>
              <a:gd name="connsiteX157" fmla="*/ 2727032 w 4469509"/>
              <a:gd name="connsiteY157" fmla="*/ 451287 h 4102018"/>
              <a:gd name="connsiteX158" fmla="*/ 2729938 w 4469509"/>
              <a:gd name="connsiteY158" fmla="*/ 445469 h 4102018"/>
              <a:gd name="connsiteX159" fmla="*/ 2857819 w 4469509"/>
              <a:gd name="connsiteY159" fmla="*/ 497825 h 4102018"/>
              <a:gd name="connsiteX160" fmla="*/ 2854913 w 4469509"/>
              <a:gd name="connsiteY160" fmla="*/ 500733 h 4102018"/>
              <a:gd name="connsiteX161" fmla="*/ 2843287 w 4469509"/>
              <a:gd name="connsiteY161" fmla="*/ 500733 h 4102018"/>
              <a:gd name="connsiteX162" fmla="*/ 2854913 w 4469509"/>
              <a:gd name="connsiteY162" fmla="*/ 509459 h 4102018"/>
              <a:gd name="connsiteX163" fmla="*/ 2883977 w 4469509"/>
              <a:gd name="connsiteY163" fmla="*/ 524003 h 4102018"/>
              <a:gd name="connsiteX164" fmla="*/ 2898509 w 4469509"/>
              <a:gd name="connsiteY164" fmla="*/ 529820 h 4102018"/>
              <a:gd name="connsiteX165" fmla="*/ 2904322 w 4469509"/>
              <a:gd name="connsiteY165" fmla="*/ 526911 h 4102018"/>
              <a:gd name="connsiteX166" fmla="*/ 2936292 w 4469509"/>
              <a:gd name="connsiteY166" fmla="*/ 541454 h 4102018"/>
              <a:gd name="connsiteX167" fmla="*/ 2965356 w 4469509"/>
              <a:gd name="connsiteY167" fmla="*/ 558906 h 4102018"/>
              <a:gd name="connsiteX168" fmla="*/ 2982794 w 4469509"/>
              <a:gd name="connsiteY168" fmla="*/ 582175 h 4102018"/>
              <a:gd name="connsiteX169" fmla="*/ 2910134 w 4469509"/>
              <a:gd name="connsiteY169" fmla="*/ 538545 h 4102018"/>
              <a:gd name="connsiteX170" fmla="*/ 2907228 w 4469509"/>
              <a:gd name="connsiteY170" fmla="*/ 541454 h 4102018"/>
              <a:gd name="connsiteX171" fmla="*/ 2933386 w 4469509"/>
              <a:gd name="connsiteY171" fmla="*/ 558906 h 4102018"/>
              <a:gd name="connsiteX172" fmla="*/ 2927573 w 4469509"/>
              <a:gd name="connsiteY172" fmla="*/ 561815 h 4102018"/>
              <a:gd name="connsiteX173" fmla="*/ 2959543 w 4469509"/>
              <a:gd name="connsiteY173" fmla="*/ 573449 h 4102018"/>
              <a:gd name="connsiteX174" fmla="*/ 2965356 w 4469509"/>
              <a:gd name="connsiteY174" fmla="*/ 585083 h 4102018"/>
              <a:gd name="connsiteX175" fmla="*/ 2994419 w 4469509"/>
              <a:gd name="connsiteY175" fmla="*/ 596718 h 4102018"/>
              <a:gd name="connsiteX176" fmla="*/ 2994419 w 4469509"/>
              <a:gd name="connsiteY176" fmla="*/ 582175 h 4102018"/>
              <a:gd name="connsiteX177" fmla="*/ 3128114 w 4469509"/>
              <a:gd name="connsiteY177" fmla="*/ 678160 h 4102018"/>
              <a:gd name="connsiteX178" fmla="*/ 3093237 w 4469509"/>
              <a:gd name="connsiteY178" fmla="*/ 657799 h 4102018"/>
              <a:gd name="connsiteX179" fmla="*/ 3177522 w 4469509"/>
              <a:gd name="connsiteY179" fmla="*/ 730515 h 4102018"/>
              <a:gd name="connsiteX180" fmla="*/ 3186242 w 4469509"/>
              <a:gd name="connsiteY180" fmla="*/ 730515 h 4102018"/>
              <a:gd name="connsiteX181" fmla="*/ 3197867 w 4469509"/>
              <a:gd name="connsiteY181" fmla="*/ 736332 h 4102018"/>
              <a:gd name="connsiteX182" fmla="*/ 3200774 w 4469509"/>
              <a:gd name="connsiteY182" fmla="*/ 745057 h 4102018"/>
              <a:gd name="connsiteX183" fmla="*/ 3229837 w 4469509"/>
              <a:gd name="connsiteY183" fmla="*/ 777053 h 4102018"/>
              <a:gd name="connsiteX184" fmla="*/ 3247276 w 4469509"/>
              <a:gd name="connsiteY184" fmla="*/ 797413 h 4102018"/>
              <a:gd name="connsiteX185" fmla="*/ 3287965 w 4469509"/>
              <a:gd name="connsiteY185" fmla="*/ 823591 h 4102018"/>
              <a:gd name="connsiteX186" fmla="*/ 3319935 w 4469509"/>
              <a:gd name="connsiteY186" fmla="*/ 852677 h 4102018"/>
              <a:gd name="connsiteX187" fmla="*/ 3334467 w 4469509"/>
              <a:gd name="connsiteY187" fmla="*/ 875946 h 4102018"/>
              <a:gd name="connsiteX188" fmla="*/ 3366437 w 4469509"/>
              <a:gd name="connsiteY188" fmla="*/ 902123 h 4102018"/>
              <a:gd name="connsiteX189" fmla="*/ 3378063 w 4469509"/>
              <a:gd name="connsiteY189" fmla="*/ 913758 h 4102018"/>
              <a:gd name="connsiteX190" fmla="*/ 3392595 w 4469509"/>
              <a:gd name="connsiteY190" fmla="*/ 939936 h 4102018"/>
              <a:gd name="connsiteX191" fmla="*/ 3485600 w 4469509"/>
              <a:gd name="connsiteY191" fmla="*/ 1059189 h 4102018"/>
              <a:gd name="connsiteX192" fmla="*/ 3564072 w 4469509"/>
              <a:gd name="connsiteY192" fmla="*/ 1169717 h 4102018"/>
              <a:gd name="connsiteX193" fmla="*/ 3549540 w 4469509"/>
              <a:gd name="connsiteY193" fmla="*/ 1178443 h 4102018"/>
              <a:gd name="connsiteX194" fmla="*/ 3587323 w 4469509"/>
              <a:gd name="connsiteY194" fmla="*/ 1230798 h 4102018"/>
              <a:gd name="connsiteX195" fmla="*/ 3584417 w 4469509"/>
              <a:gd name="connsiteY195" fmla="*/ 1216254 h 4102018"/>
              <a:gd name="connsiteX196" fmla="*/ 3604761 w 4469509"/>
              <a:gd name="connsiteY196" fmla="*/ 1248250 h 4102018"/>
              <a:gd name="connsiteX197" fmla="*/ 3642544 w 4469509"/>
              <a:gd name="connsiteY197" fmla="*/ 1355869 h 4102018"/>
              <a:gd name="connsiteX198" fmla="*/ 3659983 w 4469509"/>
              <a:gd name="connsiteY198" fmla="*/ 1384955 h 4102018"/>
              <a:gd name="connsiteX199" fmla="*/ 3680328 w 4469509"/>
              <a:gd name="connsiteY199" fmla="*/ 1437310 h 4102018"/>
              <a:gd name="connsiteX200" fmla="*/ 3683234 w 4469509"/>
              <a:gd name="connsiteY200" fmla="*/ 1443127 h 4102018"/>
              <a:gd name="connsiteX201" fmla="*/ 3697765 w 4469509"/>
              <a:gd name="connsiteY201" fmla="*/ 1463487 h 4102018"/>
              <a:gd name="connsiteX202" fmla="*/ 3712297 w 4469509"/>
              <a:gd name="connsiteY202" fmla="*/ 1504209 h 4102018"/>
              <a:gd name="connsiteX203" fmla="*/ 3715204 w 4469509"/>
              <a:gd name="connsiteY203" fmla="*/ 1518751 h 4102018"/>
              <a:gd name="connsiteX204" fmla="*/ 3723924 w 4469509"/>
              <a:gd name="connsiteY204" fmla="*/ 1556564 h 4102018"/>
              <a:gd name="connsiteX205" fmla="*/ 3732643 w 4469509"/>
              <a:gd name="connsiteY205" fmla="*/ 1574015 h 4102018"/>
              <a:gd name="connsiteX206" fmla="*/ 3735549 w 4469509"/>
              <a:gd name="connsiteY206" fmla="*/ 1606010 h 4102018"/>
              <a:gd name="connsiteX207" fmla="*/ 3752987 w 4469509"/>
              <a:gd name="connsiteY207" fmla="*/ 1649640 h 4102018"/>
              <a:gd name="connsiteX208" fmla="*/ 3750081 w 4469509"/>
              <a:gd name="connsiteY208" fmla="*/ 1652548 h 4102018"/>
              <a:gd name="connsiteX209" fmla="*/ 3744268 w 4469509"/>
              <a:gd name="connsiteY209" fmla="*/ 1643822 h 4102018"/>
              <a:gd name="connsiteX210" fmla="*/ 3738456 w 4469509"/>
              <a:gd name="connsiteY210" fmla="*/ 1652548 h 4102018"/>
              <a:gd name="connsiteX211" fmla="*/ 3729736 w 4469509"/>
              <a:gd name="connsiteY211" fmla="*/ 1614736 h 4102018"/>
              <a:gd name="connsiteX212" fmla="*/ 3718111 w 4469509"/>
              <a:gd name="connsiteY212" fmla="*/ 1579832 h 4102018"/>
              <a:gd name="connsiteX213" fmla="*/ 3686140 w 4469509"/>
              <a:gd name="connsiteY213" fmla="*/ 1480939 h 4102018"/>
              <a:gd name="connsiteX214" fmla="*/ 3596042 w 4469509"/>
              <a:gd name="connsiteY214" fmla="*/ 1283153 h 4102018"/>
              <a:gd name="connsiteX215" fmla="*/ 3590229 w 4469509"/>
              <a:gd name="connsiteY215" fmla="*/ 1271518 h 4102018"/>
              <a:gd name="connsiteX216" fmla="*/ 3584417 w 4469509"/>
              <a:gd name="connsiteY216" fmla="*/ 1286062 h 4102018"/>
              <a:gd name="connsiteX217" fmla="*/ 3601855 w 4469509"/>
              <a:gd name="connsiteY217" fmla="*/ 1352960 h 4102018"/>
              <a:gd name="connsiteX218" fmla="*/ 3584417 w 4469509"/>
              <a:gd name="connsiteY218" fmla="*/ 1318056 h 4102018"/>
              <a:gd name="connsiteX219" fmla="*/ 3587323 w 4469509"/>
              <a:gd name="connsiteY219" fmla="*/ 1315148 h 4102018"/>
              <a:gd name="connsiteX220" fmla="*/ 3590229 w 4469509"/>
              <a:gd name="connsiteY220" fmla="*/ 1318056 h 4102018"/>
              <a:gd name="connsiteX221" fmla="*/ 3549540 w 4469509"/>
              <a:gd name="connsiteY221" fmla="*/ 1268610 h 4102018"/>
              <a:gd name="connsiteX222" fmla="*/ 3561165 w 4469509"/>
              <a:gd name="connsiteY222" fmla="*/ 1262792 h 4102018"/>
              <a:gd name="connsiteX223" fmla="*/ 3561165 w 4469509"/>
              <a:gd name="connsiteY223" fmla="*/ 1248250 h 4102018"/>
              <a:gd name="connsiteX224" fmla="*/ 3575697 w 4469509"/>
              <a:gd name="connsiteY224" fmla="*/ 1274427 h 4102018"/>
              <a:gd name="connsiteX225" fmla="*/ 3572791 w 4469509"/>
              <a:gd name="connsiteY225" fmla="*/ 1259884 h 4102018"/>
              <a:gd name="connsiteX226" fmla="*/ 3575697 w 4469509"/>
              <a:gd name="connsiteY226" fmla="*/ 1236615 h 4102018"/>
              <a:gd name="connsiteX227" fmla="*/ 3575697 w 4469509"/>
              <a:gd name="connsiteY227" fmla="*/ 1224981 h 4102018"/>
              <a:gd name="connsiteX228" fmla="*/ 3555353 w 4469509"/>
              <a:gd name="connsiteY228" fmla="*/ 1198803 h 4102018"/>
              <a:gd name="connsiteX229" fmla="*/ 3500132 w 4469509"/>
              <a:gd name="connsiteY229" fmla="*/ 1114453 h 4102018"/>
              <a:gd name="connsiteX230" fmla="*/ 3497225 w 4469509"/>
              <a:gd name="connsiteY230" fmla="*/ 1114453 h 4102018"/>
              <a:gd name="connsiteX231" fmla="*/ 3558259 w 4469509"/>
              <a:gd name="connsiteY231" fmla="*/ 1236615 h 4102018"/>
              <a:gd name="connsiteX232" fmla="*/ 3552447 w 4469509"/>
              <a:gd name="connsiteY232" fmla="*/ 1239524 h 4102018"/>
              <a:gd name="connsiteX233" fmla="*/ 3508851 w 4469509"/>
              <a:gd name="connsiteY233" fmla="*/ 1160991 h 4102018"/>
              <a:gd name="connsiteX234" fmla="*/ 3526289 w 4469509"/>
              <a:gd name="connsiteY234" fmla="*/ 1222072 h 4102018"/>
              <a:gd name="connsiteX235" fmla="*/ 3508851 w 4469509"/>
              <a:gd name="connsiteY235" fmla="*/ 1192986 h 4102018"/>
              <a:gd name="connsiteX236" fmla="*/ 3505944 w 4469509"/>
              <a:gd name="connsiteY236" fmla="*/ 1192986 h 4102018"/>
              <a:gd name="connsiteX237" fmla="*/ 3508851 w 4469509"/>
              <a:gd name="connsiteY237" fmla="*/ 1207528 h 4102018"/>
              <a:gd name="connsiteX238" fmla="*/ 3500132 w 4469509"/>
              <a:gd name="connsiteY238" fmla="*/ 1190077 h 4102018"/>
              <a:gd name="connsiteX239" fmla="*/ 3500132 w 4469509"/>
              <a:gd name="connsiteY239" fmla="*/ 1175534 h 4102018"/>
              <a:gd name="connsiteX240" fmla="*/ 3465255 w 4469509"/>
              <a:gd name="connsiteY240" fmla="*/ 1137722 h 4102018"/>
              <a:gd name="connsiteX241" fmla="*/ 3412940 w 4469509"/>
              <a:gd name="connsiteY241" fmla="*/ 1085367 h 4102018"/>
              <a:gd name="connsiteX242" fmla="*/ 3383876 w 4469509"/>
              <a:gd name="connsiteY242" fmla="*/ 1044646 h 4102018"/>
              <a:gd name="connsiteX243" fmla="*/ 3366437 w 4469509"/>
              <a:gd name="connsiteY243" fmla="*/ 1027194 h 4102018"/>
              <a:gd name="connsiteX244" fmla="*/ 3363531 w 4469509"/>
              <a:gd name="connsiteY244" fmla="*/ 1030103 h 4102018"/>
              <a:gd name="connsiteX245" fmla="*/ 3433284 w 4469509"/>
              <a:gd name="connsiteY245" fmla="*/ 1120270 h 4102018"/>
              <a:gd name="connsiteX246" fmla="*/ 3389688 w 4469509"/>
              <a:gd name="connsiteY246" fmla="*/ 1076641 h 4102018"/>
              <a:gd name="connsiteX247" fmla="*/ 3392595 w 4469509"/>
              <a:gd name="connsiteY247" fmla="*/ 1088276 h 4102018"/>
              <a:gd name="connsiteX248" fmla="*/ 3389688 w 4469509"/>
              <a:gd name="connsiteY248" fmla="*/ 1091184 h 4102018"/>
              <a:gd name="connsiteX249" fmla="*/ 3366437 w 4469509"/>
              <a:gd name="connsiteY249" fmla="*/ 1065006 h 4102018"/>
              <a:gd name="connsiteX250" fmla="*/ 3389688 w 4469509"/>
              <a:gd name="connsiteY250" fmla="*/ 1111544 h 4102018"/>
              <a:gd name="connsiteX251" fmla="*/ 3386783 w 4469509"/>
              <a:gd name="connsiteY251" fmla="*/ 1114453 h 4102018"/>
              <a:gd name="connsiteX252" fmla="*/ 3363531 w 4469509"/>
              <a:gd name="connsiteY252" fmla="*/ 1088276 h 4102018"/>
              <a:gd name="connsiteX253" fmla="*/ 3375156 w 4469509"/>
              <a:gd name="connsiteY253" fmla="*/ 1108635 h 4102018"/>
              <a:gd name="connsiteX254" fmla="*/ 3395501 w 4469509"/>
              <a:gd name="connsiteY254" fmla="*/ 1140631 h 4102018"/>
              <a:gd name="connsiteX255" fmla="*/ 3407127 w 4469509"/>
              <a:gd name="connsiteY255" fmla="*/ 1155173 h 4102018"/>
              <a:gd name="connsiteX256" fmla="*/ 3430378 w 4469509"/>
              <a:gd name="connsiteY256" fmla="*/ 1187169 h 4102018"/>
              <a:gd name="connsiteX257" fmla="*/ 3430378 w 4469509"/>
              <a:gd name="connsiteY257" fmla="*/ 1195895 h 4102018"/>
              <a:gd name="connsiteX258" fmla="*/ 3415847 w 4469509"/>
              <a:gd name="connsiteY258" fmla="*/ 1181351 h 4102018"/>
              <a:gd name="connsiteX259" fmla="*/ 3412940 w 4469509"/>
              <a:gd name="connsiteY259" fmla="*/ 1184260 h 4102018"/>
              <a:gd name="connsiteX260" fmla="*/ 3433284 w 4469509"/>
              <a:gd name="connsiteY260" fmla="*/ 1204620 h 4102018"/>
              <a:gd name="connsiteX261" fmla="*/ 3471068 w 4469509"/>
              <a:gd name="connsiteY261" fmla="*/ 1254067 h 4102018"/>
              <a:gd name="connsiteX262" fmla="*/ 3473974 w 4469509"/>
              <a:gd name="connsiteY262" fmla="*/ 1274427 h 4102018"/>
              <a:gd name="connsiteX263" fmla="*/ 3439097 w 4469509"/>
              <a:gd name="connsiteY263" fmla="*/ 1251158 h 4102018"/>
              <a:gd name="connsiteX264" fmla="*/ 3450723 w 4469509"/>
              <a:gd name="connsiteY264" fmla="*/ 1271518 h 4102018"/>
              <a:gd name="connsiteX265" fmla="*/ 3447816 w 4469509"/>
              <a:gd name="connsiteY265" fmla="*/ 1274427 h 4102018"/>
              <a:gd name="connsiteX266" fmla="*/ 3410033 w 4469509"/>
              <a:gd name="connsiteY266" fmla="*/ 1219163 h 4102018"/>
              <a:gd name="connsiteX267" fmla="*/ 3386783 w 4469509"/>
              <a:gd name="connsiteY267" fmla="*/ 1198803 h 4102018"/>
              <a:gd name="connsiteX268" fmla="*/ 3383876 w 4469509"/>
              <a:gd name="connsiteY268" fmla="*/ 1204620 h 4102018"/>
              <a:gd name="connsiteX269" fmla="*/ 3357719 w 4469509"/>
              <a:gd name="connsiteY269" fmla="*/ 1169717 h 4102018"/>
              <a:gd name="connsiteX270" fmla="*/ 3357719 w 4469509"/>
              <a:gd name="connsiteY270" fmla="*/ 1155173 h 4102018"/>
              <a:gd name="connsiteX271" fmla="*/ 3311216 w 4469509"/>
              <a:gd name="connsiteY271" fmla="*/ 1097001 h 4102018"/>
              <a:gd name="connsiteX272" fmla="*/ 3279246 w 4469509"/>
              <a:gd name="connsiteY272" fmla="*/ 1076641 h 4102018"/>
              <a:gd name="connsiteX273" fmla="*/ 3244369 w 4469509"/>
              <a:gd name="connsiteY273" fmla="*/ 1053371 h 4102018"/>
              <a:gd name="connsiteX274" fmla="*/ 3255995 w 4469509"/>
              <a:gd name="connsiteY274" fmla="*/ 1062097 h 4102018"/>
              <a:gd name="connsiteX275" fmla="*/ 3258901 w 4469509"/>
              <a:gd name="connsiteY275" fmla="*/ 1059189 h 4102018"/>
              <a:gd name="connsiteX276" fmla="*/ 3229837 w 4469509"/>
              <a:gd name="connsiteY276" fmla="*/ 1027194 h 4102018"/>
              <a:gd name="connsiteX277" fmla="*/ 3221118 w 4469509"/>
              <a:gd name="connsiteY277" fmla="*/ 1015560 h 4102018"/>
              <a:gd name="connsiteX278" fmla="*/ 3212399 w 4469509"/>
              <a:gd name="connsiteY278" fmla="*/ 1001016 h 4102018"/>
              <a:gd name="connsiteX279" fmla="*/ 3206586 w 4469509"/>
              <a:gd name="connsiteY279" fmla="*/ 1003925 h 4102018"/>
              <a:gd name="connsiteX280" fmla="*/ 3215305 w 4469509"/>
              <a:gd name="connsiteY280" fmla="*/ 1015560 h 4102018"/>
              <a:gd name="connsiteX281" fmla="*/ 3160084 w 4469509"/>
              <a:gd name="connsiteY281" fmla="*/ 951570 h 4102018"/>
              <a:gd name="connsiteX282" fmla="*/ 3194960 w 4469509"/>
              <a:gd name="connsiteY282" fmla="*/ 957387 h 4102018"/>
              <a:gd name="connsiteX283" fmla="*/ 3186242 w 4469509"/>
              <a:gd name="connsiteY283" fmla="*/ 963204 h 4102018"/>
              <a:gd name="connsiteX284" fmla="*/ 3212399 w 4469509"/>
              <a:gd name="connsiteY284" fmla="*/ 986474 h 4102018"/>
              <a:gd name="connsiteX285" fmla="*/ 3255995 w 4469509"/>
              <a:gd name="connsiteY285" fmla="*/ 1018468 h 4102018"/>
              <a:gd name="connsiteX286" fmla="*/ 3241463 w 4469509"/>
              <a:gd name="connsiteY286" fmla="*/ 995199 h 4102018"/>
              <a:gd name="connsiteX287" fmla="*/ 3206586 w 4469509"/>
              <a:gd name="connsiteY287" fmla="*/ 954478 h 4102018"/>
              <a:gd name="connsiteX288" fmla="*/ 3174616 w 4469509"/>
              <a:gd name="connsiteY288" fmla="*/ 907940 h 4102018"/>
              <a:gd name="connsiteX289" fmla="*/ 3133927 w 4469509"/>
              <a:gd name="connsiteY289" fmla="*/ 846859 h 4102018"/>
              <a:gd name="connsiteX290" fmla="*/ 3136833 w 4469509"/>
              <a:gd name="connsiteY290" fmla="*/ 832317 h 4102018"/>
              <a:gd name="connsiteX291" fmla="*/ 3142646 w 4469509"/>
              <a:gd name="connsiteY291" fmla="*/ 832317 h 4102018"/>
              <a:gd name="connsiteX292" fmla="*/ 3131020 w 4469509"/>
              <a:gd name="connsiteY292" fmla="*/ 820682 h 4102018"/>
              <a:gd name="connsiteX293" fmla="*/ 3145552 w 4469509"/>
              <a:gd name="connsiteY293" fmla="*/ 826499 h 4102018"/>
              <a:gd name="connsiteX294" fmla="*/ 3154271 w 4469509"/>
              <a:gd name="connsiteY294" fmla="*/ 820682 h 4102018"/>
              <a:gd name="connsiteX295" fmla="*/ 3128114 w 4469509"/>
              <a:gd name="connsiteY295" fmla="*/ 797413 h 4102018"/>
              <a:gd name="connsiteX296" fmla="*/ 3131020 w 4469509"/>
              <a:gd name="connsiteY296" fmla="*/ 791596 h 4102018"/>
              <a:gd name="connsiteX297" fmla="*/ 3162991 w 4469509"/>
              <a:gd name="connsiteY297" fmla="*/ 817773 h 4102018"/>
              <a:gd name="connsiteX298" fmla="*/ 3014764 w 4469509"/>
              <a:gd name="connsiteY298" fmla="*/ 733424 h 4102018"/>
              <a:gd name="connsiteX299" fmla="*/ 3026390 w 4469509"/>
              <a:gd name="connsiteY299" fmla="*/ 727606 h 4102018"/>
              <a:gd name="connsiteX300" fmla="*/ 2956637 w 4469509"/>
              <a:gd name="connsiteY300" fmla="*/ 695611 h 4102018"/>
              <a:gd name="connsiteX301" fmla="*/ 2953730 w 4469509"/>
              <a:gd name="connsiteY301" fmla="*/ 701428 h 4102018"/>
              <a:gd name="connsiteX302" fmla="*/ 3017671 w 4469509"/>
              <a:gd name="connsiteY302" fmla="*/ 736332 h 4102018"/>
              <a:gd name="connsiteX303" fmla="*/ 3049641 w 4469509"/>
              <a:gd name="connsiteY303" fmla="*/ 765418 h 4102018"/>
              <a:gd name="connsiteX304" fmla="*/ 3064173 w 4469509"/>
              <a:gd name="connsiteY304" fmla="*/ 779962 h 4102018"/>
              <a:gd name="connsiteX305" fmla="*/ 3084518 w 4469509"/>
              <a:gd name="connsiteY305" fmla="*/ 794504 h 4102018"/>
              <a:gd name="connsiteX306" fmla="*/ 3035110 w 4469509"/>
              <a:gd name="connsiteY306" fmla="*/ 753783 h 4102018"/>
              <a:gd name="connsiteX307" fmla="*/ 3020578 w 4469509"/>
              <a:gd name="connsiteY307" fmla="*/ 742149 h 4102018"/>
              <a:gd name="connsiteX308" fmla="*/ 3020578 w 4469509"/>
              <a:gd name="connsiteY308" fmla="*/ 756692 h 4102018"/>
              <a:gd name="connsiteX309" fmla="*/ 2974075 w 4469509"/>
              <a:gd name="connsiteY309" fmla="*/ 730515 h 4102018"/>
              <a:gd name="connsiteX310" fmla="*/ 2971169 w 4469509"/>
              <a:gd name="connsiteY310" fmla="*/ 733424 h 4102018"/>
              <a:gd name="connsiteX311" fmla="*/ 3020578 w 4469509"/>
              <a:gd name="connsiteY311" fmla="*/ 771236 h 4102018"/>
              <a:gd name="connsiteX312" fmla="*/ 3072892 w 4469509"/>
              <a:gd name="connsiteY312" fmla="*/ 817773 h 4102018"/>
              <a:gd name="connsiteX313" fmla="*/ 3064173 w 4469509"/>
              <a:gd name="connsiteY313" fmla="*/ 820682 h 4102018"/>
              <a:gd name="connsiteX314" fmla="*/ 3090331 w 4469509"/>
              <a:gd name="connsiteY314" fmla="*/ 852677 h 4102018"/>
              <a:gd name="connsiteX315" fmla="*/ 3104863 w 4469509"/>
              <a:gd name="connsiteY315" fmla="*/ 873037 h 4102018"/>
              <a:gd name="connsiteX316" fmla="*/ 3162991 w 4469509"/>
              <a:gd name="connsiteY316" fmla="*/ 922484 h 4102018"/>
              <a:gd name="connsiteX317" fmla="*/ 3180428 w 4469509"/>
              <a:gd name="connsiteY317" fmla="*/ 942844 h 4102018"/>
              <a:gd name="connsiteX318" fmla="*/ 3133927 w 4469509"/>
              <a:gd name="connsiteY318" fmla="*/ 905032 h 4102018"/>
              <a:gd name="connsiteX319" fmla="*/ 3081611 w 4469509"/>
              <a:gd name="connsiteY319" fmla="*/ 867220 h 4102018"/>
              <a:gd name="connsiteX320" fmla="*/ 3125207 w 4469509"/>
              <a:gd name="connsiteY320" fmla="*/ 925393 h 4102018"/>
              <a:gd name="connsiteX321" fmla="*/ 3104863 w 4469509"/>
              <a:gd name="connsiteY321" fmla="*/ 905032 h 4102018"/>
              <a:gd name="connsiteX322" fmla="*/ 3067079 w 4469509"/>
              <a:gd name="connsiteY322" fmla="*/ 875946 h 4102018"/>
              <a:gd name="connsiteX323" fmla="*/ 3023483 w 4469509"/>
              <a:gd name="connsiteY323" fmla="*/ 838134 h 4102018"/>
              <a:gd name="connsiteX324" fmla="*/ 3008951 w 4469509"/>
              <a:gd name="connsiteY324" fmla="*/ 823591 h 4102018"/>
              <a:gd name="connsiteX325" fmla="*/ 2994419 w 4469509"/>
              <a:gd name="connsiteY325" fmla="*/ 820682 h 4102018"/>
              <a:gd name="connsiteX326" fmla="*/ 2988607 w 4469509"/>
              <a:gd name="connsiteY326" fmla="*/ 814865 h 4102018"/>
              <a:gd name="connsiteX327" fmla="*/ 2974075 w 4469509"/>
              <a:gd name="connsiteY327" fmla="*/ 782870 h 4102018"/>
              <a:gd name="connsiteX328" fmla="*/ 2971169 w 4469509"/>
              <a:gd name="connsiteY328" fmla="*/ 777053 h 4102018"/>
              <a:gd name="connsiteX329" fmla="*/ 3014764 w 4469509"/>
              <a:gd name="connsiteY329" fmla="*/ 806139 h 4102018"/>
              <a:gd name="connsiteX330" fmla="*/ 3032203 w 4469509"/>
              <a:gd name="connsiteY330" fmla="*/ 809047 h 4102018"/>
              <a:gd name="connsiteX331" fmla="*/ 3032203 w 4469509"/>
              <a:gd name="connsiteY331" fmla="*/ 803230 h 4102018"/>
              <a:gd name="connsiteX332" fmla="*/ 2965356 w 4469509"/>
              <a:gd name="connsiteY332" fmla="*/ 768327 h 4102018"/>
              <a:gd name="connsiteX333" fmla="*/ 2971169 w 4469509"/>
              <a:gd name="connsiteY333" fmla="*/ 777053 h 4102018"/>
              <a:gd name="connsiteX334" fmla="*/ 2962450 w 4469509"/>
              <a:gd name="connsiteY334" fmla="*/ 777053 h 4102018"/>
              <a:gd name="connsiteX335" fmla="*/ 2915947 w 4469509"/>
              <a:gd name="connsiteY335" fmla="*/ 756692 h 4102018"/>
              <a:gd name="connsiteX336" fmla="*/ 2889790 w 4469509"/>
              <a:gd name="connsiteY336" fmla="*/ 747966 h 4102018"/>
              <a:gd name="connsiteX337" fmla="*/ 2886883 w 4469509"/>
              <a:gd name="connsiteY337" fmla="*/ 750875 h 4102018"/>
              <a:gd name="connsiteX338" fmla="*/ 2933386 w 4469509"/>
              <a:gd name="connsiteY338" fmla="*/ 774144 h 4102018"/>
              <a:gd name="connsiteX339" fmla="*/ 2930479 w 4469509"/>
              <a:gd name="connsiteY339" fmla="*/ 782870 h 4102018"/>
              <a:gd name="connsiteX340" fmla="*/ 2852007 w 4469509"/>
              <a:gd name="connsiteY340" fmla="*/ 745057 h 4102018"/>
              <a:gd name="connsiteX341" fmla="*/ 2852007 w 4469509"/>
              <a:gd name="connsiteY341" fmla="*/ 747966 h 4102018"/>
              <a:gd name="connsiteX342" fmla="*/ 3000232 w 4469509"/>
              <a:gd name="connsiteY342" fmla="*/ 846859 h 4102018"/>
              <a:gd name="connsiteX343" fmla="*/ 3003139 w 4469509"/>
              <a:gd name="connsiteY343" fmla="*/ 838134 h 4102018"/>
              <a:gd name="connsiteX344" fmla="*/ 3026390 w 4469509"/>
              <a:gd name="connsiteY344" fmla="*/ 849768 h 4102018"/>
              <a:gd name="connsiteX345" fmla="*/ 3008951 w 4469509"/>
              <a:gd name="connsiteY345" fmla="*/ 858494 h 4102018"/>
              <a:gd name="connsiteX346" fmla="*/ 3029296 w 4469509"/>
              <a:gd name="connsiteY346" fmla="*/ 858494 h 4102018"/>
              <a:gd name="connsiteX347" fmla="*/ 3046735 w 4469509"/>
              <a:gd name="connsiteY347" fmla="*/ 873037 h 4102018"/>
              <a:gd name="connsiteX348" fmla="*/ 3029296 w 4469509"/>
              <a:gd name="connsiteY348" fmla="*/ 864311 h 4102018"/>
              <a:gd name="connsiteX349" fmla="*/ 3061267 w 4469509"/>
              <a:gd name="connsiteY349" fmla="*/ 913758 h 4102018"/>
              <a:gd name="connsiteX350" fmla="*/ 3081611 w 4469509"/>
              <a:gd name="connsiteY350" fmla="*/ 945753 h 4102018"/>
              <a:gd name="connsiteX351" fmla="*/ 3072892 w 4469509"/>
              <a:gd name="connsiteY351" fmla="*/ 945753 h 4102018"/>
              <a:gd name="connsiteX352" fmla="*/ 3052547 w 4469509"/>
              <a:gd name="connsiteY352" fmla="*/ 928301 h 4102018"/>
              <a:gd name="connsiteX353" fmla="*/ 3017671 w 4469509"/>
              <a:gd name="connsiteY353" fmla="*/ 899214 h 4102018"/>
              <a:gd name="connsiteX354" fmla="*/ 2974075 w 4469509"/>
              <a:gd name="connsiteY354" fmla="*/ 870129 h 4102018"/>
              <a:gd name="connsiteX355" fmla="*/ 2947918 w 4469509"/>
              <a:gd name="connsiteY355" fmla="*/ 846859 h 4102018"/>
              <a:gd name="connsiteX356" fmla="*/ 2927573 w 4469509"/>
              <a:gd name="connsiteY356" fmla="*/ 829408 h 4102018"/>
              <a:gd name="connsiteX357" fmla="*/ 2913041 w 4469509"/>
              <a:gd name="connsiteY357" fmla="*/ 811956 h 4102018"/>
              <a:gd name="connsiteX358" fmla="*/ 2910134 w 4469509"/>
              <a:gd name="connsiteY358" fmla="*/ 817773 h 4102018"/>
              <a:gd name="connsiteX359" fmla="*/ 2918854 w 4469509"/>
              <a:gd name="connsiteY359" fmla="*/ 823591 h 4102018"/>
              <a:gd name="connsiteX360" fmla="*/ 2918854 w 4469509"/>
              <a:gd name="connsiteY360" fmla="*/ 835225 h 4102018"/>
              <a:gd name="connsiteX361" fmla="*/ 2910134 w 4469509"/>
              <a:gd name="connsiteY361" fmla="*/ 843951 h 4102018"/>
              <a:gd name="connsiteX362" fmla="*/ 2913041 w 4469509"/>
              <a:gd name="connsiteY362" fmla="*/ 826499 h 4102018"/>
              <a:gd name="connsiteX363" fmla="*/ 2866539 w 4469509"/>
              <a:gd name="connsiteY363" fmla="*/ 794504 h 4102018"/>
              <a:gd name="connsiteX364" fmla="*/ 2860726 w 4469509"/>
              <a:gd name="connsiteY364" fmla="*/ 788687 h 4102018"/>
              <a:gd name="connsiteX365" fmla="*/ 2820037 w 4469509"/>
              <a:gd name="connsiteY365" fmla="*/ 782870 h 4102018"/>
              <a:gd name="connsiteX366" fmla="*/ 2837475 w 4469509"/>
              <a:gd name="connsiteY366" fmla="*/ 791596 h 4102018"/>
              <a:gd name="connsiteX367" fmla="*/ 2857819 w 4469509"/>
              <a:gd name="connsiteY367" fmla="*/ 814865 h 4102018"/>
              <a:gd name="connsiteX368" fmla="*/ 2898509 w 4469509"/>
              <a:gd name="connsiteY368" fmla="*/ 838134 h 4102018"/>
              <a:gd name="connsiteX369" fmla="*/ 2910134 w 4469509"/>
              <a:gd name="connsiteY369" fmla="*/ 843951 h 4102018"/>
              <a:gd name="connsiteX370" fmla="*/ 2924666 w 4469509"/>
              <a:gd name="connsiteY370" fmla="*/ 855585 h 4102018"/>
              <a:gd name="connsiteX371" fmla="*/ 3180428 w 4469509"/>
              <a:gd name="connsiteY371" fmla="*/ 1076641 h 4102018"/>
              <a:gd name="connsiteX372" fmla="*/ 3282152 w 4469509"/>
              <a:gd name="connsiteY372" fmla="*/ 1195895 h 4102018"/>
              <a:gd name="connsiteX373" fmla="*/ 3244369 w 4469509"/>
              <a:gd name="connsiteY373" fmla="*/ 1126087 h 4102018"/>
              <a:gd name="connsiteX374" fmla="*/ 3232744 w 4469509"/>
              <a:gd name="connsiteY374" fmla="*/ 1114453 h 4102018"/>
              <a:gd name="connsiteX375" fmla="*/ 3197867 w 4469509"/>
              <a:gd name="connsiteY375" fmla="*/ 1067915 h 4102018"/>
              <a:gd name="connsiteX376" fmla="*/ 3171710 w 4469509"/>
              <a:gd name="connsiteY376" fmla="*/ 1044646 h 4102018"/>
              <a:gd name="connsiteX377" fmla="*/ 3139739 w 4469509"/>
              <a:gd name="connsiteY377" fmla="*/ 998108 h 4102018"/>
              <a:gd name="connsiteX378" fmla="*/ 3177522 w 4469509"/>
              <a:gd name="connsiteY378" fmla="*/ 1033012 h 4102018"/>
              <a:gd name="connsiteX379" fmla="*/ 3180428 w 4469509"/>
              <a:gd name="connsiteY379" fmla="*/ 1030103 h 4102018"/>
              <a:gd name="connsiteX380" fmla="*/ 3177522 w 4469509"/>
              <a:gd name="connsiteY380" fmla="*/ 1021377 h 4102018"/>
              <a:gd name="connsiteX381" fmla="*/ 3218212 w 4469509"/>
              <a:gd name="connsiteY381" fmla="*/ 1059189 h 4102018"/>
              <a:gd name="connsiteX382" fmla="*/ 3247276 w 4469509"/>
              <a:gd name="connsiteY382" fmla="*/ 1097001 h 4102018"/>
              <a:gd name="connsiteX383" fmla="*/ 3253088 w 4469509"/>
              <a:gd name="connsiteY383" fmla="*/ 1099910 h 4102018"/>
              <a:gd name="connsiteX384" fmla="*/ 3287965 w 4469509"/>
              <a:gd name="connsiteY384" fmla="*/ 1134813 h 4102018"/>
              <a:gd name="connsiteX385" fmla="*/ 3317029 w 4469509"/>
              <a:gd name="connsiteY385" fmla="*/ 1163899 h 4102018"/>
              <a:gd name="connsiteX386" fmla="*/ 3328655 w 4469509"/>
              <a:gd name="connsiteY386" fmla="*/ 1172625 h 4102018"/>
              <a:gd name="connsiteX387" fmla="*/ 3357719 w 4469509"/>
              <a:gd name="connsiteY387" fmla="*/ 1222072 h 4102018"/>
              <a:gd name="connsiteX388" fmla="*/ 3357719 w 4469509"/>
              <a:gd name="connsiteY388" fmla="*/ 1224981 h 4102018"/>
              <a:gd name="connsiteX389" fmla="*/ 3346092 w 4469509"/>
              <a:gd name="connsiteY389" fmla="*/ 1219163 h 4102018"/>
              <a:gd name="connsiteX390" fmla="*/ 3354812 w 4469509"/>
              <a:gd name="connsiteY390" fmla="*/ 1230798 h 4102018"/>
              <a:gd name="connsiteX391" fmla="*/ 3378063 w 4469509"/>
              <a:gd name="connsiteY391" fmla="*/ 1251158 h 4102018"/>
              <a:gd name="connsiteX392" fmla="*/ 3404220 w 4469509"/>
              <a:gd name="connsiteY392" fmla="*/ 1291879 h 4102018"/>
              <a:gd name="connsiteX393" fmla="*/ 3412940 w 4469509"/>
              <a:gd name="connsiteY393" fmla="*/ 1312239 h 4102018"/>
              <a:gd name="connsiteX394" fmla="*/ 3404220 w 4469509"/>
              <a:gd name="connsiteY394" fmla="*/ 1309330 h 4102018"/>
              <a:gd name="connsiteX395" fmla="*/ 3401315 w 4469509"/>
              <a:gd name="connsiteY395" fmla="*/ 1309330 h 4102018"/>
              <a:gd name="connsiteX396" fmla="*/ 3430378 w 4469509"/>
              <a:gd name="connsiteY396" fmla="*/ 1350052 h 4102018"/>
              <a:gd name="connsiteX397" fmla="*/ 3433284 w 4469509"/>
              <a:gd name="connsiteY397" fmla="*/ 1344234 h 4102018"/>
              <a:gd name="connsiteX398" fmla="*/ 3459442 w 4469509"/>
              <a:gd name="connsiteY398" fmla="*/ 1399498 h 4102018"/>
              <a:gd name="connsiteX399" fmla="*/ 3427472 w 4469509"/>
              <a:gd name="connsiteY399" fmla="*/ 1358777 h 4102018"/>
              <a:gd name="connsiteX400" fmla="*/ 3439097 w 4469509"/>
              <a:gd name="connsiteY400" fmla="*/ 1393681 h 4102018"/>
              <a:gd name="connsiteX401" fmla="*/ 3465255 w 4469509"/>
              <a:gd name="connsiteY401" fmla="*/ 1419858 h 4102018"/>
              <a:gd name="connsiteX402" fmla="*/ 3485600 w 4469509"/>
              <a:gd name="connsiteY402" fmla="*/ 1460579 h 4102018"/>
              <a:gd name="connsiteX403" fmla="*/ 3482693 w 4469509"/>
              <a:gd name="connsiteY403" fmla="*/ 1463487 h 4102018"/>
              <a:gd name="connsiteX404" fmla="*/ 3471068 w 4469509"/>
              <a:gd name="connsiteY404" fmla="*/ 1440219 h 4102018"/>
              <a:gd name="connsiteX405" fmla="*/ 3465255 w 4469509"/>
              <a:gd name="connsiteY405" fmla="*/ 1443127 h 4102018"/>
              <a:gd name="connsiteX406" fmla="*/ 3473974 w 4469509"/>
              <a:gd name="connsiteY406" fmla="*/ 1460579 h 4102018"/>
              <a:gd name="connsiteX407" fmla="*/ 3491412 w 4469509"/>
              <a:gd name="connsiteY407" fmla="*/ 1512934 h 4102018"/>
              <a:gd name="connsiteX408" fmla="*/ 3511757 w 4469509"/>
              <a:gd name="connsiteY408" fmla="*/ 1542021 h 4102018"/>
              <a:gd name="connsiteX409" fmla="*/ 3514664 w 4469509"/>
              <a:gd name="connsiteY409" fmla="*/ 1533295 h 4102018"/>
              <a:gd name="connsiteX410" fmla="*/ 3520476 w 4469509"/>
              <a:gd name="connsiteY410" fmla="*/ 1539112 h 4102018"/>
              <a:gd name="connsiteX411" fmla="*/ 3529195 w 4469509"/>
              <a:gd name="connsiteY411" fmla="*/ 1559472 h 4102018"/>
              <a:gd name="connsiteX412" fmla="*/ 3535008 w 4469509"/>
              <a:gd name="connsiteY412" fmla="*/ 1553655 h 4102018"/>
              <a:gd name="connsiteX413" fmla="*/ 3552447 w 4469509"/>
              <a:gd name="connsiteY413" fmla="*/ 1565289 h 4102018"/>
              <a:gd name="connsiteX414" fmla="*/ 3549540 w 4469509"/>
              <a:gd name="connsiteY414" fmla="*/ 1542021 h 4102018"/>
              <a:gd name="connsiteX415" fmla="*/ 3575697 w 4469509"/>
              <a:gd name="connsiteY415" fmla="*/ 1530386 h 4102018"/>
              <a:gd name="connsiteX416" fmla="*/ 3581510 w 4469509"/>
              <a:gd name="connsiteY416" fmla="*/ 1544929 h 4102018"/>
              <a:gd name="connsiteX417" fmla="*/ 3581510 w 4469509"/>
              <a:gd name="connsiteY417" fmla="*/ 1530386 h 4102018"/>
              <a:gd name="connsiteX418" fmla="*/ 3596042 w 4469509"/>
              <a:gd name="connsiteY418" fmla="*/ 1550747 h 4102018"/>
              <a:gd name="connsiteX419" fmla="*/ 3613480 w 4469509"/>
              <a:gd name="connsiteY419" fmla="*/ 1550747 h 4102018"/>
              <a:gd name="connsiteX420" fmla="*/ 3633825 w 4469509"/>
              <a:gd name="connsiteY420" fmla="*/ 1582741 h 4102018"/>
              <a:gd name="connsiteX421" fmla="*/ 3636732 w 4469509"/>
              <a:gd name="connsiteY421" fmla="*/ 1579832 h 4102018"/>
              <a:gd name="connsiteX422" fmla="*/ 3636732 w 4469509"/>
              <a:gd name="connsiteY422" fmla="*/ 1550747 h 4102018"/>
              <a:gd name="connsiteX423" fmla="*/ 3651264 w 4469509"/>
              <a:gd name="connsiteY423" fmla="*/ 1571106 h 4102018"/>
              <a:gd name="connsiteX424" fmla="*/ 3654170 w 4469509"/>
              <a:gd name="connsiteY424" fmla="*/ 1568198 h 4102018"/>
              <a:gd name="connsiteX425" fmla="*/ 3645451 w 4469509"/>
              <a:gd name="connsiteY425" fmla="*/ 1556564 h 4102018"/>
              <a:gd name="connsiteX426" fmla="*/ 3677421 w 4469509"/>
              <a:gd name="connsiteY426" fmla="*/ 1562381 h 4102018"/>
              <a:gd name="connsiteX427" fmla="*/ 3671925 w 4469509"/>
              <a:gd name="connsiteY427" fmla="*/ 1499131 h 4102018"/>
              <a:gd name="connsiteX428" fmla="*/ 3697765 w 4469509"/>
              <a:gd name="connsiteY428" fmla="*/ 1559472 h 4102018"/>
              <a:gd name="connsiteX429" fmla="*/ 3686140 w 4469509"/>
              <a:gd name="connsiteY429" fmla="*/ 1556564 h 4102018"/>
              <a:gd name="connsiteX430" fmla="*/ 3706485 w 4469509"/>
              <a:gd name="connsiteY430" fmla="*/ 1579832 h 4102018"/>
              <a:gd name="connsiteX431" fmla="*/ 3715204 w 4469509"/>
              <a:gd name="connsiteY431" fmla="*/ 1588558 h 4102018"/>
              <a:gd name="connsiteX432" fmla="*/ 3709392 w 4469509"/>
              <a:gd name="connsiteY432" fmla="*/ 1597284 h 4102018"/>
              <a:gd name="connsiteX433" fmla="*/ 3726829 w 4469509"/>
              <a:gd name="connsiteY433" fmla="*/ 1661274 h 4102018"/>
              <a:gd name="connsiteX434" fmla="*/ 3723924 w 4469509"/>
              <a:gd name="connsiteY434" fmla="*/ 1664182 h 4102018"/>
              <a:gd name="connsiteX435" fmla="*/ 3712297 w 4469509"/>
              <a:gd name="connsiteY435" fmla="*/ 1646731 h 4102018"/>
              <a:gd name="connsiteX436" fmla="*/ 3744268 w 4469509"/>
              <a:gd name="connsiteY436" fmla="*/ 1733989 h 4102018"/>
              <a:gd name="connsiteX437" fmla="*/ 3750081 w 4469509"/>
              <a:gd name="connsiteY437" fmla="*/ 1733989 h 4102018"/>
              <a:gd name="connsiteX438" fmla="*/ 3755893 w 4469509"/>
              <a:gd name="connsiteY438" fmla="*/ 1719446 h 4102018"/>
              <a:gd name="connsiteX439" fmla="*/ 3764613 w 4469509"/>
              <a:gd name="connsiteY439" fmla="*/ 1736898 h 4102018"/>
              <a:gd name="connsiteX440" fmla="*/ 3750081 w 4469509"/>
              <a:gd name="connsiteY440" fmla="*/ 1777618 h 4102018"/>
              <a:gd name="connsiteX441" fmla="*/ 3750081 w 4469509"/>
              <a:gd name="connsiteY441" fmla="*/ 1774710 h 4102018"/>
              <a:gd name="connsiteX442" fmla="*/ 3750081 w 4469509"/>
              <a:gd name="connsiteY442" fmla="*/ 1757259 h 4102018"/>
              <a:gd name="connsiteX443" fmla="*/ 3744268 w 4469509"/>
              <a:gd name="connsiteY443" fmla="*/ 1768893 h 4102018"/>
              <a:gd name="connsiteX444" fmla="*/ 3726829 w 4469509"/>
              <a:gd name="connsiteY444" fmla="*/ 1736898 h 4102018"/>
              <a:gd name="connsiteX445" fmla="*/ 3721017 w 4469509"/>
              <a:gd name="connsiteY445" fmla="*/ 1701995 h 4102018"/>
              <a:gd name="connsiteX446" fmla="*/ 3729736 w 4469509"/>
              <a:gd name="connsiteY446" fmla="*/ 1713629 h 4102018"/>
              <a:gd name="connsiteX447" fmla="*/ 3697765 w 4469509"/>
              <a:gd name="connsiteY447" fmla="*/ 1611827 h 4102018"/>
              <a:gd name="connsiteX448" fmla="*/ 3694860 w 4469509"/>
              <a:gd name="connsiteY448" fmla="*/ 1664182 h 4102018"/>
              <a:gd name="connsiteX449" fmla="*/ 3700672 w 4469509"/>
              <a:gd name="connsiteY449" fmla="*/ 1672908 h 4102018"/>
              <a:gd name="connsiteX450" fmla="*/ 3706485 w 4469509"/>
              <a:gd name="connsiteY450" fmla="*/ 1678725 h 4102018"/>
              <a:gd name="connsiteX451" fmla="*/ 3721017 w 4469509"/>
              <a:gd name="connsiteY451" fmla="*/ 1701995 h 4102018"/>
              <a:gd name="connsiteX452" fmla="*/ 3721017 w 4469509"/>
              <a:gd name="connsiteY452" fmla="*/ 1783436 h 4102018"/>
              <a:gd name="connsiteX453" fmla="*/ 3706485 w 4469509"/>
              <a:gd name="connsiteY453" fmla="*/ 1786345 h 4102018"/>
              <a:gd name="connsiteX454" fmla="*/ 3715204 w 4469509"/>
              <a:gd name="connsiteY454" fmla="*/ 1818339 h 4102018"/>
              <a:gd name="connsiteX455" fmla="*/ 3723924 w 4469509"/>
              <a:gd name="connsiteY455" fmla="*/ 1800888 h 4102018"/>
              <a:gd name="connsiteX456" fmla="*/ 3723924 w 4469509"/>
              <a:gd name="connsiteY456" fmla="*/ 1812523 h 4102018"/>
              <a:gd name="connsiteX457" fmla="*/ 3738456 w 4469509"/>
              <a:gd name="connsiteY457" fmla="*/ 1806705 h 4102018"/>
              <a:gd name="connsiteX458" fmla="*/ 3732643 w 4469509"/>
              <a:gd name="connsiteY458" fmla="*/ 1824156 h 4102018"/>
              <a:gd name="connsiteX459" fmla="*/ 3735549 w 4469509"/>
              <a:gd name="connsiteY459" fmla="*/ 1824156 h 4102018"/>
              <a:gd name="connsiteX460" fmla="*/ 3744268 w 4469509"/>
              <a:gd name="connsiteY460" fmla="*/ 1800888 h 4102018"/>
              <a:gd name="connsiteX461" fmla="*/ 3755893 w 4469509"/>
              <a:gd name="connsiteY461" fmla="*/ 1832882 h 4102018"/>
              <a:gd name="connsiteX462" fmla="*/ 3755893 w 4469509"/>
              <a:gd name="connsiteY462" fmla="*/ 1809614 h 4102018"/>
              <a:gd name="connsiteX463" fmla="*/ 3758800 w 4469509"/>
              <a:gd name="connsiteY463" fmla="*/ 1809614 h 4102018"/>
              <a:gd name="connsiteX464" fmla="*/ 3758800 w 4469509"/>
              <a:gd name="connsiteY464" fmla="*/ 1850334 h 4102018"/>
              <a:gd name="connsiteX465" fmla="*/ 3761706 w 4469509"/>
              <a:gd name="connsiteY465" fmla="*/ 1850334 h 4102018"/>
              <a:gd name="connsiteX466" fmla="*/ 3767519 w 4469509"/>
              <a:gd name="connsiteY466" fmla="*/ 1835791 h 4102018"/>
              <a:gd name="connsiteX467" fmla="*/ 3770425 w 4469509"/>
              <a:gd name="connsiteY467" fmla="*/ 1861969 h 4102018"/>
              <a:gd name="connsiteX468" fmla="*/ 3767519 w 4469509"/>
              <a:gd name="connsiteY468" fmla="*/ 1876512 h 4102018"/>
              <a:gd name="connsiteX469" fmla="*/ 3761706 w 4469509"/>
              <a:gd name="connsiteY469" fmla="*/ 1923050 h 4102018"/>
              <a:gd name="connsiteX470" fmla="*/ 3767519 w 4469509"/>
              <a:gd name="connsiteY470" fmla="*/ 1876512 h 4102018"/>
              <a:gd name="connsiteX471" fmla="*/ 3776238 w 4469509"/>
              <a:gd name="connsiteY471" fmla="*/ 1888146 h 4102018"/>
              <a:gd name="connsiteX472" fmla="*/ 3784957 w 4469509"/>
              <a:gd name="connsiteY472" fmla="*/ 1870695 h 4102018"/>
              <a:gd name="connsiteX473" fmla="*/ 3796583 w 4469509"/>
              <a:gd name="connsiteY473" fmla="*/ 1873603 h 4102018"/>
              <a:gd name="connsiteX474" fmla="*/ 3793677 w 4469509"/>
              <a:gd name="connsiteY474" fmla="*/ 1896872 h 4102018"/>
              <a:gd name="connsiteX475" fmla="*/ 3790770 w 4469509"/>
              <a:gd name="connsiteY475" fmla="*/ 1896872 h 4102018"/>
              <a:gd name="connsiteX476" fmla="*/ 3787864 w 4469509"/>
              <a:gd name="connsiteY476" fmla="*/ 1885238 h 4102018"/>
              <a:gd name="connsiteX477" fmla="*/ 3782051 w 4469509"/>
              <a:gd name="connsiteY477" fmla="*/ 1888146 h 4102018"/>
              <a:gd name="connsiteX478" fmla="*/ 3776238 w 4469509"/>
              <a:gd name="connsiteY478" fmla="*/ 1937593 h 4102018"/>
              <a:gd name="connsiteX479" fmla="*/ 3752987 w 4469509"/>
              <a:gd name="connsiteY479" fmla="*/ 1957954 h 4102018"/>
              <a:gd name="connsiteX480" fmla="*/ 3747174 w 4469509"/>
              <a:gd name="connsiteY480" fmla="*/ 1934684 h 4102018"/>
              <a:gd name="connsiteX481" fmla="*/ 3744268 w 4469509"/>
              <a:gd name="connsiteY481" fmla="*/ 1934684 h 4102018"/>
              <a:gd name="connsiteX482" fmla="*/ 3741361 w 4469509"/>
              <a:gd name="connsiteY482" fmla="*/ 1946319 h 4102018"/>
              <a:gd name="connsiteX483" fmla="*/ 3738456 w 4469509"/>
              <a:gd name="connsiteY483" fmla="*/ 1946319 h 4102018"/>
              <a:gd name="connsiteX484" fmla="*/ 3732643 w 4469509"/>
              <a:gd name="connsiteY484" fmla="*/ 1911416 h 4102018"/>
              <a:gd name="connsiteX485" fmla="*/ 3732643 w 4469509"/>
              <a:gd name="connsiteY485" fmla="*/ 1867786 h 4102018"/>
              <a:gd name="connsiteX486" fmla="*/ 3726829 w 4469509"/>
              <a:gd name="connsiteY486" fmla="*/ 1905598 h 4102018"/>
              <a:gd name="connsiteX487" fmla="*/ 3723924 w 4469509"/>
              <a:gd name="connsiteY487" fmla="*/ 1896872 h 4102018"/>
              <a:gd name="connsiteX488" fmla="*/ 3721017 w 4469509"/>
              <a:gd name="connsiteY488" fmla="*/ 1937593 h 4102018"/>
              <a:gd name="connsiteX489" fmla="*/ 3712297 w 4469509"/>
              <a:gd name="connsiteY489" fmla="*/ 1981222 h 4102018"/>
              <a:gd name="connsiteX490" fmla="*/ 3694860 w 4469509"/>
              <a:gd name="connsiteY490" fmla="*/ 1992857 h 4102018"/>
              <a:gd name="connsiteX491" fmla="*/ 3721017 w 4469509"/>
              <a:gd name="connsiteY491" fmla="*/ 2013218 h 4102018"/>
              <a:gd name="connsiteX492" fmla="*/ 3712297 w 4469509"/>
              <a:gd name="connsiteY492" fmla="*/ 2030669 h 4102018"/>
              <a:gd name="connsiteX493" fmla="*/ 3709392 w 4469509"/>
              <a:gd name="connsiteY493" fmla="*/ 2053938 h 4102018"/>
              <a:gd name="connsiteX494" fmla="*/ 3709392 w 4469509"/>
              <a:gd name="connsiteY494" fmla="*/ 2074298 h 4102018"/>
              <a:gd name="connsiteX495" fmla="*/ 3712297 w 4469509"/>
              <a:gd name="connsiteY495" fmla="*/ 2074298 h 4102018"/>
              <a:gd name="connsiteX496" fmla="*/ 3715204 w 4469509"/>
              <a:gd name="connsiteY496" fmla="*/ 2065573 h 4102018"/>
              <a:gd name="connsiteX497" fmla="*/ 3718111 w 4469509"/>
              <a:gd name="connsiteY497" fmla="*/ 2109202 h 4102018"/>
              <a:gd name="connsiteX498" fmla="*/ 3726829 w 4469509"/>
              <a:gd name="connsiteY498" fmla="*/ 2106293 h 4102018"/>
              <a:gd name="connsiteX499" fmla="*/ 3735549 w 4469509"/>
              <a:gd name="connsiteY499" fmla="*/ 2164466 h 4102018"/>
              <a:gd name="connsiteX500" fmla="*/ 3735549 w 4469509"/>
              <a:gd name="connsiteY500" fmla="*/ 2167375 h 4102018"/>
              <a:gd name="connsiteX501" fmla="*/ 3741361 w 4469509"/>
              <a:gd name="connsiteY501" fmla="*/ 2170283 h 4102018"/>
              <a:gd name="connsiteX502" fmla="*/ 3752987 w 4469509"/>
              <a:gd name="connsiteY502" fmla="*/ 2123745 h 4102018"/>
              <a:gd name="connsiteX503" fmla="*/ 3761706 w 4469509"/>
              <a:gd name="connsiteY503" fmla="*/ 2141196 h 4102018"/>
              <a:gd name="connsiteX504" fmla="*/ 3779145 w 4469509"/>
              <a:gd name="connsiteY504" fmla="*/ 2129562 h 4102018"/>
              <a:gd name="connsiteX505" fmla="*/ 3770425 w 4469509"/>
              <a:gd name="connsiteY505" fmla="*/ 2115019 h 4102018"/>
              <a:gd name="connsiteX506" fmla="*/ 3770425 w 4469509"/>
              <a:gd name="connsiteY506" fmla="*/ 2103385 h 4102018"/>
              <a:gd name="connsiteX507" fmla="*/ 3779145 w 4469509"/>
              <a:gd name="connsiteY507" fmla="*/ 2077207 h 4102018"/>
              <a:gd name="connsiteX508" fmla="*/ 3787864 w 4469509"/>
              <a:gd name="connsiteY508" fmla="*/ 2039395 h 4102018"/>
              <a:gd name="connsiteX509" fmla="*/ 3799489 w 4469509"/>
              <a:gd name="connsiteY509" fmla="*/ 2033577 h 4102018"/>
              <a:gd name="connsiteX510" fmla="*/ 3805302 w 4469509"/>
              <a:gd name="connsiteY510" fmla="*/ 2039395 h 4102018"/>
              <a:gd name="connsiteX511" fmla="*/ 3802396 w 4469509"/>
              <a:gd name="connsiteY511" fmla="*/ 2080115 h 4102018"/>
              <a:gd name="connsiteX512" fmla="*/ 3799489 w 4469509"/>
              <a:gd name="connsiteY512" fmla="*/ 2109202 h 4102018"/>
              <a:gd name="connsiteX513" fmla="*/ 3802396 w 4469509"/>
              <a:gd name="connsiteY513" fmla="*/ 2109202 h 4102018"/>
              <a:gd name="connsiteX514" fmla="*/ 3816928 w 4469509"/>
              <a:gd name="connsiteY514" fmla="*/ 2077207 h 4102018"/>
              <a:gd name="connsiteX515" fmla="*/ 3822741 w 4469509"/>
              <a:gd name="connsiteY515" fmla="*/ 2077207 h 4102018"/>
              <a:gd name="connsiteX516" fmla="*/ 3816928 w 4469509"/>
              <a:gd name="connsiteY516" fmla="*/ 2053938 h 4102018"/>
              <a:gd name="connsiteX517" fmla="*/ 3816928 w 4469509"/>
              <a:gd name="connsiteY517" fmla="*/ 2024852 h 4102018"/>
              <a:gd name="connsiteX518" fmla="*/ 3819834 w 4469509"/>
              <a:gd name="connsiteY518" fmla="*/ 2036486 h 4102018"/>
              <a:gd name="connsiteX519" fmla="*/ 3845992 w 4469509"/>
              <a:gd name="connsiteY519" fmla="*/ 2036486 h 4102018"/>
              <a:gd name="connsiteX520" fmla="*/ 3840179 w 4469509"/>
              <a:gd name="connsiteY520" fmla="*/ 2062664 h 4102018"/>
              <a:gd name="connsiteX521" fmla="*/ 3851804 w 4469509"/>
              <a:gd name="connsiteY521" fmla="*/ 2059755 h 4102018"/>
              <a:gd name="connsiteX522" fmla="*/ 3843085 w 4469509"/>
              <a:gd name="connsiteY522" fmla="*/ 2103385 h 4102018"/>
              <a:gd name="connsiteX523" fmla="*/ 3834366 w 4469509"/>
              <a:gd name="connsiteY523" fmla="*/ 2100476 h 4102018"/>
              <a:gd name="connsiteX524" fmla="*/ 3831460 w 4469509"/>
              <a:gd name="connsiteY524" fmla="*/ 2123745 h 4102018"/>
              <a:gd name="connsiteX525" fmla="*/ 3822741 w 4469509"/>
              <a:gd name="connsiteY525" fmla="*/ 2158648 h 4102018"/>
              <a:gd name="connsiteX526" fmla="*/ 3819834 w 4469509"/>
              <a:gd name="connsiteY526" fmla="*/ 2179008 h 4102018"/>
              <a:gd name="connsiteX527" fmla="*/ 3811115 w 4469509"/>
              <a:gd name="connsiteY527" fmla="*/ 2155740 h 4102018"/>
              <a:gd name="connsiteX528" fmla="*/ 3808209 w 4469509"/>
              <a:gd name="connsiteY528" fmla="*/ 2152831 h 4102018"/>
              <a:gd name="connsiteX529" fmla="*/ 3796583 w 4469509"/>
              <a:gd name="connsiteY529" fmla="*/ 2184826 h 4102018"/>
              <a:gd name="connsiteX530" fmla="*/ 3793677 w 4469509"/>
              <a:gd name="connsiteY530" fmla="*/ 2184826 h 4102018"/>
              <a:gd name="connsiteX531" fmla="*/ 3796583 w 4469509"/>
              <a:gd name="connsiteY531" fmla="*/ 2167375 h 4102018"/>
              <a:gd name="connsiteX532" fmla="*/ 3793677 w 4469509"/>
              <a:gd name="connsiteY532" fmla="*/ 2167375 h 4102018"/>
              <a:gd name="connsiteX533" fmla="*/ 3779145 w 4469509"/>
              <a:gd name="connsiteY533" fmla="*/ 2196460 h 4102018"/>
              <a:gd name="connsiteX534" fmla="*/ 3773332 w 4469509"/>
              <a:gd name="connsiteY534" fmla="*/ 2193552 h 4102018"/>
              <a:gd name="connsiteX535" fmla="*/ 3770425 w 4469509"/>
              <a:gd name="connsiteY535" fmla="*/ 2167375 h 4102018"/>
              <a:gd name="connsiteX536" fmla="*/ 3755893 w 4469509"/>
              <a:gd name="connsiteY536" fmla="*/ 2257542 h 4102018"/>
              <a:gd name="connsiteX537" fmla="*/ 3758800 w 4469509"/>
              <a:gd name="connsiteY537" fmla="*/ 2260450 h 4102018"/>
              <a:gd name="connsiteX538" fmla="*/ 3770425 w 4469509"/>
              <a:gd name="connsiteY538" fmla="*/ 2222638 h 4102018"/>
              <a:gd name="connsiteX539" fmla="*/ 3773332 w 4469509"/>
              <a:gd name="connsiteY539" fmla="*/ 2225547 h 4102018"/>
              <a:gd name="connsiteX540" fmla="*/ 3761706 w 4469509"/>
              <a:gd name="connsiteY540" fmla="*/ 2283719 h 4102018"/>
              <a:gd name="connsiteX541" fmla="*/ 3752987 w 4469509"/>
              <a:gd name="connsiteY541" fmla="*/ 2260450 h 4102018"/>
              <a:gd name="connsiteX542" fmla="*/ 3735549 w 4469509"/>
              <a:gd name="connsiteY542" fmla="*/ 2324440 h 4102018"/>
              <a:gd name="connsiteX543" fmla="*/ 3735549 w 4469509"/>
              <a:gd name="connsiteY543" fmla="*/ 2228455 h 4102018"/>
              <a:gd name="connsiteX544" fmla="*/ 3732643 w 4469509"/>
              <a:gd name="connsiteY544" fmla="*/ 2228455 h 4102018"/>
              <a:gd name="connsiteX545" fmla="*/ 3726829 w 4469509"/>
              <a:gd name="connsiteY545" fmla="*/ 2251724 h 4102018"/>
              <a:gd name="connsiteX546" fmla="*/ 3715204 w 4469509"/>
              <a:gd name="connsiteY546" fmla="*/ 2286627 h 4102018"/>
              <a:gd name="connsiteX547" fmla="*/ 3712297 w 4469509"/>
              <a:gd name="connsiteY547" fmla="*/ 2289536 h 4102018"/>
              <a:gd name="connsiteX548" fmla="*/ 3703579 w 4469509"/>
              <a:gd name="connsiteY548" fmla="*/ 2309897 h 4102018"/>
              <a:gd name="connsiteX549" fmla="*/ 3709392 w 4469509"/>
              <a:gd name="connsiteY549" fmla="*/ 2347709 h 4102018"/>
              <a:gd name="connsiteX550" fmla="*/ 3726829 w 4469509"/>
              <a:gd name="connsiteY550" fmla="*/ 2423333 h 4102018"/>
              <a:gd name="connsiteX551" fmla="*/ 3709392 w 4469509"/>
              <a:gd name="connsiteY551" fmla="*/ 2440784 h 4102018"/>
              <a:gd name="connsiteX552" fmla="*/ 3706485 w 4469509"/>
              <a:gd name="connsiteY552" fmla="*/ 2426242 h 4102018"/>
              <a:gd name="connsiteX553" fmla="*/ 3700672 w 4469509"/>
              <a:gd name="connsiteY553" fmla="*/ 2437876 h 4102018"/>
              <a:gd name="connsiteX554" fmla="*/ 3691953 w 4469509"/>
              <a:gd name="connsiteY554" fmla="*/ 2432059 h 4102018"/>
              <a:gd name="connsiteX555" fmla="*/ 3654170 w 4469509"/>
              <a:gd name="connsiteY555" fmla="*/ 2504774 h 4102018"/>
              <a:gd name="connsiteX556" fmla="*/ 3662889 w 4469509"/>
              <a:gd name="connsiteY556" fmla="*/ 2507683 h 4102018"/>
              <a:gd name="connsiteX557" fmla="*/ 3657076 w 4469509"/>
              <a:gd name="connsiteY557" fmla="*/ 2513500 h 4102018"/>
              <a:gd name="connsiteX558" fmla="*/ 3639638 w 4469509"/>
              <a:gd name="connsiteY558" fmla="*/ 2542586 h 4102018"/>
              <a:gd name="connsiteX559" fmla="*/ 3636732 w 4469509"/>
              <a:gd name="connsiteY559" fmla="*/ 2568764 h 4102018"/>
              <a:gd name="connsiteX560" fmla="*/ 3639638 w 4469509"/>
              <a:gd name="connsiteY560" fmla="*/ 2603667 h 4102018"/>
              <a:gd name="connsiteX561" fmla="*/ 3645451 w 4469509"/>
              <a:gd name="connsiteY561" fmla="*/ 2638571 h 4102018"/>
              <a:gd name="connsiteX562" fmla="*/ 3636732 w 4469509"/>
              <a:gd name="connsiteY562" fmla="*/ 2670566 h 4102018"/>
              <a:gd name="connsiteX563" fmla="*/ 3625106 w 4469509"/>
              <a:gd name="connsiteY563" fmla="*/ 2708378 h 4102018"/>
              <a:gd name="connsiteX564" fmla="*/ 3628012 w 4469509"/>
              <a:gd name="connsiteY564" fmla="*/ 2714195 h 4102018"/>
              <a:gd name="connsiteX565" fmla="*/ 3636732 w 4469509"/>
              <a:gd name="connsiteY565" fmla="*/ 2702560 h 4102018"/>
              <a:gd name="connsiteX566" fmla="*/ 3639638 w 4469509"/>
              <a:gd name="connsiteY566" fmla="*/ 2711287 h 4102018"/>
              <a:gd name="connsiteX567" fmla="*/ 3677421 w 4469509"/>
              <a:gd name="connsiteY567" fmla="*/ 2609485 h 4102018"/>
              <a:gd name="connsiteX568" fmla="*/ 3680328 w 4469509"/>
              <a:gd name="connsiteY568" fmla="*/ 2612393 h 4102018"/>
              <a:gd name="connsiteX569" fmla="*/ 3689047 w 4469509"/>
              <a:gd name="connsiteY569" fmla="*/ 2609485 h 4102018"/>
              <a:gd name="connsiteX570" fmla="*/ 3697765 w 4469509"/>
              <a:gd name="connsiteY570" fmla="*/ 2632754 h 4102018"/>
              <a:gd name="connsiteX571" fmla="*/ 3706485 w 4469509"/>
              <a:gd name="connsiteY571" fmla="*/ 2653114 h 4102018"/>
              <a:gd name="connsiteX572" fmla="*/ 3700672 w 4469509"/>
              <a:gd name="connsiteY572" fmla="*/ 2670566 h 4102018"/>
              <a:gd name="connsiteX573" fmla="*/ 3694860 w 4469509"/>
              <a:gd name="connsiteY573" fmla="*/ 2699652 h 4102018"/>
              <a:gd name="connsiteX574" fmla="*/ 3694860 w 4469509"/>
              <a:gd name="connsiteY574" fmla="*/ 2714195 h 4102018"/>
              <a:gd name="connsiteX575" fmla="*/ 3683234 w 4469509"/>
              <a:gd name="connsiteY575" fmla="*/ 2737464 h 4102018"/>
              <a:gd name="connsiteX576" fmla="*/ 3683234 w 4469509"/>
              <a:gd name="connsiteY576" fmla="*/ 2720013 h 4102018"/>
              <a:gd name="connsiteX577" fmla="*/ 3651264 w 4469509"/>
              <a:gd name="connsiteY577" fmla="*/ 2781094 h 4102018"/>
              <a:gd name="connsiteX578" fmla="*/ 3639638 w 4469509"/>
              <a:gd name="connsiteY578" fmla="*/ 2801454 h 4102018"/>
              <a:gd name="connsiteX579" fmla="*/ 3598949 w 4469509"/>
              <a:gd name="connsiteY579" fmla="*/ 2856717 h 4102018"/>
              <a:gd name="connsiteX580" fmla="*/ 3593136 w 4469509"/>
              <a:gd name="connsiteY580" fmla="*/ 2862535 h 4102018"/>
              <a:gd name="connsiteX581" fmla="*/ 3590229 w 4469509"/>
              <a:gd name="connsiteY581" fmla="*/ 2868352 h 4102018"/>
              <a:gd name="connsiteX582" fmla="*/ 3561165 w 4469509"/>
              <a:gd name="connsiteY582" fmla="*/ 2897438 h 4102018"/>
              <a:gd name="connsiteX583" fmla="*/ 3552447 w 4469509"/>
              <a:gd name="connsiteY583" fmla="*/ 2914890 h 4102018"/>
              <a:gd name="connsiteX584" fmla="*/ 3540821 w 4469509"/>
              <a:gd name="connsiteY584" fmla="*/ 2938159 h 4102018"/>
              <a:gd name="connsiteX585" fmla="*/ 3526289 w 4469509"/>
              <a:gd name="connsiteY585" fmla="*/ 2943976 h 4102018"/>
              <a:gd name="connsiteX586" fmla="*/ 3482693 w 4469509"/>
              <a:gd name="connsiteY586" fmla="*/ 2999240 h 4102018"/>
              <a:gd name="connsiteX587" fmla="*/ 3462348 w 4469509"/>
              <a:gd name="connsiteY587" fmla="*/ 3045778 h 4102018"/>
              <a:gd name="connsiteX588" fmla="*/ 3465255 w 4469509"/>
              <a:gd name="connsiteY588" fmla="*/ 3048687 h 4102018"/>
              <a:gd name="connsiteX589" fmla="*/ 3473974 w 4469509"/>
              <a:gd name="connsiteY589" fmla="*/ 3034144 h 4102018"/>
              <a:gd name="connsiteX590" fmla="*/ 3497225 w 4469509"/>
              <a:gd name="connsiteY590" fmla="*/ 3016692 h 4102018"/>
              <a:gd name="connsiteX591" fmla="*/ 3517570 w 4469509"/>
              <a:gd name="connsiteY591" fmla="*/ 2973063 h 4102018"/>
              <a:gd name="connsiteX592" fmla="*/ 3520476 w 4469509"/>
              <a:gd name="connsiteY592" fmla="*/ 2973063 h 4102018"/>
              <a:gd name="connsiteX593" fmla="*/ 3505944 w 4469509"/>
              <a:gd name="connsiteY593" fmla="*/ 3010874 h 4102018"/>
              <a:gd name="connsiteX594" fmla="*/ 3514664 w 4469509"/>
              <a:gd name="connsiteY594" fmla="*/ 3007966 h 4102018"/>
              <a:gd name="connsiteX595" fmla="*/ 3505944 w 4469509"/>
              <a:gd name="connsiteY595" fmla="*/ 3022509 h 4102018"/>
              <a:gd name="connsiteX596" fmla="*/ 3491412 w 4469509"/>
              <a:gd name="connsiteY596" fmla="*/ 3039961 h 4102018"/>
              <a:gd name="connsiteX597" fmla="*/ 3491412 w 4469509"/>
              <a:gd name="connsiteY597" fmla="*/ 3063230 h 4102018"/>
              <a:gd name="connsiteX598" fmla="*/ 3526289 w 4469509"/>
              <a:gd name="connsiteY598" fmla="*/ 3028327 h 4102018"/>
              <a:gd name="connsiteX599" fmla="*/ 3523383 w 4469509"/>
              <a:gd name="connsiteY599" fmla="*/ 3025418 h 4102018"/>
              <a:gd name="connsiteX600" fmla="*/ 3511757 w 4469509"/>
              <a:gd name="connsiteY600" fmla="*/ 3039961 h 4102018"/>
              <a:gd name="connsiteX601" fmla="*/ 3497225 w 4469509"/>
              <a:gd name="connsiteY601" fmla="*/ 3051595 h 4102018"/>
              <a:gd name="connsiteX602" fmla="*/ 3494319 w 4469509"/>
              <a:gd name="connsiteY602" fmla="*/ 3048687 h 4102018"/>
              <a:gd name="connsiteX603" fmla="*/ 3511757 w 4469509"/>
              <a:gd name="connsiteY603" fmla="*/ 3037053 h 4102018"/>
              <a:gd name="connsiteX604" fmla="*/ 3508851 w 4469509"/>
              <a:gd name="connsiteY604" fmla="*/ 3034144 h 4102018"/>
              <a:gd name="connsiteX605" fmla="*/ 3500132 w 4469509"/>
              <a:gd name="connsiteY605" fmla="*/ 3037053 h 4102018"/>
              <a:gd name="connsiteX606" fmla="*/ 3520476 w 4469509"/>
              <a:gd name="connsiteY606" fmla="*/ 3016692 h 4102018"/>
              <a:gd name="connsiteX607" fmla="*/ 3532101 w 4469509"/>
              <a:gd name="connsiteY607" fmla="*/ 3005057 h 4102018"/>
              <a:gd name="connsiteX608" fmla="*/ 3555353 w 4469509"/>
              <a:gd name="connsiteY608" fmla="*/ 2993423 h 4102018"/>
              <a:gd name="connsiteX609" fmla="*/ 3575697 w 4469509"/>
              <a:gd name="connsiteY609" fmla="*/ 2978880 h 4102018"/>
              <a:gd name="connsiteX610" fmla="*/ 3593136 w 4469509"/>
              <a:gd name="connsiteY610" fmla="*/ 2946885 h 4102018"/>
              <a:gd name="connsiteX611" fmla="*/ 3596042 w 4469509"/>
              <a:gd name="connsiteY611" fmla="*/ 2941068 h 4102018"/>
              <a:gd name="connsiteX612" fmla="*/ 3607668 w 4469509"/>
              <a:gd name="connsiteY612" fmla="*/ 2926525 h 4102018"/>
              <a:gd name="connsiteX613" fmla="*/ 3598949 w 4469509"/>
              <a:gd name="connsiteY613" fmla="*/ 2961428 h 4102018"/>
              <a:gd name="connsiteX614" fmla="*/ 3587323 w 4469509"/>
              <a:gd name="connsiteY614" fmla="*/ 2984697 h 4102018"/>
              <a:gd name="connsiteX615" fmla="*/ 3569885 w 4469509"/>
              <a:gd name="connsiteY615" fmla="*/ 3013783 h 4102018"/>
              <a:gd name="connsiteX616" fmla="*/ 3552447 w 4469509"/>
              <a:gd name="connsiteY616" fmla="*/ 3045778 h 4102018"/>
              <a:gd name="connsiteX617" fmla="*/ 3540821 w 4469509"/>
              <a:gd name="connsiteY617" fmla="*/ 3054504 h 4102018"/>
              <a:gd name="connsiteX618" fmla="*/ 3543727 w 4469509"/>
              <a:gd name="connsiteY618" fmla="*/ 3057412 h 4102018"/>
              <a:gd name="connsiteX619" fmla="*/ 3552447 w 4469509"/>
              <a:gd name="connsiteY619" fmla="*/ 3051595 h 4102018"/>
              <a:gd name="connsiteX620" fmla="*/ 3523383 w 4469509"/>
              <a:gd name="connsiteY620" fmla="*/ 3077773 h 4102018"/>
              <a:gd name="connsiteX621" fmla="*/ 3500132 w 4469509"/>
              <a:gd name="connsiteY621" fmla="*/ 3092316 h 4102018"/>
              <a:gd name="connsiteX622" fmla="*/ 3503038 w 4469509"/>
              <a:gd name="connsiteY622" fmla="*/ 3095225 h 4102018"/>
              <a:gd name="connsiteX623" fmla="*/ 3514664 w 4469509"/>
              <a:gd name="connsiteY623" fmla="*/ 3089408 h 4102018"/>
              <a:gd name="connsiteX624" fmla="*/ 3505944 w 4469509"/>
              <a:gd name="connsiteY624" fmla="*/ 3112676 h 4102018"/>
              <a:gd name="connsiteX625" fmla="*/ 3482693 w 4469509"/>
              <a:gd name="connsiteY625" fmla="*/ 3147580 h 4102018"/>
              <a:gd name="connsiteX626" fmla="*/ 3479787 w 4469509"/>
              <a:gd name="connsiteY626" fmla="*/ 3156305 h 4102018"/>
              <a:gd name="connsiteX627" fmla="*/ 3471068 w 4469509"/>
              <a:gd name="connsiteY627" fmla="*/ 3188301 h 4102018"/>
              <a:gd name="connsiteX628" fmla="*/ 3462348 w 4469509"/>
              <a:gd name="connsiteY628" fmla="*/ 3205752 h 4102018"/>
              <a:gd name="connsiteX629" fmla="*/ 3444910 w 4469509"/>
              <a:gd name="connsiteY629" fmla="*/ 3223204 h 4102018"/>
              <a:gd name="connsiteX630" fmla="*/ 3433284 w 4469509"/>
              <a:gd name="connsiteY630" fmla="*/ 3234839 h 4102018"/>
              <a:gd name="connsiteX631" fmla="*/ 3401315 w 4469509"/>
              <a:gd name="connsiteY631" fmla="*/ 3269742 h 4102018"/>
              <a:gd name="connsiteX632" fmla="*/ 3398408 w 4469509"/>
              <a:gd name="connsiteY632" fmla="*/ 3266833 h 4102018"/>
              <a:gd name="connsiteX633" fmla="*/ 3433284 w 4469509"/>
              <a:gd name="connsiteY633" fmla="*/ 3229021 h 4102018"/>
              <a:gd name="connsiteX634" fmla="*/ 3427472 w 4469509"/>
              <a:gd name="connsiteY634" fmla="*/ 3226113 h 4102018"/>
              <a:gd name="connsiteX635" fmla="*/ 3322842 w 4469509"/>
              <a:gd name="connsiteY635" fmla="*/ 3348275 h 4102018"/>
              <a:gd name="connsiteX636" fmla="*/ 3325748 w 4469509"/>
              <a:gd name="connsiteY636" fmla="*/ 3351184 h 4102018"/>
              <a:gd name="connsiteX637" fmla="*/ 3334467 w 4469509"/>
              <a:gd name="connsiteY637" fmla="*/ 3345367 h 4102018"/>
              <a:gd name="connsiteX638" fmla="*/ 3311216 w 4469509"/>
              <a:gd name="connsiteY638" fmla="*/ 3383178 h 4102018"/>
              <a:gd name="connsiteX639" fmla="*/ 3299591 w 4469509"/>
              <a:gd name="connsiteY639" fmla="*/ 3391904 h 4102018"/>
              <a:gd name="connsiteX640" fmla="*/ 3264714 w 4469509"/>
              <a:gd name="connsiteY640" fmla="*/ 3438442 h 4102018"/>
              <a:gd name="connsiteX641" fmla="*/ 3287965 w 4469509"/>
              <a:gd name="connsiteY641" fmla="*/ 3409356 h 4102018"/>
              <a:gd name="connsiteX642" fmla="*/ 3305403 w 4469509"/>
              <a:gd name="connsiteY642" fmla="*/ 3397722 h 4102018"/>
              <a:gd name="connsiteX643" fmla="*/ 3296684 w 4469509"/>
              <a:gd name="connsiteY643" fmla="*/ 3412264 h 4102018"/>
              <a:gd name="connsiteX644" fmla="*/ 3360624 w 4469509"/>
              <a:gd name="connsiteY644" fmla="*/ 3348275 h 4102018"/>
              <a:gd name="connsiteX645" fmla="*/ 3354812 w 4469509"/>
              <a:gd name="connsiteY645" fmla="*/ 3345367 h 4102018"/>
              <a:gd name="connsiteX646" fmla="*/ 3389688 w 4469509"/>
              <a:gd name="connsiteY646" fmla="*/ 3295920 h 4102018"/>
              <a:gd name="connsiteX647" fmla="*/ 3386783 w 4469509"/>
              <a:gd name="connsiteY647" fmla="*/ 3293011 h 4102018"/>
              <a:gd name="connsiteX648" fmla="*/ 3354812 w 4469509"/>
              <a:gd name="connsiteY648" fmla="*/ 3327915 h 4102018"/>
              <a:gd name="connsiteX649" fmla="*/ 3351906 w 4469509"/>
              <a:gd name="connsiteY649" fmla="*/ 3325006 h 4102018"/>
              <a:gd name="connsiteX650" fmla="*/ 3380969 w 4469509"/>
              <a:gd name="connsiteY650" fmla="*/ 3290103 h 4102018"/>
              <a:gd name="connsiteX651" fmla="*/ 3380969 w 4469509"/>
              <a:gd name="connsiteY651" fmla="*/ 3293011 h 4102018"/>
              <a:gd name="connsiteX652" fmla="*/ 3410033 w 4469509"/>
              <a:gd name="connsiteY652" fmla="*/ 3275559 h 4102018"/>
              <a:gd name="connsiteX653" fmla="*/ 3412940 w 4469509"/>
              <a:gd name="connsiteY653" fmla="*/ 3278468 h 4102018"/>
              <a:gd name="connsiteX654" fmla="*/ 3389688 w 4469509"/>
              <a:gd name="connsiteY654" fmla="*/ 3301737 h 4102018"/>
              <a:gd name="connsiteX655" fmla="*/ 3439097 w 4469509"/>
              <a:gd name="connsiteY655" fmla="*/ 3272651 h 4102018"/>
              <a:gd name="connsiteX656" fmla="*/ 3523383 w 4469509"/>
              <a:gd name="connsiteY656" fmla="*/ 3165031 h 4102018"/>
              <a:gd name="connsiteX657" fmla="*/ 3529195 w 4469509"/>
              <a:gd name="connsiteY657" fmla="*/ 3159214 h 4102018"/>
              <a:gd name="connsiteX658" fmla="*/ 3532101 w 4469509"/>
              <a:gd name="connsiteY658" fmla="*/ 3162123 h 4102018"/>
              <a:gd name="connsiteX659" fmla="*/ 3511757 w 4469509"/>
              <a:gd name="connsiteY659" fmla="*/ 3197027 h 4102018"/>
              <a:gd name="connsiteX660" fmla="*/ 3514664 w 4469509"/>
              <a:gd name="connsiteY660" fmla="*/ 3197027 h 4102018"/>
              <a:gd name="connsiteX661" fmla="*/ 3532101 w 4469509"/>
              <a:gd name="connsiteY661" fmla="*/ 3185392 h 4102018"/>
              <a:gd name="connsiteX662" fmla="*/ 3529195 w 4469509"/>
              <a:gd name="connsiteY662" fmla="*/ 3176666 h 4102018"/>
              <a:gd name="connsiteX663" fmla="*/ 3540821 w 4469509"/>
              <a:gd name="connsiteY663" fmla="*/ 3156305 h 4102018"/>
              <a:gd name="connsiteX664" fmla="*/ 3569885 w 4469509"/>
              <a:gd name="connsiteY664" fmla="*/ 3144672 h 4102018"/>
              <a:gd name="connsiteX665" fmla="*/ 3561165 w 4469509"/>
              <a:gd name="connsiteY665" fmla="*/ 3165031 h 4102018"/>
              <a:gd name="connsiteX666" fmla="*/ 3558259 w 4469509"/>
              <a:gd name="connsiteY666" fmla="*/ 3170849 h 4102018"/>
              <a:gd name="connsiteX667" fmla="*/ 3555353 w 4469509"/>
              <a:gd name="connsiteY667" fmla="*/ 3211569 h 4102018"/>
              <a:gd name="connsiteX668" fmla="*/ 3540821 w 4469509"/>
              <a:gd name="connsiteY668" fmla="*/ 3223204 h 4102018"/>
              <a:gd name="connsiteX669" fmla="*/ 3462348 w 4469509"/>
              <a:gd name="connsiteY669" fmla="*/ 3316280 h 4102018"/>
              <a:gd name="connsiteX670" fmla="*/ 3386783 w 4469509"/>
              <a:gd name="connsiteY670" fmla="*/ 3400630 h 4102018"/>
              <a:gd name="connsiteX671" fmla="*/ 3372251 w 4469509"/>
              <a:gd name="connsiteY671" fmla="*/ 3409356 h 4102018"/>
              <a:gd name="connsiteX672" fmla="*/ 3351906 w 4469509"/>
              <a:gd name="connsiteY672" fmla="*/ 3420990 h 4102018"/>
              <a:gd name="connsiteX673" fmla="*/ 3314123 w 4469509"/>
              <a:gd name="connsiteY673" fmla="*/ 3450077 h 4102018"/>
              <a:gd name="connsiteX674" fmla="*/ 3317029 w 4469509"/>
              <a:gd name="connsiteY674" fmla="*/ 3455894 h 4102018"/>
              <a:gd name="connsiteX675" fmla="*/ 3325748 w 4469509"/>
              <a:gd name="connsiteY675" fmla="*/ 3452986 h 4102018"/>
              <a:gd name="connsiteX676" fmla="*/ 3325748 w 4469509"/>
              <a:gd name="connsiteY676" fmla="*/ 3455894 h 4102018"/>
              <a:gd name="connsiteX677" fmla="*/ 3267620 w 4469509"/>
              <a:gd name="connsiteY677" fmla="*/ 3502432 h 4102018"/>
              <a:gd name="connsiteX678" fmla="*/ 3264714 w 4469509"/>
              <a:gd name="connsiteY678" fmla="*/ 3499524 h 4102018"/>
              <a:gd name="connsiteX679" fmla="*/ 3282152 w 4469509"/>
              <a:gd name="connsiteY679" fmla="*/ 3476254 h 4102018"/>
              <a:gd name="connsiteX680" fmla="*/ 3279246 w 4469509"/>
              <a:gd name="connsiteY680" fmla="*/ 3473346 h 4102018"/>
              <a:gd name="connsiteX681" fmla="*/ 3270527 w 4469509"/>
              <a:gd name="connsiteY681" fmla="*/ 3487889 h 4102018"/>
              <a:gd name="connsiteX682" fmla="*/ 3255995 w 4469509"/>
              <a:gd name="connsiteY682" fmla="*/ 3496615 h 4102018"/>
              <a:gd name="connsiteX683" fmla="*/ 3232744 w 4469509"/>
              <a:gd name="connsiteY683" fmla="*/ 3508249 h 4102018"/>
              <a:gd name="connsiteX684" fmla="*/ 3215305 w 4469509"/>
              <a:gd name="connsiteY684" fmla="*/ 3525701 h 4102018"/>
              <a:gd name="connsiteX685" fmla="*/ 3203680 w 4469509"/>
              <a:gd name="connsiteY685" fmla="*/ 3540244 h 4102018"/>
              <a:gd name="connsiteX686" fmla="*/ 3206586 w 4469509"/>
              <a:gd name="connsiteY686" fmla="*/ 3540244 h 4102018"/>
              <a:gd name="connsiteX687" fmla="*/ 3154271 w 4469509"/>
              <a:gd name="connsiteY687" fmla="*/ 3572239 h 4102018"/>
              <a:gd name="connsiteX688" fmla="*/ 3250182 w 4469509"/>
              <a:gd name="connsiteY688" fmla="*/ 3473346 h 4102018"/>
              <a:gd name="connsiteX689" fmla="*/ 3232744 w 4469509"/>
              <a:gd name="connsiteY689" fmla="*/ 3487889 h 4102018"/>
              <a:gd name="connsiteX690" fmla="*/ 3203680 w 4469509"/>
              <a:gd name="connsiteY690" fmla="*/ 3514066 h 4102018"/>
              <a:gd name="connsiteX691" fmla="*/ 3197867 w 4469509"/>
              <a:gd name="connsiteY691" fmla="*/ 3514066 h 4102018"/>
              <a:gd name="connsiteX692" fmla="*/ 3183335 w 4469509"/>
              <a:gd name="connsiteY692" fmla="*/ 3522792 h 4102018"/>
              <a:gd name="connsiteX693" fmla="*/ 3165896 w 4469509"/>
              <a:gd name="connsiteY693" fmla="*/ 3543153 h 4102018"/>
              <a:gd name="connsiteX694" fmla="*/ 3133927 w 4469509"/>
              <a:gd name="connsiteY694" fmla="*/ 3578056 h 4102018"/>
              <a:gd name="connsiteX695" fmla="*/ 3119395 w 4469509"/>
              <a:gd name="connsiteY695" fmla="*/ 3610051 h 4102018"/>
              <a:gd name="connsiteX696" fmla="*/ 3125207 w 4469509"/>
              <a:gd name="connsiteY696" fmla="*/ 3607143 h 4102018"/>
              <a:gd name="connsiteX697" fmla="*/ 3116488 w 4469509"/>
              <a:gd name="connsiteY697" fmla="*/ 3621685 h 4102018"/>
              <a:gd name="connsiteX698" fmla="*/ 3131020 w 4469509"/>
              <a:gd name="connsiteY698" fmla="*/ 3618777 h 4102018"/>
              <a:gd name="connsiteX699" fmla="*/ 3296684 w 4469509"/>
              <a:gd name="connsiteY699" fmla="*/ 3534427 h 4102018"/>
              <a:gd name="connsiteX700" fmla="*/ 3325748 w 4469509"/>
              <a:gd name="connsiteY700" fmla="*/ 3511158 h 4102018"/>
              <a:gd name="connsiteX701" fmla="*/ 3328655 w 4469509"/>
              <a:gd name="connsiteY701" fmla="*/ 3514066 h 4102018"/>
              <a:gd name="connsiteX702" fmla="*/ 3401315 w 4469509"/>
              <a:gd name="connsiteY702" fmla="*/ 3470437 h 4102018"/>
              <a:gd name="connsiteX703" fmla="*/ 3418752 w 4469509"/>
              <a:gd name="connsiteY703" fmla="*/ 3461711 h 4102018"/>
              <a:gd name="connsiteX704" fmla="*/ 3529195 w 4469509"/>
              <a:gd name="connsiteY704" fmla="*/ 3380270 h 4102018"/>
              <a:gd name="connsiteX705" fmla="*/ 3700672 w 4469509"/>
              <a:gd name="connsiteY705" fmla="*/ 3229021 h 4102018"/>
              <a:gd name="connsiteX706" fmla="*/ 3712297 w 4469509"/>
              <a:gd name="connsiteY706" fmla="*/ 3211569 h 4102018"/>
              <a:gd name="connsiteX707" fmla="*/ 3689047 w 4469509"/>
              <a:gd name="connsiteY707" fmla="*/ 3229021 h 4102018"/>
              <a:gd name="connsiteX708" fmla="*/ 3575697 w 4469509"/>
              <a:gd name="connsiteY708" fmla="*/ 3333732 h 4102018"/>
              <a:gd name="connsiteX709" fmla="*/ 3468161 w 4469509"/>
              <a:gd name="connsiteY709" fmla="*/ 3420990 h 4102018"/>
              <a:gd name="connsiteX710" fmla="*/ 3401315 w 4469509"/>
              <a:gd name="connsiteY710" fmla="*/ 3470437 h 4102018"/>
              <a:gd name="connsiteX711" fmla="*/ 3380969 w 4469509"/>
              <a:gd name="connsiteY711" fmla="*/ 3479163 h 4102018"/>
              <a:gd name="connsiteX712" fmla="*/ 3357719 w 4469509"/>
              <a:gd name="connsiteY712" fmla="*/ 3487889 h 4102018"/>
              <a:gd name="connsiteX713" fmla="*/ 3375156 w 4469509"/>
              <a:gd name="connsiteY713" fmla="*/ 3473346 h 4102018"/>
              <a:gd name="connsiteX714" fmla="*/ 3491412 w 4469509"/>
              <a:gd name="connsiteY714" fmla="*/ 3391904 h 4102018"/>
              <a:gd name="connsiteX715" fmla="*/ 3613480 w 4469509"/>
              <a:gd name="connsiteY715" fmla="*/ 3290103 h 4102018"/>
              <a:gd name="connsiteX716" fmla="*/ 3764613 w 4469509"/>
              <a:gd name="connsiteY716" fmla="*/ 3133037 h 4102018"/>
              <a:gd name="connsiteX717" fmla="*/ 3869243 w 4469509"/>
              <a:gd name="connsiteY717" fmla="*/ 3002148 h 4102018"/>
              <a:gd name="connsiteX718" fmla="*/ 3962247 w 4469509"/>
              <a:gd name="connsiteY718" fmla="*/ 2853809 h 4102018"/>
              <a:gd name="connsiteX719" fmla="*/ 3979685 w 4469509"/>
              <a:gd name="connsiteY719" fmla="*/ 2818906 h 4102018"/>
              <a:gd name="connsiteX720" fmla="*/ 4011656 w 4469509"/>
              <a:gd name="connsiteY720" fmla="*/ 2757824 h 4102018"/>
              <a:gd name="connsiteX721" fmla="*/ 4040720 w 4469509"/>
              <a:gd name="connsiteY721" fmla="*/ 2714195 h 4102018"/>
              <a:gd name="connsiteX722" fmla="*/ 4043626 w 4469509"/>
              <a:gd name="connsiteY722" fmla="*/ 2720013 h 4102018"/>
              <a:gd name="connsiteX723" fmla="*/ 4055252 w 4469509"/>
              <a:gd name="connsiteY723" fmla="*/ 2702560 h 4102018"/>
              <a:gd name="connsiteX724" fmla="*/ 4066877 w 4469509"/>
              <a:gd name="connsiteY724" fmla="*/ 2705469 h 4102018"/>
              <a:gd name="connsiteX725" fmla="*/ 4046533 w 4469509"/>
              <a:gd name="connsiteY725" fmla="*/ 2752007 h 4102018"/>
              <a:gd name="connsiteX726" fmla="*/ 4052345 w 4469509"/>
              <a:gd name="connsiteY726" fmla="*/ 2752007 h 4102018"/>
              <a:gd name="connsiteX727" fmla="*/ 4063971 w 4469509"/>
              <a:gd name="connsiteY727" fmla="*/ 2728739 h 4102018"/>
              <a:gd name="connsiteX728" fmla="*/ 4093034 w 4469509"/>
              <a:gd name="connsiteY728" fmla="*/ 2664749 h 4102018"/>
              <a:gd name="connsiteX729" fmla="*/ 4110473 w 4469509"/>
              <a:gd name="connsiteY729" fmla="*/ 2658931 h 4102018"/>
              <a:gd name="connsiteX730" fmla="*/ 4101754 w 4469509"/>
              <a:gd name="connsiteY730" fmla="*/ 2679292 h 4102018"/>
              <a:gd name="connsiteX731" fmla="*/ 4098848 w 4469509"/>
              <a:gd name="connsiteY731" fmla="*/ 2670566 h 4102018"/>
              <a:gd name="connsiteX732" fmla="*/ 4037813 w 4469509"/>
              <a:gd name="connsiteY732" fmla="*/ 2836358 h 4102018"/>
              <a:gd name="connsiteX733" fmla="*/ 4058158 w 4469509"/>
              <a:gd name="connsiteY733" fmla="*/ 2815997 h 4102018"/>
              <a:gd name="connsiteX734" fmla="*/ 4084316 w 4469509"/>
              <a:gd name="connsiteY734" fmla="*/ 2757824 h 4102018"/>
              <a:gd name="connsiteX735" fmla="*/ 4125005 w 4469509"/>
              <a:gd name="connsiteY735" fmla="*/ 2656023 h 4102018"/>
              <a:gd name="connsiteX736" fmla="*/ 4148256 w 4469509"/>
              <a:gd name="connsiteY736" fmla="*/ 2589124 h 4102018"/>
              <a:gd name="connsiteX737" fmla="*/ 4145350 w 4469509"/>
              <a:gd name="connsiteY737" fmla="*/ 2586216 h 4102018"/>
              <a:gd name="connsiteX738" fmla="*/ 4122098 w 4469509"/>
              <a:gd name="connsiteY738" fmla="*/ 2635662 h 4102018"/>
              <a:gd name="connsiteX739" fmla="*/ 4119192 w 4469509"/>
              <a:gd name="connsiteY739" fmla="*/ 2632754 h 4102018"/>
              <a:gd name="connsiteX740" fmla="*/ 4142443 w 4469509"/>
              <a:gd name="connsiteY740" fmla="*/ 2571673 h 4102018"/>
              <a:gd name="connsiteX741" fmla="*/ 4151162 w 4469509"/>
              <a:gd name="connsiteY741" fmla="*/ 2560038 h 4102018"/>
              <a:gd name="connsiteX742" fmla="*/ 4168601 w 4469509"/>
              <a:gd name="connsiteY742" fmla="*/ 2516409 h 4102018"/>
              <a:gd name="connsiteX743" fmla="*/ 4171507 w 4469509"/>
              <a:gd name="connsiteY743" fmla="*/ 2487322 h 4102018"/>
              <a:gd name="connsiteX744" fmla="*/ 4206384 w 4469509"/>
              <a:gd name="connsiteY744" fmla="*/ 2356435 h 4102018"/>
              <a:gd name="connsiteX745" fmla="*/ 4212197 w 4469509"/>
              <a:gd name="connsiteY745" fmla="*/ 2356435 h 4102018"/>
              <a:gd name="connsiteX746" fmla="*/ 4206384 w 4469509"/>
              <a:gd name="connsiteY746" fmla="*/ 2417516 h 4102018"/>
              <a:gd name="connsiteX747" fmla="*/ 4218009 w 4469509"/>
              <a:gd name="connsiteY747" fmla="*/ 2391338 h 4102018"/>
              <a:gd name="connsiteX748" fmla="*/ 4241261 w 4469509"/>
              <a:gd name="connsiteY748" fmla="*/ 2260450 h 4102018"/>
              <a:gd name="connsiteX749" fmla="*/ 4249980 w 4469509"/>
              <a:gd name="connsiteY749" fmla="*/ 2245907 h 4102018"/>
              <a:gd name="connsiteX750" fmla="*/ 4252886 w 4469509"/>
              <a:gd name="connsiteY750" fmla="*/ 2245907 h 4102018"/>
              <a:gd name="connsiteX751" fmla="*/ 4252886 w 4469509"/>
              <a:gd name="connsiteY751" fmla="*/ 2266268 h 4102018"/>
              <a:gd name="connsiteX752" fmla="*/ 4249980 w 4469509"/>
              <a:gd name="connsiteY752" fmla="*/ 2257542 h 4102018"/>
              <a:gd name="connsiteX753" fmla="*/ 4252886 w 4469509"/>
              <a:gd name="connsiteY753" fmla="*/ 2289536 h 4102018"/>
              <a:gd name="connsiteX754" fmla="*/ 4258699 w 4469509"/>
              <a:gd name="connsiteY754" fmla="*/ 2289536 h 4102018"/>
              <a:gd name="connsiteX755" fmla="*/ 4270325 w 4469509"/>
              <a:gd name="connsiteY755" fmla="*/ 2216821 h 4102018"/>
              <a:gd name="connsiteX756" fmla="*/ 4276137 w 4469509"/>
              <a:gd name="connsiteY756" fmla="*/ 2216821 h 4102018"/>
              <a:gd name="connsiteX757" fmla="*/ 4270325 w 4469509"/>
              <a:gd name="connsiteY757" fmla="*/ 2277902 h 4102018"/>
              <a:gd name="connsiteX758" fmla="*/ 4276137 w 4469509"/>
              <a:gd name="connsiteY758" fmla="*/ 2277902 h 4102018"/>
              <a:gd name="connsiteX759" fmla="*/ 4284857 w 4469509"/>
              <a:gd name="connsiteY759" fmla="*/ 2184826 h 4102018"/>
              <a:gd name="connsiteX760" fmla="*/ 4279044 w 4469509"/>
              <a:gd name="connsiteY760" fmla="*/ 2184826 h 4102018"/>
              <a:gd name="connsiteX761" fmla="*/ 4279044 w 4469509"/>
              <a:gd name="connsiteY761" fmla="*/ 2199369 h 4102018"/>
              <a:gd name="connsiteX762" fmla="*/ 4267418 w 4469509"/>
              <a:gd name="connsiteY762" fmla="*/ 2211004 h 4102018"/>
              <a:gd name="connsiteX763" fmla="*/ 4284857 w 4469509"/>
              <a:gd name="connsiteY763" fmla="*/ 2085932 h 4102018"/>
              <a:gd name="connsiteX764" fmla="*/ 4284857 w 4469509"/>
              <a:gd name="connsiteY764" fmla="*/ 2109202 h 4102018"/>
              <a:gd name="connsiteX765" fmla="*/ 4290669 w 4469509"/>
              <a:gd name="connsiteY765" fmla="*/ 2109202 h 4102018"/>
              <a:gd name="connsiteX766" fmla="*/ 4290669 w 4469509"/>
              <a:gd name="connsiteY766" fmla="*/ 2062664 h 4102018"/>
              <a:gd name="connsiteX767" fmla="*/ 4290669 w 4469509"/>
              <a:gd name="connsiteY767" fmla="*/ 2045212 h 4102018"/>
              <a:gd name="connsiteX768" fmla="*/ 4287763 w 4469509"/>
              <a:gd name="connsiteY768" fmla="*/ 1972496 h 4102018"/>
              <a:gd name="connsiteX769" fmla="*/ 4290669 w 4469509"/>
              <a:gd name="connsiteY769" fmla="*/ 1943410 h 4102018"/>
              <a:gd name="connsiteX770" fmla="*/ 4293576 w 4469509"/>
              <a:gd name="connsiteY770" fmla="*/ 1917233 h 4102018"/>
              <a:gd name="connsiteX771" fmla="*/ 4284857 w 4469509"/>
              <a:gd name="connsiteY771" fmla="*/ 1882329 h 4102018"/>
              <a:gd name="connsiteX772" fmla="*/ 4276137 w 4469509"/>
              <a:gd name="connsiteY772" fmla="*/ 1812523 h 4102018"/>
              <a:gd name="connsiteX773" fmla="*/ 4276137 w 4469509"/>
              <a:gd name="connsiteY773" fmla="*/ 1757259 h 4102018"/>
              <a:gd name="connsiteX774" fmla="*/ 4270325 w 4469509"/>
              <a:gd name="connsiteY774" fmla="*/ 1678725 h 4102018"/>
              <a:gd name="connsiteX775" fmla="*/ 4276137 w 4469509"/>
              <a:gd name="connsiteY775" fmla="*/ 1664182 h 4102018"/>
              <a:gd name="connsiteX776" fmla="*/ 4281950 w 4469509"/>
              <a:gd name="connsiteY776" fmla="*/ 1675817 h 4102018"/>
              <a:gd name="connsiteX777" fmla="*/ 4281950 w 4469509"/>
              <a:gd name="connsiteY777" fmla="*/ 1672908 h 4102018"/>
              <a:gd name="connsiteX778" fmla="*/ 4279044 w 4469509"/>
              <a:gd name="connsiteY778" fmla="*/ 1649640 h 4102018"/>
              <a:gd name="connsiteX779" fmla="*/ 4287763 w 4469509"/>
              <a:gd name="connsiteY779" fmla="*/ 1664182 h 4102018"/>
              <a:gd name="connsiteX780" fmla="*/ 4293576 w 4469509"/>
              <a:gd name="connsiteY780" fmla="*/ 1768893 h 4102018"/>
              <a:gd name="connsiteX781" fmla="*/ 4296482 w 4469509"/>
              <a:gd name="connsiteY781" fmla="*/ 1771801 h 4102018"/>
              <a:gd name="connsiteX782" fmla="*/ 4299389 w 4469509"/>
              <a:gd name="connsiteY782" fmla="*/ 1780527 h 4102018"/>
              <a:gd name="connsiteX783" fmla="*/ 4296482 w 4469509"/>
              <a:gd name="connsiteY783" fmla="*/ 1789253 h 4102018"/>
              <a:gd name="connsiteX784" fmla="*/ 4299389 w 4469509"/>
              <a:gd name="connsiteY784" fmla="*/ 1838700 h 4102018"/>
              <a:gd name="connsiteX785" fmla="*/ 4305016 w 4469509"/>
              <a:gd name="connsiteY785" fmla="*/ 1861227 h 4102018"/>
              <a:gd name="connsiteX786" fmla="*/ 4304474 w 4469509"/>
              <a:gd name="connsiteY786" fmla="*/ 1861605 h 4102018"/>
              <a:gd name="connsiteX787" fmla="*/ 4305201 w 4469509"/>
              <a:gd name="connsiteY787" fmla="*/ 1861969 h 4102018"/>
              <a:gd name="connsiteX788" fmla="*/ 4305016 w 4469509"/>
              <a:gd name="connsiteY788" fmla="*/ 1861227 h 4102018"/>
              <a:gd name="connsiteX789" fmla="*/ 4308108 w 4469509"/>
              <a:gd name="connsiteY789" fmla="*/ 1859061 h 4102018"/>
              <a:gd name="connsiteX790" fmla="*/ 4313921 w 4469509"/>
              <a:gd name="connsiteY790" fmla="*/ 1931775 h 4102018"/>
              <a:gd name="connsiteX791" fmla="*/ 4313921 w 4469509"/>
              <a:gd name="connsiteY791" fmla="*/ 1867786 h 4102018"/>
              <a:gd name="connsiteX792" fmla="*/ 4305201 w 4469509"/>
              <a:gd name="connsiteY792" fmla="*/ 1771801 h 4102018"/>
              <a:gd name="connsiteX793" fmla="*/ 4316826 w 4469509"/>
              <a:gd name="connsiteY793" fmla="*/ 1780527 h 4102018"/>
              <a:gd name="connsiteX794" fmla="*/ 4316826 w 4469509"/>
              <a:gd name="connsiteY794" fmla="*/ 1763076 h 4102018"/>
              <a:gd name="connsiteX795" fmla="*/ 4319733 w 4469509"/>
              <a:gd name="connsiteY795" fmla="*/ 1763076 h 4102018"/>
              <a:gd name="connsiteX796" fmla="*/ 4328453 w 4469509"/>
              <a:gd name="connsiteY796" fmla="*/ 1832882 h 4102018"/>
              <a:gd name="connsiteX797" fmla="*/ 4331358 w 4469509"/>
              <a:gd name="connsiteY797" fmla="*/ 1824156 h 4102018"/>
              <a:gd name="connsiteX798" fmla="*/ 4334265 w 4469509"/>
              <a:gd name="connsiteY798" fmla="*/ 1824156 h 4102018"/>
              <a:gd name="connsiteX799" fmla="*/ 4337172 w 4469509"/>
              <a:gd name="connsiteY799" fmla="*/ 1844517 h 4102018"/>
              <a:gd name="connsiteX800" fmla="*/ 4340078 w 4469509"/>
              <a:gd name="connsiteY800" fmla="*/ 1838700 h 4102018"/>
              <a:gd name="connsiteX801" fmla="*/ 4340078 w 4469509"/>
              <a:gd name="connsiteY801" fmla="*/ 1879420 h 4102018"/>
              <a:gd name="connsiteX802" fmla="*/ 4342985 w 4469509"/>
              <a:gd name="connsiteY802" fmla="*/ 1920141 h 4102018"/>
              <a:gd name="connsiteX803" fmla="*/ 4348797 w 4469509"/>
              <a:gd name="connsiteY803" fmla="*/ 1920141 h 4102018"/>
              <a:gd name="connsiteX804" fmla="*/ 4337172 w 4469509"/>
              <a:gd name="connsiteY804" fmla="*/ 1681634 h 4102018"/>
              <a:gd name="connsiteX805" fmla="*/ 4348797 w 4469509"/>
              <a:gd name="connsiteY805" fmla="*/ 1707812 h 4102018"/>
              <a:gd name="connsiteX806" fmla="*/ 4337172 w 4469509"/>
              <a:gd name="connsiteY806" fmla="*/ 1649640 h 4102018"/>
              <a:gd name="connsiteX807" fmla="*/ 4325546 w 4469509"/>
              <a:gd name="connsiteY807" fmla="*/ 1626370 h 4102018"/>
              <a:gd name="connsiteX808" fmla="*/ 4322640 w 4469509"/>
              <a:gd name="connsiteY808" fmla="*/ 1594376 h 4102018"/>
              <a:gd name="connsiteX809" fmla="*/ 4313921 w 4469509"/>
              <a:gd name="connsiteY809" fmla="*/ 1542021 h 4102018"/>
              <a:gd name="connsiteX810" fmla="*/ 4261605 w 4469509"/>
              <a:gd name="connsiteY810" fmla="*/ 1393681 h 4102018"/>
              <a:gd name="connsiteX811" fmla="*/ 4226729 w 4469509"/>
              <a:gd name="connsiteY811" fmla="*/ 1309330 h 4102018"/>
              <a:gd name="connsiteX812" fmla="*/ 4209290 w 4469509"/>
              <a:gd name="connsiteY812" fmla="*/ 1256975 h 4102018"/>
              <a:gd name="connsiteX813" fmla="*/ 4151162 w 4469509"/>
              <a:gd name="connsiteY813" fmla="*/ 1134813 h 4102018"/>
              <a:gd name="connsiteX814" fmla="*/ 4104660 w 4469509"/>
              <a:gd name="connsiteY814" fmla="*/ 1053371 h 4102018"/>
              <a:gd name="connsiteX815" fmla="*/ 4095941 w 4469509"/>
              <a:gd name="connsiteY815" fmla="*/ 1035920 h 4102018"/>
              <a:gd name="connsiteX816" fmla="*/ 4098848 w 4469509"/>
              <a:gd name="connsiteY816" fmla="*/ 1033012 h 4102018"/>
              <a:gd name="connsiteX817" fmla="*/ 4116286 w 4469509"/>
              <a:gd name="connsiteY817" fmla="*/ 1056280 h 4102018"/>
              <a:gd name="connsiteX818" fmla="*/ 4119192 w 4469509"/>
              <a:gd name="connsiteY818" fmla="*/ 1053371 h 4102018"/>
              <a:gd name="connsiteX819" fmla="*/ 4081409 w 4469509"/>
              <a:gd name="connsiteY819" fmla="*/ 995199 h 4102018"/>
              <a:gd name="connsiteX820" fmla="*/ 4078502 w 4469509"/>
              <a:gd name="connsiteY820" fmla="*/ 992291 h 4102018"/>
              <a:gd name="connsiteX821" fmla="*/ 4075597 w 4469509"/>
              <a:gd name="connsiteY821" fmla="*/ 977748 h 4102018"/>
              <a:gd name="connsiteX822" fmla="*/ 4055252 w 4469509"/>
              <a:gd name="connsiteY822" fmla="*/ 939936 h 4102018"/>
              <a:gd name="connsiteX823" fmla="*/ 4020375 w 4469509"/>
              <a:gd name="connsiteY823" fmla="*/ 899214 h 4102018"/>
              <a:gd name="connsiteX824" fmla="*/ 4026188 w 4469509"/>
              <a:gd name="connsiteY824" fmla="*/ 896306 h 4102018"/>
              <a:gd name="connsiteX825" fmla="*/ 4011656 w 4469509"/>
              <a:gd name="connsiteY825" fmla="*/ 870129 h 4102018"/>
              <a:gd name="connsiteX826" fmla="*/ 4005843 w 4469509"/>
              <a:gd name="connsiteY826" fmla="*/ 841042 h 4102018"/>
              <a:gd name="connsiteX827" fmla="*/ 3988405 w 4469509"/>
              <a:gd name="connsiteY827" fmla="*/ 803230 h 4102018"/>
              <a:gd name="connsiteX828" fmla="*/ 3927370 w 4469509"/>
              <a:gd name="connsiteY828" fmla="*/ 733424 h 4102018"/>
              <a:gd name="connsiteX829" fmla="*/ 3915745 w 4469509"/>
              <a:gd name="connsiteY829" fmla="*/ 730515 h 4102018"/>
              <a:gd name="connsiteX830" fmla="*/ 3886681 w 4469509"/>
              <a:gd name="connsiteY830" fmla="*/ 701428 h 4102018"/>
              <a:gd name="connsiteX831" fmla="*/ 3883775 w 4469509"/>
              <a:gd name="connsiteY831" fmla="*/ 704337 h 4102018"/>
              <a:gd name="connsiteX832" fmla="*/ 3927370 w 4469509"/>
              <a:gd name="connsiteY832" fmla="*/ 753783 h 4102018"/>
              <a:gd name="connsiteX833" fmla="*/ 4000030 w 4469509"/>
              <a:gd name="connsiteY833" fmla="*/ 864311 h 4102018"/>
              <a:gd name="connsiteX834" fmla="*/ 4017469 w 4469509"/>
              <a:gd name="connsiteY834" fmla="*/ 890489 h 4102018"/>
              <a:gd name="connsiteX835" fmla="*/ 4017469 w 4469509"/>
              <a:gd name="connsiteY835" fmla="*/ 910849 h 4102018"/>
              <a:gd name="connsiteX836" fmla="*/ 3968060 w 4469509"/>
              <a:gd name="connsiteY836" fmla="*/ 849768 h 4102018"/>
              <a:gd name="connsiteX837" fmla="*/ 3975642 w 4469509"/>
              <a:gd name="connsiteY837" fmla="*/ 870002 h 4102018"/>
              <a:gd name="connsiteX838" fmla="*/ 3968060 w 4469509"/>
              <a:gd name="connsiteY838" fmla="*/ 864311 h 4102018"/>
              <a:gd name="connsiteX839" fmla="*/ 3941902 w 4469509"/>
              <a:gd name="connsiteY839" fmla="*/ 829408 h 4102018"/>
              <a:gd name="connsiteX840" fmla="*/ 3845992 w 4469509"/>
              <a:gd name="connsiteY840" fmla="*/ 710154 h 4102018"/>
              <a:gd name="connsiteX841" fmla="*/ 3840179 w 4469509"/>
              <a:gd name="connsiteY841" fmla="*/ 715972 h 4102018"/>
              <a:gd name="connsiteX842" fmla="*/ 3889588 w 4469509"/>
              <a:gd name="connsiteY842" fmla="*/ 785779 h 4102018"/>
              <a:gd name="connsiteX843" fmla="*/ 3907026 w 4469509"/>
              <a:gd name="connsiteY843" fmla="*/ 803230 h 4102018"/>
              <a:gd name="connsiteX844" fmla="*/ 3950621 w 4469509"/>
              <a:gd name="connsiteY844" fmla="*/ 861403 h 4102018"/>
              <a:gd name="connsiteX845" fmla="*/ 3988405 w 4469509"/>
              <a:gd name="connsiteY845" fmla="*/ 916666 h 4102018"/>
              <a:gd name="connsiteX846" fmla="*/ 3901213 w 4469509"/>
              <a:gd name="connsiteY846" fmla="*/ 809047 h 4102018"/>
              <a:gd name="connsiteX847" fmla="*/ 3840179 w 4469509"/>
              <a:gd name="connsiteY847" fmla="*/ 742149 h 4102018"/>
              <a:gd name="connsiteX848" fmla="*/ 3831460 w 4469509"/>
              <a:gd name="connsiteY848" fmla="*/ 730515 h 4102018"/>
              <a:gd name="connsiteX849" fmla="*/ 3811115 w 4469509"/>
              <a:gd name="connsiteY849" fmla="*/ 707246 h 4102018"/>
              <a:gd name="connsiteX850" fmla="*/ 3747174 w 4469509"/>
              <a:gd name="connsiteY850" fmla="*/ 637439 h 4102018"/>
              <a:gd name="connsiteX851" fmla="*/ 3715204 w 4469509"/>
              <a:gd name="connsiteY851" fmla="*/ 605444 h 4102018"/>
              <a:gd name="connsiteX852" fmla="*/ 3694860 w 4469509"/>
              <a:gd name="connsiteY852" fmla="*/ 590900 h 4102018"/>
              <a:gd name="connsiteX853" fmla="*/ 3668702 w 4469509"/>
              <a:gd name="connsiteY853" fmla="*/ 561815 h 4102018"/>
              <a:gd name="connsiteX854" fmla="*/ 3683234 w 4469509"/>
              <a:gd name="connsiteY854" fmla="*/ 570541 h 4102018"/>
              <a:gd name="connsiteX855" fmla="*/ 3741361 w 4469509"/>
              <a:gd name="connsiteY855" fmla="*/ 608352 h 4102018"/>
              <a:gd name="connsiteX856" fmla="*/ 3738456 w 4469509"/>
              <a:gd name="connsiteY856" fmla="*/ 599626 h 4102018"/>
              <a:gd name="connsiteX857" fmla="*/ 3671608 w 4469509"/>
              <a:gd name="connsiteY857" fmla="*/ 532728 h 4102018"/>
              <a:gd name="connsiteX858" fmla="*/ 3657076 w 4469509"/>
              <a:gd name="connsiteY858" fmla="*/ 526911 h 4102018"/>
              <a:gd name="connsiteX859" fmla="*/ 3654170 w 4469509"/>
              <a:gd name="connsiteY859" fmla="*/ 529820 h 4102018"/>
              <a:gd name="connsiteX860" fmla="*/ 3630919 w 4469509"/>
              <a:gd name="connsiteY860" fmla="*/ 509459 h 4102018"/>
              <a:gd name="connsiteX861" fmla="*/ 3549540 w 4469509"/>
              <a:gd name="connsiteY861" fmla="*/ 448378 h 4102018"/>
              <a:gd name="connsiteX862" fmla="*/ 3453629 w 4469509"/>
              <a:gd name="connsiteY862" fmla="*/ 387297 h 4102018"/>
              <a:gd name="connsiteX863" fmla="*/ 3444910 w 4469509"/>
              <a:gd name="connsiteY863" fmla="*/ 384388 h 4102018"/>
              <a:gd name="connsiteX864" fmla="*/ 3398408 w 4469509"/>
              <a:gd name="connsiteY864" fmla="*/ 355302 h 4102018"/>
              <a:gd name="connsiteX865" fmla="*/ 3389688 w 4469509"/>
              <a:gd name="connsiteY865" fmla="*/ 352394 h 4102018"/>
              <a:gd name="connsiteX866" fmla="*/ 3372251 w 4469509"/>
              <a:gd name="connsiteY866" fmla="*/ 340759 h 4102018"/>
              <a:gd name="connsiteX867" fmla="*/ 3351906 w 4469509"/>
              <a:gd name="connsiteY867" fmla="*/ 332033 h 4102018"/>
              <a:gd name="connsiteX868" fmla="*/ 3317029 w 4469509"/>
              <a:gd name="connsiteY868" fmla="*/ 311673 h 4102018"/>
              <a:gd name="connsiteX869" fmla="*/ 3314123 w 4469509"/>
              <a:gd name="connsiteY869" fmla="*/ 302947 h 4102018"/>
              <a:gd name="connsiteX870" fmla="*/ 3279246 w 4469509"/>
              <a:gd name="connsiteY870" fmla="*/ 285495 h 4102018"/>
              <a:gd name="connsiteX871" fmla="*/ 3258901 w 4469509"/>
              <a:gd name="connsiteY871" fmla="*/ 273861 h 4102018"/>
              <a:gd name="connsiteX872" fmla="*/ 3258901 w 4469509"/>
              <a:gd name="connsiteY872" fmla="*/ 282586 h 4102018"/>
              <a:gd name="connsiteX873" fmla="*/ 3250182 w 4469509"/>
              <a:gd name="connsiteY873" fmla="*/ 279678 h 4102018"/>
              <a:gd name="connsiteX874" fmla="*/ 3218212 w 4469509"/>
              <a:gd name="connsiteY874" fmla="*/ 265135 h 4102018"/>
              <a:gd name="connsiteX875" fmla="*/ 3200774 w 4469509"/>
              <a:gd name="connsiteY875" fmla="*/ 256409 h 4102018"/>
              <a:gd name="connsiteX876" fmla="*/ 3215305 w 4469509"/>
              <a:gd name="connsiteY876" fmla="*/ 256409 h 4102018"/>
              <a:gd name="connsiteX877" fmla="*/ 3209492 w 4469509"/>
              <a:gd name="connsiteY877" fmla="*/ 253501 h 4102018"/>
              <a:gd name="connsiteX878" fmla="*/ 3177522 w 4469509"/>
              <a:gd name="connsiteY878" fmla="*/ 244775 h 4102018"/>
              <a:gd name="connsiteX879" fmla="*/ 3142646 w 4469509"/>
              <a:gd name="connsiteY879" fmla="*/ 227323 h 4102018"/>
              <a:gd name="connsiteX880" fmla="*/ 3081611 w 4469509"/>
              <a:gd name="connsiteY880" fmla="*/ 204054 h 4102018"/>
              <a:gd name="connsiteX881" fmla="*/ 3069986 w 4469509"/>
              <a:gd name="connsiteY881" fmla="*/ 195328 h 4102018"/>
              <a:gd name="connsiteX882" fmla="*/ 3046735 w 4469509"/>
              <a:gd name="connsiteY882" fmla="*/ 192419 h 4102018"/>
              <a:gd name="connsiteX883" fmla="*/ 2968262 w 4469509"/>
              <a:gd name="connsiteY883" fmla="*/ 166242 h 4102018"/>
              <a:gd name="connsiteX884" fmla="*/ 2942105 w 4469509"/>
              <a:gd name="connsiteY884" fmla="*/ 163334 h 4102018"/>
              <a:gd name="connsiteX885" fmla="*/ 2886883 w 4469509"/>
              <a:gd name="connsiteY885" fmla="*/ 148790 h 4102018"/>
              <a:gd name="connsiteX886" fmla="*/ 2433038 w 4469509"/>
              <a:gd name="connsiteY886" fmla="*/ 407 h 4102018"/>
              <a:gd name="connsiteX887" fmla="*/ 2447573 w 4469509"/>
              <a:gd name="connsiteY887" fmla="*/ 4406 h 4102018"/>
              <a:gd name="connsiteX888" fmla="*/ 2470827 w 4469509"/>
              <a:gd name="connsiteY888" fmla="*/ 7314 h 4102018"/>
              <a:gd name="connsiteX889" fmla="*/ 2604543 w 4469509"/>
              <a:gd name="connsiteY889" fmla="*/ 13131 h 4102018"/>
              <a:gd name="connsiteX890" fmla="*/ 2633611 w 4469509"/>
              <a:gd name="connsiteY890" fmla="*/ 16039 h 4102018"/>
              <a:gd name="connsiteX891" fmla="*/ 2653959 w 4469509"/>
              <a:gd name="connsiteY891" fmla="*/ 18947 h 4102018"/>
              <a:gd name="connsiteX892" fmla="*/ 2738258 w 4469509"/>
              <a:gd name="connsiteY892" fmla="*/ 36396 h 4102018"/>
              <a:gd name="connsiteX893" fmla="*/ 2816743 w 4469509"/>
              <a:gd name="connsiteY893" fmla="*/ 50937 h 4102018"/>
              <a:gd name="connsiteX894" fmla="*/ 2889414 w 4469509"/>
              <a:gd name="connsiteY894" fmla="*/ 59661 h 4102018"/>
              <a:gd name="connsiteX895" fmla="*/ 2930110 w 4469509"/>
              <a:gd name="connsiteY895" fmla="*/ 68386 h 4102018"/>
              <a:gd name="connsiteX896" fmla="*/ 2967900 w 4469509"/>
              <a:gd name="connsiteY896" fmla="*/ 82927 h 4102018"/>
              <a:gd name="connsiteX897" fmla="*/ 2979527 w 4469509"/>
              <a:gd name="connsiteY897" fmla="*/ 85835 h 4102018"/>
              <a:gd name="connsiteX898" fmla="*/ 2988247 w 4469509"/>
              <a:gd name="connsiteY898" fmla="*/ 82927 h 4102018"/>
              <a:gd name="connsiteX899" fmla="*/ 3002782 w 4469509"/>
              <a:gd name="connsiteY899" fmla="*/ 88743 h 4102018"/>
              <a:gd name="connsiteX900" fmla="*/ 3028944 w 4469509"/>
              <a:gd name="connsiteY900" fmla="*/ 94559 h 4102018"/>
              <a:gd name="connsiteX901" fmla="*/ 3028944 w 4469509"/>
              <a:gd name="connsiteY901" fmla="*/ 97467 h 4102018"/>
              <a:gd name="connsiteX902" fmla="*/ 3008595 w 4469509"/>
              <a:gd name="connsiteY902" fmla="*/ 91651 h 4102018"/>
              <a:gd name="connsiteX903" fmla="*/ 3069639 w 4469509"/>
              <a:gd name="connsiteY903" fmla="*/ 114917 h 4102018"/>
              <a:gd name="connsiteX904" fmla="*/ 3203355 w 4469509"/>
              <a:gd name="connsiteY904" fmla="*/ 164356 h 4102018"/>
              <a:gd name="connsiteX905" fmla="*/ 3244051 w 4469509"/>
              <a:gd name="connsiteY905" fmla="*/ 184712 h 4102018"/>
              <a:gd name="connsiteX906" fmla="*/ 3310908 w 4469509"/>
              <a:gd name="connsiteY906" fmla="*/ 213794 h 4102018"/>
              <a:gd name="connsiteX907" fmla="*/ 3377767 w 4469509"/>
              <a:gd name="connsiteY907" fmla="*/ 248693 h 4102018"/>
              <a:gd name="connsiteX908" fmla="*/ 3409742 w 4469509"/>
              <a:gd name="connsiteY908" fmla="*/ 263233 h 4102018"/>
              <a:gd name="connsiteX909" fmla="*/ 3485320 w 4469509"/>
              <a:gd name="connsiteY909" fmla="*/ 306856 h 4102018"/>
              <a:gd name="connsiteX910" fmla="*/ 3496947 w 4469509"/>
              <a:gd name="connsiteY910" fmla="*/ 312673 h 4102018"/>
              <a:gd name="connsiteX911" fmla="*/ 3575432 w 4469509"/>
              <a:gd name="connsiteY911" fmla="*/ 367927 h 4102018"/>
              <a:gd name="connsiteX912" fmla="*/ 3575432 w 4469509"/>
              <a:gd name="connsiteY912" fmla="*/ 370835 h 4102018"/>
              <a:gd name="connsiteX913" fmla="*/ 3581246 w 4469509"/>
              <a:gd name="connsiteY913" fmla="*/ 376652 h 4102018"/>
              <a:gd name="connsiteX914" fmla="*/ 3581246 w 4469509"/>
              <a:gd name="connsiteY914" fmla="*/ 367927 h 4102018"/>
              <a:gd name="connsiteX915" fmla="*/ 3584153 w 4469509"/>
              <a:gd name="connsiteY915" fmla="*/ 370835 h 4102018"/>
              <a:gd name="connsiteX916" fmla="*/ 3587060 w 4469509"/>
              <a:gd name="connsiteY916" fmla="*/ 370835 h 4102018"/>
              <a:gd name="connsiteX917" fmla="*/ 3589966 w 4469509"/>
              <a:gd name="connsiteY917" fmla="*/ 376652 h 4102018"/>
              <a:gd name="connsiteX918" fmla="*/ 3592874 w 4469509"/>
              <a:gd name="connsiteY918" fmla="*/ 379560 h 4102018"/>
              <a:gd name="connsiteX919" fmla="*/ 3592874 w 4469509"/>
              <a:gd name="connsiteY919" fmla="*/ 382468 h 4102018"/>
              <a:gd name="connsiteX920" fmla="*/ 3592874 w 4469509"/>
              <a:gd name="connsiteY920" fmla="*/ 385377 h 4102018"/>
              <a:gd name="connsiteX921" fmla="*/ 3595780 w 4469509"/>
              <a:gd name="connsiteY921" fmla="*/ 388285 h 4102018"/>
              <a:gd name="connsiteX922" fmla="*/ 3598687 w 4469509"/>
              <a:gd name="connsiteY922" fmla="*/ 382468 h 4102018"/>
              <a:gd name="connsiteX923" fmla="*/ 3610314 w 4469509"/>
              <a:gd name="connsiteY923" fmla="*/ 388285 h 4102018"/>
              <a:gd name="connsiteX924" fmla="*/ 3717868 w 4469509"/>
              <a:gd name="connsiteY924" fmla="*/ 472622 h 4102018"/>
              <a:gd name="connsiteX925" fmla="*/ 3767285 w 4469509"/>
              <a:gd name="connsiteY925" fmla="*/ 516244 h 4102018"/>
              <a:gd name="connsiteX926" fmla="*/ 3799260 w 4469509"/>
              <a:gd name="connsiteY926" fmla="*/ 548234 h 4102018"/>
              <a:gd name="connsiteX927" fmla="*/ 3834143 w 4469509"/>
              <a:gd name="connsiteY927" fmla="*/ 580224 h 4102018"/>
              <a:gd name="connsiteX928" fmla="*/ 3839957 w 4469509"/>
              <a:gd name="connsiteY928" fmla="*/ 586041 h 4102018"/>
              <a:gd name="connsiteX929" fmla="*/ 3837049 w 4469509"/>
              <a:gd name="connsiteY929" fmla="*/ 591857 h 4102018"/>
              <a:gd name="connsiteX930" fmla="*/ 3845770 w 4469509"/>
              <a:gd name="connsiteY930" fmla="*/ 594765 h 4102018"/>
              <a:gd name="connsiteX931" fmla="*/ 3866118 w 4469509"/>
              <a:gd name="connsiteY931" fmla="*/ 609306 h 4102018"/>
              <a:gd name="connsiteX932" fmla="*/ 3889373 w 4469509"/>
              <a:gd name="connsiteY932" fmla="*/ 638387 h 4102018"/>
              <a:gd name="connsiteX933" fmla="*/ 4028902 w 4469509"/>
              <a:gd name="connsiteY933" fmla="*/ 818694 h 4102018"/>
              <a:gd name="connsiteX934" fmla="*/ 4104480 w 4469509"/>
              <a:gd name="connsiteY934" fmla="*/ 929205 h 4102018"/>
              <a:gd name="connsiteX935" fmla="*/ 4180058 w 4469509"/>
              <a:gd name="connsiteY935" fmla="*/ 1065888 h 4102018"/>
              <a:gd name="connsiteX936" fmla="*/ 4290519 w 4469509"/>
              <a:gd name="connsiteY936" fmla="*/ 1324716 h 4102018"/>
              <a:gd name="connsiteX937" fmla="*/ 4307960 w 4469509"/>
              <a:gd name="connsiteY937" fmla="*/ 1391604 h 4102018"/>
              <a:gd name="connsiteX938" fmla="*/ 4299239 w 4469509"/>
              <a:gd name="connsiteY938" fmla="*/ 1374154 h 4102018"/>
              <a:gd name="connsiteX939" fmla="*/ 4313774 w 4469509"/>
              <a:gd name="connsiteY939" fmla="*/ 1452675 h 4102018"/>
              <a:gd name="connsiteX940" fmla="*/ 4316680 w 4469509"/>
              <a:gd name="connsiteY940" fmla="*/ 1467216 h 4102018"/>
              <a:gd name="connsiteX941" fmla="*/ 4319588 w 4469509"/>
              <a:gd name="connsiteY941" fmla="*/ 1455583 h 4102018"/>
              <a:gd name="connsiteX942" fmla="*/ 4325401 w 4469509"/>
              <a:gd name="connsiteY942" fmla="*/ 1481757 h 4102018"/>
              <a:gd name="connsiteX943" fmla="*/ 4331214 w 4469509"/>
              <a:gd name="connsiteY943" fmla="*/ 1481757 h 4102018"/>
              <a:gd name="connsiteX944" fmla="*/ 4319588 w 4469509"/>
              <a:gd name="connsiteY944" fmla="*/ 1435226 h 4102018"/>
              <a:gd name="connsiteX945" fmla="*/ 4307960 w 4469509"/>
              <a:gd name="connsiteY945" fmla="*/ 1391604 h 4102018"/>
              <a:gd name="connsiteX946" fmla="*/ 4328308 w 4469509"/>
              <a:gd name="connsiteY946" fmla="*/ 1443951 h 4102018"/>
              <a:gd name="connsiteX947" fmla="*/ 4348656 w 4469509"/>
              <a:gd name="connsiteY947" fmla="*/ 1537012 h 4102018"/>
              <a:gd name="connsiteX948" fmla="*/ 4366097 w 4469509"/>
              <a:gd name="connsiteY948" fmla="*/ 1621349 h 4102018"/>
              <a:gd name="connsiteX949" fmla="*/ 4386445 w 4469509"/>
              <a:gd name="connsiteY949" fmla="*/ 1737676 h 4102018"/>
              <a:gd name="connsiteX950" fmla="*/ 4403886 w 4469509"/>
              <a:gd name="connsiteY950" fmla="*/ 1833645 h 4102018"/>
              <a:gd name="connsiteX951" fmla="*/ 4409700 w 4469509"/>
              <a:gd name="connsiteY951" fmla="*/ 1804564 h 4102018"/>
              <a:gd name="connsiteX952" fmla="*/ 4415514 w 4469509"/>
              <a:gd name="connsiteY952" fmla="*/ 1810380 h 4102018"/>
              <a:gd name="connsiteX953" fmla="*/ 4424234 w 4469509"/>
              <a:gd name="connsiteY953" fmla="*/ 1859819 h 4102018"/>
              <a:gd name="connsiteX954" fmla="*/ 4427141 w 4469509"/>
              <a:gd name="connsiteY954" fmla="*/ 1877268 h 4102018"/>
              <a:gd name="connsiteX955" fmla="*/ 4430048 w 4469509"/>
              <a:gd name="connsiteY955" fmla="*/ 1865635 h 4102018"/>
              <a:gd name="connsiteX956" fmla="*/ 4435862 w 4469509"/>
              <a:gd name="connsiteY956" fmla="*/ 1874359 h 4102018"/>
              <a:gd name="connsiteX957" fmla="*/ 4435862 w 4469509"/>
              <a:gd name="connsiteY957" fmla="*/ 1851095 h 4102018"/>
              <a:gd name="connsiteX958" fmla="*/ 4441675 w 4469509"/>
              <a:gd name="connsiteY958" fmla="*/ 1854003 h 4102018"/>
              <a:gd name="connsiteX959" fmla="*/ 4339936 w 4469509"/>
              <a:gd name="connsiteY959" fmla="*/ 1318899 h 4102018"/>
              <a:gd name="connsiteX960" fmla="*/ 4351563 w 4469509"/>
              <a:gd name="connsiteY960" fmla="*/ 1347981 h 4102018"/>
              <a:gd name="connsiteX961" fmla="*/ 4363190 w 4469509"/>
              <a:gd name="connsiteY961" fmla="*/ 1379971 h 4102018"/>
              <a:gd name="connsiteX962" fmla="*/ 4438768 w 4469509"/>
              <a:gd name="connsiteY962" fmla="*/ 1749308 h 4102018"/>
              <a:gd name="connsiteX963" fmla="*/ 4441675 w 4469509"/>
              <a:gd name="connsiteY963" fmla="*/ 1827829 h 4102018"/>
              <a:gd name="connsiteX964" fmla="*/ 4453303 w 4469509"/>
              <a:gd name="connsiteY964" fmla="*/ 1891809 h 4102018"/>
              <a:gd name="connsiteX965" fmla="*/ 4453303 w 4469509"/>
              <a:gd name="connsiteY965" fmla="*/ 1929615 h 4102018"/>
              <a:gd name="connsiteX966" fmla="*/ 4450396 w 4469509"/>
              <a:gd name="connsiteY966" fmla="*/ 1955788 h 4102018"/>
              <a:gd name="connsiteX967" fmla="*/ 4456209 w 4469509"/>
              <a:gd name="connsiteY967" fmla="*/ 2022676 h 4102018"/>
              <a:gd name="connsiteX968" fmla="*/ 4464930 w 4469509"/>
              <a:gd name="connsiteY968" fmla="*/ 2066299 h 4102018"/>
              <a:gd name="connsiteX969" fmla="*/ 4464930 w 4469509"/>
              <a:gd name="connsiteY969" fmla="*/ 2118646 h 4102018"/>
              <a:gd name="connsiteX970" fmla="*/ 4459117 w 4469509"/>
              <a:gd name="connsiteY970" fmla="*/ 2118646 h 4102018"/>
              <a:gd name="connsiteX971" fmla="*/ 4459117 w 4469509"/>
              <a:gd name="connsiteY971" fmla="*/ 2077932 h 4102018"/>
              <a:gd name="connsiteX972" fmla="*/ 4453303 w 4469509"/>
              <a:gd name="connsiteY972" fmla="*/ 2077932 h 4102018"/>
              <a:gd name="connsiteX973" fmla="*/ 4447489 w 4469509"/>
              <a:gd name="connsiteY973" fmla="*/ 2150636 h 4102018"/>
              <a:gd name="connsiteX974" fmla="*/ 4459117 w 4469509"/>
              <a:gd name="connsiteY974" fmla="*/ 2170993 h 4102018"/>
              <a:gd name="connsiteX975" fmla="*/ 4461985 w 4469509"/>
              <a:gd name="connsiteY975" fmla="*/ 2234128 h 4102018"/>
              <a:gd name="connsiteX976" fmla="*/ 4461296 w 4469509"/>
              <a:gd name="connsiteY976" fmla="*/ 2234609 h 4102018"/>
              <a:gd name="connsiteX977" fmla="*/ 4462023 w 4469509"/>
              <a:gd name="connsiteY977" fmla="*/ 2234973 h 4102018"/>
              <a:gd name="connsiteX978" fmla="*/ 4461985 w 4469509"/>
              <a:gd name="connsiteY978" fmla="*/ 2234128 h 4102018"/>
              <a:gd name="connsiteX979" fmla="*/ 4464930 w 4469509"/>
              <a:gd name="connsiteY979" fmla="*/ 2232065 h 4102018"/>
              <a:gd name="connsiteX980" fmla="*/ 4467837 w 4469509"/>
              <a:gd name="connsiteY980" fmla="*/ 2232065 h 4102018"/>
              <a:gd name="connsiteX981" fmla="*/ 4441675 w 4469509"/>
              <a:gd name="connsiteY981" fmla="*/ 2319310 h 4102018"/>
              <a:gd name="connsiteX982" fmla="*/ 4438768 w 4469509"/>
              <a:gd name="connsiteY982" fmla="*/ 2316402 h 4102018"/>
              <a:gd name="connsiteX983" fmla="*/ 4435862 w 4469509"/>
              <a:gd name="connsiteY983" fmla="*/ 2290228 h 4102018"/>
              <a:gd name="connsiteX984" fmla="*/ 4421328 w 4469509"/>
              <a:gd name="connsiteY984" fmla="*/ 2339667 h 4102018"/>
              <a:gd name="connsiteX985" fmla="*/ 4412607 w 4469509"/>
              <a:gd name="connsiteY985" fmla="*/ 2374565 h 4102018"/>
              <a:gd name="connsiteX986" fmla="*/ 4415514 w 4469509"/>
              <a:gd name="connsiteY986" fmla="*/ 2392014 h 4102018"/>
              <a:gd name="connsiteX987" fmla="*/ 4406793 w 4469509"/>
              <a:gd name="connsiteY987" fmla="*/ 2441453 h 4102018"/>
              <a:gd name="connsiteX988" fmla="*/ 4392259 w 4469509"/>
              <a:gd name="connsiteY988" fmla="*/ 2511249 h 4102018"/>
              <a:gd name="connsiteX989" fmla="*/ 4403886 w 4469509"/>
              <a:gd name="connsiteY989" fmla="*/ 2511249 h 4102018"/>
              <a:gd name="connsiteX990" fmla="*/ 4406793 w 4469509"/>
              <a:gd name="connsiteY990" fmla="*/ 2502525 h 4102018"/>
              <a:gd name="connsiteX991" fmla="*/ 4409700 w 4469509"/>
              <a:gd name="connsiteY991" fmla="*/ 2476351 h 4102018"/>
              <a:gd name="connsiteX992" fmla="*/ 4418420 w 4469509"/>
              <a:gd name="connsiteY992" fmla="*/ 2467627 h 4102018"/>
              <a:gd name="connsiteX993" fmla="*/ 4432955 w 4469509"/>
              <a:gd name="connsiteY993" fmla="*/ 2406555 h 4102018"/>
              <a:gd name="connsiteX994" fmla="*/ 4450396 w 4469509"/>
              <a:gd name="connsiteY994" fmla="*/ 2421096 h 4102018"/>
              <a:gd name="connsiteX995" fmla="*/ 4441675 w 4469509"/>
              <a:gd name="connsiteY995" fmla="*/ 2470535 h 4102018"/>
              <a:gd name="connsiteX996" fmla="*/ 4432955 w 4469509"/>
              <a:gd name="connsiteY996" fmla="*/ 2490892 h 4102018"/>
              <a:gd name="connsiteX997" fmla="*/ 4415514 w 4469509"/>
              <a:gd name="connsiteY997" fmla="*/ 2551964 h 4102018"/>
              <a:gd name="connsiteX998" fmla="*/ 4412607 w 4469509"/>
              <a:gd name="connsiteY998" fmla="*/ 2546147 h 4102018"/>
              <a:gd name="connsiteX999" fmla="*/ 4392259 w 4469509"/>
              <a:gd name="connsiteY999" fmla="*/ 2581046 h 4102018"/>
              <a:gd name="connsiteX1000" fmla="*/ 4389352 w 4469509"/>
              <a:gd name="connsiteY1000" fmla="*/ 2572320 h 4102018"/>
              <a:gd name="connsiteX1001" fmla="*/ 4386445 w 4469509"/>
              <a:gd name="connsiteY1001" fmla="*/ 2586862 h 4102018"/>
              <a:gd name="connsiteX1002" fmla="*/ 4354470 w 4469509"/>
              <a:gd name="connsiteY1002" fmla="*/ 2671198 h 4102018"/>
              <a:gd name="connsiteX1003" fmla="*/ 4348656 w 4469509"/>
              <a:gd name="connsiteY1003" fmla="*/ 2671198 h 4102018"/>
              <a:gd name="connsiteX1004" fmla="*/ 4331214 w 4469509"/>
              <a:gd name="connsiteY1004" fmla="*/ 2706097 h 4102018"/>
              <a:gd name="connsiteX1005" fmla="*/ 4328308 w 4469509"/>
              <a:gd name="connsiteY1005" fmla="*/ 2720637 h 4102018"/>
              <a:gd name="connsiteX1006" fmla="*/ 4328308 w 4469509"/>
              <a:gd name="connsiteY1006" fmla="*/ 2726453 h 4102018"/>
              <a:gd name="connsiteX1007" fmla="*/ 4299239 w 4469509"/>
              <a:gd name="connsiteY1007" fmla="*/ 2825331 h 4102018"/>
              <a:gd name="connsiteX1008" fmla="*/ 4281799 w 4469509"/>
              <a:gd name="connsiteY1008" fmla="*/ 2839872 h 4102018"/>
              <a:gd name="connsiteX1009" fmla="*/ 4275985 w 4469509"/>
              <a:gd name="connsiteY1009" fmla="*/ 2842780 h 4102018"/>
              <a:gd name="connsiteX1010" fmla="*/ 4261450 w 4469509"/>
              <a:gd name="connsiteY1010" fmla="*/ 2871862 h 4102018"/>
              <a:gd name="connsiteX1011" fmla="*/ 4203313 w 4469509"/>
              <a:gd name="connsiteY1011" fmla="*/ 2982373 h 4102018"/>
              <a:gd name="connsiteX1012" fmla="*/ 4177151 w 4469509"/>
              <a:gd name="connsiteY1012" fmla="*/ 3055077 h 4102018"/>
              <a:gd name="connsiteX1013" fmla="*/ 4139362 w 4469509"/>
              <a:gd name="connsiteY1013" fmla="*/ 3107424 h 4102018"/>
              <a:gd name="connsiteX1014" fmla="*/ 4145176 w 4469509"/>
              <a:gd name="connsiteY1014" fmla="*/ 3110332 h 4102018"/>
              <a:gd name="connsiteX1015" fmla="*/ 4177151 w 4469509"/>
              <a:gd name="connsiteY1015" fmla="*/ 3055077 h 4102018"/>
              <a:gd name="connsiteX1016" fmla="*/ 4203313 w 4469509"/>
              <a:gd name="connsiteY1016" fmla="*/ 3014363 h 4102018"/>
              <a:gd name="connsiteX1017" fmla="*/ 4209127 w 4469509"/>
              <a:gd name="connsiteY1017" fmla="*/ 3017271 h 4102018"/>
              <a:gd name="connsiteX1018" fmla="*/ 4185872 w 4469509"/>
              <a:gd name="connsiteY1018" fmla="*/ 3072526 h 4102018"/>
              <a:gd name="connsiteX1019" fmla="*/ 4185872 w 4469509"/>
              <a:gd name="connsiteY1019" fmla="*/ 3075434 h 4102018"/>
              <a:gd name="connsiteX1020" fmla="*/ 4174244 w 4469509"/>
              <a:gd name="connsiteY1020" fmla="*/ 3104516 h 4102018"/>
              <a:gd name="connsiteX1021" fmla="*/ 4133549 w 4469509"/>
              <a:gd name="connsiteY1021" fmla="*/ 3151046 h 4102018"/>
              <a:gd name="connsiteX1022" fmla="*/ 4084132 w 4469509"/>
              <a:gd name="connsiteY1022" fmla="*/ 3217934 h 4102018"/>
              <a:gd name="connsiteX1023" fmla="*/ 4066691 w 4469509"/>
              <a:gd name="connsiteY1023" fmla="*/ 3241200 h 4102018"/>
              <a:gd name="connsiteX1024" fmla="*/ 4017275 w 4469509"/>
              <a:gd name="connsiteY1024" fmla="*/ 3299363 h 4102018"/>
              <a:gd name="connsiteX1025" fmla="*/ 3994019 w 4469509"/>
              <a:gd name="connsiteY1025" fmla="*/ 3316813 h 4102018"/>
              <a:gd name="connsiteX1026" fmla="*/ 3962044 w 4469509"/>
              <a:gd name="connsiteY1026" fmla="*/ 3348802 h 4102018"/>
              <a:gd name="connsiteX1027" fmla="*/ 3918441 w 4469509"/>
              <a:gd name="connsiteY1027" fmla="*/ 3409874 h 4102018"/>
              <a:gd name="connsiteX1028" fmla="*/ 3959137 w 4469509"/>
              <a:gd name="connsiteY1028" fmla="*/ 3377884 h 4102018"/>
              <a:gd name="connsiteX1029" fmla="*/ 3970764 w 4469509"/>
              <a:gd name="connsiteY1029" fmla="*/ 3372067 h 4102018"/>
              <a:gd name="connsiteX1030" fmla="*/ 3909721 w 4469509"/>
              <a:gd name="connsiteY1030" fmla="*/ 3441864 h 4102018"/>
              <a:gd name="connsiteX1031" fmla="*/ 3819608 w 4469509"/>
              <a:gd name="connsiteY1031" fmla="*/ 3529109 h 4102018"/>
              <a:gd name="connsiteX1032" fmla="*/ 3790540 w 4469509"/>
              <a:gd name="connsiteY1032" fmla="*/ 3561099 h 4102018"/>
              <a:gd name="connsiteX1033" fmla="*/ 3793446 w 4469509"/>
              <a:gd name="connsiteY1033" fmla="*/ 3566915 h 4102018"/>
              <a:gd name="connsiteX1034" fmla="*/ 3880652 w 4469509"/>
              <a:gd name="connsiteY1034" fmla="*/ 3497119 h 4102018"/>
              <a:gd name="connsiteX1035" fmla="*/ 3880652 w 4469509"/>
              <a:gd name="connsiteY1035" fmla="*/ 3500027 h 4102018"/>
              <a:gd name="connsiteX1036" fmla="*/ 3860304 w 4469509"/>
              <a:gd name="connsiteY1036" fmla="*/ 3529109 h 4102018"/>
              <a:gd name="connsiteX1037" fmla="*/ 3799260 w 4469509"/>
              <a:gd name="connsiteY1037" fmla="*/ 3584364 h 4102018"/>
              <a:gd name="connsiteX1038" fmla="*/ 3575432 w 4469509"/>
              <a:gd name="connsiteY1038" fmla="*/ 3744314 h 4102018"/>
              <a:gd name="connsiteX1039" fmla="*/ 3528923 w 4469509"/>
              <a:gd name="connsiteY1039" fmla="*/ 3773395 h 4102018"/>
              <a:gd name="connsiteX1040" fmla="*/ 3438810 w 4469509"/>
              <a:gd name="connsiteY1040" fmla="*/ 3819926 h 4102018"/>
              <a:gd name="connsiteX1041" fmla="*/ 3424276 w 4469509"/>
              <a:gd name="connsiteY1041" fmla="*/ 3825742 h 4102018"/>
              <a:gd name="connsiteX1042" fmla="*/ 3371953 w 4469509"/>
              <a:gd name="connsiteY1042" fmla="*/ 3849007 h 4102018"/>
              <a:gd name="connsiteX1043" fmla="*/ 3328350 w 4469509"/>
              <a:gd name="connsiteY1043" fmla="*/ 3872273 h 4102018"/>
              <a:gd name="connsiteX1044" fmla="*/ 3284747 w 4469509"/>
              <a:gd name="connsiteY1044" fmla="*/ 3898447 h 4102018"/>
              <a:gd name="connsiteX1045" fmla="*/ 3220796 w 4469509"/>
              <a:gd name="connsiteY1045" fmla="*/ 3933345 h 4102018"/>
              <a:gd name="connsiteX1046" fmla="*/ 3162659 w 4469509"/>
              <a:gd name="connsiteY1046" fmla="*/ 3956610 h 4102018"/>
              <a:gd name="connsiteX1047" fmla="*/ 2976620 w 4469509"/>
              <a:gd name="connsiteY1047" fmla="*/ 4029314 h 4102018"/>
              <a:gd name="connsiteX1048" fmla="*/ 2837091 w 4469509"/>
              <a:gd name="connsiteY1048" fmla="*/ 4064212 h 4102018"/>
              <a:gd name="connsiteX1049" fmla="*/ 2616170 w 4469509"/>
              <a:gd name="connsiteY1049" fmla="*/ 4096202 h 4102018"/>
              <a:gd name="connsiteX1050" fmla="*/ 2558033 w 4469509"/>
              <a:gd name="connsiteY1050" fmla="*/ 4102018 h 4102018"/>
              <a:gd name="connsiteX1051" fmla="*/ 2363273 w 4469509"/>
              <a:gd name="connsiteY1051" fmla="*/ 4102018 h 4102018"/>
              <a:gd name="connsiteX1052" fmla="*/ 2354553 w 4469509"/>
              <a:gd name="connsiteY1052" fmla="*/ 4099110 h 4102018"/>
              <a:gd name="connsiteX1053" fmla="*/ 2215024 w 4469509"/>
              <a:gd name="connsiteY1053" fmla="*/ 4087478 h 4102018"/>
              <a:gd name="connsiteX1054" fmla="*/ 2124912 w 4469509"/>
              <a:gd name="connsiteY1054" fmla="*/ 4081661 h 4102018"/>
              <a:gd name="connsiteX1055" fmla="*/ 2017358 w 4469509"/>
              <a:gd name="connsiteY1055" fmla="*/ 4078753 h 4102018"/>
              <a:gd name="connsiteX1056" fmla="*/ 2020264 w 4469509"/>
              <a:gd name="connsiteY1056" fmla="*/ 4064212 h 4102018"/>
              <a:gd name="connsiteX1057" fmla="*/ 1886549 w 4469509"/>
              <a:gd name="connsiteY1057" fmla="*/ 4067120 h 4102018"/>
              <a:gd name="connsiteX1058" fmla="*/ 2031892 w 4469509"/>
              <a:gd name="connsiteY1058" fmla="*/ 4058396 h 4102018"/>
              <a:gd name="connsiteX1059" fmla="*/ 2031892 w 4469509"/>
              <a:gd name="connsiteY1059" fmla="*/ 4052580 h 4102018"/>
              <a:gd name="connsiteX1060" fmla="*/ 2020264 w 4469509"/>
              <a:gd name="connsiteY1060" fmla="*/ 4049672 h 4102018"/>
              <a:gd name="connsiteX1061" fmla="*/ 2145259 w 4469509"/>
              <a:gd name="connsiteY1061" fmla="*/ 4032222 h 4102018"/>
              <a:gd name="connsiteX1062" fmla="*/ 2037706 w 4469509"/>
              <a:gd name="connsiteY1062" fmla="*/ 4008957 h 4102018"/>
              <a:gd name="connsiteX1063" fmla="*/ 1941779 w 4469509"/>
              <a:gd name="connsiteY1063" fmla="*/ 3991508 h 4102018"/>
              <a:gd name="connsiteX1064" fmla="*/ 1909804 w 4469509"/>
              <a:gd name="connsiteY1064" fmla="*/ 3982783 h 4102018"/>
              <a:gd name="connsiteX1065" fmla="*/ 1845853 w 4469509"/>
              <a:gd name="connsiteY1065" fmla="*/ 3965334 h 4102018"/>
              <a:gd name="connsiteX1066" fmla="*/ 1741206 w 4469509"/>
              <a:gd name="connsiteY1066" fmla="*/ 3933345 h 4102018"/>
              <a:gd name="connsiteX1067" fmla="*/ 1706324 w 4469509"/>
              <a:gd name="connsiteY1067" fmla="*/ 3924620 h 4102018"/>
              <a:gd name="connsiteX1068" fmla="*/ 1569702 w 4469509"/>
              <a:gd name="connsiteY1068" fmla="*/ 3904263 h 4102018"/>
              <a:gd name="connsiteX1069" fmla="*/ 1494123 w 4469509"/>
              <a:gd name="connsiteY1069" fmla="*/ 3892630 h 4102018"/>
              <a:gd name="connsiteX1070" fmla="*/ 1447614 w 4469509"/>
              <a:gd name="connsiteY1070" fmla="*/ 3880997 h 4102018"/>
              <a:gd name="connsiteX1071" fmla="*/ 1444707 w 4469509"/>
              <a:gd name="connsiteY1071" fmla="*/ 3880997 h 4102018"/>
              <a:gd name="connsiteX1072" fmla="*/ 1412731 w 4469509"/>
              <a:gd name="connsiteY1072" fmla="*/ 3869365 h 4102018"/>
              <a:gd name="connsiteX1073" fmla="*/ 1395291 w 4469509"/>
              <a:gd name="connsiteY1073" fmla="*/ 3860640 h 4102018"/>
              <a:gd name="connsiteX1074" fmla="*/ 1366222 w 4469509"/>
              <a:gd name="connsiteY1074" fmla="*/ 3846099 h 4102018"/>
              <a:gd name="connsiteX1075" fmla="*/ 1363315 w 4469509"/>
              <a:gd name="connsiteY1075" fmla="*/ 3863548 h 4102018"/>
              <a:gd name="connsiteX1076" fmla="*/ 1351688 w 4469509"/>
              <a:gd name="connsiteY1076" fmla="*/ 3866457 h 4102018"/>
              <a:gd name="connsiteX1077" fmla="*/ 1357502 w 4469509"/>
              <a:gd name="connsiteY1077" fmla="*/ 3854824 h 4102018"/>
              <a:gd name="connsiteX1078" fmla="*/ 1340060 w 4469509"/>
              <a:gd name="connsiteY1078" fmla="*/ 3846099 h 4102018"/>
              <a:gd name="connsiteX1079" fmla="*/ 1348781 w 4469509"/>
              <a:gd name="connsiteY1079" fmla="*/ 3843191 h 4102018"/>
              <a:gd name="connsiteX1080" fmla="*/ 1136581 w 4469509"/>
              <a:gd name="connsiteY1080" fmla="*/ 3758854 h 4102018"/>
              <a:gd name="connsiteX1081" fmla="*/ 1148208 w 4469509"/>
              <a:gd name="connsiteY1081" fmla="*/ 3755946 h 4102018"/>
              <a:gd name="connsiteX1082" fmla="*/ 1151115 w 4469509"/>
              <a:gd name="connsiteY1082" fmla="*/ 3755946 h 4102018"/>
              <a:gd name="connsiteX1083" fmla="*/ 1124953 w 4469509"/>
              <a:gd name="connsiteY1083" fmla="*/ 3744314 h 4102018"/>
              <a:gd name="connsiteX1084" fmla="*/ 1136581 w 4469509"/>
              <a:gd name="connsiteY1084" fmla="*/ 3741405 h 4102018"/>
              <a:gd name="connsiteX1085" fmla="*/ 1101698 w 4469509"/>
              <a:gd name="connsiteY1085" fmla="*/ 3721048 h 4102018"/>
              <a:gd name="connsiteX1086" fmla="*/ 997052 w 4469509"/>
              <a:gd name="connsiteY1086" fmla="*/ 3671609 h 4102018"/>
              <a:gd name="connsiteX1087" fmla="*/ 965076 w 4469509"/>
              <a:gd name="connsiteY1087" fmla="*/ 3659977 h 4102018"/>
              <a:gd name="connsiteX1088" fmla="*/ 994144 w 4469509"/>
              <a:gd name="connsiteY1088" fmla="*/ 3691966 h 4102018"/>
              <a:gd name="connsiteX1089" fmla="*/ 912752 w 4469509"/>
              <a:gd name="connsiteY1089" fmla="*/ 3645435 h 4102018"/>
              <a:gd name="connsiteX1090" fmla="*/ 915660 w 4469509"/>
              <a:gd name="connsiteY1090" fmla="*/ 3642527 h 4102018"/>
              <a:gd name="connsiteX1091" fmla="*/ 944728 w 4469509"/>
              <a:gd name="connsiteY1091" fmla="*/ 3648343 h 4102018"/>
              <a:gd name="connsiteX1092" fmla="*/ 941821 w 4469509"/>
              <a:gd name="connsiteY1092" fmla="*/ 3639619 h 4102018"/>
              <a:gd name="connsiteX1093" fmla="*/ 883684 w 4469509"/>
              <a:gd name="connsiteY1093" fmla="*/ 3604721 h 4102018"/>
              <a:gd name="connsiteX1094" fmla="*/ 813920 w 4469509"/>
              <a:gd name="connsiteY1094" fmla="*/ 3552374 h 4102018"/>
              <a:gd name="connsiteX1095" fmla="*/ 662763 w 4469509"/>
              <a:gd name="connsiteY1095" fmla="*/ 3441864 h 4102018"/>
              <a:gd name="connsiteX1096" fmla="*/ 616253 w 4469509"/>
              <a:gd name="connsiteY1096" fmla="*/ 3398241 h 4102018"/>
              <a:gd name="connsiteX1097" fmla="*/ 569744 w 4469509"/>
              <a:gd name="connsiteY1097" fmla="*/ 3345894 h 4102018"/>
              <a:gd name="connsiteX1098" fmla="*/ 470911 w 4469509"/>
              <a:gd name="connsiteY1098" fmla="*/ 3238292 h 4102018"/>
              <a:gd name="connsiteX1099" fmla="*/ 468004 w 4469509"/>
              <a:gd name="connsiteY1099" fmla="*/ 3232475 h 4102018"/>
              <a:gd name="connsiteX1100" fmla="*/ 462190 w 4469509"/>
              <a:gd name="connsiteY1100" fmla="*/ 3220842 h 4102018"/>
              <a:gd name="connsiteX1101" fmla="*/ 444749 w 4469509"/>
              <a:gd name="connsiteY1101" fmla="*/ 3206302 h 4102018"/>
              <a:gd name="connsiteX1102" fmla="*/ 421494 w 4469509"/>
              <a:gd name="connsiteY1102" fmla="*/ 3177220 h 4102018"/>
              <a:gd name="connsiteX1103" fmla="*/ 383705 w 4469509"/>
              <a:gd name="connsiteY1103" fmla="*/ 3124873 h 4102018"/>
              <a:gd name="connsiteX1104" fmla="*/ 374984 w 4469509"/>
              <a:gd name="connsiteY1104" fmla="*/ 3116148 h 4102018"/>
              <a:gd name="connsiteX1105" fmla="*/ 372078 w 4469509"/>
              <a:gd name="connsiteY1105" fmla="*/ 3119057 h 4102018"/>
              <a:gd name="connsiteX1106" fmla="*/ 377891 w 4469509"/>
              <a:gd name="connsiteY1106" fmla="*/ 3127781 h 4102018"/>
              <a:gd name="connsiteX1107" fmla="*/ 412773 w 4469509"/>
              <a:gd name="connsiteY1107" fmla="*/ 3180128 h 4102018"/>
              <a:gd name="connsiteX1108" fmla="*/ 447656 w 4469509"/>
              <a:gd name="connsiteY1108" fmla="*/ 3235384 h 4102018"/>
              <a:gd name="connsiteX1109" fmla="*/ 444749 w 4469509"/>
              <a:gd name="connsiteY1109" fmla="*/ 3238292 h 4102018"/>
              <a:gd name="connsiteX1110" fmla="*/ 398239 w 4469509"/>
              <a:gd name="connsiteY1110" fmla="*/ 3185944 h 4102018"/>
              <a:gd name="connsiteX1111" fmla="*/ 354636 w 4469509"/>
              <a:gd name="connsiteY1111" fmla="*/ 3127781 h 4102018"/>
              <a:gd name="connsiteX1112" fmla="*/ 357544 w 4469509"/>
              <a:gd name="connsiteY1112" fmla="*/ 3119057 h 4102018"/>
              <a:gd name="connsiteX1113" fmla="*/ 348822 w 4469509"/>
              <a:gd name="connsiteY1113" fmla="*/ 3107424 h 4102018"/>
              <a:gd name="connsiteX1114" fmla="*/ 331382 w 4469509"/>
              <a:gd name="connsiteY1114" fmla="*/ 3075434 h 4102018"/>
              <a:gd name="connsiteX1115" fmla="*/ 329673 w 4469509"/>
              <a:gd name="connsiteY1115" fmla="*/ 3078853 h 4102018"/>
              <a:gd name="connsiteX1116" fmla="*/ 301586 w 4469509"/>
              <a:gd name="connsiteY1116" fmla="*/ 3039445 h 4102018"/>
              <a:gd name="connsiteX1117" fmla="*/ 284872 w 4469509"/>
              <a:gd name="connsiteY1117" fmla="*/ 2991097 h 4102018"/>
              <a:gd name="connsiteX1118" fmla="*/ 305220 w 4469509"/>
              <a:gd name="connsiteY1118" fmla="*/ 3020179 h 4102018"/>
              <a:gd name="connsiteX1119" fmla="*/ 325568 w 4469509"/>
              <a:gd name="connsiteY1119" fmla="*/ 3055077 h 4102018"/>
              <a:gd name="connsiteX1120" fmla="*/ 316847 w 4469509"/>
              <a:gd name="connsiteY1120" fmla="*/ 3037628 h 4102018"/>
              <a:gd name="connsiteX1121" fmla="*/ 325568 w 4469509"/>
              <a:gd name="connsiteY1121" fmla="*/ 3037628 h 4102018"/>
              <a:gd name="connsiteX1122" fmla="*/ 322661 w 4469509"/>
              <a:gd name="connsiteY1122" fmla="*/ 3031811 h 4102018"/>
              <a:gd name="connsiteX1123" fmla="*/ 302313 w 4469509"/>
              <a:gd name="connsiteY1123" fmla="*/ 3011455 h 4102018"/>
              <a:gd name="connsiteX1124" fmla="*/ 302313 w 4469509"/>
              <a:gd name="connsiteY1124" fmla="*/ 3005638 h 4102018"/>
              <a:gd name="connsiteX1125" fmla="*/ 299406 w 4469509"/>
              <a:gd name="connsiteY1125" fmla="*/ 2991097 h 4102018"/>
              <a:gd name="connsiteX1126" fmla="*/ 282991 w 4469509"/>
              <a:gd name="connsiteY1126" fmla="*/ 2977412 h 4102018"/>
              <a:gd name="connsiteX1127" fmla="*/ 284872 w 4469509"/>
              <a:gd name="connsiteY1127" fmla="*/ 2973648 h 4102018"/>
              <a:gd name="connsiteX1128" fmla="*/ 281965 w 4469509"/>
              <a:gd name="connsiteY1128" fmla="*/ 2976556 h 4102018"/>
              <a:gd name="connsiteX1129" fmla="*/ 282991 w 4469509"/>
              <a:gd name="connsiteY1129" fmla="*/ 2977412 h 4102018"/>
              <a:gd name="connsiteX1130" fmla="*/ 279058 w 4469509"/>
              <a:gd name="connsiteY1130" fmla="*/ 2985281 h 4102018"/>
              <a:gd name="connsiteX1131" fmla="*/ 206387 w 4469509"/>
              <a:gd name="connsiteY1131" fmla="*/ 2825331 h 4102018"/>
              <a:gd name="connsiteX1132" fmla="*/ 218015 w 4469509"/>
              <a:gd name="connsiteY1132" fmla="*/ 2851505 h 4102018"/>
              <a:gd name="connsiteX1133" fmla="*/ 229641 w 4469509"/>
              <a:gd name="connsiteY1133" fmla="*/ 2868954 h 4102018"/>
              <a:gd name="connsiteX1134" fmla="*/ 191853 w 4469509"/>
              <a:gd name="connsiteY1134" fmla="*/ 2767168 h 4102018"/>
              <a:gd name="connsiteX1135" fmla="*/ 183132 w 4469509"/>
              <a:gd name="connsiteY1135" fmla="*/ 2761351 h 4102018"/>
              <a:gd name="connsiteX1136" fmla="*/ 177318 w 4469509"/>
              <a:gd name="connsiteY1136" fmla="*/ 2749719 h 4102018"/>
              <a:gd name="connsiteX1137" fmla="*/ 177318 w 4469509"/>
              <a:gd name="connsiteY1137" fmla="*/ 2738087 h 4102018"/>
              <a:gd name="connsiteX1138" fmla="*/ 168598 w 4469509"/>
              <a:gd name="connsiteY1138" fmla="*/ 2706097 h 4102018"/>
              <a:gd name="connsiteX1139" fmla="*/ 162784 w 4469509"/>
              <a:gd name="connsiteY1139" fmla="*/ 2659566 h 4102018"/>
              <a:gd name="connsiteX1140" fmla="*/ 145343 w 4469509"/>
              <a:gd name="connsiteY1140" fmla="*/ 2627576 h 4102018"/>
              <a:gd name="connsiteX1141" fmla="*/ 133715 w 4469509"/>
              <a:gd name="connsiteY1141" fmla="*/ 2589770 h 4102018"/>
              <a:gd name="connsiteX1142" fmla="*/ 130809 w 4469509"/>
              <a:gd name="connsiteY1142" fmla="*/ 2560688 h 4102018"/>
              <a:gd name="connsiteX1143" fmla="*/ 119181 w 4469509"/>
              <a:gd name="connsiteY1143" fmla="*/ 2519974 h 4102018"/>
              <a:gd name="connsiteX1144" fmla="*/ 113367 w 4469509"/>
              <a:gd name="connsiteY1144" fmla="*/ 2505433 h 4102018"/>
              <a:gd name="connsiteX1145" fmla="*/ 107554 w 4469509"/>
              <a:gd name="connsiteY1145" fmla="*/ 2432729 h 4102018"/>
              <a:gd name="connsiteX1146" fmla="*/ 95926 w 4469509"/>
              <a:gd name="connsiteY1146" fmla="*/ 2354208 h 4102018"/>
              <a:gd name="connsiteX1147" fmla="*/ 90112 w 4469509"/>
              <a:gd name="connsiteY1147" fmla="*/ 2266963 h 4102018"/>
              <a:gd name="connsiteX1148" fmla="*/ 90112 w 4469509"/>
              <a:gd name="connsiteY1148" fmla="*/ 2211707 h 4102018"/>
              <a:gd name="connsiteX1149" fmla="*/ 90112 w 4469509"/>
              <a:gd name="connsiteY1149" fmla="*/ 2170993 h 4102018"/>
              <a:gd name="connsiteX1150" fmla="*/ 90112 w 4469509"/>
              <a:gd name="connsiteY1150" fmla="*/ 2139003 h 4102018"/>
              <a:gd name="connsiteX1151" fmla="*/ 87206 w 4469509"/>
              <a:gd name="connsiteY1151" fmla="*/ 2104105 h 4102018"/>
              <a:gd name="connsiteX1152" fmla="*/ 90112 w 4469509"/>
              <a:gd name="connsiteY1152" fmla="*/ 2083748 h 4102018"/>
              <a:gd name="connsiteX1153" fmla="*/ 87206 w 4469509"/>
              <a:gd name="connsiteY1153" fmla="*/ 2083748 h 4102018"/>
              <a:gd name="connsiteX1154" fmla="*/ 81392 w 4469509"/>
              <a:gd name="connsiteY1154" fmla="*/ 2098289 h 4102018"/>
              <a:gd name="connsiteX1155" fmla="*/ 78485 w 4469509"/>
              <a:gd name="connsiteY1155" fmla="*/ 2095381 h 4102018"/>
              <a:gd name="connsiteX1156" fmla="*/ 93020 w 4469509"/>
              <a:gd name="connsiteY1156" fmla="*/ 2057574 h 4102018"/>
              <a:gd name="connsiteX1157" fmla="*/ 95926 w 4469509"/>
              <a:gd name="connsiteY1157" fmla="*/ 2072115 h 4102018"/>
              <a:gd name="connsiteX1158" fmla="*/ 101740 w 4469509"/>
              <a:gd name="connsiteY1158" fmla="*/ 2037218 h 4102018"/>
              <a:gd name="connsiteX1159" fmla="*/ 95926 w 4469509"/>
              <a:gd name="connsiteY1159" fmla="*/ 2040126 h 4102018"/>
              <a:gd name="connsiteX1160" fmla="*/ 93020 w 4469509"/>
              <a:gd name="connsiteY1160" fmla="*/ 2031401 h 4102018"/>
              <a:gd name="connsiteX1161" fmla="*/ 93020 w 4469509"/>
              <a:gd name="connsiteY1161" fmla="*/ 1984870 h 4102018"/>
              <a:gd name="connsiteX1162" fmla="*/ 84298 w 4469509"/>
              <a:gd name="connsiteY1162" fmla="*/ 1944156 h 4102018"/>
              <a:gd name="connsiteX1163" fmla="*/ 81392 w 4469509"/>
              <a:gd name="connsiteY1163" fmla="*/ 1949972 h 4102018"/>
              <a:gd name="connsiteX1164" fmla="*/ 84298 w 4469509"/>
              <a:gd name="connsiteY1164" fmla="*/ 1923799 h 4102018"/>
              <a:gd name="connsiteX1165" fmla="*/ 78485 w 4469509"/>
              <a:gd name="connsiteY1165" fmla="*/ 1888901 h 4102018"/>
              <a:gd name="connsiteX1166" fmla="*/ 81392 w 4469509"/>
              <a:gd name="connsiteY1166" fmla="*/ 1897625 h 4102018"/>
              <a:gd name="connsiteX1167" fmla="*/ 87206 w 4469509"/>
              <a:gd name="connsiteY1167" fmla="*/ 1894717 h 4102018"/>
              <a:gd name="connsiteX1168" fmla="*/ 104647 w 4469509"/>
              <a:gd name="connsiteY1168" fmla="*/ 1824921 h 4102018"/>
              <a:gd name="connsiteX1169" fmla="*/ 104647 w 4469509"/>
              <a:gd name="connsiteY1169" fmla="*/ 1827829 h 4102018"/>
              <a:gd name="connsiteX1170" fmla="*/ 90112 w 4469509"/>
              <a:gd name="connsiteY1170" fmla="*/ 1923799 h 4102018"/>
              <a:gd name="connsiteX1171" fmla="*/ 107554 w 4469509"/>
              <a:gd name="connsiteY1171" fmla="*/ 1859819 h 4102018"/>
              <a:gd name="connsiteX1172" fmla="*/ 127901 w 4469509"/>
              <a:gd name="connsiteY1172" fmla="*/ 1728951 h 4102018"/>
              <a:gd name="connsiteX1173" fmla="*/ 127901 w 4469509"/>
              <a:gd name="connsiteY1173" fmla="*/ 1717318 h 4102018"/>
              <a:gd name="connsiteX1174" fmla="*/ 110461 w 4469509"/>
              <a:gd name="connsiteY1174" fmla="*/ 1740584 h 4102018"/>
              <a:gd name="connsiteX1175" fmla="*/ 110461 w 4469509"/>
              <a:gd name="connsiteY1175" fmla="*/ 1714410 h 4102018"/>
              <a:gd name="connsiteX1176" fmla="*/ 122088 w 4469509"/>
              <a:gd name="connsiteY1176" fmla="*/ 1717318 h 4102018"/>
              <a:gd name="connsiteX1177" fmla="*/ 127901 w 4469509"/>
              <a:gd name="connsiteY1177" fmla="*/ 1702778 h 4102018"/>
              <a:gd name="connsiteX1178" fmla="*/ 122088 w 4469509"/>
              <a:gd name="connsiteY1178" fmla="*/ 1702778 h 4102018"/>
              <a:gd name="connsiteX1179" fmla="*/ 119181 w 4469509"/>
              <a:gd name="connsiteY1179" fmla="*/ 1694054 h 4102018"/>
              <a:gd name="connsiteX1180" fmla="*/ 127901 w 4469509"/>
              <a:gd name="connsiteY1180" fmla="*/ 1670788 h 4102018"/>
              <a:gd name="connsiteX1181" fmla="*/ 136623 w 4469509"/>
              <a:gd name="connsiteY1181" fmla="*/ 1609716 h 4102018"/>
              <a:gd name="connsiteX1182" fmla="*/ 127901 w 4469509"/>
              <a:gd name="connsiteY1182" fmla="*/ 1641706 h 4102018"/>
              <a:gd name="connsiteX1183" fmla="*/ 130809 w 4469509"/>
              <a:gd name="connsiteY1183" fmla="*/ 1630074 h 4102018"/>
              <a:gd name="connsiteX1184" fmla="*/ 133715 w 4469509"/>
              <a:gd name="connsiteY1184" fmla="*/ 1630074 h 4102018"/>
              <a:gd name="connsiteX1185" fmla="*/ 124995 w 4469509"/>
              <a:gd name="connsiteY1185" fmla="*/ 1662064 h 4102018"/>
              <a:gd name="connsiteX1186" fmla="*/ 122088 w 4469509"/>
              <a:gd name="connsiteY1186" fmla="*/ 1662064 h 4102018"/>
              <a:gd name="connsiteX1187" fmla="*/ 122088 w 4469509"/>
              <a:gd name="connsiteY1187" fmla="*/ 1650431 h 4102018"/>
              <a:gd name="connsiteX1188" fmla="*/ 113367 w 4469509"/>
              <a:gd name="connsiteY1188" fmla="*/ 1682420 h 4102018"/>
              <a:gd name="connsiteX1189" fmla="*/ 98833 w 4469509"/>
              <a:gd name="connsiteY1189" fmla="*/ 1728951 h 4102018"/>
              <a:gd name="connsiteX1190" fmla="*/ 98833 w 4469509"/>
              <a:gd name="connsiteY1190" fmla="*/ 1734768 h 4102018"/>
              <a:gd name="connsiteX1191" fmla="*/ 101740 w 4469509"/>
              <a:gd name="connsiteY1191" fmla="*/ 1760941 h 4102018"/>
              <a:gd name="connsiteX1192" fmla="*/ 101740 w 4469509"/>
              <a:gd name="connsiteY1192" fmla="*/ 1781298 h 4102018"/>
              <a:gd name="connsiteX1193" fmla="*/ 87206 w 4469509"/>
              <a:gd name="connsiteY1193" fmla="*/ 1830737 h 4102018"/>
              <a:gd name="connsiteX1194" fmla="*/ 95926 w 4469509"/>
              <a:gd name="connsiteY1194" fmla="*/ 1795839 h 4102018"/>
              <a:gd name="connsiteX1195" fmla="*/ 93020 w 4469509"/>
              <a:gd name="connsiteY1195" fmla="*/ 1792931 h 4102018"/>
              <a:gd name="connsiteX1196" fmla="*/ 75578 w 4469509"/>
              <a:gd name="connsiteY1196" fmla="*/ 1824921 h 4102018"/>
              <a:gd name="connsiteX1197" fmla="*/ 63951 w 4469509"/>
              <a:gd name="connsiteY1197" fmla="*/ 1877268 h 4102018"/>
              <a:gd name="connsiteX1198" fmla="*/ 49417 w 4469509"/>
              <a:gd name="connsiteY1198" fmla="*/ 1987778 h 4102018"/>
              <a:gd name="connsiteX1199" fmla="*/ 46510 w 4469509"/>
              <a:gd name="connsiteY1199" fmla="*/ 1990686 h 4102018"/>
              <a:gd name="connsiteX1200" fmla="*/ 46510 w 4469509"/>
              <a:gd name="connsiteY1200" fmla="*/ 1970330 h 4102018"/>
              <a:gd name="connsiteX1201" fmla="*/ 43603 w 4469509"/>
              <a:gd name="connsiteY1201" fmla="*/ 1949972 h 4102018"/>
              <a:gd name="connsiteX1202" fmla="*/ 37789 w 4469509"/>
              <a:gd name="connsiteY1202" fmla="*/ 1976146 h 4102018"/>
              <a:gd name="connsiteX1203" fmla="*/ 37789 w 4469509"/>
              <a:gd name="connsiteY1203" fmla="*/ 1999411 h 4102018"/>
              <a:gd name="connsiteX1204" fmla="*/ 23255 w 4469509"/>
              <a:gd name="connsiteY1204" fmla="*/ 2025584 h 4102018"/>
              <a:gd name="connsiteX1205" fmla="*/ 17441 w 4469509"/>
              <a:gd name="connsiteY1205" fmla="*/ 2008136 h 4102018"/>
              <a:gd name="connsiteX1206" fmla="*/ 17441 w 4469509"/>
              <a:gd name="connsiteY1206" fmla="*/ 1996503 h 4102018"/>
              <a:gd name="connsiteX1207" fmla="*/ 0 w 4469509"/>
              <a:gd name="connsiteY1207" fmla="*/ 1958697 h 4102018"/>
              <a:gd name="connsiteX1208" fmla="*/ 5814 w 4469509"/>
              <a:gd name="connsiteY1208" fmla="*/ 1941248 h 4102018"/>
              <a:gd name="connsiteX1209" fmla="*/ 34883 w 4469509"/>
              <a:gd name="connsiteY1209" fmla="*/ 1781298 h 4102018"/>
              <a:gd name="connsiteX1210" fmla="*/ 66858 w 4469509"/>
              <a:gd name="connsiteY1210" fmla="*/ 1676604 h 4102018"/>
              <a:gd name="connsiteX1211" fmla="*/ 84298 w 4469509"/>
              <a:gd name="connsiteY1211" fmla="*/ 1621349 h 4102018"/>
              <a:gd name="connsiteX1212" fmla="*/ 72672 w 4469509"/>
              <a:gd name="connsiteY1212" fmla="*/ 1630074 h 4102018"/>
              <a:gd name="connsiteX1213" fmla="*/ 101740 w 4469509"/>
              <a:gd name="connsiteY1213" fmla="*/ 1554461 h 4102018"/>
              <a:gd name="connsiteX1214" fmla="*/ 107554 w 4469509"/>
              <a:gd name="connsiteY1214" fmla="*/ 1566093 h 4102018"/>
              <a:gd name="connsiteX1215" fmla="*/ 113367 w 4469509"/>
              <a:gd name="connsiteY1215" fmla="*/ 1554461 h 4102018"/>
              <a:gd name="connsiteX1216" fmla="*/ 127901 w 4469509"/>
              <a:gd name="connsiteY1216" fmla="*/ 1534104 h 4102018"/>
              <a:gd name="connsiteX1217" fmla="*/ 136623 w 4469509"/>
              <a:gd name="connsiteY1217" fmla="*/ 1507931 h 4102018"/>
              <a:gd name="connsiteX1218" fmla="*/ 136623 w 4469509"/>
              <a:gd name="connsiteY1218" fmla="*/ 1493389 h 4102018"/>
              <a:gd name="connsiteX1219" fmla="*/ 136623 w 4469509"/>
              <a:gd name="connsiteY1219" fmla="*/ 1487573 h 4102018"/>
              <a:gd name="connsiteX1220" fmla="*/ 165691 w 4469509"/>
              <a:gd name="connsiteY1220" fmla="*/ 1438134 h 4102018"/>
              <a:gd name="connsiteX1221" fmla="*/ 168598 w 4469509"/>
              <a:gd name="connsiteY1221" fmla="*/ 1438134 h 4102018"/>
              <a:gd name="connsiteX1222" fmla="*/ 127901 w 4469509"/>
              <a:gd name="connsiteY1222" fmla="*/ 1571910 h 4102018"/>
              <a:gd name="connsiteX1223" fmla="*/ 133715 w 4469509"/>
              <a:gd name="connsiteY1223" fmla="*/ 1571910 h 4102018"/>
              <a:gd name="connsiteX1224" fmla="*/ 139529 w 4469509"/>
              <a:gd name="connsiteY1224" fmla="*/ 1551553 h 4102018"/>
              <a:gd name="connsiteX1225" fmla="*/ 151157 w 4469509"/>
              <a:gd name="connsiteY1225" fmla="*/ 1510839 h 4102018"/>
              <a:gd name="connsiteX1226" fmla="*/ 156970 w 4469509"/>
              <a:gd name="connsiteY1226" fmla="*/ 1507931 h 4102018"/>
              <a:gd name="connsiteX1227" fmla="*/ 165691 w 4469509"/>
              <a:gd name="connsiteY1227" fmla="*/ 1493389 h 4102018"/>
              <a:gd name="connsiteX1228" fmla="*/ 168598 w 4469509"/>
              <a:gd name="connsiteY1228" fmla="*/ 1470124 h 4102018"/>
              <a:gd name="connsiteX1229" fmla="*/ 183132 w 4469509"/>
              <a:gd name="connsiteY1229" fmla="*/ 1417777 h 4102018"/>
              <a:gd name="connsiteX1230" fmla="*/ 183132 w 4469509"/>
              <a:gd name="connsiteY1230" fmla="*/ 1411960 h 4102018"/>
              <a:gd name="connsiteX1231" fmla="*/ 183132 w 4469509"/>
              <a:gd name="connsiteY1231" fmla="*/ 1379971 h 4102018"/>
              <a:gd name="connsiteX1232" fmla="*/ 188946 w 4469509"/>
              <a:gd name="connsiteY1232" fmla="*/ 1374154 h 4102018"/>
              <a:gd name="connsiteX1233" fmla="*/ 186039 w 4469509"/>
              <a:gd name="connsiteY1233" fmla="*/ 1371246 h 4102018"/>
              <a:gd name="connsiteX1234" fmla="*/ 174412 w 4469509"/>
              <a:gd name="connsiteY1234" fmla="*/ 1377062 h 4102018"/>
              <a:gd name="connsiteX1235" fmla="*/ 197666 w 4469509"/>
              <a:gd name="connsiteY1235" fmla="*/ 1257827 h 4102018"/>
              <a:gd name="connsiteX1236" fmla="*/ 188946 w 4469509"/>
              <a:gd name="connsiteY1236" fmla="*/ 1269461 h 4102018"/>
              <a:gd name="connsiteX1237" fmla="*/ 194759 w 4469509"/>
              <a:gd name="connsiteY1237" fmla="*/ 1252011 h 4102018"/>
              <a:gd name="connsiteX1238" fmla="*/ 220921 w 4469509"/>
              <a:gd name="connsiteY1238" fmla="*/ 1188032 h 4102018"/>
              <a:gd name="connsiteX1239" fmla="*/ 241269 w 4469509"/>
              <a:gd name="connsiteY1239" fmla="*/ 1126960 h 4102018"/>
              <a:gd name="connsiteX1240" fmla="*/ 255804 w 4469509"/>
              <a:gd name="connsiteY1240" fmla="*/ 1092062 h 4102018"/>
              <a:gd name="connsiteX1241" fmla="*/ 264524 w 4469509"/>
              <a:gd name="connsiteY1241" fmla="*/ 1071705 h 4102018"/>
              <a:gd name="connsiteX1242" fmla="*/ 276151 w 4469509"/>
              <a:gd name="connsiteY1242" fmla="*/ 1039715 h 4102018"/>
              <a:gd name="connsiteX1243" fmla="*/ 345916 w 4469509"/>
              <a:gd name="connsiteY1243" fmla="*/ 929205 h 4102018"/>
              <a:gd name="connsiteX1244" fmla="*/ 383705 w 4469509"/>
              <a:gd name="connsiteY1244" fmla="*/ 871041 h 4102018"/>
              <a:gd name="connsiteX1245" fmla="*/ 479631 w 4469509"/>
              <a:gd name="connsiteY1245" fmla="*/ 760530 h 4102018"/>
              <a:gd name="connsiteX1246" fmla="*/ 502886 w 4469509"/>
              <a:gd name="connsiteY1246" fmla="*/ 743082 h 4102018"/>
              <a:gd name="connsiteX1247" fmla="*/ 552302 w 4469509"/>
              <a:gd name="connsiteY1247" fmla="*/ 696551 h 4102018"/>
              <a:gd name="connsiteX1248" fmla="*/ 578464 w 4469509"/>
              <a:gd name="connsiteY1248" fmla="*/ 670377 h 4102018"/>
              <a:gd name="connsiteX1249" fmla="*/ 654043 w 4469509"/>
              <a:gd name="connsiteY1249" fmla="*/ 612214 h 4102018"/>
              <a:gd name="connsiteX1250" fmla="*/ 735434 w 4469509"/>
              <a:gd name="connsiteY1250" fmla="*/ 551142 h 4102018"/>
              <a:gd name="connsiteX1251" fmla="*/ 738341 w 4469509"/>
              <a:gd name="connsiteY1251" fmla="*/ 548234 h 4102018"/>
              <a:gd name="connsiteX1252" fmla="*/ 758689 w 4469509"/>
              <a:gd name="connsiteY1252" fmla="*/ 533693 h 4102018"/>
              <a:gd name="connsiteX1253" fmla="*/ 866243 w 4469509"/>
              <a:gd name="connsiteY1253" fmla="*/ 466806 h 4102018"/>
              <a:gd name="connsiteX1254" fmla="*/ 874963 w 4469509"/>
              <a:gd name="connsiteY1254" fmla="*/ 460989 h 4102018"/>
              <a:gd name="connsiteX1255" fmla="*/ 936007 w 4469509"/>
              <a:gd name="connsiteY1255" fmla="*/ 437724 h 4102018"/>
              <a:gd name="connsiteX1256" fmla="*/ 938914 w 4469509"/>
              <a:gd name="connsiteY1256" fmla="*/ 437724 h 4102018"/>
              <a:gd name="connsiteX1257" fmla="*/ 944728 w 4469509"/>
              <a:gd name="connsiteY1257" fmla="*/ 449356 h 4102018"/>
              <a:gd name="connsiteX1258" fmla="*/ 1061002 w 4469509"/>
              <a:gd name="connsiteY1258" fmla="*/ 379560 h 4102018"/>
              <a:gd name="connsiteX1259" fmla="*/ 1061002 w 4469509"/>
              <a:gd name="connsiteY1259" fmla="*/ 385377 h 4102018"/>
              <a:gd name="connsiteX1260" fmla="*/ 802292 w 4469509"/>
              <a:gd name="connsiteY1260" fmla="*/ 574408 h 4102018"/>
              <a:gd name="connsiteX1261" fmla="*/ 819734 w 4469509"/>
              <a:gd name="connsiteY1261" fmla="*/ 559867 h 4102018"/>
              <a:gd name="connsiteX1262" fmla="*/ 866243 w 4469509"/>
              <a:gd name="connsiteY1262" fmla="*/ 527877 h 4102018"/>
              <a:gd name="connsiteX1263" fmla="*/ 909846 w 4469509"/>
              <a:gd name="connsiteY1263" fmla="*/ 507520 h 4102018"/>
              <a:gd name="connsiteX1264" fmla="*/ 906938 w 4469509"/>
              <a:gd name="connsiteY1264" fmla="*/ 501704 h 4102018"/>
              <a:gd name="connsiteX1265" fmla="*/ 877870 w 4469509"/>
              <a:gd name="connsiteY1265" fmla="*/ 516244 h 4102018"/>
              <a:gd name="connsiteX1266" fmla="*/ 959263 w 4469509"/>
              <a:gd name="connsiteY1266" fmla="*/ 460989 h 4102018"/>
              <a:gd name="connsiteX1267" fmla="*/ 959263 w 4469509"/>
              <a:gd name="connsiteY1267" fmla="*/ 463898 h 4102018"/>
              <a:gd name="connsiteX1268" fmla="*/ 941821 w 4469509"/>
              <a:gd name="connsiteY1268" fmla="*/ 478438 h 4102018"/>
              <a:gd name="connsiteX1269" fmla="*/ 1034841 w 4469509"/>
              <a:gd name="connsiteY1269" fmla="*/ 440632 h 4102018"/>
              <a:gd name="connsiteX1270" fmla="*/ 991238 w 4469509"/>
              <a:gd name="connsiteY1270" fmla="*/ 463898 h 4102018"/>
              <a:gd name="connsiteX1271" fmla="*/ 802292 w 4469509"/>
              <a:gd name="connsiteY1271" fmla="*/ 583132 h 4102018"/>
              <a:gd name="connsiteX1272" fmla="*/ 784851 w 4469509"/>
              <a:gd name="connsiteY1272" fmla="*/ 588949 h 4102018"/>
              <a:gd name="connsiteX1273" fmla="*/ 779037 w 4469509"/>
              <a:gd name="connsiteY1273" fmla="*/ 591857 h 4102018"/>
              <a:gd name="connsiteX1274" fmla="*/ 770317 w 4469509"/>
              <a:gd name="connsiteY1274" fmla="*/ 609306 h 4102018"/>
              <a:gd name="connsiteX1275" fmla="*/ 767410 w 4469509"/>
              <a:gd name="connsiteY1275" fmla="*/ 600581 h 4102018"/>
              <a:gd name="connsiteX1276" fmla="*/ 761596 w 4469509"/>
              <a:gd name="connsiteY1276" fmla="*/ 606397 h 4102018"/>
              <a:gd name="connsiteX1277" fmla="*/ 642415 w 4469509"/>
              <a:gd name="connsiteY1277" fmla="*/ 714000 h 4102018"/>
              <a:gd name="connsiteX1278" fmla="*/ 468004 w 4469509"/>
              <a:gd name="connsiteY1278" fmla="*/ 917572 h 4102018"/>
              <a:gd name="connsiteX1279" fmla="*/ 465097 w 4469509"/>
              <a:gd name="connsiteY1279" fmla="*/ 926297 h 4102018"/>
              <a:gd name="connsiteX1280" fmla="*/ 485445 w 4469509"/>
              <a:gd name="connsiteY1280" fmla="*/ 914663 h 4102018"/>
              <a:gd name="connsiteX1281" fmla="*/ 485445 w 4469509"/>
              <a:gd name="connsiteY1281" fmla="*/ 917572 h 4102018"/>
              <a:gd name="connsiteX1282" fmla="*/ 421494 w 4469509"/>
              <a:gd name="connsiteY1282" fmla="*/ 1004817 h 4102018"/>
              <a:gd name="connsiteX1283" fmla="*/ 424401 w 4469509"/>
              <a:gd name="connsiteY1283" fmla="*/ 1007725 h 4102018"/>
              <a:gd name="connsiteX1284" fmla="*/ 444749 w 4469509"/>
              <a:gd name="connsiteY1284" fmla="*/ 981551 h 4102018"/>
              <a:gd name="connsiteX1285" fmla="*/ 555210 w 4469509"/>
              <a:gd name="connsiteY1285" fmla="*/ 856500 h 4102018"/>
              <a:gd name="connsiteX1286" fmla="*/ 590091 w 4469509"/>
              <a:gd name="connsiteY1286" fmla="*/ 821602 h 4102018"/>
              <a:gd name="connsiteX1287" fmla="*/ 665670 w 4469509"/>
              <a:gd name="connsiteY1287" fmla="*/ 754714 h 4102018"/>
              <a:gd name="connsiteX1288" fmla="*/ 776131 w 4469509"/>
              <a:gd name="connsiteY1288" fmla="*/ 670377 h 4102018"/>
              <a:gd name="connsiteX1289" fmla="*/ 796478 w 4469509"/>
              <a:gd name="connsiteY1289" fmla="*/ 652929 h 4102018"/>
              <a:gd name="connsiteX1290" fmla="*/ 811012 w 4469509"/>
              <a:gd name="connsiteY1290" fmla="*/ 647111 h 4102018"/>
              <a:gd name="connsiteX1291" fmla="*/ 880777 w 4469509"/>
              <a:gd name="connsiteY1291" fmla="*/ 597673 h 4102018"/>
              <a:gd name="connsiteX1292" fmla="*/ 886591 w 4469509"/>
              <a:gd name="connsiteY1292" fmla="*/ 594765 h 4102018"/>
              <a:gd name="connsiteX1293" fmla="*/ 889498 w 4469509"/>
              <a:gd name="connsiteY1293" fmla="*/ 597673 h 4102018"/>
              <a:gd name="connsiteX1294" fmla="*/ 866243 w 4469509"/>
              <a:gd name="connsiteY1294" fmla="*/ 615122 h 4102018"/>
              <a:gd name="connsiteX1295" fmla="*/ 866243 w 4469509"/>
              <a:gd name="connsiteY1295" fmla="*/ 618031 h 4102018"/>
              <a:gd name="connsiteX1296" fmla="*/ 883684 w 4469509"/>
              <a:gd name="connsiteY1296" fmla="*/ 609306 h 4102018"/>
              <a:gd name="connsiteX1297" fmla="*/ 886591 w 4469509"/>
              <a:gd name="connsiteY1297" fmla="*/ 609306 h 4102018"/>
              <a:gd name="connsiteX1298" fmla="*/ 874963 w 4469509"/>
              <a:gd name="connsiteY1298" fmla="*/ 620939 h 4102018"/>
              <a:gd name="connsiteX1299" fmla="*/ 877870 w 4469509"/>
              <a:gd name="connsiteY1299" fmla="*/ 623847 h 4102018"/>
              <a:gd name="connsiteX1300" fmla="*/ 886591 w 4469509"/>
              <a:gd name="connsiteY1300" fmla="*/ 615122 h 4102018"/>
              <a:gd name="connsiteX1301" fmla="*/ 927287 w 4469509"/>
              <a:gd name="connsiteY1301" fmla="*/ 588949 h 4102018"/>
              <a:gd name="connsiteX1302" fmla="*/ 921474 w 4469509"/>
              <a:gd name="connsiteY1302" fmla="*/ 597673 h 4102018"/>
              <a:gd name="connsiteX1303" fmla="*/ 930194 w 4469509"/>
              <a:gd name="connsiteY1303" fmla="*/ 594765 h 4102018"/>
              <a:gd name="connsiteX1304" fmla="*/ 1046468 w 4469509"/>
              <a:gd name="connsiteY1304" fmla="*/ 484254 h 4102018"/>
              <a:gd name="connsiteX1305" fmla="*/ 1247041 w 4469509"/>
              <a:gd name="connsiteY1305" fmla="*/ 324305 h 4102018"/>
              <a:gd name="connsiteX1306" fmla="*/ 1404011 w 4469509"/>
              <a:gd name="connsiteY1306" fmla="*/ 228335 h 4102018"/>
              <a:gd name="connsiteX1307" fmla="*/ 1505751 w 4469509"/>
              <a:gd name="connsiteY1307" fmla="*/ 173080 h 4102018"/>
              <a:gd name="connsiteX1308" fmla="*/ 1636560 w 4469509"/>
              <a:gd name="connsiteY1308" fmla="*/ 117825 h 4102018"/>
              <a:gd name="connsiteX1309" fmla="*/ 1720858 w 4469509"/>
              <a:gd name="connsiteY1309" fmla="*/ 94559 h 4102018"/>
              <a:gd name="connsiteX1310" fmla="*/ 1127860 w 4469509"/>
              <a:gd name="connsiteY1310" fmla="*/ 455173 h 4102018"/>
              <a:gd name="connsiteX1311" fmla="*/ 1145301 w 4469509"/>
              <a:gd name="connsiteY1311" fmla="*/ 449356 h 4102018"/>
              <a:gd name="connsiteX1312" fmla="*/ 1200531 w 4469509"/>
              <a:gd name="connsiteY1312" fmla="*/ 405734 h 4102018"/>
              <a:gd name="connsiteX1313" fmla="*/ 1203438 w 4469509"/>
              <a:gd name="connsiteY1313" fmla="*/ 402826 h 4102018"/>
              <a:gd name="connsiteX1314" fmla="*/ 1217973 w 4469509"/>
              <a:gd name="connsiteY1314" fmla="*/ 388285 h 4102018"/>
              <a:gd name="connsiteX1315" fmla="*/ 1255762 w 4469509"/>
              <a:gd name="connsiteY1315" fmla="*/ 365019 h 4102018"/>
              <a:gd name="connsiteX1316" fmla="*/ 1334247 w 4469509"/>
              <a:gd name="connsiteY1316" fmla="*/ 312673 h 4102018"/>
              <a:gd name="connsiteX1317" fmla="*/ 1514472 w 4469509"/>
              <a:gd name="connsiteY1317" fmla="*/ 216702 h 4102018"/>
              <a:gd name="connsiteX1318" fmla="*/ 1613305 w 4469509"/>
              <a:gd name="connsiteY1318" fmla="*/ 173080 h 4102018"/>
              <a:gd name="connsiteX1319" fmla="*/ 1683069 w 4469509"/>
              <a:gd name="connsiteY1319" fmla="*/ 149815 h 4102018"/>
              <a:gd name="connsiteX1320" fmla="*/ 1755741 w 4469509"/>
              <a:gd name="connsiteY1320" fmla="*/ 123641 h 4102018"/>
              <a:gd name="connsiteX1321" fmla="*/ 1799343 w 4469509"/>
              <a:gd name="connsiteY1321" fmla="*/ 103284 h 4102018"/>
              <a:gd name="connsiteX1322" fmla="*/ 1889456 w 4469509"/>
              <a:gd name="connsiteY1322" fmla="*/ 77111 h 4102018"/>
              <a:gd name="connsiteX1323" fmla="*/ 1953407 w 4469509"/>
              <a:gd name="connsiteY1323" fmla="*/ 65477 h 4102018"/>
              <a:gd name="connsiteX1324" fmla="*/ 2014451 w 4469509"/>
              <a:gd name="connsiteY1324" fmla="*/ 50937 h 4102018"/>
              <a:gd name="connsiteX1325" fmla="*/ 2273161 w 4469509"/>
              <a:gd name="connsiteY1325" fmla="*/ 10223 h 4102018"/>
              <a:gd name="connsiteX1326" fmla="*/ 2401062 w 4469509"/>
              <a:gd name="connsiteY1326" fmla="*/ 7314 h 4102018"/>
              <a:gd name="connsiteX1327" fmla="*/ 2418504 w 4469509"/>
              <a:gd name="connsiteY1327" fmla="*/ 7314 h 4102018"/>
              <a:gd name="connsiteX1328" fmla="*/ 2433038 w 4469509"/>
              <a:gd name="connsiteY1328" fmla="*/ 407 h 410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Lst>
            <a:rect l="l" t="t" r="r" b="b"/>
            <a:pathLst>
              <a:path w="4469509" h="4102018">
                <a:moveTo>
                  <a:pt x="329673" y="3078853"/>
                </a:moveTo>
                <a:lnTo>
                  <a:pt x="331382" y="3081251"/>
                </a:lnTo>
                <a:cubicBezTo>
                  <a:pt x="328475" y="3081251"/>
                  <a:pt x="328475" y="3081251"/>
                  <a:pt x="328475" y="3081251"/>
                </a:cubicBezTo>
                <a:close/>
                <a:moveTo>
                  <a:pt x="3671608" y="1495483"/>
                </a:moveTo>
                <a:lnTo>
                  <a:pt x="3671925" y="1499131"/>
                </a:lnTo>
                <a:lnTo>
                  <a:pt x="3671608" y="1498391"/>
                </a:lnTo>
                <a:cubicBezTo>
                  <a:pt x="3671608" y="1498391"/>
                  <a:pt x="3671608" y="1495483"/>
                  <a:pt x="3671608" y="1495483"/>
                </a:cubicBezTo>
                <a:close/>
                <a:moveTo>
                  <a:pt x="3975642" y="870002"/>
                </a:moveTo>
                <a:lnTo>
                  <a:pt x="3979685" y="873037"/>
                </a:lnTo>
                <a:cubicBezTo>
                  <a:pt x="3979685" y="873037"/>
                  <a:pt x="3979685" y="873037"/>
                  <a:pt x="3976779" y="873037"/>
                </a:cubicBezTo>
                <a:close/>
                <a:moveTo>
                  <a:pt x="2886883" y="148790"/>
                </a:moveTo>
                <a:cubicBezTo>
                  <a:pt x="2883977" y="148790"/>
                  <a:pt x="2881071" y="151699"/>
                  <a:pt x="2878164" y="151699"/>
                </a:cubicBezTo>
                <a:cubicBezTo>
                  <a:pt x="2878164" y="151699"/>
                  <a:pt x="2878164" y="154608"/>
                  <a:pt x="2878164" y="154608"/>
                </a:cubicBezTo>
                <a:cubicBezTo>
                  <a:pt x="2886883" y="157516"/>
                  <a:pt x="2895603" y="160425"/>
                  <a:pt x="2904322" y="163334"/>
                </a:cubicBezTo>
                <a:cubicBezTo>
                  <a:pt x="2898509" y="166242"/>
                  <a:pt x="2895603" y="166242"/>
                  <a:pt x="2892696" y="166242"/>
                </a:cubicBezTo>
                <a:cubicBezTo>
                  <a:pt x="2875258" y="163334"/>
                  <a:pt x="2860726" y="151699"/>
                  <a:pt x="2843287" y="166242"/>
                </a:cubicBezTo>
                <a:cubicBezTo>
                  <a:pt x="2843287" y="166242"/>
                  <a:pt x="2837475" y="163334"/>
                  <a:pt x="2831662" y="163334"/>
                </a:cubicBezTo>
                <a:cubicBezTo>
                  <a:pt x="2828755" y="163334"/>
                  <a:pt x="2825850" y="163334"/>
                  <a:pt x="2822943" y="163334"/>
                </a:cubicBezTo>
                <a:cubicBezTo>
                  <a:pt x="2846194" y="174968"/>
                  <a:pt x="2872351" y="174968"/>
                  <a:pt x="2895603" y="174968"/>
                </a:cubicBezTo>
                <a:cubicBezTo>
                  <a:pt x="2892696" y="174968"/>
                  <a:pt x="2886883" y="177876"/>
                  <a:pt x="2878164" y="180785"/>
                </a:cubicBezTo>
                <a:cubicBezTo>
                  <a:pt x="2895603" y="183693"/>
                  <a:pt x="2907228" y="186602"/>
                  <a:pt x="2918854" y="189511"/>
                </a:cubicBezTo>
                <a:cubicBezTo>
                  <a:pt x="2936292" y="195328"/>
                  <a:pt x="2956637" y="204054"/>
                  <a:pt x="2974075" y="209871"/>
                </a:cubicBezTo>
                <a:cubicBezTo>
                  <a:pt x="2979888" y="212780"/>
                  <a:pt x="2988607" y="209871"/>
                  <a:pt x="2994419" y="209871"/>
                </a:cubicBezTo>
                <a:cubicBezTo>
                  <a:pt x="3020578" y="224414"/>
                  <a:pt x="3052547" y="227323"/>
                  <a:pt x="3078705" y="244775"/>
                </a:cubicBezTo>
                <a:cubicBezTo>
                  <a:pt x="3090331" y="253501"/>
                  <a:pt x="3107769" y="253501"/>
                  <a:pt x="3119395" y="262227"/>
                </a:cubicBezTo>
                <a:cubicBezTo>
                  <a:pt x="3128114" y="268044"/>
                  <a:pt x="3133927" y="268044"/>
                  <a:pt x="3139739" y="265135"/>
                </a:cubicBezTo>
                <a:cubicBezTo>
                  <a:pt x="3151364" y="256409"/>
                  <a:pt x="3154271" y="265135"/>
                  <a:pt x="3160084" y="270952"/>
                </a:cubicBezTo>
                <a:cubicBezTo>
                  <a:pt x="3160084" y="270952"/>
                  <a:pt x="3160084" y="273861"/>
                  <a:pt x="3162991" y="273861"/>
                </a:cubicBezTo>
                <a:cubicBezTo>
                  <a:pt x="3186242" y="285495"/>
                  <a:pt x="3209492" y="297130"/>
                  <a:pt x="3229837" y="305856"/>
                </a:cubicBezTo>
                <a:cubicBezTo>
                  <a:pt x="3241463" y="311673"/>
                  <a:pt x="3253088" y="314582"/>
                  <a:pt x="3264714" y="320399"/>
                </a:cubicBezTo>
                <a:cubicBezTo>
                  <a:pt x="3290871" y="332033"/>
                  <a:pt x="3317029" y="343668"/>
                  <a:pt x="3343187" y="358211"/>
                </a:cubicBezTo>
                <a:cubicBezTo>
                  <a:pt x="3363531" y="366937"/>
                  <a:pt x="3386783" y="372754"/>
                  <a:pt x="3404220" y="390206"/>
                </a:cubicBezTo>
                <a:cubicBezTo>
                  <a:pt x="3410033" y="398932"/>
                  <a:pt x="3418752" y="401840"/>
                  <a:pt x="3427472" y="407658"/>
                </a:cubicBezTo>
                <a:cubicBezTo>
                  <a:pt x="3433284" y="410566"/>
                  <a:pt x="3442004" y="410566"/>
                  <a:pt x="3450723" y="413475"/>
                </a:cubicBezTo>
                <a:cubicBezTo>
                  <a:pt x="3447816" y="419292"/>
                  <a:pt x="3447816" y="419292"/>
                  <a:pt x="3444910" y="422201"/>
                </a:cubicBezTo>
                <a:cubicBezTo>
                  <a:pt x="3462348" y="433835"/>
                  <a:pt x="3476880" y="442561"/>
                  <a:pt x="3494319" y="454195"/>
                </a:cubicBezTo>
                <a:cubicBezTo>
                  <a:pt x="3511757" y="465830"/>
                  <a:pt x="3526289" y="477464"/>
                  <a:pt x="3543727" y="492007"/>
                </a:cubicBezTo>
                <a:cubicBezTo>
                  <a:pt x="3572791" y="515277"/>
                  <a:pt x="3601855" y="535637"/>
                  <a:pt x="3633825" y="561815"/>
                </a:cubicBezTo>
                <a:cubicBezTo>
                  <a:pt x="3639638" y="567632"/>
                  <a:pt x="3645451" y="573449"/>
                  <a:pt x="3654170" y="579266"/>
                </a:cubicBezTo>
                <a:cubicBezTo>
                  <a:pt x="3662889" y="590900"/>
                  <a:pt x="3674515" y="596718"/>
                  <a:pt x="3686140" y="608352"/>
                </a:cubicBezTo>
                <a:cubicBezTo>
                  <a:pt x="3703579" y="625805"/>
                  <a:pt x="3723924" y="643256"/>
                  <a:pt x="3741361" y="663616"/>
                </a:cubicBezTo>
                <a:cubicBezTo>
                  <a:pt x="3741361" y="663616"/>
                  <a:pt x="3741361" y="663616"/>
                  <a:pt x="3744268" y="663616"/>
                </a:cubicBezTo>
                <a:cubicBezTo>
                  <a:pt x="3764613" y="675251"/>
                  <a:pt x="3776238" y="695611"/>
                  <a:pt x="3790770" y="713063"/>
                </a:cubicBezTo>
                <a:cubicBezTo>
                  <a:pt x="3796583" y="715972"/>
                  <a:pt x="3805302" y="721789"/>
                  <a:pt x="3805302" y="730515"/>
                </a:cubicBezTo>
                <a:cubicBezTo>
                  <a:pt x="3808209" y="750875"/>
                  <a:pt x="3828553" y="759601"/>
                  <a:pt x="3840179" y="779962"/>
                </a:cubicBezTo>
                <a:cubicBezTo>
                  <a:pt x="3840179" y="771236"/>
                  <a:pt x="3840179" y="768327"/>
                  <a:pt x="3840179" y="762509"/>
                </a:cubicBezTo>
                <a:cubicBezTo>
                  <a:pt x="3845992" y="771236"/>
                  <a:pt x="3851804" y="777053"/>
                  <a:pt x="3857617" y="779962"/>
                </a:cubicBezTo>
                <a:cubicBezTo>
                  <a:pt x="3857617" y="774144"/>
                  <a:pt x="3854711" y="771236"/>
                  <a:pt x="3851804" y="765418"/>
                </a:cubicBezTo>
                <a:cubicBezTo>
                  <a:pt x="3862703" y="774144"/>
                  <a:pt x="3865428" y="776325"/>
                  <a:pt x="3864883" y="787914"/>
                </a:cubicBezTo>
                <a:lnTo>
                  <a:pt x="3863619" y="801234"/>
                </a:lnTo>
                <a:lnTo>
                  <a:pt x="3854711" y="788687"/>
                </a:lnTo>
                <a:cubicBezTo>
                  <a:pt x="3857617" y="794504"/>
                  <a:pt x="3860524" y="797413"/>
                  <a:pt x="3863430" y="803230"/>
                </a:cubicBezTo>
                <a:lnTo>
                  <a:pt x="3863619" y="801234"/>
                </a:lnTo>
                <a:lnTo>
                  <a:pt x="3933184" y="899214"/>
                </a:lnTo>
                <a:cubicBezTo>
                  <a:pt x="3933184" y="902123"/>
                  <a:pt x="3933184" y="902123"/>
                  <a:pt x="3930277" y="902123"/>
                </a:cubicBezTo>
                <a:cubicBezTo>
                  <a:pt x="3927370" y="899214"/>
                  <a:pt x="3921558" y="893397"/>
                  <a:pt x="3915745" y="890489"/>
                </a:cubicBezTo>
                <a:cubicBezTo>
                  <a:pt x="3901213" y="867220"/>
                  <a:pt x="3883775" y="846859"/>
                  <a:pt x="3869243" y="826499"/>
                </a:cubicBezTo>
                <a:cubicBezTo>
                  <a:pt x="3863430" y="817773"/>
                  <a:pt x="3854711" y="811956"/>
                  <a:pt x="3848898" y="806139"/>
                </a:cubicBezTo>
                <a:cubicBezTo>
                  <a:pt x="3837272" y="788687"/>
                  <a:pt x="3828553" y="774144"/>
                  <a:pt x="3814021" y="759601"/>
                </a:cubicBezTo>
                <a:cubicBezTo>
                  <a:pt x="3790770" y="736332"/>
                  <a:pt x="3767519" y="713063"/>
                  <a:pt x="3744268" y="689793"/>
                </a:cubicBezTo>
                <a:cubicBezTo>
                  <a:pt x="3712297" y="657799"/>
                  <a:pt x="3677421" y="622896"/>
                  <a:pt x="3645451" y="590900"/>
                </a:cubicBezTo>
                <a:cubicBezTo>
                  <a:pt x="3642544" y="587992"/>
                  <a:pt x="3636732" y="587992"/>
                  <a:pt x="3633825" y="585083"/>
                </a:cubicBezTo>
                <a:cubicBezTo>
                  <a:pt x="3630919" y="585083"/>
                  <a:pt x="3630919" y="585083"/>
                  <a:pt x="3630919" y="587992"/>
                </a:cubicBezTo>
                <a:cubicBezTo>
                  <a:pt x="3633825" y="590900"/>
                  <a:pt x="3636732" y="596718"/>
                  <a:pt x="3639638" y="599626"/>
                </a:cubicBezTo>
                <a:cubicBezTo>
                  <a:pt x="3665796" y="622896"/>
                  <a:pt x="3691953" y="646164"/>
                  <a:pt x="3718111" y="672342"/>
                </a:cubicBezTo>
                <a:cubicBezTo>
                  <a:pt x="3735549" y="686885"/>
                  <a:pt x="3747174" y="704337"/>
                  <a:pt x="3764613" y="721789"/>
                </a:cubicBezTo>
                <a:cubicBezTo>
                  <a:pt x="3750081" y="710154"/>
                  <a:pt x="3735549" y="698520"/>
                  <a:pt x="3723924" y="686885"/>
                </a:cubicBezTo>
                <a:cubicBezTo>
                  <a:pt x="3721017" y="686885"/>
                  <a:pt x="3721017" y="686885"/>
                  <a:pt x="3721017" y="689793"/>
                </a:cubicBezTo>
                <a:cubicBezTo>
                  <a:pt x="3729736" y="701428"/>
                  <a:pt x="3741361" y="713063"/>
                  <a:pt x="3750081" y="724698"/>
                </a:cubicBezTo>
                <a:cubicBezTo>
                  <a:pt x="3747174" y="724698"/>
                  <a:pt x="3744268" y="727606"/>
                  <a:pt x="3744268" y="727606"/>
                </a:cubicBezTo>
                <a:cubicBezTo>
                  <a:pt x="3741361" y="724698"/>
                  <a:pt x="3738456" y="724698"/>
                  <a:pt x="3738456" y="721789"/>
                </a:cubicBezTo>
                <a:cubicBezTo>
                  <a:pt x="3718111" y="698520"/>
                  <a:pt x="3700672" y="678160"/>
                  <a:pt x="3680328" y="654890"/>
                </a:cubicBezTo>
                <a:cubicBezTo>
                  <a:pt x="3674515" y="646164"/>
                  <a:pt x="3662889" y="640347"/>
                  <a:pt x="3654170" y="634530"/>
                </a:cubicBezTo>
                <a:cubicBezTo>
                  <a:pt x="3648357" y="628713"/>
                  <a:pt x="3642544" y="625805"/>
                  <a:pt x="3639638" y="619987"/>
                </a:cubicBezTo>
                <a:cubicBezTo>
                  <a:pt x="3636732" y="622896"/>
                  <a:pt x="3636732" y="622896"/>
                  <a:pt x="3636732" y="625805"/>
                </a:cubicBezTo>
                <a:cubicBezTo>
                  <a:pt x="3645451" y="634530"/>
                  <a:pt x="3657076" y="643256"/>
                  <a:pt x="3665796" y="651982"/>
                </a:cubicBezTo>
                <a:cubicBezTo>
                  <a:pt x="3665796" y="654890"/>
                  <a:pt x="3662889" y="654890"/>
                  <a:pt x="3662889" y="654890"/>
                </a:cubicBezTo>
                <a:cubicBezTo>
                  <a:pt x="3648357" y="643256"/>
                  <a:pt x="3633825" y="628713"/>
                  <a:pt x="3616387" y="617079"/>
                </a:cubicBezTo>
                <a:cubicBezTo>
                  <a:pt x="3578604" y="585083"/>
                  <a:pt x="3540821" y="555997"/>
                  <a:pt x="3503038" y="526911"/>
                </a:cubicBezTo>
                <a:cubicBezTo>
                  <a:pt x="3497225" y="521094"/>
                  <a:pt x="3491412" y="521094"/>
                  <a:pt x="3485600" y="521094"/>
                </a:cubicBezTo>
                <a:cubicBezTo>
                  <a:pt x="3485600" y="515277"/>
                  <a:pt x="3488506" y="512368"/>
                  <a:pt x="3488506" y="509459"/>
                </a:cubicBezTo>
                <a:cubicBezTo>
                  <a:pt x="3494319" y="512368"/>
                  <a:pt x="3500132" y="515277"/>
                  <a:pt x="3508851" y="518185"/>
                </a:cubicBezTo>
                <a:cubicBezTo>
                  <a:pt x="3508851" y="515277"/>
                  <a:pt x="3508851" y="515277"/>
                  <a:pt x="3508851" y="515277"/>
                </a:cubicBezTo>
                <a:cubicBezTo>
                  <a:pt x="3497225" y="506551"/>
                  <a:pt x="3482693" y="500733"/>
                  <a:pt x="3471068" y="494916"/>
                </a:cubicBezTo>
                <a:cubicBezTo>
                  <a:pt x="3465255" y="492007"/>
                  <a:pt x="3459442" y="489099"/>
                  <a:pt x="3453629" y="489099"/>
                </a:cubicBezTo>
                <a:cubicBezTo>
                  <a:pt x="3450723" y="489099"/>
                  <a:pt x="3450723" y="492007"/>
                  <a:pt x="3450723" y="492007"/>
                </a:cubicBezTo>
                <a:cubicBezTo>
                  <a:pt x="3456536" y="494916"/>
                  <a:pt x="3462348" y="497825"/>
                  <a:pt x="3465255" y="503642"/>
                </a:cubicBezTo>
                <a:cubicBezTo>
                  <a:pt x="3471068" y="509459"/>
                  <a:pt x="3479787" y="515277"/>
                  <a:pt x="3485600" y="521094"/>
                </a:cubicBezTo>
                <a:cubicBezTo>
                  <a:pt x="3482693" y="521094"/>
                  <a:pt x="3482693" y="521094"/>
                  <a:pt x="3482693" y="521094"/>
                </a:cubicBezTo>
                <a:cubicBezTo>
                  <a:pt x="3482693" y="521094"/>
                  <a:pt x="3482693" y="524003"/>
                  <a:pt x="3482693" y="524003"/>
                </a:cubicBezTo>
                <a:cubicBezTo>
                  <a:pt x="3497225" y="535637"/>
                  <a:pt x="3514664" y="547271"/>
                  <a:pt x="3529195" y="555997"/>
                </a:cubicBezTo>
                <a:cubicBezTo>
                  <a:pt x="3537915" y="564723"/>
                  <a:pt x="3549540" y="567632"/>
                  <a:pt x="3555353" y="573449"/>
                </a:cubicBezTo>
                <a:cubicBezTo>
                  <a:pt x="3561165" y="579266"/>
                  <a:pt x="3564072" y="587992"/>
                  <a:pt x="3569885" y="593809"/>
                </a:cubicBezTo>
                <a:cubicBezTo>
                  <a:pt x="3587323" y="608352"/>
                  <a:pt x="3604761" y="622896"/>
                  <a:pt x="3622200" y="640347"/>
                </a:cubicBezTo>
                <a:cubicBezTo>
                  <a:pt x="3639638" y="654890"/>
                  <a:pt x="3659983" y="672342"/>
                  <a:pt x="3677421" y="689793"/>
                </a:cubicBezTo>
                <a:cubicBezTo>
                  <a:pt x="3691953" y="701428"/>
                  <a:pt x="3703579" y="718880"/>
                  <a:pt x="3715204" y="733424"/>
                </a:cubicBezTo>
                <a:cubicBezTo>
                  <a:pt x="3715204" y="733424"/>
                  <a:pt x="3715204" y="736332"/>
                  <a:pt x="3715204" y="739240"/>
                </a:cubicBezTo>
                <a:cubicBezTo>
                  <a:pt x="3700672" y="724698"/>
                  <a:pt x="3683234" y="713063"/>
                  <a:pt x="3668702" y="698520"/>
                </a:cubicBezTo>
                <a:cubicBezTo>
                  <a:pt x="3662889" y="692702"/>
                  <a:pt x="3657076" y="683977"/>
                  <a:pt x="3651264" y="675251"/>
                </a:cubicBezTo>
                <a:cubicBezTo>
                  <a:pt x="3628012" y="654890"/>
                  <a:pt x="3604761" y="634530"/>
                  <a:pt x="3581510" y="617079"/>
                </a:cubicBezTo>
                <a:cubicBezTo>
                  <a:pt x="3558259" y="599626"/>
                  <a:pt x="3540821" y="576358"/>
                  <a:pt x="3511757" y="567632"/>
                </a:cubicBezTo>
                <a:cubicBezTo>
                  <a:pt x="3497225" y="561815"/>
                  <a:pt x="3485600" y="547271"/>
                  <a:pt x="3473974" y="538545"/>
                </a:cubicBezTo>
                <a:cubicBezTo>
                  <a:pt x="3462348" y="529820"/>
                  <a:pt x="3450723" y="521094"/>
                  <a:pt x="3439097" y="512368"/>
                </a:cubicBezTo>
                <a:cubicBezTo>
                  <a:pt x="3430378" y="506551"/>
                  <a:pt x="3418752" y="500733"/>
                  <a:pt x="3410033" y="494916"/>
                </a:cubicBezTo>
                <a:cubicBezTo>
                  <a:pt x="3398408" y="486190"/>
                  <a:pt x="3383876" y="477464"/>
                  <a:pt x="3372251" y="468739"/>
                </a:cubicBezTo>
                <a:cubicBezTo>
                  <a:pt x="3354812" y="457104"/>
                  <a:pt x="3334467" y="454195"/>
                  <a:pt x="3322842" y="436743"/>
                </a:cubicBezTo>
                <a:cubicBezTo>
                  <a:pt x="3319935" y="433835"/>
                  <a:pt x="3317029" y="433835"/>
                  <a:pt x="3317029" y="430926"/>
                </a:cubicBezTo>
                <a:cubicBezTo>
                  <a:pt x="3308310" y="428018"/>
                  <a:pt x="3296684" y="425110"/>
                  <a:pt x="3287965" y="419292"/>
                </a:cubicBezTo>
                <a:cubicBezTo>
                  <a:pt x="3261807" y="407658"/>
                  <a:pt x="3235650" y="393114"/>
                  <a:pt x="3206586" y="378571"/>
                </a:cubicBezTo>
                <a:cubicBezTo>
                  <a:pt x="3189148" y="372754"/>
                  <a:pt x="3168803" y="366937"/>
                  <a:pt x="3151364" y="358211"/>
                </a:cubicBezTo>
                <a:cubicBezTo>
                  <a:pt x="3090331" y="326216"/>
                  <a:pt x="3023483" y="311673"/>
                  <a:pt x="2959543" y="291312"/>
                </a:cubicBezTo>
                <a:cubicBezTo>
                  <a:pt x="2956637" y="288404"/>
                  <a:pt x="2953730" y="291312"/>
                  <a:pt x="2953730" y="291312"/>
                </a:cubicBezTo>
                <a:cubicBezTo>
                  <a:pt x="2945011" y="291312"/>
                  <a:pt x="2939198" y="291312"/>
                  <a:pt x="2933386" y="291312"/>
                </a:cubicBezTo>
                <a:cubicBezTo>
                  <a:pt x="2927573" y="291312"/>
                  <a:pt x="2924666" y="288404"/>
                  <a:pt x="2918854" y="288404"/>
                </a:cubicBezTo>
                <a:cubicBezTo>
                  <a:pt x="2918854" y="291312"/>
                  <a:pt x="2918854" y="291312"/>
                  <a:pt x="2918854" y="291312"/>
                </a:cubicBezTo>
                <a:cubicBezTo>
                  <a:pt x="2939198" y="300038"/>
                  <a:pt x="2962450" y="305856"/>
                  <a:pt x="2985701" y="311673"/>
                </a:cubicBezTo>
                <a:cubicBezTo>
                  <a:pt x="2985701" y="311673"/>
                  <a:pt x="2988607" y="311673"/>
                  <a:pt x="2988607" y="311673"/>
                </a:cubicBezTo>
                <a:cubicBezTo>
                  <a:pt x="3000232" y="305856"/>
                  <a:pt x="3000232" y="305856"/>
                  <a:pt x="3008951" y="317491"/>
                </a:cubicBezTo>
                <a:cubicBezTo>
                  <a:pt x="3003139" y="317491"/>
                  <a:pt x="3000232" y="317491"/>
                  <a:pt x="3000232" y="317491"/>
                </a:cubicBezTo>
                <a:cubicBezTo>
                  <a:pt x="3008951" y="334942"/>
                  <a:pt x="3032203" y="317491"/>
                  <a:pt x="3040922" y="334942"/>
                </a:cubicBezTo>
                <a:cubicBezTo>
                  <a:pt x="3052547" y="329125"/>
                  <a:pt x="3061267" y="343668"/>
                  <a:pt x="3069986" y="346576"/>
                </a:cubicBezTo>
                <a:cubicBezTo>
                  <a:pt x="3081611" y="352394"/>
                  <a:pt x="3096143" y="355302"/>
                  <a:pt x="3107769" y="361120"/>
                </a:cubicBezTo>
                <a:cubicBezTo>
                  <a:pt x="3165896" y="387297"/>
                  <a:pt x="3224024" y="413475"/>
                  <a:pt x="3282152" y="442561"/>
                </a:cubicBezTo>
                <a:cubicBezTo>
                  <a:pt x="3299591" y="451287"/>
                  <a:pt x="3314123" y="462921"/>
                  <a:pt x="3325748" y="471648"/>
                </a:cubicBezTo>
                <a:cubicBezTo>
                  <a:pt x="3282152" y="451287"/>
                  <a:pt x="3235650" y="430926"/>
                  <a:pt x="3186242" y="410566"/>
                </a:cubicBezTo>
                <a:cubicBezTo>
                  <a:pt x="3131020" y="387297"/>
                  <a:pt x="3072892" y="366937"/>
                  <a:pt x="3017671" y="343668"/>
                </a:cubicBezTo>
                <a:cubicBezTo>
                  <a:pt x="2959543" y="320399"/>
                  <a:pt x="2898509" y="302947"/>
                  <a:pt x="2837475" y="291312"/>
                </a:cubicBezTo>
                <a:cubicBezTo>
                  <a:pt x="2793879" y="282586"/>
                  <a:pt x="2747377" y="279678"/>
                  <a:pt x="2703781" y="273861"/>
                </a:cubicBezTo>
                <a:cubicBezTo>
                  <a:pt x="2677623" y="270952"/>
                  <a:pt x="2651466" y="268044"/>
                  <a:pt x="2625309" y="268044"/>
                </a:cubicBezTo>
                <a:cubicBezTo>
                  <a:pt x="2587525" y="265135"/>
                  <a:pt x="2549742" y="262227"/>
                  <a:pt x="2509053" y="262227"/>
                </a:cubicBezTo>
                <a:cubicBezTo>
                  <a:pt x="2459645" y="262227"/>
                  <a:pt x="2407329" y="262227"/>
                  <a:pt x="2357921" y="265135"/>
                </a:cubicBezTo>
                <a:cubicBezTo>
                  <a:pt x="2305606" y="268044"/>
                  <a:pt x="2253290" y="276770"/>
                  <a:pt x="2200976" y="282586"/>
                </a:cubicBezTo>
                <a:cubicBezTo>
                  <a:pt x="2160286" y="288404"/>
                  <a:pt x="2122503" y="297130"/>
                  <a:pt x="2084720" y="305856"/>
                </a:cubicBezTo>
                <a:cubicBezTo>
                  <a:pt x="2084720" y="305856"/>
                  <a:pt x="2084720" y="308764"/>
                  <a:pt x="2084720" y="308764"/>
                </a:cubicBezTo>
                <a:cubicBezTo>
                  <a:pt x="2099252" y="308764"/>
                  <a:pt x="2110877" y="308764"/>
                  <a:pt x="2125409" y="305856"/>
                </a:cubicBezTo>
                <a:cubicBezTo>
                  <a:pt x="2125409" y="308764"/>
                  <a:pt x="2125409" y="308764"/>
                  <a:pt x="2128316" y="311673"/>
                </a:cubicBezTo>
                <a:cubicBezTo>
                  <a:pt x="2116690" y="314582"/>
                  <a:pt x="2105065" y="320399"/>
                  <a:pt x="2093440" y="323308"/>
                </a:cubicBezTo>
                <a:cubicBezTo>
                  <a:pt x="2096345" y="326216"/>
                  <a:pt x="2099252" y="329125"/>
                  <a:pt x="2099252" y="329125"/>
                </a:cubicBezTo>
                <a:cubicBezTo>
                  <a:pt x="2122503" y="329125"/>
                  <a:pt x="2148661" y="329125"/>
                  <a:pt x="2171912" y="334942"/>
                </a:cubicBezTo>
                <a:cubicBezTo>
                  <a:pt x="2195163" y="340759"/>
                  <a:pt x="2221321" y="332033"/>
                  <a:pt x="2244572" y="343668"/>
                </a:cubicBezTo>
                <a:cubicBezTo>
                  <a:pt x="2256197" y="349485"/>
                  <a:pt x="2273636" y="349485"/>
                  <a:pt x="2288167" y="349485"/>
                </a:cubicBezTo>
                <a:cubicBezTo>
                  <a:pt x="2311419" y="352394"/>
                  <a:pt x="2337576" y="355302"/>
                  <a:pt x="2360827" y="358211"/>
                </a:cubicBezTo>
                <a:cubicBezTo>
                  <a:pt x="2386985" y="364028"/>
                  <a:pt x="2410236" y="369846"/>
                  <a:pt x="2436393" y="372754"/>
                </a:cubicBezTo>
                <a:cubicBezTo>
                  <a:pt x="2459645" y="375663"/>
                  <a:pt x="2477082" y="384388"/>
                  <a:pt x="2500334" y="387297"/>
                </a:cubicBezTo>
                <a:cubicBezTo>
                  <a:pt x="2523585" y="390206"/>
                  <a:pt x="2543930" y="407658"/>
                  <a:pt x="2567181" y="413475"/>
                </a:cubicBezTo>
                <a:cubicBezTo>
                  <a:pt x="2613683" y="422201"/>
                  <a:pt x="2657279" y="445469"/>
                  <a:pt x="2700874" y="457104"/>
                </a:cubicBezTo>
                <a:cubicBezTo>
                  <a:pt x="2703781" y="457104"/>
                  <a:pt x="2706687" y="460013"/>
                  <a:pt x="2706687" y="462921"/>
                </a:cubicBezTo>
                <a:cubicBezTo>
                  <a:pt x="2712500" y="465830"/>
                  <a:pt x="2721219" y="471648"/>
                  <a:pt x="2727032" y="474556"/>
                </a:cubicBezTo>
                <a:cubicBezTo>
                  <a:pt x="2741564" y="477464"/>
                  <a:pt x="2756096" y="483282"/>
                  <a:pt x="2770627" y="486190"/>
                </a:cubicBezTo>
                <a:cubicBezTo>
                  <a:pt x="2805505" y="497825"/>
                  <a:pt x="2831662" y="515277"/>
                  <a:pt x="2860726" y="532728"/>
                </a:cubicBezTo>
                <a:cubicBezTo>
                  <a:pt x="2872351" y="541454"/>
                  <a:pt x="2886883" y="544363"/>
                  <a:pt x="2898509" y="550180"/>
                </a:cubicBezTo>
                <a:cubicBezTo>
                  <a:pt x="2898509" y="550180"/>
                  <a:pt x="2901415" y="547271"/>
                  <a:pt x="2901415" y="544363"/>
                </a:cubicBezTo>
                <a:cubicBezTo>
                  <a:pt x="2898509" y="544363"/>
                  <a:pt x="2892696" y="544363"/>
                  <a:pt x="2889790" y="541454"/>
                </a:cubicBezTo>
                <a:cubicBezTo>
                  <a:pt x="2886883" y="538545"/>
                  <a:pt x="2881071" y="538545"/>
                  <a:pt x="2878164" y="535637"/>
                </a:cubicBezTo>
                <a:cubicBezTo>
                  <a:pt x="2872351" y="529820"/>
                  <a:pt x="2866539" y="526911"/>
                  <a:pt x="2857819" y="521094"/>
                </a:cubicBezTo>
                <a:cubicBezTo>
                  <a:pt x="2854913" y="518185"/>
                  <a:pt x="2852007" y="518185"/>
                  <a:pt x="2849100" y="518185"/>
                </a:cubicBezTo>
                <a:cubicBezTo>
                  <a:pt x="2831662" y="497825"/>
                  <a:pt x="2799691" y="497825"/>
                  <a:pt x="2779347" y="480373"/>
                </a:cubicBezTo>
                <a:cubicBezTo>
                  <a:pt x="2764815" y="465830"/>
                  <a:pt x="2744470" y="460013"/>
                  <a:pt x="2727032" y="451287"/>
                </a:cubicBezTo>
                <a:cubicBezTo>
                  <a:pt x="2727032" y="448378"/>
                  <a:pt x="2729938" y="448378"/>
                  <a:pt x="2729938" y="445469"/>
                </a:cubicBezTo>
                <a:cubicBezTo>
                  <a:pt x="2770627" y="462921"/>
                  <a:pt x="2814223" y="480373"/>
                  <a:pt x="2857819" y="497825"/>
                </a:cubicBezTo>
                <a:cubicBezTo>
                  <a:pt x="2854913" y="497825"/>
                  <a:pt x="2854913" y="497825"/>
                  <a:pt x="2854913" y="500733"/>
                </a:cubicBezTo>
                <a:cubicBezTo>
                  <a:pt x="2852007" y="500733"/>
                  <a:pt x="2849100" y="500733"/>
                  <a:pt x="2843287" y="500733"/>
                </a:cubicBezTo>
                <a:cubicBezTo>
                  <a:pt x="2849100" y="503642"/>
                  <a:pt x="2852007" y="509459"/>
                  <a:pt x="2854913" y="509459"/>
                </a:cubicBezTo>
                <a:cubicBezTo>
                  <a:pt x="2869445" y="506551"/>
                  <a:pt x="2875258" y="518185"/>
                  <a:pt x="2883977" y="524003"/>
                </a:cubicBezTo>
                <a:cubicBezTo>
                  <a:pt x="2886883" y="526911"/>
                  <a:pt x="2892696" y="529820"/>
                  <a:pt x="2898509" y="529820"/>
                </a:cubicBezTo>
                <a:cubicBezTo>
                  <a:pt x="2898509" y="532728"/>
                  <a:pt x="2901415" y="529820"/>
                  <a:pt x="2904322" y="526911"/>
                </a:cubicBezTo>
                <a:cubicBezTo>
                  <a:pt x="2913041" y="532728"/>
                  <a:pt x="2924666" y="535637"/>
                  <a:pt x="2936292" y="541454"/>
                </a:cubicBezTo>
                <a:cubicBezTo>
                  <a:pt x="2945011" y="544363"/>
                  <a:pt x="2956637" y="550180"/>
                  <a:pt x="2965356" y="558906"/>
                </a:cubicBezTo>
                <a:cubicBezTo>
                  <a:pt x="2974075" y="564723"/>
                  <a:pt x="2976982" y="573449"/>
                  <a:pt x="2982794" y="582175"/>
                </a:cubicBezTo>
                <a:cubicBezTo>
                  <a:pt x="2959543" y="567632"/>
                  <a:pt x="2933386" y="553089"/>
                  <a:pt x="2910134" y="538545"/>
                </a:cubicBezTo>
                <a:cubicBezTo>
                  <a:pt x="2907228" y="538545"/>
                  <a:pt x="2907228" y="541454"/>
                  <a:pt x="2907228" y="541454"/>
                </a:cubicBezTo>
                <a:cubicBezTo>
                  <a:pt x="2915947" y="547271"/>
                  <a:pt x="2924666" y="553089"/>
                  <a:pt x="2933386" y="558906"/>
                </a:cubicBezTo>
                <a:cubicBezTo>
                  <a:pt x="2930479" y="558906"/>
                  <a:pt x="2930479" y="558906"/>
                  <a:pt x="2927573" y="561815"/>
                </a:cubicBezTo>
                <a:cubicBezTo>
                  <a:pt x="2939198" y="564723"/>
                  <a:pt x="2945011" y="585083"/>
                  <a:pt x="2959543" y="573449"/>
                </a:cubicBezTo>
                <a:cubicBezTo>
                  <a:pt x="2962450" y="579266"/>
                  <a:pt x="2962450" y="585083"/>
                  <a:pt x="2965356" y="585083"/>
                </a:cubicBezTo>
                <a:cubicBezTo>
                  <a:pt x="2974075" y="590900"/>
                  <a:pt x="2982794" y="593809"/>
                  <a:pt x="2994419" y="596718"/>
                </a:cubicBezTo>
                <a:cubicBezTo>
                  <a:pt x="2994419" y="590900"/>
                  <a:pt x="2994419" y="587992"/>
                  <a:pt x="2994419" y="582175"/>
                </a:cubicBezTo>
                <a:cubicBezTo>
                  <a:pt x="3008951" y="587992"/>
                  <a:pt x="3119395" y="666525"/>
                  <a:pt x="3128114" y="678160"/>
                </a:cubicBezTo>
                <a:cubicBezTo>
                  <a:pt x="3116488" y="672342"/>
                  <a:pt x="3104863" y="666525"/>
                  <a:pt x="3093237" y="657799"/>
                </a:cubicBezTo>
                <a:cubicBezTo>
                  <a:pt x="3122301" y="683977"/>
                  <a:pt x="3148459" y="707246"/>
                  <a:pt x="3177522" y="730515"/>
                </a:cubicBezTo>
                <a:cubicBezTo>
                  <a:pt x="3180428" y="730515"/>
                  <a:pt x="3183335" y="730515"/>
                  <a:pt x="3186242" y="730515"/>
                </a:cubicBezTo>
                <a:cubicBezTo>
                  <a:pt x="3189148" y="730515"/>
                  <a:pt x="3194960" y="733424"/>
                  <a:pt x="3197867" y="736332"/>
                </a:cubicBezTo>
                <a:cubicBezTo>
                  <a:pt x="3197867" y="739240"/>
                  <a:pt x="3200774" y="742149"/>
                  <a:pt x="3200774" y="745057"/>
                </a:cubicBezTo>
                <a:cubicBezTo>
                  <a:pt x="3212399" y="756692"/>
                  <a:pt x="3221118" y="768327"/>
                  <a:pt x="3229837" y="777053"/>
                </a:cubicBezTo>
                <a:cubicBezTo>
                  <a:pt x="3235650" y="785779"/>
                  <a:pt x="3241463" y="794504"/>
                  <a:pt x="3247276" y="797413"/>
                </a:cubicBezTo>
                <a:cubicBezTo>
                  <a:pt x="3261807" y="806139"/>
                  <a:pt x="3270527" y="820682"/>
                  <a:pt x="3287965" y="823591"/>
                </a:cubicBezTo>
                <a:cubicBezTo>
                  <a:pt x="3299591" y="826499"/>
                  <a:pt x="3311216" y="843951"/>
                  <a:pt x="3319935" y="852677"/>
                </a:cubicBezTo>
                <a:cubicBezTo>
                  <a:pt x="3325748" y="861403"/>
                  <a:pt x="3328655" y="870129"/>
                  <a:pt x="3334467" y="875946"/>
                </a:cubicBezTo>
                <a:cubicBezTo>
                  <a:pt x="3343187" y="884672"/>
                  <a:pt x="3354812" y="893397"/>
                  <a:pt x="3366437" y="902123"/>
                </a:cubicBezTo>
                <a:cubicBezTo>
                  <a:pt x="3369344" y="905032"/>
                  <a:pt x="3375156" y="910849"/>
                  <a:pt x="3378063" y="913758"/>
                </a:cubicBezTo>
                <a:cubicBezTo>
                  <a:pt x="3383876" y="922484"/>
                  <a:pt x="3386783" y="931210"/>
                  <a:pt x="3392595" y="939936"/>
                </a:cubicBezTo>
                <a:cubicBezTo>
                  <a:pt x="3424565" y="980656"/>
                  <a:pt x="3456536" y="1018468"/>
                  <a:pt x="3485600" y="1059189"/>
                </a:cubicBezTo>
                <a:cubicBezTo>
                  <a:pt x="3511757" y="1097001"/>
                  <a:pt x="3537915" y="1131905"/>
                  <a:pt x="3564072" y="1169717"/>
                </a:cubicBezTo>
                <a:cubicBezTo>
                  <a:pt x="3558259" y="1172625"/>
                  <a:pt x="3555353" y="1175534"/>
                  <a:pt x="3549540" y="1178443"/>
                </a:cubicBezTo>
                <a:cubicBezTo>
                  <a:pt x="3561165" y="1195895"/>
                  <a:pt x="3572791" y="1213346"/>
                  <a:pt x="3587323" y="1230798"/>
                </a:cubicBezTo>
                <a:cubicBezTo>
                  <a:pt x="3587323" y="1224981"/>
                  <a:pt x="3587323" y="1219163"/>
                  <a:pt x="3584417" y="1216254"/>
                </a:cubicBezTo>
                <a:cubicBezTo>
                  <a:pt x="3593136" y="1227889"/>
                  <a:pt x="3598949" y="1239524"/>
                  <a:pt x="3604761" y="1248250"/>
                </a:cubicBezTo>
                <a:cubicBezTo>
                  <a:pt x="3616387" y="1286062"/>
                  <a:pt x="3630919" y="1320965"/>
                  <a:pt x="3642544" y="1355869"/>
                </a:cubicBezTo>
                <a:cubicBezTo>
                  <a:pt x="3648357" y="1367503"/>
                  <a:pt x="3657076" y="1376229"/>
                  <a:pt x="3659983" y="1384955"/>
                </a:cubicBezTo>
                <a:cubicBezTo>
                  <a:pt x="3668702" y="1402407"/>
                  <a:pt x="3683234" y="1416949"/>
                  <a:pt x="3680328" y="1437310"/>
                </a:cubicBezTo>
                <a:cubicBezTo>
                  <a:pt x="3680328" y="1440219"/>
                  <a:pt x="3683234" y="1440219"/>
                  <a:pt x="3683234" y="1443127"/>
                </a:cubicBezTo>
                <a:cubicBezTo>
                  <a:pt x="3689047" y="1448945"/>
                  <a:pt x="3700672" y="1457670"/>
                  <a:pt x="3697765" y="1463487"/>
                </a:cubicBezTo>
                <a:cubicBezTo>
                  <a:pt x="3697765" y="1480939"/>
                  <a:pt x="3703579" y="1492574"/>
                  <a:pt x="3712297" y="1504209"/>
                </a:cubicBezTo>
                <a:cubicBezTo>
                  <a:pt x="3715204" y="1507117"/>
                  <a:pt x="3715204" y="1515842"/>
                  <a:pt x="3715204" y="1518751"/>
                </a:cubicBezTo>
                <a:cubicBezTo>
                  <a:pt x="3706485" y="1533295"/>
                  <a:pt x="3718111" y="1544929"/>
                  <a:pt x="3723924" y="1556564"/>
                </a:cubicBezTo>
                <a:cubicBezTo>
                  <a:pt x="3726829" y="1562381"/>
                  <a:pt x="3729736" y="1568198"/>
                  <a:pt x="3732643" y="1574015"/>
                </a:cubicBezTo>
                <a:cubicBezTo>
                  <a:pt x="3732643" y="1585650"/>
                  <a:pt x="3732643" y="1597284"/>
                  <a:pt x="3735549" y="1606010"/>
                </a:cubicBezTo>
                <a:cubicBezTo>
                  <a:pt x="3741361" y="1620553"/>
                  <a:pt x="3747174" y="1635096"/>
                  <a:pt x="3752987" y="1649640"/>
                </a:cubicBezTo>
                <a:cubicBezTo>
                  <a:pt x="3752987" y="1649640"/>
                  <a:pt x="3750081" y="1649640"/>
                  <a:pt x="3750081" y="1652548"/>
                </a:cubicBezTo>
                <a:cubicBezTo>
                  <a:pt x="3747174" y="1649640"/>
                  <a:pt x="3747174" y="1646731"/>
                  <a:pt x="3744268" y="1643822"/>
                </a:cubicBezTo>
                <a:cubicBezTo>
                  <a:pt x="3741361" y="1646731"/>
                  <a:pt x="3741361" y="1649640"/>
                  <a:pt x="3738456" y="1652548"/>
                </a:cubicBezTo>
                <a:cubicBezTo>
                  <a:pt x="3735549" y="1640914"/>
                  <a:pt x="3735549" y="1626370"/>
                  <a:pt x="3729736" y="1614736"/>
                </a:cubicBezTo>
                <a:cubicBezTo>
                  <a:pt x="3721017" y="1603102"/>
                  <a:pt x="3723924" y="1591467"/>
                  <a:pt x="3718111" y="1579832"/>
                </a:cubicBezTo>
                <a:cubicBezTo>
                  <a:pt x="3703579" y="1547838"/>
                  <a:pt x="3697765" y="1512934"/>
                  <a:pt x="3686140" y="1480939"/>
                </a:cubicBezTo>
                <a:cubicBezTo>
                  <a:pt x="3659983" y="1414041"/>
                  <a:pt x="3633825" y="1347143"/>
                  <a:pt x="3596042" y="1283153"/>
                </a:cubicBezTo>
                <a:cubicBezTo>
                  <a:pt x="3596042" y="1280244"/>
                  <a:pt x="3593136" y="1277336"/>
                  <a:pt x="3590229" y="1271518"/>
                </a:cubicBezTo>
                <a:cubicBezTo>
                  <a:pt x="3587323" y="1277336"/>
                  <a:pt x="3587323" y="1283153"/>
                  <a:pt x="3584417" y="1286062"/>
                </a:cubicBezTo>
                <a:cubicBezTo>
                  <a:pt x="3598949" y="1306422"/>
                  <a:pt x="3607668" y="1326782"/>
                  <a:pt x="3601855" y="1352960"/>
                </a:cubicBezTo>
                <a:cubicBezTo>
                  <a:pt x="3596042" y="1341326"/>
                  <a:pt x="3590229" y="1329691"/>
                  <a:pt x="3584417" y="1318056"/>
                </a:cubicBezTo>
                <a:cubicBezTo>
                  <a:pt x="3584417" y="1315148"/>
                  <a:pt x="3584417" y="1315148"/>
                  <a:pt x="3587323" y="1315148"/>
                </a:cubicBezTo>
                <a:cubicBezTo>
                  <a:pt x="3587323" y="1315148"/>
                  <a:pt x="3587323" y="1318056"/>
                  <a:pt x="3590229" y="1318056"/>
                </a:cubicBezTo>
                <a:cubicBezTo>
                  <a:pt x="3584417" y="1294788"/>
                  <a:pt x="3569885" y="1280244"/>
                  <a:pt x="3549540" y="1268610"/>
                </a:cubicBezTo>
                <a:cubicBezTo>
                  <a:pt x="3558259" y="1265701"/>
                  <a:pt x="3561165" y="1265701"/>
                  <a:pt x="3561165" y="1262792"/>
                </a:cubicBezTo>
                <a:cubicBezTo>
                  <a:pt x="3561165" y="1259884"/>
                  <a:pt x="3561165" y="1254067"/>
                  <a:pt x="3561165" y="1248250"/>
                </a:cubicBezTo>
                <a:cubicBezTo>
                  <a:pt x="3572791" y="1254067"/>
                  <a:pt x="3561165" y="1271518"/>
                  <a:pt x="3575697" y="1274427"/>
                </a:cubicBezTo>
                <a:cubicBezTo>
                  <a:pt x="3575697" y="1268610"/>
                  <a:pt x="3575697" y="1265701"/>
                  <a:pt x="3572791" y="1259884"/>
                </a:cubicBezTo>
                <a:cubicBezTo>
                  <a:pt x="3572791" y="1251158"/>
                  <a:pt x="3566979" y="1242433"/>
                  <a:pt x="3575697" y="1236615"/>
                </a:cubicBezTo>
                <a:cubicBezTo>
                  <a:pt x="3578604" y="1233707"/>
                  <a:pt x="3575697" y="1227889"/>
                  <a:pt x="3575697" y="1224981"/>
                </a:cubicBezTo>
                <a:cubicBezTo>
                  <a:pt x="3566979" y="1216254"/>
                  <a:pt x="3561165" y="1207528"/>
                  <a:pt x="3555353" y="1198803"/>
                </a:cubicBezTo>
                <a:cubicBezTo>
                  <a:pt x="3535008" y="1169717"/>
                  <a:pt x="3517570" y="1140631"/>
                  <a:pt x="3500132" y="1114453"/>
                </a:cubicBezTo>
                <a:cubicBezTo>
                  <a:pt x="3497225" y="1114453"/>
                  <a:pt x="3497225" y="1114453"/>
                  <a:pt x="3497225" y="1114453"/>
                </a:cubicBezTo>
                <a:cubicBezTo>
                  <a:pt x="3517570" y="1155173"/>
                  <a:pt x="3537915" y="1195895"/>
                  <a:pt x="3558259" y="1236615"/>
                </a:cubicBezTo>
                <a:cubicBezTo>
                  <a:pt x="3555353" y="1236615"/>
                  <a:pt x="3552447" y="1239524"/>
                  <a:pt x="3552447" y="1239524"/>
                </a:cubicBezTo>
                <a:cubicBezTo>
                  <a:pt x="3537915" y="1213346"/>
                  <a:pt x="3523383" y="1187169"/>
                  <a:pt x="3508851" y="1160991"/>
                </a:cubicBezTo>
                <a:cubicBezTo>
                  <a:pt x="3503038" y="1184260"/>
                  <a:pt x="3532101" y="1195895"/>
                  <a:pt x="3526289" y="1222072"/>
                </a:cubicBezTo>
                <a:cubicBezTo>
                  <a:pt x="3520476" y="1210437"/>
                  <a:pt x="3514664" y="1201712"/>
                  <a:pt x="3508851" y="1192986"/>
                </a:cubicBezTo>
                <a:cubicBezTo>
                  <a:pt x="3508851" y="1192986"/>
                  <a:pt x="3508851" y="1192986"/>
                  <a:pt x="3505944" y="1192986"/>
                </a:cubicBezTo>
                <a:cubicBezTo>
                  <a:pt x="3505944" y="1198803"/>
                  <a:pt x="3508851" y="1201712"/>
                  <a:pt x="3508851" y="1207528"/>
                </a:cubicBezTo>
                <a:cubicBezTo>
                  <a:pt x="3503038" y="1201712"/>
                  <a:pt x="3503038" y="1195895"/>
                  <a:pt x="3500132" y="1190077"/>
                </a:cubicBezTo>
                <a:cubicBezTo>
                  <a:pt x="3500132" y="1187169"/>
                  <a:pt x="3503038" y="1178443"/>
                  <a:pt x="3500132" y="1175534"/>
                </a:cubicBezTo>
                <a:cubicBezTo>
                  <a:pt x="3488506" y="1160991"/>
                  <a:pt x="3479787" y="1146448"/>
                  <a:pt x="3465255" y="1137722"/>
                </a:cubicBezTo>
                <a:cubicBezTo>
                  <a:pt x="3444910" y="1123179"/>
                  <a:pt x="3427472" y="1105727"/>
                  <a:pt x="3412940" y="1085367"/>
                </a:cubicBezTo>
                <a:cubicBezTo>
                  <a:pt x="3401315" y="1073732"/>
                  <a:pt x="3395501" y="1059189"/>
                  <a:pt x="3383876" y="1044646"/>
                </a:cubicBezTo>
                <a:cubicBezTo>
                  <a:pt x="3380969" y="1038829"/>
                  <a:pt x="3372251" y="1033012"/>
                  <a:pt x="3366437" y="1027194"/>
                </a:cubicBezTo>
                <a:cubicBezTo>
                  <a:pt x="3366437" y="1027194"/>
                  <a:pt x="3363531" y="1030103"/>
                  <a:pt x="3363531" y="1030103"/>
                </a:cubicBezTo>
                <a:cubicBezTo>
                  <a:pt x="3386783" y="1062097"/>
                  <a:pt x="3410033" y="1091184"/>
                  <a:pt x="3433284" y="1120270"/>
                </a:cubicBezTo>
                <a:cubicBezTo>
                  <a:pt x="3410033" y="1120270"/>
                  <a:pt x="3407127" y="1091184"/>
                  <a:pt x="3389688" y="1076641"/>
                </a:cubicBezTo>
                <a:cubicBezTo>
                  <a:pt x="3389688" y="1082458"/>
                  <a:pt x="3392595" y="1085367"/>
                  <a:pt x="3392595" y="1088276"/>
                </a:cubicBezTo>
                <a:cubicBezTo>
                  <a:pt x="3392595" y="1091184"/>
                  <a:pt x="3389688" y="1091184"/>
                  <a:pt x="3389688" y="1091184"/>
                </a:cubicBezTo>
                <a:cubicBezTo>
                  <a:pt x="3380969" y="1082458"/>
                  <a:pt x="3372251" y="1073732"/>
                  <a:pt x="3366437" y="1065006"/>
                </a:cubicBezTo>
                <a:cubicBezTo>
                  <a:pt x="3357719" y="1088276"/>
                  <a:pt x="3386783" y="1094093"/>
                  <a:pt x="3389688" y="1111544"/>
                </a:cubicBezTo>
                <a:cubicBezTo>
                  <a:pt x="3389688" y="1111544"/>
                  <a:pt x="3386783" y="1114453"/>
                  <a:pt x="3386783" y="1114453"/>
                </a:cubicBezTo>
                <a:cubicBezTo>
                  <a:pt x="3378063" y="1105727"/>
                  <a:pt x="3369344" y="1097001"/>
                  <a:pt x="3363531" y="1088276"/>
                </a:cubicBezTo>
                <a:cubicBezTo>
                  <a:pt x="3366437" y="1097001"/>
                  <a:pt x="3375156" y="1102818"/>
                  <a:pt x="3375156" y="1108635"/>
                </a:cubicBezTo>
                <a:cubicBezTo>
                  <a:pt x="3375156" y="1126087"/>
                  <a:pt x="3383876" y="1131905"/>
                  <a:pt x="3395501" y="1140631"/>
                </a:cubicBezTo>
                <a:cubicBezTo>
                  <a:pt x="3401315" y="1143539"/>
                  <a:pt x="3404220" y="1149356"/>
                  <a:pt x="3407127" y="1155173"/>
                </a:cubicBezTo>
                <a:cubicBezTo>
                  <a:pt x="3415847" y="1166808"/>
                  <a:pt x="3421659" y="1175534"/>
                  <a:pt x="3430378" y="1187169"/>
                </a:cubicBezTo>
                <a:cubicBezTo>
                  <a:pt x="3430378" y="1190077"/>
                  <a:pt x="3430378" y="1190077"/>
                  <a:pt x="3430378" y="1195895"/>
                </a:cubicBezTo>
                <a:cubicBezTo>
                  <a:pt x="3424565" y="1190077"/>
                  <a:pt x="3418752" y="1184260"/>
                  <a:pt x="3415847" y="1181351"/>
                </a:cubicBezTo>
                <a:cubicBezTo>
                  <a:pt x="3415847" y="1181351"/>
                  <a:pt x="3412940" y="1184260"/>
                  <a:pt x="3412940" y="1184260"/>
                </a:cubicBezTo>
                <a:cubicBezTo>
                  <a:pt x="3418752" y="1190077"/>
                  <a:pt x="3427472" y="1195895"/>
                  <a:pt x="3433284" y="1204620"/>
                </a:cubicBezTo>
                <a:cubicBezTo>
                  <a:pt x="3447816" y="1219163"/>
                  <a:pt x="3459442" y="1236615"/>
                  <a:pt x="3471068" y="1254067"/>
                </a:cubicBezTo>
                <a:cubicBezTo>
                  <a:pt x="3473974" y="1259884"/>
                  <a:pt x="3473974" y="1265701"/>
                  <a:pt x="3473974" y="1274427"/>
                </a:cubicBezTo>
                <a:cubicBezTo>
                  <a:pt x="3459442" y="1268610"/>
                  <a:pt x="3459442" y="1245341"/>
                  <a:pt x="3439097" y="1251158"/>
                </a:cubicBezTo>
                <a:cubicBezTo>
                  <a:pt x="3442004" y="1259884"/>
                  <a:pt x="3447816" y="1265701"/>
                  <a:pt x="3450723" y="1271518"/>
                </a:cubicBezTo>
                <a:cubicBezTo>
                  <a:pt x="3450723" y="1271518"/>
                  <a:pt x="3447816" y="1274427"/>
                  <a:pt x="3447816" y="1274427"/>
                </a:cubicBezTo>
                <a:cubicBezTo>
                  <a:pt x="3436191" y="1256975"/>
                  <a:pt x="3421659" y="1236615"/>
                  <a:pt x="3410033" y="1219163"/>
                </a:cubicBezTo>
                <a:cubicBezTo>
                  <a:pt x="3404220" y="1207528"/>
                  <a:pt x="3398408" y="1201712"/>
                  <a:pt x="3386783" y="1198803"/>
                </a:cubicBezTo>
                <a:cubicBezTo>
                  <a:pt x="3386783" y="1198803"/>
                  <a:pt x="3386783" y="1201712"/>
                  <a:pt x="3383876" y="1204620"/>
                </a:cubicBezTo>
                <a:cubicBezTo>
                  <a:pt x="3375156" y="1192986"/>
                  <a:pt x="3366437" y="1181351"/>
                  <a:pt x="3357719" y="1169717"/>
                </a:cubicBezTo>
                <a:cubicBezTo>
                  <a:pt x="3357719" y="1163899"/>
                  <a:pt x="3357719" y="1158082"/>
                  <a:pt x="3357719" y="1155173"/>
                </a:cubicBezTo>
                <a:cubicBezTo>
                  <a:pt x="3340280" y="1134813"/>
                  <a:pt x="3325748" y="1117361"/>
                  <a:pt x="3311216" y="1097001"/>
                </a:cubicBezTo>
                <a:cubicBezTo>
                  <a:pt x="3305403" y="1102818"/>
                  <a:pt x="3282152" y="1088276"/>
                  <a:pt x="3279246" y="1076641"/>
                </a:cubicBezTo>
                <a:cubicBezTo>
                  <a:pt x="3264714" y="1073732"/>
                  <a:pt x="3250182" y="1070824"/>
                  <a:pt x="3244369" y="1053371"/>
                </a:cubicBezTo>
                <a:cubicBezTo>
                  <a:pt x="3247276" y="1056280"/>
                  <a:pt x="3250182" y="1059189"/>
                  <a:pt x="3255995" y="1062097"/>
                </a:cubicBezTo>
                <a:cubicBezTo>
                  <a:pt x="3255995" y="1059189"/>
                  <a:pt x="3255995" y="1059189"/>
                  <a:pt x="3258901" y="1059189"/>
                </a:cubicBezTo>
                <a:cubicBezTo>
                  <a:pt x="3247276" y="1047554"/>
                  <a:pt x="3238556" y="1038829"/>
                  <a:pt x="3229837" y="1027194"/>
                </a:cubicBezTo>
                <a:cubicBezTo>
                  <a:pt x="3224024" y="1024286"/>
                  <a:pt x="3221118" y="1018468"/>
                  <a:pt x="3221118" y="1015560"/>
                </a:cubicBezTo>
                <a:cubicBezTo>
                  <a:pt x="3218212" y="1009742"/>
                  <a:pt x="3215305" y="1006834"/>
                  <a:pt x="3212399" y="1001016"/>
                </a:cubicBezTo>
                <a:cubicBezTo>
                  <a:pt x="3209492" y="1001016"/>
                  <a:pt x="3209492" y="1001016"/>
                  <a:pt x="3206586" y="1003925"/>
                </a:cubicBezTo>
                <a:cubicBezTo>
                  <a:pt x="3209492" y="1006834"/>
                  <a:pt x="3212399" y="1009742"/>
                  <a:pt x="3215305" y="1015560"/>
                </a:cubicBezTo>
                <a:cubicBezTo>
                  <a:pt x="3197867" y="995199"/>
                  <a:pt x="3180428" y="974839"/>
                  <a:pt x="3160084" y="951570"/>
                </a:cubicBezTo>
                <a:cubicBezTo>
                  <a:pt x="3171710" y="954478"/>
                  <a:pt x="3183335" y="954478"/>
                  <a:pt x="3194960" y="957387"/>
                </a:cubicBezTo>
                <a:cubicBezTo>
                  <a:pt x="3192054" y="960296"/>
                  <a:pt x="3189148" y="960296"/>
                  <a:pt x="3186242" y="963204"/>
                </a:cubicBezTo>
                <a:cubicBezTo>
                  <a:pt x="3200774" y="983565"/>
                  <a:pt x="3203680" y="986474"/>
                  <a:pt x="3212399" y="986474"/>
                </a:cubicBezTo>
                <a:cubicBezTo>
                  <a:pt x="3218212" y="1003925"/>
                  <a:pt x="3229837" y="1012651"/>
                  <a:pt x="3255995" y="1018468"/>
                </a:cubicBezTo>
                <a:cubicBezTo>
                  <a:pt x="3250182" y="1009742"/>
                  <a:pt x="3247276" y="1001016"/>
                  <a:pt x="3241463" y="995199"/>
                </a:cubicBezTo>
                <a:cubicBezTo>
                  <a:pt x="3229837" y="980656"/>
                  <a:pt x="3218212" y="969022"/>
                  <a:pt x="3206586" y="954478"/>
                </a:cubicBezTo>
                <a:cubicBezTo>
                  <a:pt x="3194960" y="939936"/>
                  <a:pt x="3186242" y="922484"/>
                  <a:pt x="3174616" y="907940"/>
                </a:cubicBezTo>
                <a:cubicBezTo>
                  <a:pt x="3157178" y="890489"/>
                  <a:pt x="3139739" y="873037"/>
                  <a:pt x="3133927" y="846859"/>
                </a:cubicBezTo>
                <a:cubicBezTo>
                  <a:pt x="3133927" y="843951"/>
                  <a:pt x="3136833" y="838134"/>
                  <a:pt x="3136833" y="832317"/>
                </a:cubicBezTo>
                <a:cubicBezTo>
                  <a:pt x="3139739" y="832317"/>
                  <a:pt x="3139739" y="832317"/>
                  <a:pt x="3142646" y="832317"/>
                </a:cubicBezTo>
                <a:cubicBezTo>
                  <a:pt x="3139739" y="829408"/>
                  <a:pt x="3136833" y="826499"/>
                  <a:pt x="3131020" y="820682"/>
                </a:cubicBezTo>
                <a:cubicBezTo>
                  <a:pt x="3139739" y="823591"/>
                  <a:pt x="3142646" y="826499"/>
                  <a:pt x="3145552" y="826499"/>
                </a:cubicBezTo>
                <a:cubicBezTo>
                  <a:pt x="3151364" y="823591"/>
                  <a:pt x="3154271" y="820682"/>
                  <a:pt x="3154271" y="820682"/>
                </a:cubicBezTo>
                <a:cubicBezTo>
                  <a:pt x="3145552" y="811956"/>
                  <a:pt x="3136833" y="806139"/>
                  <a:pt x="3128114" y="797413"/>
                </a:cubicBezTo>
                <a:cubicBezTo>
                  <a:pt x="3131020" y="794504"/>
                  <a:pt x="3131020" y="794504"/>
                  <a:pt x="3131020" y="791596"/>
                </a:cubicBezTo>
                <a:cubicBezTo>
                  <a:pt x="3142646" y="800321"/>
                  <a:pt x="3154271" y="809047"/>
                  <a:pt x="3162991" y="817773"/>
                </a:cubicBezTo>
                <a:cubicBezTo>
                  <a:pt x="3128114" y="765418"/>
                  <a:pt x="3072892" y="750875"/>
                  <a:pt x="3014764" y="733424"/>
                </a:cubicBezTo>
                <a:cubicBezTo>
                  <a:pt x="3020578" y="730515"/>
                  <a:pt x="3020578" y="730515"/>
                  <a:pt x="3026390" y="727606"/>
                </a:cubicBezTo>
                <a:cubicBezTo>
                  <a:pt x="3000232" y="715972"/>
                  <a:pt x="2979888" y="707246"/>
                  <a:pt x="2956637" y="695611"/>
                </a:cubicBezTo>
                <a:cubicBezTo>
                  <a:pt x="2953730" y="698520"/>
                  <a:pt x="2953730" y="698520"/>
                  <a:pt x="2953730" y="701428"/>
                </a:cubicBezTo>
                <a:cubicBezTo>
                  <a:pt x="2974075" y="713063"/>
                  <a:pt x="2994419" y="727606"/>
                  <a:pt x="3017671" y="736332"/>
                </a:cubicBezTo>
                <a:cubicBezTo>
                  <a:pt x="3032203" y="745057"/>
                  <a:pt x="3043828" y="750875"/>
                  <a:pt x="3049641" y="765418"/>
                </a:cubicBezTo>
                <a:cubicBezTo>
                  <a:pt x="3052547" y="774144"/>
                  <a:pt x="3058360" y="777053"/>
                  <a:pt x="3064173" y="779962"/>
                </a:cubicBezTo>
                <a:cubicBezTo>
                  <a:pt x="3069986" y="785779"/>
                  <a:pt x="3075799" y="788687"/>
                  <a:pt x="3084518" y="794504"/>
                </a:cubicBezTo>
                <a:cubicBezTo>
                  <a:pt x="3055454" y="785779"/>
                  <a:pt x="3046735" y="777053"/>
                  <a:pt x="3035110" y="753783"/>
                </a:cubicBezTo>
                <a:cubicBezTo>
                  <a:pt x="3032203" y="750875"/>
                  <a:pt x="3026390" y="747966"/>
                  <a:pt x="3020578" y="742149"/>
                </a:cubicBezTo>
                <a:cubicBezTo>
                  <a:pt x="3020578" y="747966"/>
                  <a:pt x="3020578" y="750875"/>
                  <a:pt x="3020578" y="756692"/>
                </a:cubicBezTo>
                <a:cubicBezTo>
                  <a:pt x="3006046" y="747966"/>
                  <a:pt x="2988607" y="739240"/>
                  <a:pt x="2974075" y="730515"/>
                </a:cubicBezTo>
                <a:cubicBezTo>
                  <a:pt x="2971169" y="730515"/>
                  <a:pt x="2971169" y="733424"/>
                  <a:pt x="2971169" y="733424"/>
                </a:cubicBezTo>
                <a:cubicBezTo>
                  <a:pt x="2985701" y="747966"/>
                  <a:pt x="3003139" y="759601"/>
                  <a:pt x="3020578" y="771236"/>
                </a:cubicBezTo>
                <a:cubicBezTo>
                  <a:pt x="3038015" y="785779"/>
                  <a:pt x="3055454" y="803230"/>
                  <a:pt x="3072892" y="817773"/>
                </a:cubicBezTo>
                <a:cubicBezTo>
                  <a:pt x="3067079" y="820682"/>
                  <a:pt x="3064173" y="820682"/>
                  <a:pt x="3064173" y="820682"/>
                </a:cubicBezTo>
                <a:cubicBezTo>
                  <a:pt x="3072892" y="829408"/>
                  <a:pt x="3081611" y="841042"/>
                  <a:pt x="3090331" y="852677"/>
                </a:cubicBezTo>
                <a:cubicBezTo>
                  <a:pt x="3096143" y="858494"/>
                  <a:pt x="3099050" y="867220"/>
                  <a:pt x="3104863" y="873037"/>
                </a:cubicBezTo>
                <a:cubicBezTo>
                  <a:pt x="3122301" y="890489"/>
                  <a:pt x="3142646" y="905032"/>
                  <a:pt x="3162991" y="922484"/>
                </a:cubicBezTo>
                <a:cubicBezTo>
                  <a:pt x="3168803" y="928301"/>
                  <a:pt x="3174616" y="937027"/>
                  <a:pt x="3180428" y="942844"/>
                </a:cubicBezTo>
                <a:cubicBezTo>
                  <a:pt x="3165896" y="931210"/>
                  <a:pt x="3148459" y="916666"/>
                  <a:pt x="3133927" y="905032"/>
                </a:cubicBezTo>
                <a:cubicBezTo>
                  <a:pt x="3116488" y="893397"/>
                  <a:pt x="3101956" y="881763"/>
                  <a:pt x="3081611" y="867220"/>
                </a:cubicBezTo>
                <a:cubicBezTo>
                  <a:pt x="3093237" y="893397"/>
                  <a:pt x="3125207" y="896306"/>
                  <a:pt x="3125207" y="925393"/>
                </a:cubicBezTo>
                <a:cubicBezTo>
                  <a:pt x="3116488" y="919575"/>
                  <a:pt x="3110675" y="910849"/>
                  <a:pt x="3104863" y="905032"/>
                </a:cubicBezTo>
                <a:cubicBezTo>
                  <a:pt x="3093237" y="896306"/>
                  <a:pt x="3078705" y="884672"/>
                  <a:pt x="3067079" y="875946"/>
                </a:cubicBezTo>
                <a:cubicBezTo>
                  <a:pt x="3052547" y="861403"/>
                  <a:pt x="3038015" y="849768"/>
                  <a:pt x="3023483" y="838134"/>
                </a:cubicBezTo>
                <a:cubicBezTo>
                  <a:pt x="3017671" y="832317"/>
                  <a:pt x="3011858" y="829408"/>
                  <a:pt x="3008951" y="823591"/>
                </a:cubicBezTo>
                <a:cubicBezTo>
                  <a:pt x="3006046" y="814865"/>
                  <a:pt x="3000232" y="811956"/>
                  <a:pt x="2994419" y="820682"/>
                </a:cubicBezTo>
                <a:cubicBezTo>
                  <a:pt x="2991514" y="817773"/>
                  <a:pt x="2991514" y="814865"/>
                  <a:pt x="2988607" y="814865"/>
                </a:cubicBezTo>
                <a:cubicBezTo>
                  <a:pt x="2976982" y="806139"/>
                  <a:pt x="2968262" y="797413"/>
                  <a:pt x="2974075" y="782870"/>
                </a:cubicBezTo>
                <a:cubicBezTo>
                  <a:pt x="2974075" y="779962"/>
                  <a:pt x="2971169" y="779962"/>
                  <a:pt x="2971169" y="777053"/>
                </a:cubicBezTo>
                <a:cubicBezTo>
                  <a:pt x="2985701" y="785779"/>
                  <a:pt x="3000232" y="797413"/>
                  <a:pt x="3014764" y="806139"/>
                </a:cubicBezTo>
                <a:cubicBezTo>
                  <a:pt x="3020578" y="809047"/>
                  <a:pt x="3026390" y="806139"/>
                  <a:pt x="3032203" y="809047"/>
                </a:cubicBezTo>
                <a:cubicBezTo>
                  <a:pt x="3032203" y="806139"/>
                  <a:pt x="3032203" y="803230"/>
                  <a:pt x="3032203" y="803230"/>
                </a:cubicBezTo>
                <a:cubicBezTo>
                  <a:pt x="3011858" y="788687"/>
                  <a:pt x="2997326" y="762509"/>
                  <a:pt x="2965356" y="768327"/>
                </a:cubicBezTo>
                <a:cubicBezTo>
                  <a:pt x="2968262" y="774144"/>
                  <a:pt x="2968262" y="777053"/>
                  <a:pt x="2971169" y="777053"/>
                </a:cubicBezTo>
                <a:cubicBezTo>
                  <a:pt x="2968262" y="777053"/>
                  <a:pt x="2965356" y="779962"/>
                  <a:pt x="2962450" y="777053"/>
                </a:cubicBezTo>
                <a:cubicBezTo>
                  <a:pt x="2947918" y="771236"/>
                  <a:pt x="2933386" y="765418"/>
                  <a:pt x="2915947" y="756692"/>
                </a:cubicBezTo>
                <a:cubicBezTo>
                  <a:pt x="2910134" y="739240"/>
                  <a:pt x="2898509" y="747966"/>
                  <a:pt x="2889790" y="747966"/>
                </a:cubicBezTo>
                <a:cubicBezTo>
                  <a:pt x="2886883" y="747966"/>
                  <a:pt x="2886883" y="747966"/>
                  <a:pt x="2886883" y="750875"/>
                </a:cubicBezTo>
                <a:cubicBezTo>
                  <a:pt x="2904322" y="759601"/>
                  <a:pt x="2918854" y="765418"/>
                  <a:pt x="2933386" y="774144"/>
                </a:cubicBezTo>
                <a:cubicBezTo>
                  <a:pt x="2933386" y="774144"/>
                  <a:pt x="2930479" y="777053"/>
                  <a:pt x="2930479" y="782870"/>
                </a:cubicBezTo>
                <a:cubicBezTo>
                  <a:pt x="2904322" y="771236"/>
                  <a:pt x="2878164" y="759601"/>
                  <a:pt x="2852007" y="745057"/>
                </a:cubicBezTo>
                <a:cubicBezTo>
                  <a:pt x="2852007" y="747966"/>
                  <a:pt x="2852007" y="747966"/>
                  <a:pt x="2852007" y="747966"/>
                </a:cubicBezTo>
                <a:cubicBezTo>
                  <a:pt x="2901415" y="779962"/>
                  <a:pt x="2950824" y="814865"/>
                  <a:pt x="3000232" y="846859"/>
                </a:cubicBezTo>
                <a:cubicBezTo>
                  <a:pt x="3000232" y="843951"/>
                  <a:pt x="3000232" y="841042"/>
                  <a:pt x="3003139" y="838134"/>
                </a:cubicBezTo>
                <a:cubicBezTo>
                  <a:pt x="3008951" y="841042"/>
                  <a:pt x="3014764" y="843951"/>
                  <a:pt x="3026390" y="849768"/>
                </a:cubicBezTo>
                <a:cubicBezTo>
                  <a:pt x="3020578" y="852677"/>
                  <a:pt x="3017671" y="855585"/>
                  <a:pt x="3008951" y="858494"/>
                </a:cubicBezTo>
                <a:cubicBezTo>
                  <a:pt x="3017671" y="858494"/>
                  <a:pt x="3023483" y="858494"/>
                  <a:pt x="3029296" y="858494"/>
                </a:cubicBezTo>
                <a:cubicBezTo>
                  <a:pt x="3043828" y="861403"/>
                  <a:pt x="3043828" y="861403"/>
                  <a:pt x="3046735" y="873037"/>
                </a:cubicBezTo>
                <a:cubicBezTo>
                  <a:pt x="3040922" y="870129"/>
                  <a:pt x="3035110" y="867220"/>
                  <a:pt x="3029296" y="864311"/>
                </a:cubicBezTo>
                <a:cubicBezTo>
                  <a:pt x="3038015" y="884672"/>
                  <a:pt x="3058360" y="893397"/>
                  <a:pt x="3061267" y="913758"/>
                </a:cubicBezTo>
                <a:cubicBezTo>
                  <a:pt x="3067079" y="925393"/>
                  <a:pt x="3072892" y="934119"/>
                  <a:pt x="3081611" y="945753"/>
                </a:cubicBezTo>
                <a:cubicBezTo>
                  <a:pt x="3075799" y="945753"/>
                  <a:pt x="3072892" y="945753"/>
                  <a:pt x="3072892" y="945753"/>
                </a:cubicBezTo>
                <a:cubicBezTo>
                  <a:pt x="3064173" y="937027"/>
                  <a:pt x="3058360" y="931210"/>
                  <a:pt x="3052547" y="928301"/>
                </a:cubicBezTo>
                <a:cubicBezTo>
                  <a:pt x="3040922" y="916666"/>
                  <a:pt x="3032203" y="905032"/>
                  <a:pt x="3017671" y="899214"/>
                </a:cubicBezTo>
                <a:cubicBezTo>
                  <a:pt x="3000232" y="893397"/>
                  <a:pt x="2988607" y="878855"/>
                  <a:pt x="2974075" y="870129"/>
                </a:cubicBezTo>
                <a:cubicBezTo>
                  <a:pt x="2965356" y="861403"/>
                  <a:pt x="2956637" y="855585"/>
                  <a:pt x="2947918" y="846859"/>
                </a:cubicBezTo>
                <a:cubicBezTo>
                  <a:pt x="2939198" y="841042"/>
                  <a:pt x="2936292" y="835225"/>
                  <a:pt x="2927573" y="829408"/>
                </a:cubicBezTo>
                <a:cubicBezTo>
                  <a:pt x="2924666" y="823591"/>
                  <a:pt x="2918854" y="817773"/>
                  <a:pt x="2913041" y="811956"/>
                </a:cubicBezTo>
                <a:cubicBezTo>
                  <a:pt x="2910134" y="814865"/>
                  <a:pt x="2910134" y="814865"/>
                  <a:pt x="2910134" y="817773"/>
                </a:cubicBezTo>
                <a:cubicBezTo>
                  <a:pt x="2913041" y="820682"/>
                  <a:pt x="2918854" y="823591"/>
                  <a:pt x="2918854" y="823591"/>
                </a:cubicBezTo>
                <a:cubicBezTo>
                  <a:pt x="2918854" y="829408"/>
                  <a:pt x="2921760" y="835225"/>
                  <a:pt x="2918854" y="835225"/>
                </a:cubicBezTo>
                <a:cubicBezTo>
                  <a:pt x="2918854" y="838134"/>
                  <a:pt x="2913041" y="841042"/>
                  <a:pt x="2910134" y="843951"/>
                </a:cubicBezTo>
                <a:cubicBezTo>
                  <a:pt x="2910134" y="838134"/>
                  <a:pt x="2910134" y="832317"/>
                  <a:pt x="2913041" y="826499"/>
                </a:cubicBezTo>
                <a:cubicBezTo>
                  <a:pt x="2898509" y="814865"/>
                  <a:pt x="2881071" y="803230"/>
                  <a:pt x="2866539" y="794504"/>
                </a:cubicBezTo>
                <a:cubicBezTo>
                  <a:pt x="2863632" y="791596"/>
                  <a:pt x="2860726" y="788687"/>
                  <a:pt x="2860726" y="788687"/>
                </a:cubicBezTo>
                <a:cubicBezTo>
                  <a:pt x="2843287" y="768327"/>
                  <a:pt x="2843287" y="768327"/>
                  <a:pt x="2820037" y="782870"/>
                </a:cubicBezTo>
                <a:cubicBezTo>
                  <a:pt x="2831662" y="794504"/>
                  <a:pt x="2834568" y="797413"/>
                  <a:pt x="2837475" y="791596"/>
                </a:cubicBezTo>
                <a:cubicBezTo>
                  <a:pt x="2843287" y="797413"/>
                  <a:pt x="2852007" y="806139"/>
                  <a:pt x="2857819" y="814865"/>
                </a:cubicBezTo>
                <a:cubicBezTo>
                  <a:pt x="2869445" y="823591"/>
                  <a:pt x="2883977" y="829408"/>
                  <a:pt x="2898509" y="838134"/>
                </a:cubicBezTo>
                <a:cubicBezTo>
                  <a:pt x="2901415" y="841042"/>
                  <a:pt x="2907228" y="841042"/>
                  <a:pt x="2910134" y="843951"/>
                </a:cubicBezTo>
                <a:cubicBezTo>
                  <a:pt x="2915947" y="846859"/>
                  <a:pt x="2918854" y="852677"/>
                  <a:pt x="2924666" y="855585"/>
                </a:cubicBezTo>
                <a:cubicBezTo>
                  <a:pt x="3017671" y="919575"/>
                  <a:pt x="3101956" y="992291"/>
                  <a:pt x="3180428" y="1076641"/>
                </a:cubicBezTo>
                <a:cubicBezTo>
                  <a:pt x="3215305" y="1114453"/>
                  <a:pt x="3247276" y="1155173"/>
                  <a:pt x="3282152" y="1195895"/>
                </a:cubicBezTo>
                <a:cubicBezTo>
                  <a:pt x="3279246" y="1166808"/>
                  <a:pt x="3267620" y="1143539"/>
                  <a:pt x="3244369" y="1126087"/>
                </a:cubicBezTo>
                <a:cubicBezTo>
                  <a:pt x="3238556" y="1123179"/>
                  <a:pt x="3235650" y="1117361"/>
                  <a:pt x="3232744" y="1114453"/>
                </a:cubicBezTo>
                <a:cubicBezTo>
                  <a:pt x="3221118" y="1099910"/>
                  <a:pt x="3209492" y="1082458"/>
                  <a:pt x="3197867" y="1067915"/>
                </a:cubicBezTo>
                <a:cubicBezTo>
                  <a:pt x="3189148" y="1059189"/>
                  <a:pt x="3177522" y="1053371"/>
                  <a:pt x="3171710" y="1044646"/>
                </a:cubicBezTo>
                <a:cubicBezTo>
                  <a:pt x="3160084" y="1030103"/>
                  <a:pt x="3151364" y="1015560"/>
                  <a:pt x="3139739" y="998108"/>
                </a:cubicBezTo>
                <a:cubicBezTo>
                  <a:pt x="3154271" y="1012651"/>
                  <a:pt x="3165896" y="1021377"/>
                  <a:pt x="3177522" y="1033012"/>
                </a:cubicBezTo>
                <a:cubicBezTo>
                  <a:pt x="3177522" y="1033012"/>
                  <a:pt x="3177522" y="1033012"/>
                  <a:pt x="3180428" y="1030103"/>
                </a:cubicBezTo>
                <a:cubicBezTo>
                  <a:pt x="3177522" y="1030103"/>
                  <a:pt x="3177522" y="1027194"/>
                  <a:pt x="3177522" y="1021377"/>
                </a:cubicBezTo>
                <a:cubicBezTo>
                  <a:pt x="3194960" y="1035920"/>
                  <a:pt x="3206586" y="1047554"/>
                  <a:pt x="3218212" y="1059189"/>
                </a:cubicBezTo>
                <a:cubicBezTo>
                  <a:pt x="3229837" y="1070824"/>
                  <a:pt x="3238556" y="1085367"/>
                  <a:pt x="3247276" y="1097001"/>
                </a:cubicBezTo>
                <a:cubicBezTo>
                  <a:pt x="3250182" y="1099910"/>
                  <a:pt x="3250182" y="1099910"/>
                  <a:pt x="3253088" y="1099910"/>
                </a:cubicBezTo>
                <a:cubicBezTo>
                  <a:pt x="3264714" y="1111544"/>
                  <a:pt x="3282152" y="1120270"/>
                  <a:pt x="3287965" y="1134813"/>
                </a:cubicBezTo>
                <a:cubicBezTo>
                  <a:pt x="3293778" y="1152265"/>
                  <a:pt x="3305403" y="1158082"/>
                  <a:pt x="3317029" y="1163899"/>
                </a:cubicBezTo>
                <a:cubicBezTo>
                  <a:pt x="3322842" y="1166808"/>
                  <a:pt x="3328655" y="1169717"/>
                  <a:pt x="3328655" y="1172625"/>
                </a:cubicBezTo>
                <a:cubicBezTo>
                  <a:pt x="3331561" y="1192986"/>
                  <a:pt x="3346092" y="1207528"/>
                  <a:pt x="3357719" y="1222072"/>
                </a:cubicBezTo>
                <a:cubicBezTo>
                  <a:pt x="3357719" y="1222072"/>
                  <a:pt x="3357719" y="1222072"/>
                  <a:pt x="3357719" y="1224981"/>
                </a:cubicBezTo>
                <a:cubicBezTo>
                  <a:pt x="3354812" y="1222072"/>
                  <a:pt x="3351906" y="1222072"/>
                  <a:pt x="3346092" y="1219163"/>
                </a:cubicBezTo>
                <a:cubicBezTo>
                  <a:pt x="3348999" y="1224981"/>
                  <a:pt x="3351906" y="1227889"/>
                  <a:pt x="3354812" y="1230798"/>
                </a:cubicBezTo>
                <a:cubicBezTo>
                  <a:pt x="3360624" y="1236615"/>
                  <a:pt x="3363531" y="1251158"/>
                  <a:pt x="3378063" y="1251158"/>
                </a:cubicBezTo>
                <a:cubicBezTo>
                  <a:pt x="3380969" y="1271518"/>
                  <a:pt x="3398408" y="1277336"/>
                  <a:pt x="3404220" y="1291879"/>
                </a:cubicBezTo>
                <a:cubicBezTo>
                  <a:pt x="3407127" y="1297696"/>
                  <a:pt x="3410033" y="1303513"/>
                  <a:pt x="3412940" y="1312239"/>
                </a:cubicBezTo>
                <a:cubicBezTo>
                  <a:pt x="3410033" y="1309330"/>
                  <a:pt x="3407127" y="1309330"/>
                  <a:pt x="3404220" y="1309330"/>
                </a:cubicBezTo>
                <a:cubicBezTo>
                  <a:pt x="3404220" y="1309330"/>
                  <a:pt x="3401315" y="1309330"/>
                  <a:pt x="3401315" y="1309330"/>
                </a:cubicBezTo>
                <a:cubicBezTo>
                  <a:pt x="3410033" y="1323874"/>
                  <a:pt x="3421659" y="1335508"/>
                  <a:pt x="3430378" y="1350052"/>
                </a:cubicBezTo>
                <a:cubicBezTo>
                  <a:pt x="3430378" y="1347143"/>
                  <a:pt x="3433284" y="1347143"/>
                  <a:pt x="3433284" y="1344234"/>
                </a:cubicBezTo>
                <a:cubicBezTo>
                  <a:pt x="3459442" y="1379138"/>
                  <a:pt x="3459442" y="1384955"/>
                  <a:pt x="3459442" y="1399498"/>
                </a:cubicBezTo>
                <a:cubicBezTo>
                  <a:pt x="3447816" y="1384955"/>
                  <a:pt x="3436191" y="1370411"/>
                  <a:pt x="3427472" y="1358777"/>
                </a:cubicBezTo>
                <a:cubicBezTo>
                  <a:pt x="3430378" y="1370411"/>
                  <a:pt x="3433284" y="1382046"/>
                  <a:pt x="3439097" y="1393681"/>
                </a:cubicBezTo>
                <a:cubicBezTo>
                  <a:pt x="3447816" y="1402407"/>
                  <a:pt x="3453629" y="1411132"/>
                  <a:pt x="3465255" y="1419858"/>
                </a:cubicBezTo>
                <a:cubicBezTo>
                  <a:pt x="3476880" y="1428584"/>
                  <a:pt x="3479787" y="1446036"/>
                  <a:pt x="3485600" y="1460579"/>
                </a:cubicBezTo>
                <a:cubicBezTo>
                  <a:pt x="3485600" y="1463487"/>
                  <a:pt x="3482693" y="1463487"/>
                  <a:pt x="3482693" y="1463487"/>
                </a:cubicBezTo>
                <a:cubicBezTo>
                  <a:pt x="3479787" y="1454762"/>
                  <a:pt x="3473974" y="1448945"/>
                  <a:pt x="3471068" y="1440219"/>
                </a:cubicBezTo>
                <a:cubicBezTo>
                  <a:pt x="3468161" y="1440219"/>
                  <a:pt x="3468161" y="1440219"/>
                  <a:pt x="3465255" y="1443127"/>
                </a:cubicBezTo>
                <a:cubicBezTo>
                  <a:pt x="3468161" y="1448945"/>
                  <a:pt x="3471068" y="1454762"/>
                  <a:pt x="3473974" y="1460579"/>
                </a:cubicBezTo>
                <a:cubicBezTo>
                  <a:pt x="3479787" y="1478031"/>
                  <a:pt x="3488506" y="1495483"/>
                  <a:pt x="3491412" y="1512934"/>
                </a:cubicBezTo>
                <a:cubicBezTo>
                  <a:pt x="3494319" y="1527477"/>
                  <a:pt x="3503038" y="1533295"/>
                  <a:pt x="3511757" y="1542021"/>
                </a:cubicBezTo>
                <a:cubicBezTo>
                  <a:pt x="3514664" y="1539112"/>
                  <a:pt x="3514664" y="1536203"/>
                  <a:pt x="3514664" y="1533295"/>
                </a:cubicBezTo>
                <a:cubicBezTo>
                  <a:pt x="3517570" y="1536203"/>
                  <a:pt x="3520476" y="1536203"/>
                  <a:pt x="3520476" y="1539112"/>
                </a:cubicBezTo>
                <a:cubicBezTo>
                  <a:pt x="3523383" y="1544929"/>
                  <a:pt x="3526289" y="1550747"/>
                  <a:pt x="3529195" y="1559472"/>
                </a:cubicBezTo>
                <a:cubicBezTo>
                  <a:pt x="3532101" y="1556564"/>
                  <a:pt x="3532101" y="1553655"/>
                  <a:pt x="3535008" y="1553655"/>
                </a:cubicBezTo>
                <a:cubicBezTo>
                  <a:pt x="3540821" y="1556564"/>
                  <a:pt x="3543727" y="1559472"/>
                  <a:pt x="3552447" y="1565289"/>
                </a:cubicBezTo>
                <a:cubicBezTo>
                  <a:pt x="3552447" y="1553655"/>
                  <a:pt x="3549540" y="1547838"/>
                  <a:pt x="3549540" y="1542021"/>
                </a:cubicBezTo>
                <a:cubicBezTo>
                  <a:pt x="3558259" y="1539112"/>
                  <a:pt x="3566979" y="1533295"/>
                  <a:pt x="3575697" y="1530386"/>
                </a:cubicBezTo>
                <a:cubicBezTo>
                  <a:pt x="3575697" y="1533295"/>
                  <a:pt x="3578604" y="1536203"/>
                  <a:pt x="3581510" y="1544929"/>
                </a:cubicBezTo>
                <a:cubicBezTo>
                  <a:pt x="3581510" y="1536203"/>
                  <a:pt x="3581510" y="1533295"/>
                  <a:pt x="3581510" y="1530386"/>
                </a:cubicBezTo>
                <a:cubicBezTo>
                  <a:pt x="3587323" y="1536203"/>
                  <a:pt x="3590229" y="1544929"/>
                  <a:pt x="3596042" y="1550747"/>
                </a:cubicBezTo>
                <a:cubicBezTo>
                  <a:pt x="3601855" y="1542021"/>
                  <a:pt x="3607668" y="1542021"/>
                  <a:pt x="3613480" y="1550747"/>
                </a:cubicBezTo>
                <a:cubicBezTo>
                  <a:pt x="3619293" y="1562381"/>
                  <a:pt x="3628012" y="1571106"/>
                  <a:pt x="3633825" y="1582741"/>
                </a:cubicBezTo>
                <a:cubicBezTo>
                  <a:pt x="3636732" y="1582741"/>
                  <a:pt x="3636732" y="1579832"/>
                  <a:pt x="3636732" y="1579832"/>
                </a:cubicBezTo>
                <a:cubicBezTo>
                  <a:pt x="3636732" y="1571106"/>
                  <a:pt x="3636732" y="1562381"/>
                  <a:pt x="3636732" y="1550747"/>
                </a:cubicBezTo>
                <a:cubicBezTo>
                  <a:pt x="3642544" y="1556564"/>
                  <a:pt x="3645451" y="1565289"/>
                  <a:pt x="3651264" y="1571106"/>
                </a:cubicBezTo>
                <a:cubicBezTo>
                  <a:pt x="3651264" y="1571106"/>
                  <a:pt x="3651264" y="1568198"/>
                  <a:pt x="3654170" y="1568198"/>
                </a:cubicBezTo>
                <a:cubicBezTo>
                  <a:pt x="3651264" y="1565289"/>
                  <a:pt x="3648357" y="1559472"/>
                  <a:pt x="3645451" y="1556564"/>
                </a:cubicBezTo>
                <a:cubicBezTo>
                  <a:pt x="3657076" y="1559472"/>
                  <a:pt x="3668702" y="1562381"/>
                  <a:pt x="3677421" y="1562381"/>
                </a:cubicBezTo>
                <a:lnTo>
                  <a:pt x="3671925" y="1499131"/>
                </a:lnTo>
                <a:lnTo>
                  <a:pt x="3697765" y="1559472"/>
                </a:lnTo>
                <a:cubicBezTo>
                  <a:pt x="3697765" y="1559472"/>
                  <a:pt x="3691953" y="1556564"/>
                  <a:pt x="3686140" y="1556564"/>
                </a:cubicBezTo>
                <a:cubicBezTo>
                  <a:pt x="3691953" y="1568198"/>
                  <a:pt x="3691953" y="1576924"/>
                  <a:pt x="3706485" y="1579832"/>
                </a:cubicBezTo>
                <a:cubicBezTo>
                  <a:pt x="3709392" y="1579832"/>
                  <a:pt x="3712297" y="1585650"/>
                  <a:pt x="3715204" y="1588558"/>
                </a:cubicBezTo>
                <a:cubicBezTo>
                  <a:pt x="3715204" y="1591467"/>
                  <a:pt x="3709392" y="1594376"/>
                  <a:pt x="3709392" y="1597284"/>
                </a:cubicBezTo>
                <a:cubicBezTo>
                  <a:pt x="3715204" y="1617644"/>
                  <a:pt x="3721017" y="1640914"/>
                  <a:pt x="3726829" y="1661274"/>
                </a:cubicBezTo>
                <a:cubicBezTo>
                  <a:pt x="3726829" y="1664182"/>
                  <a:pt x="3726829" y="1664182"/>
                  <a:pt x="3723924" y="1664182"/>
                </a:cubicBezTo>
                <a:cubicBezTo>
                  <a:pt x="3721017" y="1658366"/>
                  <a:pt x="3718111" y="1655457"/>
                  <a:pt x="3712297" y="1646731"/>
                </a:cubicBezTo>
                <a:cubicBezTo>
                  <a:pt x="3723924" y="1678725"/>
                  <a:pt x="3735549" y="1704904"/>
                  <a:pt x="3744268" y="1733989"/>
                </a:cubicBezTo>
                <a:cubicBezTo>
                  <a:pt x="3747174" y="1733989"/>
                  <a:pt x="3747174" y="1733989"/>
                  <a:pt x="3750081" y="1733989"/>
                </a:cubicBezTo>
                <a:cubicBezTo>
                  <a:pt x="3752987" y="1728172"/>
                  <a:pt x="3755893" y="1725263"/>
                  <a:pt x="3755893" y="1719446"/>
                </a:cubicBezTo>
                <a:cubicBezTo>
                  <a:pt x="3758800" y="1725263"/>
                  <a:pt x="3761706" y="1731081"/>
                  <a:pt x="3764613" y="1736898"/>
                </a:cubicBezTo>
                <a:cubicBezTo>
                  <a:pt x="3758800" y="1751441"/>
                  <a:pt x="3755893" y="1763076"/>
                  <a:pt x="3750081" y="1777618"/>
                </a:cubicBezTo>
                <a:cubicBezTo>
                  <a:pt x="3750081" y="1777618"/>
                  <a:pt x="3750081" y="1777618"/>
                  <a:pt x="3750081" y="1774710"/>
                </a:cubicBezTo>
                <a:cubicBezTo>
                  <a:pt x="3750081" y="1771801"/>
                  <a:pt x="3750081" y="1765984"/>
                  <a:pt x="3750081" y="1757259"/>
                </a:cubicBezTo>
                <a:cubicBezTo>
                  <a:pt x="3747174" y="1763076"/>
                  <a:pt x="3747174" y="1765984"/>
                  <a:pt x="3744268" y="1768893"/>
                </a:cubicBezTo>
                <a:cubicBezTo>
                  <a:pt x="3738456" y="1739807"/>
                  <a:pt x="3738456" y="1739807"/>
                  <a:pt x="3726829" y="1736898"/>
                </a:cubicBezTo>
                <a:cubicBezTo>
                  <a:pt x="3723924" y="1725263"/>
                  <a:pt x="3723924" y="1713629"/>
                  <a:pt x="3721017" y="1701995"/>
                </a:cubicBezTo>
                <a:cubicBezTo>
                  <a:pt x="3723924" y="1704904"/>
                  <a:pt x="3726829" y="1710721"/>
                  <a:pt x="3729736" y="1713629"/>
                </a:cubicBezTo>
                <a:cubicBezTo>
                  <a:pt x="3718111" y="1678725"/>
                  <a:pt x="3706485" y="1646731"/>
                  <a:pt x="3697765" y="1611827"/>
                </a:cubicBezTo>
                <a:cubicBezTo>
                  <a:pt x="3674515" y="1635096"/>
                  <a:pt x="3674515" y="1638005"/>
                  <a:pt x="3694860" y="1664182"/>
                </a:cubicBezTo>
                <a:cubicBezTo>
                  <a:pt x="3697765" y="1664182"/>
                  <a:pt x="3697765" y="1669999"/>
                  <a:pt x="3700672" y="1672908"/>
                </a:cubicBezTo>
                <a:cubicBezTo>
                  <a:pt x="3700672" y="1675817"/>
                  <a:pt x="3703579" y="1678725"/>
                  <a:pt x="3706485" y="1678725"/>
                </a:cubicBezTo>
                <a:cubicBezTo>
                  <a:pt x="3712297" y="1687451"/>
                  <a:pt x="3715204" y="1693269"/>
                  <a:pt x="3721017" y="1701995"/>
                </a:cubicBezTo>
                <a:cubicBezTo>
                  <a:pt x="3721017" y="1728172"/>
                  <a:pt x="3721017" y="1757259"/>
                  <a:pt x="3721017" y="1783436"/>
                </a:cubicBezTo>
                <a:cubicBezTo>
                  <a:pt x="3715204" y="1783436"/>
                  <a:pt x="3712297" y="1783436"/>
                  <a:pt x="3706485" y="1786345"/>
                </a:cubicBezTo>
                <a:cubicBezTo>
                  <a:pt x="3709392" y="1795071"/>
                  <a:pt x="3712297" y="1803797"/>
                  <a:pt x="3715204" y="1818339"/>
                </a:cubicBezTo>
                <a:cubicBezTo>
                  <a:pt x="3718111" y="1809614"/>
                  <a:pt x="3721017" y="1806705"/>
                  <a:pt x="3723924" y="1800888"/>
                </a:cubicBezTo>
                <a:cubicBezTo>
                  <a:pt x="3723924" y="1806705"/>
                  <a:pt x="3723924" y="1809614"/>
                  <a:pt x="3723924" y="1812523"/>
                </a:cubicBezTo>
                <a:cubicBezTo>
                  <a:pt x="3729736" y="1812523"/>
                  <a:pt x="3732643" y="1809614"/>
                  <a:pt x="3738456" y="1806705"/>
                </a:cubicBezTo>
                <a:cubicBezTo>
                  <a:pt x="3735549" y="1812523"/>
                  <a:pt x="3732643" y="1818339"/>
                  <a:pt x="3732643" y="1824156"/>
                </a:cubicBezTo>
                <a:cubicBezTo>
                  <a:pt x="3732643" y="1824156"/>
                  <a:pt x="3735549" y="1824156"/>
                  <a:pt x="3735549" y="1824156"/>
                </a:cubicBezTo>
                <a:cubicBezTo>
                  <a:pt x="3738456" y="1818339"/>
                  <a:pt x="3741361" y="1812523"/>
                  <a:pt x="3744268" y="1800888"/>
                </a:cubicBezTo>
                <a:cubicBezTo>
                  <a:pt x="3747174" y="1812523"/>
                  <a:pt x="3750081" y="1821248"/>
                  <a:pt x="3755893" y="1832882"/>
                </a:cubicBezTo>
                <a:cubicBezTo>
                  <a:pt x="3755893" y="1821248"/>
                  <a:pt x="3755893" y="1815431"/>
                  <a:pt x="3755893" y="1809614"/>
                </a:cubicBezTo>
                <a:cubicBezTo>
                  <a:pt x="3755893" y="1809614"/>
                  <a:pt x="3758800" y="1809614"/>
                  <a:pt x="3758800" y="1809614"/>
                </a:cubicBezTo>
                <a:cubicBezTo>
                  <a:pt x="3758800" y="1824156"/>
                  <a:pt x="3758800" y="1835791"/>
                  <a:pt x="3758800" y="1850334"/>
                </a:cubicBezTo>
                <a:cubicBezTo>
                  <a:pt x="3758800" y="1850334"/>
                  <a:pt x="3761706" y="1850334"/>
                  <a:pt x="3761706" y="1850334"/>
                </a:cubicBezTo>
                <a:cubicBezTo>
                  <a:pt x="3764613" y="1844517"/>
                  <a:pt x="3764613" y="1841608"/>
                  <a:pt x="3767519" y="1835791"/>
                </a:cubicBezTo>
                <a:cubicBezTo>
                  <a:pt x="3767519" y="1844517"/>
                  <a:pt x="3770425" y="1853243"/>
                  <a:pt x="3770425" y="1861969"/>
                </a:cubicBezTo>
                <a:cubicBezTo>
                  <a:pt x="3770425" y="1864878"/>
                  <a:pt x="3770425" y="1870695"/>
                  <a:pt x="3767519" y="1876512"/>
                </a:cubicBezTo>
                <a:cubicBezTo>
                  <a:pt x="3764613" y="1891055"/>
                  <a:pt x="3764613" y="1905598"/>
                  <a:pt x="3761706" y="1923050"/>
                </a:cubicBezTo>
                <a:cubicBezTo>
                  <a:pt x="3779145" y="1905598"/>
                  <a:pt x="3767519" y="1891055"/>
                  <a:pt x="3767519" y="1876512"/>
                </a:cubicBezTo>
                <a:cubicBezTo>
                  <a:pt x="3770425" y="1879420"/>
                  <a:pt x="3773332" y="1882329"/>
                  <a:pt x="3776238" y="1888146"/>
                </a:cubicBezTo>
                <a:cubicBezTo>
                  <a:pt x="3779145" y="1882329"/>
                  <a:pt x="3782051" y="1876512"/>
                  <a:pt x="3784957" y="1870695"/>
                </a:cubicBezTo>
                <a:cubicBezTo>
                  <a:pt x="3787864" y="1870695"/>
                  <a:pt x="3793677" y="1873603"/>
                  <a:pt x="3796583" y="1873603"/>
                </a:cubicBezTo>
                <a:cubicBezTo>
                  <a:pt x="3796583" y="1882329"/>
                  <a:pt x="3793677" y="1888146"/>
                  <a:pt x="3793677" y="1896872"/>
                </a:cubicBezTo>
                <a:cubicBezTo>
                  <a:pt x="3793677" y="1896872"/>
                  <a:pt x="3793677" y="1896872"/>
                  <a:pt x="3790770" y="1896872"/>
                </a:cubicBezTo>
                <a:cubicBezTo>
                  <a:pt x="3790770" y="1893964"/>
                  <a:pt x="3787864" y="1891055"/>
                  <a:pt x="3787864" y="1885238"/>
                </a:cubicBezTo>
                <a:cubicBezTo>
                  <a:pt x="3784957" y="1885238"/>
                  <a:pt x="3784957" y="1888146"/>
                  <a:pt x="3782051" y="1888146"/>
                </a:cubicBezTo>
                <a:cubicBezTo>
                  <a:pt x="3779145" y="1905598"/>
                  <a:pt x="3779145" y="1923050"/>
                  <a:pt x="3776238" y="1937593"/>
                </a:cubicBezTo>
                <a:cubicBezTo>
                  <a:pt x="3767519" y="1946319"/>
                  <a:pt x="3758800" y="1952136"/>
                  <a:pt x="3752987" y="1957954"/>
                </a:cubicBezTo>
                <a:cubicBezTo>
                  <a:pt x="3752987" y="1952136"/>
                  <a:pt x="3750081" y="1943410"/>
                  <a:pt x="3747174" y="1934684"/>
                </a:cubicBezTo>
                <a:cubicBezTo>
                  <a:pt x="3747174" y="1934684"/>
                  <a:pt x="3747174" y="1934684"/>
                  <a:pt x="3744268" y="1934684"/>
                </a:cubicBezTo>
                <a:cubicBezTo>
                  <a:pt x="3744268" y="1940502"/>
                  <a:pt x="3744268" y="1943410"/>
                  <a:pt x="3741361" y="1946319"/>
                </a:cubicBezTo>
                <a:cubicBezTo>
                  <a:pt x="3741361" y="1946319"/>
                  <a:pt x="3738456" y="1946319"/>
                  <a:pt x="3738456" y="1946319"/>
                </a:cubicBezTo>
                <a:cubicBezTo>
                  <a:pt x="3735549" y="1934684"/>
                  <a:pt x="3735549" y="1923050"/>
                  <a:pt x="3732643" y="1911416"/>
                </a:cubicBezTo>
                <a:cubicBezTo>
                  <a:pt x="3744268" y="1908507"/>
                  <a:pt x="3744268" y="1888146"/>
                  <a:pt x="3732643" y="1867786"/>
                </a:cubicBezTo>
                <a:cubicBezTo>
                  <a:pt x="3729736" y="1882329"/>
                  <a:pt x="3729736" y="1893964"/>
                  <a:pt x="3726829" y="1905598"/>
                </a:cubicBezTo>
                <a:cubicBezTo>
                  <a:pt x="3726829" y="1902690"/>
                  <a:pt x="3723924" y="1899781"/>
                  <a:pt x="3723924" y="1896872"/>
                </a:cubicBezTo>
                <a:cubicBezTo>
                  <a:pt x="3723924" y="1911416"/>
                  <a:pt x="3726829" y="1925958"/>
                  <a:pt x="3721017" y="1937593"/>
                </a:cubicBezTo>
                <a:cubicBezTo>
                  <a:pt x="3715204" y="1952136"/>
                  <a:pt x="3712297" y="1966680"/>
                  <a:pt x="3712297" y="1981222"/>
                </a:cubicBezTo>
                <a:cubicBezTo>
                  <a:pt x="3706485" y="1987039"/>
                  <a:pt x="3700672" y="1989948"/>
                  <a:pt x="3694860" y="1992857"/>
                </a:cubicBezTo>
                <a:cubicBezTo>
                  <a:pt x="3706485" y="2016126"/>
                  <a:pt x="3706485" y="2016126"/>
                  <a:pt x="3721017" y="2013218"/>
                </a:cubicBezTo>
                <a:cubicBezTo>
                  <a:pt x="3718111" y="2019035"/>
                  <a:pt x="3712297" y="2024852"/>
                  <a:pt x="3712297" y="2030669"/>
                </a:cubicBezTo>
                <a:cubicBezTo>
                  <a:pt x="3709392" y="2039395"/>
                  <a:pt x="3709392" y="2045212"/>
                  <a:pt x="3709392" y="2053938"/>
                </a:cubicBezTo>
                <a:cubicBezTo>
                  <a:pt x="3709392" y="2059755"/>
                  <a:pt x="3709392" y="2068481"/>
                  <a:pt x="3709392" y="2074298"/>
                </a:cubicBezTo>
                <a:cubicBezTo>
                  <a:pt x="3712297" y="2074298"/>
                  <a:pt x="3712297" y="2074298"/>
                  <a:pt x="3712297" y="2074298"/>
                </a:cubicBezTo>
                <a:cubicBezTo>
                  <a:pt x="3712297" y="2071390"/>
                  <a:pt x="3712297" y="2068481"/>
                  <a:pt x="3715204" y="2065573"/>
                </a:cubicBezTo>
                <a:cubicBezTo>
                  <a:pt x="3721017" y="2068481"/>
                  <a:pt x="3723924" y="2085932"/>
                  <a:pt x="3718111" y="2109202"/>
                </a:cubicBezTo>
                <a:cubicBezTo>
                  <a:pt x="3721017" y="2106293"/>
                  <a:pt x="3723924" y="2106293"/>
                  <a:pt x="3726829" y="2106293"/>
                </a:cubicBezTo>
                <a:cubicBezTo>
                  <a:pt x="3729736" y="2126653"/>
                  <a:pt x="3741361" y="2144105"/>
                  <a:pt x="3735549" y="2164466"/>
                </a:cubicBezTo>
                <a:cubicBezTo>
                  <a:pt x="3735549" y="2164466"/>
                  <a:pt x="3735549" y="2167375"/>
                  <a:pt x="3735549" y="2167375"/>
                </a:cubicBezTo>
                <a:cubicBezTo>
                  <a:pt x="3738456" y="2170283"/>
                  <a:pt x="3738456" y="2170283"/>
                  <a:pt x="3741361" y="2170283"/>
                </a:cubicBezTo>
                <a:cubicBezTo>
                  <a:pt x="3744268" y="2155740"/>
                  <a:pt x="3750081" y="2138288"/>
                  <a:pt x="3752987" y="2123745"/>
                </a:cubicBezTo>
                <a:cubicBezTo>
                  <a:pt x="3755893" y="2129562"/>
                  <a:pt x="3758800" y="2135379"/>
                  <a:pt x="3761706" y="2141196"/>
                </a:cubicBezTo>
                <a:cubicBezTo>
                  <a:pt x="3764613" y="2135379"/>
                  <a:pt x="3761706" y="2123745"/>
                  <a:pt x="3779145" y="2129562"/>
                </a:cubicBezTo>
                <a:cubicBezTo>
                  <a:pt x="3776238" y="2123745"/>
                  <a:pt x="3773332" y="2117928"/>
                  <a:pt x="3770425" y="2115019"/>
                </a:cubicBezTo>
                <a:cubicBezTo>
                  <a:pt x="3770425" y="2112111"/>
                  <a:pt x="3770425" y="2103385"/>
                  <a:pt x="3770425" y="2103385"/>
                </a:cubicBezTo>
                <a:cubicBezTo>
                  <a:pt x="3784957" y="2097567"/>
                  <a:pt x="3779145" y="2085932"/>
                  <a:pt x="3779145" y="2077207"/>
                </a:cubicBezTo>
                <a:cubicBezTo>
                  <a:pt x="3782051" y="2065573"/>
                  <a:pt x="3784957" y="2051029"/>
                  <a:pt x="3787864" y="2039395"/>
                </a:cubicBezTo>
                <a:cubicBezTo>
                  <a:pt x="3787864" y="2036486"/>
                  <a:pt x="3796583" y="2033577"/>
                  <a:pt x="3799489" y="2033577"/>
                </a:cubicBezTo>
                <a:cubicBezTo>
                  <a:pt x="3802396" y="2030669"/>
                  <a:pt x="3805302" y="2036486"/>
                  <a:pt x="3805302" y="2039395"/>
                </a:cubicBezTo>
                <a:cubicBezTo>
                  <a:pt x="3805302" y="2051029"/>
                  <a:pt x="3808209" y="2068481"/>
                  <a:pt x="3802396" y="2080115"/>
                </a:cubicBezTo>
                <a:cubicBezTo>
                  <a:pt x="3793677" y="2091750"/>
                  <a:pt x="3802396" y="2097567"/>
                  <a:pt x="3799489" y="2109202"/>
                </a:cubicBezTo>
                <a:cubicBezTo>
                  <a:pt x="3802396" y="2109202"/>
                  <a:pt x="3802396" y="2109202"/>
                  <a:pt x="3802396" y="2109202"/>
                </a:cubicBezTo>
                <a:cubicBezTo>
                  <a:pt x="3808209" y="2097567"/>
                  <a:pt x="3814021" y="2085932"/>
                  <a:pt x="3816928" y="2077207"/>
                </a:cubicBezTo>
                <a:cubicBezTo>
                  <a:pt x="3819834" y="2077207"/>
                  <a:pt x="3822741" y="2077207"/>
                  <a:pt x="3822741" y="2077207"/>
                </a:cubicBezTo>
                <a:cubicBezTo>
                  <a:pt x="3822741" y="2068481"/>
                  <a:pt x="3822741" y="2059755"/>
                  <a:pt x="3816928" y="2053938"/>
                </a:cubicBezTo>
                <a:cubicBezTo>
                  <a:pt x="3808209" y="2042303"/>
                  <a:pt x="3814021" y="2033577"/>
                  <a:pt x="3816928" y="2024852"/>
                </a:cubicBezTo>
                <a:cubicBezTo>
                  <a:pt x="3816928" y="2027760"/>
                  <a:pt x="3819834" y="2033577"/>
                  <a:pt x="3819834" y="2036486"/>
                </a:cubicBezTo>
                <a:cubicBezTo>
                  <a:pt x="3828553" y="2036486"/>
                  <a:pt x="3837272" y="2036486"/>
                  <a:pt x="3845992" y="2036486"/>
                </a:cubicBezTo>
                <a:cubicBezTo>
                  <a:pt x="3845992" y="2045212"/>
                  <a:pt x="3843085" y="2053938"/>
                  <a:pt x="3840179" y="2062664"/>
                </a:cubicBezTo>
                <a:cubicBezTo>
                  <a:pt x="3845992" y="2059755"/>
                  <a:pt x="3845992" y="2059755"/>
                  <a:pt x="3851804" y="2059755"/>
                </a:cubicBezTo>
                <a:cubicBezTo>
                  <a:pt x="3848898" y="2074298"/>
                  <a:pt x="3845992" y="2088841"/>
                  <a:pt x="3843085" y="2103385"/>
                </a:cubicBezTo>
                <a:cubicBezTo>
                  <a:pt x="3840179" y="2103385"/>
                  <a:pt x="3837272" y="2100476"/>
                  <a:pt x="3834366" y="2100476"/>
                </a:cubicBezTo>
                <a:cubicBezTo>
                  <a:pt x="3834366" y="2109202"/>
                  <a:pt x="3834366" y="2117928"/>
                  <a:pt x="3831460" y="2123745"/>
                </a:cubicBezTo>
                <a:cubicBezTo>
                  <a:pt x="3825647" y="2132470"/>
                  <a:pt x="3816928" y="2144105"/>
                  <a:pt x="3822741" y="2158648"/>
                </a:cubicBezTo>
                <a:cubicBezTo>
                  <a:pt x="3825647" y="2161557"/>
                  <a:pt x="3819834" y="2170283"/>
                  <a:pt x="3819834" y="2179008"/>
                </a:cubicBezTo>
                <a:cubicBezTo>
                  <a:pt x="3816928" y="2170283"/>
                  <a:pt x="3814021" y="2161557"/>
                  <a:pt x="3811115" y="2155740"/>
                </a:cubicBezTo>
                <a:cubicBezTo>
                  <a:pt x="3811115" y="2152831"/>
                  <a:pt x="3808209" y="2152831"/>
                  <a:pt x="3808209" y="2152831"/>
                </a:cubicBezTo>
                <a:cubicBezTo>
                  <a:pt x="3805302" y="2164466"/>
                  <a:pt x="3799489" y="2173191"/>
                  <a:pt x="3796583" y="2184826"/>
                </a:cubicBezTo>
                <a:cubicBezTo>
                  <a:pt x="3796583" y="2184826"/>
                  <a:pt x="3796583" y="2184826"/>
                  <a:pt x="3793677" y="2184826"/>
                </a:cubicBezTo>
                <a:cubicBezTo>
                  <a:pt x="3793677" y="2179008"/>
                  <a:pt x="3793677" y="2173191"/>
                  <a:pt x="3796583" y="2167375"/>
                </a:cubicBezTo>
                <a:cubicBezTo>
                  <a:pt x="3793677" y="2167375"/>
                  <a:pt x="3793677" y="2167375"/>
                  <a:pt x="3793677" y="2167375"/>
                </a:cubicBezTo>
                <a:cubicBezTo>
                  <a:pt x="3787864" y="2176100"/>
                  <a:pt x="3782051" y="2184826"/>
                  <a:pt x="3779145" y="2196460"/>
                </a:cubicBezTo>
                <a:cubicBezTo>
                  <a:pt x="3776238" y="2196460"/>
                  <a:pt x="3776238" y="2193552"/>
                  <a:pt x="3773332" y="2193552"/>
                </a:cubicBezTo>
                <a:cubicBezTo>
                  <a:pt x="3773332" y="2184826"/>
                  <a:pt x="3770425" y="2176100"/>
                  <a:pt x="3770425" y="2167375"/>
                </a:cubicBezTo>
                <a:cubicBezTo>
                  <a:pt x="3758800" y="2196460"/>
                  <a:pt x="3752987" y="2225547"/>
                  <a:pt x="3755893" y="2257542"/>
                </a:cubicBezTo>
                <a:cubicBezTo>
                  <a:pt x="3755893" y="2260450"/>
                  <a:pt x="3758800" y="2260450"/>
                  <a:pt x="3758800" y="2260450"/>
                </a:cubicBezTo>
                <a:cubicBezTo>
                  <a:pt x="3764613" y="2248816"/>
                  <a:pt x="3767519" y="2237181"/>
                  <a:pt x="3770425" y="2222638"/>
                </a:cubicBezTo>
                <a:cubicBezTo>
                  <a:pt x="3770425" y="2225547"/>
                  <a:pt x="3770425" y="2225547"/>
                  <a:pt x="3773332" y="2225547"/>
                </a:cubicBezTo>
                <a:cubicBezTo>
                  <a:pt x="3770425" y="2242998"/>
                  <a:pt x="3767519" y="2263359"/>
                  <a:pt x="3761706" y="2283719"/>
                </a:cubicBezTo>
                <a:cubicBezTo>
                  <a:pt x="3758800" y="2274993"/>
                  <a:pt x="3755893" y="2269176"/>
                  <a:pt x="3752987" y="2260450"/>
                </a:cubicBezTo>
                <a:cubicBezTo>
                  <a:pt x="3735549" y="2280810"/>
                  <a:pt x="3752987" y="2306988"/>
                  <a:pt x="3735549" y="2324440"/>
                </a:cubicBezTo>
                <a:cubicBezTo>
                  <a:pt x="3735549" y="2292445"/>
                  <a:pt x="3735549" y="2260450"/>
                  <a:pt x="3735549" y="2228455"/>
                </a:cubicBezTo>
                <a:cubicBezTo>
                  <a:pt x="3735549" y="2228455"/>
                  <a:pt x="3732643" y="2228455"/>
                  <a:pt x="3732643" y="2228455"/>
                </a:cubicBezTo>
                <a:cubicBezTo>
                  <a:pt x="3729736" y="2237181"/>
                  <a:pt x="3726829" y="2245907"/>
                  <a:pt x="3726829" y="2251724"/>
                </a:cubicBezTo>
                <a:cubicBezTo>
                  <a:pt x="3732643" y="2269176"/>
                  <a:pt x="3715204" y="2274993"/>
                  <a:pt x="3715204" y="2286627"/>
                </a:cubicBezTo>
                <a:cubicBezTo>
                  <a:pt x="3715204" y="2286627"/>
                  <a:pt x="3715204" y="2286627"/>
                  <a:pt x="3712297" y="2289536"/>
                </a:cubicBezTo>
                <a:cubicBezTo>
                  <a:pt x="3709392" y="2295353"/>
                  <a:pt x="3703579" y="2301171"/>
                  <a:pt x="3703579" y="2309897"/>
                </a:cubicBezTo>
                <a:cubicBezTo>
                  <a:pt x="3703579" y="2321532"/>
                  <a:pt x="3709392" y="2333165"/>
                  <a:pt x="3709392" y="2347709"/>
                </a:cubicBezTo>
                <a:cubicBezTo>
                  <a:pt x="3694860" y="2362252"/>
                  <a:pt x="3706485" y="2414607"/>
                  <a:pt x="3726829" y="2423333"/>
                </a:cubicBezTo>
                <a:cubicBezTo>
                  <a:pt x="3721017" y="2429150"/>
                  <a:pt x="3715204" y="2434967"/>
                  <a:pt x="3709392" y="2440784"/>
                </a:cubicBezTo>
                <a:cubicBezTo>
                  <a:pt x="3709392" y="2437876"/>
                  <a:pt x="3706485" y="2432059"/>
                  <a:pt x="3706485" y="2426242"/>
                </a:cubicBezTo>
                <a:cubicBezTo>
                  <a:pt x="3703579" y="2432059"/>
                  <a:pt x="3700672" y="2434967"/>
                  <a:pt x="3700672" y="2437876"/>
                </a:cubicBezTo>
                <a:cubicBezTo>
                  <a:pt x="3694860" y="2434967"/>
                  <a:pt x="3691953" y="2432059"/>
                  <a:pt x="3691953" y="2432059"/>
                </a:cubicBezTo>
                <a:cubicBezTo>
                  <a:pt x="3665796" y="2452419"/>
                  <a:pt x="3662889" y="2481505"/>
                  <a:pt x="3654170" y="2504774"/>
                </a:cubicBezTo>
                <a:cubicBezTo>
                  <a:pt x="3657076" y="2507683"/>
                  <a:pt x="3659983" y="2507683"/>
                  <a:pt x="3662889" y="2507683"/>
                </a:cubicBezTo>
                <a:cubicBezTo>
                  <a:pt x="3659983" y="2510592"/>
                  <a:pt x="3659983" y="2513500"/>
                  <a:pt x="3657076" y="2513500"/>
                </a:cubicBezTo>
                <a:cubicBezTo>
                  <a:pt x="3639638" y="2516409"/>
                  <a:pt x="3651264" y="2536769"/>
                  <a:pt x="3639638" y="2542586"/>
                </a:cubicBezTo>
                <a:cubicBezTo>
                  <a:pt x="3645451" y="2551312"/>
                  <a:pt x="3636732" y="2560038"/>
                  <a:pt x="3636732" y="2568764"/>
                </a:cubicBezTo>
                <a:cubicBezTo>
                  <a:pt x="3636732" y="2580399"/>
                  <a:pt x="3633825" y="2594941"/>
                  <a:pt x="3639638" y="2603667"/>
                </a:cubicBezTo>
                <a:cubicBezTo>
                  <a:pt x="3645451" y="2615302"/>
                  <a:pt x="3651264" y="2626937"/>
                  <a:pt x="3645451" y="2638571"/>
                </a:cubicBezTo>
                <a:cubicBezTo>
                  <a:pt x="3642544" y="2650205"/>
                  <a:pt x="3645451" y="2664749"/>
                  <a:pt x="3636732" y="2670566"/>
                </a:cubicBezTo>
                <a:cubicBezTo>
                  <a:pt x="3625106" y="2682201"/>
                  <a:pt x="3630919" y="2696743"/>
                  <a:pt x="3625106" y="2708378"/>
                </a:cubicBezTo>
                <a:cubicBezTo>
                  <a:pt x="3625106" y="2708378"/>
                  <a:pt x="3625106" y="2711287"/>
                  <a:pt x="3628012" y="2714195"/>
                </a:cubicBezTo>
                <a:cubicBezTo>
                  <a:pt x="3630919" y="2708378"/>
                  <a:pt x="3633825" y="2705469"/>
                  <a:pt x="3636732" y="2702560"/>
                </a:cubicBezTo>
                <a:cubicBezTo>
                  <a:pt x="3636732" y="2705469"/>
                  <a:pt x="3639638" y="2705469"/>
                  <a:pt x="3639638" y="2711287"/>
                </a:cubicBezTo>
                <a:cubicBezTo>
                  <a:pt x="3651264" y="2673475"/>
                  <a:pt x="3662889" y="2641479"/>
                  <a:pt x="3677421" y="2609485"/>
                </a:cubicBezTo>
                <a:cubicBezTo>
                  <a:pt x="3677421" y="2609485"/>
                  <a:pt x="3680328" y="2609485"/>
                  <a:pt x="3680328" y="2612393"/>
                </a:cubicBezTo>
                <a:cubicBezTo>
                  <a:pt x="3683234" y="2612393"/>
                  <a:pt x="3686140" y="2609485"/>
                  <a:pt x="3689047" y="2609485"/>
                </a:cubicBezTo>
                <a:cubicBezTo>
                  <a:pt x="3686140" y="2621119"/>
                  <a:pt x="3689047" y="2632754"/>
                  <a:pt x="3697765" y="2632754"/>
                </a:cubicBezTo>
                <a:cubicBezTo>
                  <a:pt x="3700672" y="2641479"/>
                  <a:pt x="3706485" y="2647297"/>
                  <a:pt x="3706485" y="2653114"/>
                </a:cubicBezTo>
                <a:cubicBezTo>
                  <a:pt x="3706485" y="2658931"/>
                  <a:pt x="3700672" y="2664749"/>
                  <a:pt x="3700672" y="2670566"/>
                </a:cubicBezTo>
                <a:cubicBezTo>
                  <a:pt x="3697765" y="2682201"/>
                  <a:pt x="3694860" y="2690926"/>
                  <a:pt x="3694860" y="2699652"/>
                </a:cubicBezTo>
                <a:cubicBezTo>
                  <a:pt x="3694860" y="2705469"/>
                  <a:pt x="3694860" y="2708378"/>
                  <a:pt x="3694860" y="2714195"/>
                </a:cubicBezTo>
                <a:cubicBezTo>
                  <a:pt x="3697765" y="2725830"/>
                  <a:pt x="3694860" y="2731647"/>
                  <a:pt x="3683234" y="2737464"/>
                </a:cubicBezTo>
                <a:cubicBezTo>
                  <a:pt x="3683234" y="2734556"/>
                  <a:pt x="3683234" y="2728739"/>
                  <a:pt x="3683234" y="2720013"/>
                </a:cubicBezTo>
                <a:cubicBezTo>
                  <a:pt x="3671608" y="2743281"/>
                  <a:pt x="3659983" y="2763642"/>
                  <a:pt x="3651264" y="2781094"/>
                </a:cubicBezTo>
                <a:cubicBezTo>
                  <a:pt x="3648357" y="2789819"/>
                  <a:pt x="3639638" y="2795636"/>
                  <a:pt x="3639638" y="2801454"/>
                </a:cubicBezTo>
                <a:cubicBezTo>
                  <a:pt x="3636732" y="2827632"/>
                  <a:pt x="3604761" y="2833449"/>
                  <a:pt x="3598949" y="2856717"/>
                </a:cubicBezTo>
                <a:cubicBezTo>
                  <a:pt x="3590229" y="2853809"/>
                  <a:pt x="3590229" y="2856717"/>
                  <a:pt x="3593136" y="2862535"/>
                </a:cubicBezTo>
                <a:cubicBezTo>
                  <a:pt x="3593136" y="2865444"/>
                  <a:pt x="3590229" y="2868352"/>
                  <a:pt x="3590229" y="2868352"/>
                </a:cubicBezTo>
                <a:cubicBezTo>
                  <a:pt x="3581510" y="2879987"/>
                  <a:pt x="3569885" y="2888713"/>
                  <a:pt x="3561165" y="2897438"/>
                </a:cubicBezTo>
                <a:cubicBezTo>
                  <a:pt x="3558259" y="2903255"/>
                  <a:pt x="3552447" y="2911981"/>
                  <a:pt x="3552447" y="2914890"/>
                </a:cubicBezTo>
                <a:cubicBezTo>
                  <a:pt x="3555353" y="2926525"/>
                  <a:pt x="3546633" y="2932342"/>
                  <a:pt x="3540821" y="2938159"/>
                </a:cubicBezTo>
                <a:cubicBezTo>
                  <a:pt x="3535008" y="2941068"/>
                  <a:pt x="3529195" y="2941068"/>
                  <a:pt x="3526289" y="2943976"/>
                </a:cubicBezTo>
                <a:cubicBezTo>
                  <a:pt x="3508851" y="2961428"/>
                  <a:pt x="3494319" y="2978880"/>
                  <a:pt x="3482693" y="2999240"/>
                </a:cubicBezTo>
                <a:cubicBezTo>
                  <a:pt x="3473974" y="3013783"/>
                  <a:pt x="3468161" y="3028327"/>
                  <a:pt x="3462348" y="3045778"/>
                </a:cubicBezTo>
                <a:cubicBezTo>
                  <a:pt x="3462348" y="3045778"/>
                  <a:pt x="3465255" y="3048687"/>
                  <a:pt x="3465255" y="3048687"/>
                </a:cubicBezTo>
                <a:cubicBezTo>
                  <a:pt x="3468161" y="3042870"/>
                  <a:pt x="3471068" y="3034144"/>
                  <a:pt x="3473974" y="3034144"/>
                </a:cubicBezTo>
                <a:cubicBezTo>
                  <a:pt x="3491412" y="3042870"/>
                  <a:pt x="3491412" y="3025418"/>
                  <a:pt x="3497225" y="3016692"/>
                </a:cubicBezTo>
                <a:cubicBezTo>
                  <a:pt x="3505944" y="3002148"/>
                  <a:pt x="3511757" y="2987606"/>
                  <a:pt x="3517570" y="2973063"/>
                </a:cubicBezTo>
                <a:cubicBezTo>
                  <a:pt x="3520476" y="2973063"/>
                  <a:pt x="3520476" y="2973063"/>
                  <a:pt x="3520476" y="2973063"/>
                </a:cubicBezTo>
                <a:cubicBezTo>
                  <a:pt x="3517570" y="2984697"/>
                  <a:pt x="3511757" y="2999240"/>
                  <a:pt x="3505944" y="3010874"/>
                </a:cubicBezTo>
                <a:cubicBezTo>
                  <a:pt x="3508851" y="3007966"/>
                  <a:pt x="3511757" y="3007966"/>
                  <a:pt x="3514664" y="3007966"/>
                </a:cubicBezTo>
                <a:cubicBezTo>
                  <a:pt x="3511757" y="3013783"/>
                  <a:pt x="3508851" y="3016692"/>
                  <a:pt x="3505944" y="3022509"/>
                </a:cubicBezTo>
                <a:cubicBezTo>
                  <a:pt x="3500132" y="3028327"/>
                  <a:pt x="3497225" y="3034144"/>
                  <a:pt x="3491412" y="3039961"/>
                </a:cubicBezTo>
                <a:cubicBezTo>
                  <a:pt x="3482693" y="3048687"/>
                  <a:pt x="3491412" y="3054504"/>
                  <a:pt x="3491412" y="3063230"/>
                </a:cubicBezTo>
                <a:cubicBezTo>
                  <a:pt x="3505944" y="3051595"/>
                  <a:pt x="3514664" y="3039961"/>
                  <a:pt x="3526289" y="3028327"/>
                </a:cubicBezTo>
                <a:cubicBezTo>
                  <a:pt x="3526289" y="3028327"/>
                  <a:pt x="3523383" y="3028327"/>
                  <a:pt x="3523383" y="3025418"/>
                </a:cubicBezTo>
                <a:cubicBezTo>
                  <a:pt x="3520476" y="3031235"/>
                  <a:pt x="3514664" y="3037053"/>
                  <a:pt x="3511757" y="3039961"/>
                </a:cubicBezTo>
                <a:cubicBezTo>
                  <a:pt x="3505944" y="3045778"/>
                  <a:pt x="3503038" y="3048687"/>
                  <a:pt x="3497225" y="3051595"/>
                </a:cubicBezTo>
                <a:cubicBezTo>
                  <a:pt x="3497225" y="3051595"/>
                  <a:pt x="3497225" y="3048687"/>
                  <a:pt x="3494319" y="3048687"/>
                </a:cubicBezTo>
                <a:cubicBezTo>
                  <a:pt x="3500132" y="3045778"/>
                  <a:pt x="3505944" y="3039961"/>
                  <a:pt x="3511757" y="3037053"/>
                </a:cubicBezTo>
                <a:cubicBezTo>
                  <a:pt x="3508851" y="3037053"/>
                  <a:pt x="3508851" y="3034144"/>
                  <a:pt x="3508851" y="3034144"/>
                </a:cubicBezTo>
                <a:cubicBezTo>
                  <a:pt x="3505944" y="3034144"/>
                  <a:pt x="3503038" y="3037053"/>
                  <a:pt x="3500132" y="3037053"/>
                </a:cubicBezTo>
                <a:cubicBezTo>
                  <a:pt x="3505944" y="3028327"/>
                  <a:pt x="3511757" y="3022509"/>
                  <a:pt x="3520476" y="3016692"/>
                </a:cubicBezTo>
                <a:cubicBezTo>
                  <a:pt x="3523383" y="3013783"/>
                  <a:pt x="3529195" y="3010874"/>
                  <a:pt x="3532101" y="3005057"/>
                </a:cubicBezTo>
                <a:cubicBezTo>
                  <a:pt x="3537915" y="2996331"/>
                  <a:pt x="3543727" y="2993423"/>
                  <a:pt x="3555353" y="2993423"/>
                </a:cubicBezTo>
                <a:cubicBezTo>
                  <a:pt x="3564072" y="2993423"/>
                  <a:pt x="3572791" y="2990515"/>
                  <a:pt x="3575697" y="2978880"/>
                </a:cubicBezTo>
                <a:cubicBezTo>
                  <a:pt x="3578604" y="2967245"/>
                  <a:pt x="3587323" y="2958519"/>
                  <a:pt x="3593136" y="2946885"/>
                </a:cubicBezTo>
                <a:cubicBezTo>
                  <a:pt x="3593136" y="2946885"/>
                  <a:pt x="3596042" y="2943976"/>
                  <a:pt x="3596042" y="2941068"/>
                </a:cubicBezTo>
                <a:cubicBezTo>
                  <a:pt x="3596042" y="2929433"/>
                  <a:pt x="3596042" y="2929433"/>
                  <a:pt x="3607668" y="2926525"/>
                </a:cubicBezTo>
                <a:cubicBezTo>
                  <a:pt x="3604761" y="2938159"/>
                  <a:pt x="3601855" y="2949793"/>
                  <a:pt x="3598949" y="2961428"/>
                </a:cubicBezTo>
                <a:cubicBezTo>
                  <a:pt x="3596042" y="2970154"/>
                  <a:pt x="3590229" y="2975971"/>
                  <a:pt x="3587323" y="2984697"/>
                </a:cubicBezTo>
                <a:cubicBezTo>
                  <a:pt x="3581510" y="2993423"/>
                  <a:pt x="3569885" y="3005057"/>
                  <a:pt x="3569885" y="3013783"/>
                </a:cubicBezTo>
                <a:cubicBezTo>
                  <a:pt x="3572791" y="3031235"/>
                  <a:pt x="3555353" y="3031235"/>
                  <a:pt x="3552447" y="3045778"/>
                </a:cubicBezTo>
                <a:cubicBezTo>
                  <a:pt x="3549540" y="3048687"/>
                  <a:pt x="3543727" y="3051595"/>
                  <a:pt x="3540821" y="3054504"/>
                </a:cubicBezTo>
                <a:cubicBezTo>
                  <a:pt x="3540821" y="3057412"/>
                  <a:pt x="3543727" y="3057412"/>
                  <a:pt x="3543727" y="3057412"/>
                </a:cubicBezTo>
                <a:cubicBezTo>
                  <a:pt x="3546633" y="3057412"/>
                  <a:pt x="3549540" y="3054504"/>
                  <a:pt x="3552447" y="3051595"/>
                </a:cubicBezTo>
                <a:cubicBezTo>
                  <a:pt x="3549540" y="3066138"/>
                  <a:pt x="3535008" y="3074864"/>
                  <a:pt x="3523383" y="3077773"/>
                </a:cubicBezTo>
                <a:cubicBezTo>
                  <a:pt x="3514664" y="3077773"/>
                  <a:pt x="3508851" y="3086499"/>
                  <a:pt x="3500132" y="3092316"/>
                </a:cubicBezTo>
                <a:cubicBezTo>
                  <a:pt x="3503038" y="3095225"/>
                  <a:pt x="3503038" y="3095225"/>
                  <a:pt x="3503038" y="3095225"/>
                </a:cubicBezTo>
                <a:cubicBezTo>
                  <a:pt x="3505944" y="3095225"/>
                  <a:pt x="3508851" y="3092316"/>
                  <a:pt x="3514664" y="3089408"/>
                </a:cubicBezTo>
                <a:cubicBezTo>
                  <a:pt x="3511757" y="3101042"/>
                  <a:pt x="3508851" y="3106859"/>
                  <a:pt x="3505944" y="3112676"/>
                </a:cubicBezTo>
                <a:cubicBezTo>
                  <a:pt x="3497225" y="3124311"/>
                  <a:pt x="3491412" y="3135946"/>
                  <a:pt x="3482693" y="3147580"/>
                </a:cubicBezTo>
                <a:cubicBezTo>
                  <a:pt x="3482693" y="3150488"/>
                  <a:pt x="3479787" y="3153397"/>
                  <a:pt x="3479787" y="3156305"/>
                </a:cubicBezTo>
                <a:cubicBezTo>
                  <a:pt x="3482693" y="3167940"/>
                  <a:pt x="3476880" y="3179575"/>
                  <a:pt x="3471068" y="3188301"/>
                </a:cubicBezTo>
                <a:cubicBezTo>
                  <a:pt x="3468161" y="3194118"/>
                  <a:pt x="3465255" y="3199935"/>
                  <a:pt x="3462348" y="3205752"/>
                </a:cubicBezTo>
                <a:cubicBezTo>
                  <a:pt x="3459442" y="3214478"/>
                  <a:pt x="3459442" y="3223204"/>
                  <a:pt x="3444910" y="3223204"/>
                </a:cubicBezTo>
                <a:cubicBezTo>
                  <a:pt x="3442004" y="3223204"/>
                  <a:pt x="3436191" y="3229021"/>
                  <a:pt x="3433284" y="3234839"/>
                </a:cubicBezTo>
                <a:cubicBezTo>
                  <a:pt x="3421659" y="3246473"/>
                  <a:pt x="3412940" y="3258107"/>
                  <a:pt x="3401315" y="3269742"/>
                </a:cubicBezTo>
                <a:cubicBezTo>
                  <a:pt x="3401315" y="3269742"/>
                  <a:pt x="3401315" y="3266833"/>
                  <a:pt x="3398408" y="3266833"/>
                </a:cubicBezTo>
                <a:cubicBezTo>
                  <a:pt x="3410033" y="3255199"/>
                  <a:pt x="3421659" y="3240656"/>
                  <a:pt x="3433284" y="3229021"/>
                </a:cubicBezTo>
                <a:cubicBezTo>
                  <a:pt x="3430378" y="3229021"/>
                  <a:pt x="3427472" y="3226113"/>
                  <a:pt x="3427472" y="3226113"/>
                </a:cubicBezTo>
                <a:cubicBezTo>
                  <a:pt x="3392595" y="3266833"/>
                  <a:pt x="3357719" y="3307554"/>
                  <a:pt x="3322842" y="3348275"/>
                </a:cubicBezTo>
                <a:cubicBezTo>
                  <a:pt x="3325748" y="3348275"/>
                  <a:pt x="3325748" y="3348275"/>
                  <a:pt x="3325748" y="3351184"/>
                </a:cubicBezTo>
                <a:cubicBezTo>
                  <a:pt x="3328655" y="3348275"/>
                  <a:pt x="3331561" y="3345367"/>
                  <a:pt x="3334467" y="3345367"/>
                </a:cubicBezTo>
                <a:cubicBezTo>
                  <a:pt x="3328655" y="3359909"/>
                  <a:pt x="3319935" y="3371544"/>
                  <a:pt x="3311216" y="3383178"/>
                </a:cubicBezTo>
                <a:cubicBezTo>
                  <a:pt x="3308310" y="3386087"/>
                  <a:pt x="3302497" y="3388996"/>
                  <a:pt x="3299591" y="3391904"/>
                </a:cubicBezTo>
                <a:cubicBezTo>
                  <a:pt x="3285059" y="3403539"/>
                  <a:pt x="3273433" y="3418082"/>
                  <a:pt x="3264714" y="3438442"/>
                </a:cubicBezTo>
                <a:cubicBezTo>
                  <a:pt x="3285059" y="3435534"/>
                  <a:pt x="3290871" y="3426808"/>
                  <a:pt x="3287965" y="3409356"/>
                </a:cubicBezTo>
                <a:cubicBezTo>
                  <a:pt x="3290871" y="3406447"/>
                  <a:pt x="3296684" y="3403539"/>
                  <a:pt x="3305403" y="3397722"/>
                </a:cubicBezTo>
                <a:cubicBezTo>
                  <a:pt x="3299591" y="3406447"/>
                  <a:pt x="3299591" y="3409356"/>
                  <a:pt x="3296684" y="3412264"/>
                </a:cubicBezTo>
                <a:cubicBezTo>
                  <a:pt x="3317029" y="3391904"/>
                  <a:pt x="3340280" y="3368635"/>
                  <a:pt x="3360624" y="3348275"/>
                </a:cubicBezTo>
                <a:cubicBezTo>
                  <a:pt x="3357719" y="3348275"/>
                  <a:pt x="3357719" y="3345367"/>
                  <a:pt x="3354812" y="3345367"/>
                </a:cubicBezTo>
                <a:cubicBezTo>
                  <a:pt x="3366437" y="3327915"/>
                  <a:pt x="3378063" y="3313371"/>
                  <a:pt x="3389688" y="3295920"/>
                </a:cubicBezTo>
                <a:cubicBezTo>
                  <a:pt x="3389688" y="3293011"/>
                  <a:pt x="3386783" y="3293011"/>
                  <a:pt x="3386783" y="3293011"/>
                </a:cubicBezTo>
                <a:cubicBezTo>
                  <a:pt x="3375156" y="3304645"/>
                  <a:pt x="3366437" y="3316280"/>
                  <a:pt x="3354812" y="3327915"/>
                </a:cubicBezTo>
                <a:cubicBezTo>
                  <a:pt x="3354812" y="3327915"/>
                  <a:pt x="3354812" y="3325006"/>
                  <a:pt x="3351906" y="3325006"/>
                </a:cubicBezTo>
                <a:cubicBezTo>
                  <a:pt x="3360624" y="3313371"/>
                  <a:pt x="3372251" y="3301737"/>
                  <a:pt x="3380969" y="3290103"/>
                </a:cubicBezTo>
                <a:cubicBezTo>
                  <a:pt x="3380969" y="3290103"/>
                  <a:pt x="3380969" y="3293011"/>
                  <a:pt x="3380969" y="3293011"/>
                </a:cubicBezTo>
                <a:cubicBezTo>
                  <a:pt x="3392595" y="3287194"/>
                  <a:pt x="3401315" y="3281377"/>
                  <a:pt x="3410033" y="3275559"/>
                </a:cubicBezTo>
                <a:cubicBezTo>
                  <a:pt x="3412940" y="3275559"/>
                  <a:pt x="3412940" y="3275559"/>
                  <a:pt x="3412940" y="3278468"/>
                </a:cubicBezTo>
                <a:cubicBezTo>
                  <a:pt x="3404220" y="3284285"/>
                  <a:pt x="3395501" y="3293011"/>
                  <a:pt x="3389688" y="3301737"/>
                </a:cubicBezTo>
                <a:cubicBezTo>
                  <a:pt x="3412940" y="3301737"/>
                  <a:pt x="3424565" y="3287194"/>
                  <a:pt x="3439097" y="3272651"/>
                </a:cubicBezTo>
                <a:cubicBezTo>
                  <a:pt x="3468161" y="3237747"/>
                  <a:pt x="3494319" y="3199935"/>
                  <a:pt x="3523383" y="3165031"/>
                </a:cubicBezTo>
                <a:cubicBezTo>
                  <a:pt x="3526289" y="3165031"/>
                  <a:pt x="3529195" y="3162123"/>
                  <a:pt x="3529195" y="3159214"/>
                </a:cubicBezTo>
                <a:cubicBezTo>
                  <a:pt x="3529195" y="3159214"/>
                  <a:pt x="3532101" y="3162123"/>
                  <a:pt x="3532101" y="3162123"/>
                </a:cubicBezTo>
                <a:cubicBezTo>
                  <a:pt x="3526289" y="3173758"/>
                  <a:pt x="3517570" y="3185392"/>
                  <a:pt x="3511757" y="3197027"/>
                </a:cubicBezTo>
                <a:cubicBezTo>
                  <a:pt x="3511757" y="3197027"/>
                  <a:pt x="3511757" y="3197027"/>
                  <a:pt x="3514664" y="3197027"/>
                </a:cubicBezTo>
                <a:cubicBezTo>
                  <a:pt x="3520476" y="3194118"/>
                  <a:pt x="3526289" y="3188301"/>
                  <a:pt x="3532101" y="3185392"/>
                </a:cubicBezTo>
                <a:cubicBezTo>
                  <a:pt x="3532101" y="3182484"/>
                  <a:pt x="3529195" y="3179575"/>
                  <a:pt x="3529195" y="3176666"/>
                </a:cubicBezTo>
                <a:cubicBezTo>
                  <a:pt x="3532101" y="3170849"/>
                  <a:pt x="3540821" y="3165031"/>
                  <a:pt x="3540821" y="3156305"/>
                </a:cubicBezTo>
                <a:cubicBezTo>
                  <a:pt x="3546633" y="3141763"/>
                  <a:pt x="3555353" y="3141763"/>
                  <a:pt x="3569885" y="3144672"/>
                </a:cubicBezTo>
                <a:cubicBezTo>
                  <a:pt x="3566979" y="3150488"/>
                  <a:pt x="3564072" y="3156305"/>
                  <a:pt x="3561165" y="3165031"/>
                </a:cubicBezTo>
                <a:cubicBezTo>
                  <a:pt x="3561165" y="3165031"/>
                  <a:pt x="3558259" y="3167940"/>
                  <a:pt x="3558259" y="3170849"/>
                </a:cubicBezTo>
                <a:cubicBezTo>
                  <a:pt x="3561165" y="3185392"/>
                  <a:pt x="3561165" y="3197027"/>
                  <a:pt x="3555353" y="3211569"/>
                </a:cubicBezTo>
                <a:cubicBezTo>
                  <a:pt x="3549540" y="3214478"/>
                  <a:pt x="3543727" y="3220295"/>
                  <a:pt x="3540821" y="3223204"/>
                </a:cubicBezTo>
                <a:cubicBezTo>
                  <a:pt x="3514664" y="3255199"/>
                  <a:pt x="3488506" y="3287194"/>
                  <a:pt x="3462348" y="3316280"/>
                </a:cubicBezTo>
                <a:cubicBezTo>
                  <a:pt x="3439097" y="3345367"/>
                  <a:pt x="3404220" y="3365726"/>
                  <a:pt x="3386783" y="3400630"/>
                </a:cubicBezTo>
                <a:cubicBezTo>
                  <a:pt x="3383876" y="3403539"/>
                  <a:pt x="3378063" y="3409356"/>
                  <a:pt x="3372251" y="3409356"/>
                </a:cubicBezTo>
                <a:cubicBezTo>
                  <a:pt x="3363531" y="3406447"/>
                  <a:pt x="3357719" y="3415173"/>
                  <a:pt x="3351906" y="3420990"/>
                </a:cubicBezTo>
                <a:cubicBezTo>
                  <a:pt x="3337374" y="3429716"/>
                  <a:pt x="3325748" y="3441351"/>
                  <a:pt x="3314123" y="3450077"/>
                </a:cubicBezTo>
                <a:cubicBezTo>
                  <a:pt x="3314123" y="3452986"/>
                  <a:pt x="3317029" y="3452986"/>
                  <a:pt x="3317029" y="3455894"/>
                </a:cubicBezTo>
                <a:cubicBezTo>
                  <a:pt x="3319935" y="3455894"/>
                  <a:pt x="3322842" y="3455894"/>
                  <a:pt x="3325748" y="3452986"/>
                </a:cubicBezTo>
                <a:cubicBezTo>
                  <a:pt x="3325748" y="3455894"/>
                  <a:pt x="3325748" y="3455894"/>
                  <a:pt x="3325748" y="3455894"/>
                </a:cubicBezTo>
                <a:cubicBezTo>
                  <a:pt x="3305403" y="3470437"/>
                  <a:pt x="3287965" y="3484980"/>
                  <a:pt x="3267620" y="3502432"/>
                </a:cubicBezTo>
                <a:cubicBezTo>
                  <a:pt x="3267620" y="3499524"/>
                  <a:pt x="3264714" y="3499524"/>
                  <a:pt x="3264714" y="3499524"/>
                </a:cubicBezTo>
                <a:cubicBezTo>
                  <a:pt x="3270527" y="3490798"/>
                  <a:pt x="3276339" y="3484980"/>
                  <a:pt x="3282152" y="3476254"/>
                </a:cubicBezTo>
                <a:cubicBezTo>
                  <a:pt x="3279246" y="3476254"/>
                  <a:pt x="3279246" y="3473346"/>
                  <a:pt x="3279246" y="3473346"/>
                </a:cubicBezTo>
                <a:cubicBezTo>
                  <a:pt x="3276339" y="3479163"/>
                  <a:pt x="3273433" y="3482072"/>
                  <a:pt x="3270527" y="3487889"/>
                </a:cubicBezTo>
                <a:cubicBezTo>
                  <a:pt x="3264714" y="3490798"/>
                  <a:pt x="3261807" y="3496615"/>
                  <a:pt x="3255995" y="3496615"/>
                </a:cubicBezTo>
                <a:cubicBezTo>
                  <a:pt x="3244369" y="3493706"/>
                  <a:pt x="3241463" y="3502432"/>
                  <a:pt x="3232744" y="3508249"/>
                </a:cubicBezTo>
                <a:cubicBezTo>
                  <a:pt x="3226931" y="3514066"/>
                  <a:pt x="3221118" y="3519883"/>
                  <a:pt x="3215305" y="3525701"/>
                </a:cubicBezTo>
                <a:cubicBezTo>
                  <a:pt x="3209492" y="3528610"/>
                  <a:pt x="3206586" y="3534427"/>
                  <a:pt x="3203680" y="3540244"/>
                </a:cubicBezTo>
                <a:cubicBezTo>
                  <a:pt x="3203680" y="3540244"/>
                  <a:pt x="3206586" y="3540244"/>
                  <a:pt x="3206586" y="3540244"/>
                </a:cubicBezTo>
                <a:cubicBezTo>
                  <a:pt x="3189148" y="3551879"/>
                  <a:pt x="3171710" y="3560604"/>
                  <a:pt x="3154271" y="3572239"/>
                </a:cubicBezTo>
                <a:cubicBezTo>
                  <a:pt x="3183335" y="3537336"/>
                  <a:pt x="3224024" y="3511158"/>
                  <a:pt x="3250182" y="3473346"/>
                </a:cubicBezTo>
                <a:cubicBezTo>
                  <a:pt x="3244369" y="3476254"/>
                  <a:pt x="3238556" y="3482072"/>
                  <a:pt x="3232744" y="3487889"/>
                </a:cubicBezTo>
                <a:cubicBezTo>
                  <a:pt x="3224024" y="3496615"/>
                  <a:pt x="3215305" y="3505341"/>
                  <a:pt x="3203680" y="3514066"/>
                </a:cubicBezTo>
                <a:cubicBezTo>
                  <a:pt x="3203680" y="3516975"/>
                  <a:pt x="3197867" y="3514066"/>
                  <a:pt x="3197867" y="3514066"/>
                </a:cubicBezTo>
                <a:cubicBezTo>
                  <a:pt x="3192054" y="3516975"/>
                  <a:pt x="3180428" y="3519883"/>
                  <a:pt x="3183335" y="3522792"/>
                </a:cubicBezTo>
                <a:cubicBezTo>
                  <a:pt x="3183335" y="3534427"/>
                  <a:pt x="3171710" y="3537336"/>
                  <a:pt x="3165896" y="3543153"/>
                </a:cubicBezTo>
                <a:cubicBezTo>
                  <a:pt x="3157178" y="3554787"/>
                  <a:pt x="3145552" y="3566421"/>
                  <a:pt x="3133927" y="3578056"/>
                </a:cubicBezTo>
                <a:cubicBezTo>
                  <a:pt x="3128114" y="3586782"/>
                  <a:pt x="3125207" y="3598417"/>
                  <a:pt x="3119395" y="3610051"/>
                </a:cubicBezTo>
                <a:cubicBezTo>
                  <a:pt x="3122301" y="3607143"/>
                  <a:pt x="3125207" y="3607143"/>
                  <a:pt x="3125207" y="3607143"/>
                </a:cubicBezTo>
                <a:cubicBezTo>
                  <a:pt x="3122301" y="3612959"/>
                  <a:pt x="3119395" y="3615868"/>
                  <a:pt x="3116488" y="3621685"/>
                </a:cubicBezTo>
                <a:cubicBezTo>
                  <a:pt x="3122301" y="3621685"/>
                  <a:pt x="3125207" y="3621685"/>
                  <a:pt x="3131020" y="3618777"/>
                </a:cubicBezTo>
                <a:cubicBezTo>
                  <a:pt x="3186242" y="3592599"/>
                  <a:pt x="3241463" y="3563513"/>
                  <a:pt x="3296684" y="3534427"/>
                </a:cubicBezTo>
                <a:cubicBezTo>
                  <a:pt x="3308310" y="3528610"/>
                  <a:pt x="3317029" y="3519883"/>
                  <a:pt x="3325748" y="3511158"/>
                </a:cubicBezTo>
                <a:cubicBezTo>
                  <a:pt x="3328655" y="3514066"/>
                  <a:pt x="3328655" y="3514066"/>
                  <a:pt x="3328655" y="3514066"/>
                </a:cubicBezTo>
                <a:cubicBezTo>
                  <a:pt x="3354812" y="3499524"/>
                  <a:pt x="3378063" y="3484980"/>
                  <a:pt x="3401315" y="3470437"/>
                </a:cubicBezTo>
                <a:cubicBezTo>
                  <a:pt x="3407127" y="3467528"/>
                  <a:pt x="3412940" y="3464620"/>
                  <a:pt x="3418752" y="3461711"/>
                </a:cubicBezTo>
                <a:cubicBezTo>
                  <a:pt x="3456536" y="3435534"/>
                  <a:pt x="3491412" y="3409356"/>
                  <a:pt x="3529195" y="3380270"/>
                </a:cubicBezTo>
                <a:cubicBezTo>
                  <a:pt x="3593136" y="3336641"/>
                  <a:pt x="3648357" y="3284285"/>
                  <a:pt x="3700672" y="3229021"/>
                </a:cubicBezTo>
                <a:cubicBezTo>
                  <a:pt x="3706485" y="3223204"/>
                  <a:pt x="3709392" y="3217387"/>
                  <a:pt x="3712297" y="3211569"/>
                </a:cubicBezTo>
                <a:cubicBezTo>
                  <a:pt x="3703579" y="3217387"/>
                  <a:pt x="3697765" y="3223204"/>
                  <a:pt x="3689047" y="3229021"/>
                </a:cubicBezTo>
                <a:cubicBezTo>
                  <a:pt x="3651264" y="3263925"/>
                  <a:pt x="3616387" y="3298829"/>
                  <a:pt x="3575697" y="3333732"/>
                </a:cubicBezTo>
                <a:cubicBezTo>
                  <a:pt x="3540821" y="3362818"/>
                  <a:pt x="3503038" y="3391904"/>
                  <a:pt x="3468161" y="3420990"/>
                </a:cubicBezTo>
                <a:cubicBezTo>
                  <a:pt x="3444910" y="3438442"/>
                  <a:pt x="3421659" y="3452986"/>
                  <a:pt x="3401315" y="3470437"/>
                </a:cubicBezTo>
                <a:cubicBezTo>
                  <a:pt x="3392595" y="3473346"/>
                  <a:pt x="3386783" y="3476254"/>
                  <a:pt x="3380969" y="3479163"/>
                </a:cubicBezTo>
                <a:cubicBezTo>
                  <a:pt x="3372251" y="3482072"/>
                  <a:pt x="3366437" y="3484980"/>
                  <a:pt x="3357719" y="3487889"/>
                </a:cubicBezTo>
                <a:cubicBezTo>
                  <a:pt x="3363531" y="3484980"/>
                  <a:pt x="3369344" y="3476254"/>
                  <a:pt x="3375156" y="3473346"/>
                </a:cubicBezTo>
                <a:cubicBezTo>
                  <a:pt x="3412940" y="3447168"/>
                  <a:pt x="3453629" y="3420990"/>
                  <a:pt x="3491412" y="3391904"/>
                </a:cubicBezTo>
                <a:cubicBezTo>
                  <a:pt x="3535008" y="3359909"/>
                  <a:pt x="3575697" y="3325006"/>
                  <a:pt x="3613480" y="3290103"/>
                </a:cubicBezTo>
                <a:cubicBezTo>
                  <a:pt x="3668702" y="3243565"/>
                  <a:pt x="3718111" y="3188301"/>
                  <a:pt x="3764613" y="3133037"/>
                </a:cubicBezTo>
                <a:cubicBezTo>
                  <a:pt x="3799489" y="3089408"/>
                  <a:pt x="3837272" y="3045778"/>
                  <a:pt x="3869243" y="3002148"/>
                </a:cubicBezTo>
                <a:cubicBezTo>
                  <a:pt x="3907026" y="2955611"/>
                  <a:pt x="3933184" y="2906164"/>
                  <a:pt x="3962247" y="2853809"/>
                </a:cubicBezTo>
                <a:cubicBezTo>
                  <a:pt x="3968060" y="2842175"/>
                  <a:pt x="3973873" y="2830540"/>
                  <a:pt x="3979685" y="2818906"/>
                </a:cubicBezTo>
                <a:cubicBezTo>
                  <a:pt x="3991311" y="2798545"/>
                  <a:pt x="4000030" y="2778185"/>
                  <a:pt x="4011656" y="2757824"/>
                </a:cubicBezTo>
                <a:cubicBezTo>
                  <a:pt x="4020375" y="2743281"/>
                  <a:pt x="4032001" y="2728739"/>
                  <a:pt x="4040720" y="2714195"/>
                </a:cubicBezTo>
                <a:cubicBezTo>
                  <a:pt x="4040720" y="2714195"/>
                  <a:pt x="4043626" y="2717104"/>
                  <a:pt x="4043626" y="2720013"/>
                </a:cubicBezTo>
                <a:cubicBezTo>
                  <a:pt x="4046533" y="2714195"/>
                  <a:pt x="4052345" y="2708378"/>
                  <a:pt x="4055252" y="2702560"/>
                </a:cubicBezTo>
                <a:cubicBezTo>
                  <a:pt x="4058158" y="2702560"/>
                  <a:pt x="4061065" y="2705469"/>
                  <a:pt x="4066877" y="2705469"/>
                </a:cubicBezTo>
                <a:cubicBezTo>
                  <a:pt x="4061065" y="2720013"/>
                  <a:pt x="4055252" y="2737464"/>
                  <a:pt x="4046533" y="2752007"/>
                </a:cubicBezTo>
                <a:cubicBezTo>
                  <a:pt x="4049439" y="2752007"/>
                  <a:pt x="4049439" y="2752007"/>
                  <a:pt x="4052345" y="2752007"/>
                </a:cubicBezTo>
                <a:cubicBezTo>
                  <a:pt x="4055252" y="2746190"/>
                  <a:pt x="4058158" y="2734556"/>
                  <a:pt x="4063971" y="2728739"/>
                </a:cubicBezTo>
                <a:cubicBezTo>
                  <a:pt x="4078502" y="2708378"/>
                  <a:pt x="4069784" y="2682201"/>
                  <a:pt x="4093034" y="2664749"/>
                </a:cubicBezTo>
                <a:cubicBezTo>
                  <a:pt x="4098848" y="2658931"/>
                  <a:pt x="4101754" y="2653114"/>
                  <a:pt x="4110473" y="2658931"/>
                </a:cubicBezTo>
                <a:cubicBezTo>
                  <a:pt x="4107566" y="2667657"/>
                  <a:pt x="4104660" y="2673475"/>
                  <a:pt x="4101754" y="2679292"/>
                </a:cubicBezTo>
                <a:cubicBezTo>
                  <a:pt x="4101754" y="2676383"/>
                  <a:pt x="4098848" y="2673475"/>
                  <a:pt x="4098848" y="2670566"/>
                </a:cubicBezTo>
                <a:cubicBezTo>
                  <a:pt x="4078502" y="2725830"/>
                  <a:pt x="4058158" y="2781094"/>
                  <a:pt x="4037813" y="2836358"/>
                </a:cubicBezTo>
                <a:cubicBezTo>
                  <a:pt x="4043626" y="2830540"/>
                  <a:pt x="4052345" y="2824723"/>
                  <a:pt x="4058158" y="2815997"/>
                </a:cubicBezTo>
                <a:cubicBezTo>
                  <a:pt x="4066877" y="2798545"/>
                  <a:pt x="4075597" y="2778185"/>
                  <a:pt x="4084316" y="2757824"/>
                </a:cubicBezTo>
                <a:cubicBezTo>
                  <a:pt x="4098848" y="2722921"/>
                  <a:pt x="4110473" y="2690926"/>
                  <a:pt x="4125005" y="2656023"/>
                </a:cubicBezTo>
                <a:cubicBezTo>
                  <a:pt x="4133724" y="2632754"/>
                  <a:pt x="4139537" y="2612393"/>
                  <a:pt x="4148256" y="2589124"/>
                </a:cubicBezTo>
                <a:cubicBezTo>
                  <a:pt x="4148256" y="2589124"/>
                  <a:pt x="4145350" y="2586216"/>
                  <a:pt x="4145350" y="2586216"/>
                </a:cubicBezTo>
                <a:cubicBezTo>
                  <a:pt x="4136630" y="2603667"/>
                  <a:pt x="4130818" y="2618211"/>
                  <a:pt x="4122098" y="2635662"/>
                </a:cubicBezTo>
                <a:cubicBezTo>
                  <a:pt x="4122098" y="2632754"/>
                  <a:pt x="4119192" y="2632754"/>
                  <a:pt x="4119192" y="2632754"/>
                </a:cubicBezTo>
                <a:cubicBezTo>
                  <a:pt x="4125005" y="2612393"/>
                  <a:pt x="4133724" y="2592033"/>
                  <a:pt x="4142443" y="2571673"/>
                </a:cubicBezTo>
                <a:cubicBezTo>
                  <a:pt x="4142443" y="2565856"/>
                  <a:pt x="4148256" y="2562947"/>
                  <a:pt x="4151162" y="2560038"/>
                </a:cubicBezTo>
                <a:cubicBezTo>
                  <a:pt x="4156975" y="2545495"/>
                  <a:pt x="4162788" y="2530952"/>
                  <a:pt x="4168601" y="2516409"/>
                </a:cubicBezTo>
                <a:cubicBezTo>
                  <a:pt x="4171507" y="2507683"/>
                  <a:pt x="4168601" y="2498957"/>
                  <a:pt x="4171507" y="2487322"/>
                </a:cubicBezTo>
                <a:cubicBezTo>
                  <a:pt x="4183133" y="2443693"/>
                  <a:pt x="4194758" y="2400064"/>
                  <a:pt x="4206384" y="2356435"/>
                </a:cubicBezTo>
                <a:cubicBezTo>
                  <a:pt x="4209290" y="2356435"/>
                  <a:pt x="4209290" y="2356435"/>
                  <a:pt x="4212197" y="2356435"/>
                </a:cubicBezTo>
                <a:cubicBezTo>
                  <a:pt x="4209290" y="2376795"/>
                  <a:pt x="4206384" y="2397155"/>
                  <a:pt x="4206384" y="2417516"/>
                </a:cubicBezTo>
                <a:cubicBezTo>
                  <a:pt x="4212197" y="2408790"/>
                  <a:pt x="4218009" y="2400064"/>
                  <a:pt x="4218009" y="2391338"/>
                </a:cubicBezTo>
                <a:cubicBezTo>
                  <a:pt x="4226729" y="2347709"/>
                  <a:pt x="4232541" y="2304079"/>
                  <a:pt x="4241261" y="2260450"/>
                </a:cubicBezTo>
                <a:cubicBezTo>
                  <a:pt x="4241261" y="2254633"/>
                  <a:pt x="4247073" y="2251724"/>
                  <a:pt x="4249980" y="2245907"/>
                </a:cubicBezTo>
                <a:cubicBezTo>
                  <a:pt x="4249980" y="2245907"/>
                  <a:pt x="4252886" y="2245907"/>
                  <a:pt x="4252886" y="2245907"/>
                </a:cubicBezTo>
                <a:cubicBezTo>
                  <a:pt x="4252886" y="2251724"/>
                  <a:pt x="4252886" y="2257542"/>
                  <a:pt x="4252886" y="2266268"/>
                </a:cubicBezTo>
                <a:cubicBezTo>
                  <a:pt x="4252886" y="2260450"/>
                  <a:pt x="4249980" y="2260450"/>
                  <a:pt x="4249980" y="2257542"/>
                </a:cubicBezTo>
                <a:cubicBezTo>
                  <a:pt x="4249980" y="2269176"/>
                  <a:pt x="4249980" y="2280810"/>
                  <a:pt x="4252886" y="2289536"/>
                </a:cubicBezTo>
                <a:cubicBezTo>
                  <a:pt x="4252886" y="2289536"/>
                  <a:pt x="4255793" y="2289536"/>
                  <a:pt x="4258699" y="2289536"/>
                </a:cubicBezTo>
                <a:cubicBezTo>
                  <a:pt x="4261605" y="2266268"/>
                  <a:pt x="4264512" y="2240089"/>
                  <a:pt x="4270325" y="2216821"/>
                </a:cubicBezTo>
                <a:cubicBezTo>
                  <a:pt x="4270325" y="2216821"/>
                  <a:pt x="4273231" y="2216821"/>
                  <a:pt x="4276137" y="2216821"/>
                </a:cubicBezTo>
                <a:cubicBezTo>
                  <a:pt x="4273231" y="2237181"/>
                  <a:pt x="4273231" y="2257542"/>
                  <a:pt x="4270325" y="2277902"/>
                </a:cubicBezTo>
                <a:cubicBezTo>
                  <a:pt x="4270325" y="2277902"/>
                  <a:pt x="4273231" y="2277902"/>
                  <a:pt x="4276137" y="2277902"/>
                </a:cubicBezTo>
                <a:cubicBezTo>
                  <a:pt x="4279044" y="2245907"/>
                  <a:pt x="4281950" y="2216821"/>
                  <a:pt x="4284857" y="2184826"/>
                </a:cubicBezTo>
                <a:cubicBezTo>
                  <a:pt x="4281950" y="2184826"/>
                  <a:pt x="4281950" y="2184826"/>
                  <a:pt x="4279044" y="2184826"/>
                </a:cubicBezTo>
                <a:cubicBezTo>
                  <a:pt x="4279044" y="2190643"/>
                  <a:pt x="4279044" y="2199369"/>
                  <a:pt x="4279044" y="2199369"/>
                </a:cubicBezTo>
                <a:cubicBezTo>
                  <a:pt x="4276137" y="2205186"/>
                  <a:pt x="4273231" y="2208095"/>
                  <a:pt x="4267418" y="2211004"/>
                </a:cubicBezTo>
                <a:cubicBezTo>
                  <a:pt x="4273231" y="2167375"/>
                  <a:pt x="4279044" y="2126653"/>
                  <a:pt x="4284857" y="2085932"/>
                </a:cubicBezTo>
                <a:cubicBezTo>
                  <a:pt x="4284857" y="2094659"/>
                  <a:pt x="4284857" y="2100476"/>
                  <a:pt x="4284857" y="2109202"/>
                </a:cubicBezTo>
                <a:cubicBezTo>
                  <a:pt x="4287763" y="2109202"/>
                  <a:pt x="4287763" y="2109202"/>
                  <a:pt x="4290669" y="2109202"/>
                </a:cubicBezTo>
                <a:cubicBezTo>
                  <a:pt x="4290669" y="2091750"/>
                  <a:pt x="4290669" y="2077207"/>
                  <a:pt x="4290669" y="2062664"/>
                </a:cubicBezTo>
                <a:cubicBezTo>
                  <a:pt x="4290669" y="2056847"/>
                  <a:pt x="4293576" y="2051029"/>
                  <a:pt x="4290669" y="2045212"/>
                </a:cubicBezTo>
                <a:cubicBezTo>
                  <a:pt x="4290669" y="2021943"/>
                  <a:pt x="4290669" y="1995765"/>
                  <a:pt x="4287763" y="1972496"/>
                </a:cubicBezTo>
                <a:cubicBezTo>
                  <a:pt x="4287763" y="1960862"/>
                  <a:pt x="4284857" y="1957954"/>
                  <a:pt x="4290669" y="1943410"/>
                </a:cubicBezTo>
                <a:cubicBezTo>
                  <a:pt x="4293576" y="1934684"/>
                  <a:pt x="4293576" y="1925958"/>
                  <a:pt x="4293576" y="1917233"/>
                </a:cubicBezTo>
                <a:cubicBezTo>
                  <a:pt x="4290669" y="1905598"/>
                  <a:pt x="4284857" y="1893964"/>
                  <a:pt x="4284857" y="1882329"/>
                </a:cubicBezTo>
                <a:cubicBezTo>
                  <a:pt x="4281950" y="1859061"/>
                  <a:pt x="4279044" y="1835791"/>
                  <a:pt x="4276137" y="1812523"/>
                </a:cubicBezTo>
                <a:cubicBezTo>
                  <a:pt x="4276137" y="1795071"/>
                  <a:pt x="4276137" y="1777618"/>
                  <a:pt x="4276137" y="1757259"/>
                </a:cubicBezTo>
                <a:cubicBezTo>
                  <a:pt x="4273231" y="1731081"/>
                  <a:pt x="4270325" y="1704904"/>
                  <a:pt x="4270325" y="1678725"/>
                </a:cubicBezTo>
                <a:cubicBezTo>
                  <a:pt x="4270325" y="1672908"/>
                  <a:pt x="4273231" y="1669999"/>
                  <a:pt x="4276137" y="1664182"/>
                </a:cubicBezTo>
                <a:cubicBezTo>
                  <a:pt x="4276137" y="1667091"/>
                  <a:pt x="4279044" y="1672908"/>
                  <a:pt x="4281950" y="1675817"/>
                </a:cubicBezTo>
                <a:cubicBezTo>
                  <a:pt x="4281950" y="1675817"/>
                  <a:pt x="4281950" y="1675817"/>
                  <a:pt x="4281950" y="1672908"/>
                </a:cubicBezTo>
                <a:cubicBezTo>
                  <a:pt x="4281950" y="1667091"/>
                  <a:pt x="4281950" y="1658366"/>
                  <a:pt x="4279044" y="1649640"/>
                </a:cubicBezTo>
                <a:cubicBezTo>
                  <a:pt x="4284857" y="1655457"/>
                  <a:pt x="4287763" y="1658366"/>
                  <a:pt x="4287763" y="1664182"/>
                </a:cubicBezTo>
                <a:cubicBezTo>
                  <a:pt x="4284857" y="1699086"/>
                  <a:pt x="4293576" y="1733989"/>
                  <a:pt x="4293576" y="1768893"/>
                </a:cubicBezTo>
                <a:cubicBezTo>
                  <a:pt x="4293576" y="1768893"/>
                  <a:pt x="4296482" y="1771801"/>
                  <a:pt x="4296482" y="1771801"/>
                </a:cubicBezTo>
                <a:cubicBezTo>
                  <a:pt x="4308108" y="1771801"/>
                  <a:pt x="4299389" y="1777618"/>
                  <a:pt x="4299389" y="1780527"/>
                </a:cubicBezTo>
                <a:cubicBezTo>
                  <a:pt x="4299389" y="1783436"/>
                  <a:pt x="4296482" y="1786345"/>
                  <a:pt x="4296482" y="1789253"/>
                </a:cubicBezTo>
                <a:cubicBezTo>
                  <a:pt x="4296482" y="1806705"/>
                  <a:pt x="4299389" y="1821248"/>
                  <a:pt x="4299389" y="1838700"/>
                </a:cubicBezTo>
                <a:lnTo>
                  <a:pt x="4305016" y="1861227"/>
                </a:lnTo>
                <a:lnTo>
                  <a:pt x="4304474" y="1861605"/>
                </a:lnTo>
                <a:cubicBezTo>
                  <a:pt x="4303748" y="1861969"/>
                  <a:pt x="4303748" y="1861969"/>
                  <a:pt x="4305201" y="1861969"/>
                </a:cubicBezTo>
                <a:lnTo>
                  <a:pt x="4305016" y="1861227"/>
                </a:lnTo>
                <a:lnTo>
                  <a:pt x="4308108" y="1859061"/>
                </a:lnTo>
                <a:cubicBezTo>
                  <a:pt x="4302294" y="1885238"/>
                  <a:pt x="4305201" y="1908507"/>
                  <a:pt x="4313921" y="1931775"/>
                </a:cubicBezTo>
                <a:cubicBezTo>
                  <a:pt x="4313921" y="1911416"/>
                  <a:pt x="4316826" y="1888146"/>
                  <a:pt x="4313921" y="1867786"/>
                </a:cubicBezTo>
                <a:cubicBezTo>
                  <a:pt x="4313921" y="1835791"/>
                  <a:pt x="4308108" y="1806705"/>
                  <a:pt x="4305201" y="1771801"/>
                </a:cubicBezTo>
                <a:cubicBezTo>
                  <a:pt x="4311014" y="1774710"/>
                  <a:pt x="4313921" y="1777618"/>
                  <a:pt x="4316826" y="1780527"/>
                </a:cubicBezTo>
                <a:cubicBezTo>
                  <a:pt x="4316826" y="1774710"/>
                  <a:pt x="4316826" y="1768893"/>
                  <a:pt x="4316826" y="1763076"/>
                </a:cubicBezTo>
                <a:cubicBezTo>
                  <a:pt x="4316826" y="1763076"/>
                  <a:pt x="4319733" y="1763076"/>
                  <a:pt x="4319733" y="1763076"/>
                </a:cubicBezTo>
                <a:cubicBezTo>
                  <a:pt x="4322640" y="1786345"/>
                  <a:pt x="4325546" y="1809614"/>
                  <a:pt x="4328453" y="1832882"/>
                </a:cubicBezTo>
                <a:cubicBezTo>
                  <a:pt x="4328453" y="1829974"/>
                  <a:pt x="4328453" y="1827065"/>
                  <a:pt x="4331358" y="1824156"/>
                </a:cubicBezTo>
                <a:cubicBezTo>
                  <a:pt x="4331358" y="1824156"/>
                  <a:pt x="4334265" y="1824156"/>
                  <a:pt x="4334265" y="1824156"/>
                </a:cubicBezTo>
                <a:cubicBezTo>
                  <a:pt x="4334265" y="1829974"/>
                  <a:pt x="4334265" y="1838700"/>
                  <a:pt x="4337172" y="1844517"/>
                </a:cubicBezTo>
                <a:cubicBezTo>
                  <a:pt x="4337172" y="1841608"/>
                  <a:pt x="4340078" y="1838700"/>
                  <a:pt x="4340078" y="1838700"/>
                </a:cubicBezTo>
                <a:cubicBezTo>
                  <a:pt x="4340078" y="1850334"/>
                  <a:pt x="4340078" y="1864878"/>
                  <a:pt x="4340078" y="1879420"/>
                </a:cubicBezTo>
                <a:cubicBezTo>
                  <a:pt x="4342985" y="1891055"/>
                  <a:pt x="4342985" y="1905598"/>
                  <a:pt x="4342985" y="1920141"/>
                </a:cubicBezTo>
                <a:cubicBezTo>
                  <a:pt x="4345890" y="1920141"/>
                  <a:pt x="4348797" y="1920141"/>
                  <a:pt x="4348797" y="1920141"/>
                </a:cubicBezTo>
                <a:cubicBezTo>
                  <a:pt x="4345890" y="1838700"/>
                  <a:pt x="4340078" y="1760167"/>
                  <a:pt x="4337172" y="1681634"/>
                </a:cubicBezTo>
                <a:cubicBezTo>
                  <a:pt x="4340078" y="1690360"/>
                  <a:pt x="4345890" y="1699086"/>
                  <a:pt x="4348797" y="1707812"/>
                </a:cubicBezTo>
                <a:cubicBezTo>
                  <a:pt x="4345890" y="1687451"/>
                  <a:pt x="4342985" y="1669999"/>
                  <a:pt x="4337172" y="1649640"/>
                </a:cubicBezTo>
                <a:cubicBezTo>
                  <a:pt x="4334265" y="1640914"/>
                  <a:pt x="4328453" y="1635096"/>
                  <a:pt x="4325546" y="1626370"/>
                </a:cubicBezTo>
                <a:cubicBezTo>
                  <a:pt x="4322640" y="1614736"/>
                  <a:pt x="4322640" y="1606010"/>
                  <a:pt x="4322640" y="1594376"/>
                </a:cubicBezTo>
                <a:cubicBezTo>
                  <a:pt x="4319733" y="1576924"/>
                  <a:pt x="4316826" y="1559472"/>
                  <a:pt x="4313921" y="1542021"/>
                </a:cubicBezTo>
                <a:cubicBezTo>
                  <a:pt x="4299389" y="1492574"/>
                  <a:pt x="4290669" y="1440219"/>
                  <a:pt x="4261605" y="1393681"/>
                </a:cubicBezTo>
                <a:cubicBezTo>
                  <a:pt x="4247073" y="1367503"/>
                  <a:pt x="4244167" y="1335508"/>
                  <a:pt x="4226729" y="1309330"/>
                </a:cubicBezTo>
                <a:cubicBezTo>
                  <a:pt x="4218009" y="1294788"/>
                  <a:pt x="4215103" y="1274427"/>
                  <a:pt x="4209290" y="1256975"/>
                </a:cubicBezTo>
                <a:cubicBezTo>
                  <a:pt x="4188945" y="1216254"/>
                  <a:pt x="4171507" y="1175534"/>
                  <a:pt x="4151162" y="1134813"/>
                </a:cubicBezTo>
                <a:cubicBezTo>
                  <a:pt x="4136630" y="1108635"/>
                  <a:pt x="4119192" y="1079550"/>
                  <a:pt x="4104660" y="1053371"/>
                </a:cubicBezTo>
                <a:cubicBezTo>
                  <a:pt x="4101754" y="1047554"/>
                  <a:pt x="4098848" y="1041738"/>
                  <a:pt x="4095941" y="1035920"/>
                </a:cubicBezTo>
                <a:cubicBezTo>
                  <a:pt x="4095941" y="1033012"/>
                  <a:pt x="4098848" y="1033012"/>
                  <a:pt x="4098848" y="1033012"/>
                </a:cubicBezTo>
                <a:cubicBezTo>
                  <a:pt x="4104660" y="1038829"/>
                  <a:pt x="4110473" y="1047554"/>
                  <a:pt x="4116286" y="1056280"/>
                </a:cubicBezTo>
                <a:cubicBezTo>
                  <a:pt x="4116286" y="1056280"/>
                  <a:pt x="4119192" y="1056280"/>
                  <a:pt x="4119192" y="1053371"/>
                </a:cubicBezTo>
                <a:cubicBezTo>
                  <a:pt x="4107566" y="1033012"/>
                  <a:pt x="4095941" y="1012651"/>
                  <a:pt x="4081409" y="995199"/>
                </a:cubicBezTo>
                <a:cubicBezTo>
                  <a:pt x="4081409" y="992291"/>
                  <a:pt x="4081409" y="992291"/>
                  <a:pt x="4078502" y="992291"/>
                </a:cubicBezTo>
                <a:cubicBezTo>
                  <a:pt x="4078502" y="989382"/>
                  <a:pt x="4075597" y="983565"/>
                  <a:pt x="4075597" y="977748"/>
                </a:cubicBezTo>
                <a:cubicBezTo>
                  <a:pt x="4069784" y="966113"/>
                  <a:pt x="4066877" y="948661"/>
                  <a:pt x="4055252" y="939936"/>
                </a:cubicBezTo>
                <a:cubicBezTo>
                  <a:pt x="4037813" y="928301"/>
                  <a:pt x="4029094" y="913758"/>
                  <a:pt x="4020375" y="899214"/>
                </a:cubicBezTo>
                <a:cubicBezTo>
                  <a:pt x="4020375" y="896306"/>
                  <a:pt x="4023281" y="896306"/>
                  <a:pt x="4026188" y="896306"/>
                </a:cubicBezTo>
                <a:cubicBezTo>
                  <a:pt x="4020375" y="887581"/>
                  <a:pt x="4014562" y="878855"/>
                  <a:pt x="4011656" y="870129"/>
                </a:cubicBezTo>
                <a:cubicBezTo>
                  <a:pt x="4008749" y="861403"/>
                  <a:pt x="4008749" y="852677"/>
                  <a:pt x="4005843" y="841042"/>
                </a:cubicBezTo>
                <a:cubicBezTo>
                  <a:pt x="4002937" y="829408"/>
                  <a:pt x="3997124" y="814865"/>
                  <a:pt x="3988405" y="803230"/>
                </a:cubicBezTo>
                <a:cubicBezTo>
                  <a:pt x="3968060" y="779962"/>
                  <a:pt x="3947716" y="756692"/>
                  <a:pt x="3927370" y="733424"/>
                </a:cubicBezTo>
                <a:cubicBezTo>
                  <a:pt x="3924464" y="733424"/>
                  <a:pt x="3921558" y="730515"/>
                  <a:pt x="3915745" y="730515"/>
                </a:cubicBezTo>
                <a:cubicBezTo>
                  <a:pt x="3907026" y="721789"/>
                  <a:pt x="3895400" y="710154"/>
                  <a:pt x="3886681" y="701428"/>
                </a:cubicBezTo>
                <a:cubicBezTo>
                  <a:pt x="3886681" y="701428"/>
                  <a:pt x="3883775" y="704337"/>
                  <a:pt x="3883775" y="704337"/>
                </a:cubicBezTo>
                <a:cubicBezTo>
                  <a:pt x="3898307" y="718880"/>
                  <a:pt x="3912838" y="736332"/>
                  <a:pt x="3927370" y="753783"/>
                </a:cubicBezTo>
                <a:cubicBezTo>
                  <a:pt x="3950621" y="791596"/>
                  <a:pt x="3976779" y="826499"/>
                  <a:pt x="4000030" y="864311"/>
                </a:cubicBezTo>
                <a:cubicBezTo>
                  <a:pt x="4005843" y="873037"/>
                  <a:pt x="4011656" y="881763"/>
                  <a:pt x="4017469" y="890489"/>
                </a:cubicBezTo>
                <a:cubicBezTo>
                  <a:pt x="4017469" y="896306"/>
                  <a:pt x="4017469" y="902123"/>
                  <a:pt x="4017469" y="910849"/>
                </a:cubicBezTo>
                <a:cubicBezTo>
                  <a:pt x="4005843" y="887581"/>
                  <a:pt x="3991311" y="864311"/>
                  <a:pt x="3968060" y="849768"/>
                </a:cubicBezTo>
                <a:lnTo>
                  <a:pt x="3975642" y="870002"/>
                </a:lnTo>
                <a:lnTo>
                  <a:pt x="3968060" y="864311"/>
                </a:lnTo>
                <a:cubicBezTo>
                  <a:pt x="3959341" y="852677"/>
                  <a:pt x="3950621" y="841042"/>
                  <a:pt x="3941902" y="829408"/>
                </a:cubicBezTo>
                <a:cubicBezTo>
                  <a:pt x="3909932" y="791596"/>
                  <a:pt x="3877962" y="750875"/>
                  <a:pt x="3845992" y="710154"/>
                </a:cubicBezTo>
                <a:cubicBezTo>
                  <a:pt x="3843085" y="713063"/>
                  <a:pt x="3840179" y="713063"/>
                  <a:pt x="3840179" y="715972"/>
                </a:cubicBezTo>
                <a:cubicBezTo>
                  <a:pt x="3854711" y="739240"/>
                  <a:pt x="3872149" y="762509"/>
                  <a:pt x="3889588" y="785779"/>
                </a:cubicBezTo>
                <a:cubicBezTo>
                  <a:pt x="3892494" y="791596"/>
                  <a:pt x="3901213" y="797413"/>
                  <a:pt x="3907026" y="803230"/>
                </a:cubicBezTo>
                <a:cubicBezTo>
                  <a:pt x="3921558" y="823591"/>
                  <a:pt x="3938996" y="841042"/>
                  <a:pt x="3950621" y="861403"/>
                </a:cubicBezTo>
                <a:cubicBezTo>
                  <a:pt x="3965153" y="878855"/>
                  <a:pt x="3976779" y="899214"/>
                  <a:pt x="3988405" y="916666"/>
                </a:cubicBezTo>
                <a:cubicBezTo>
                  <a:pt x="3959341" y="881763"/>
                  <a:pt x="3930277" y="846859"/>
                  <a:pt x="3901213" y="809047"/>
                </a:cubicBezTo>
                <a:cubicBezTo>
                  <a:pt x="3883775" y="785779"/>
                  <a:pt x="3866336" y="759601"/>
                  <a:pt x="3840179" y="742149"/>
                </a:cubicBezTo>
                <a:cubicBezTo>
                  <a:pt x="3837272" y="742149"/>
                  <a:pt x="3834366" y="736332"/>
                  <a:pt x="3831460" y="730515"/>
                </a:cubicBezTo>
                <a:cubicBezTo>
                  <a:pt x="3822741" y="724698"/>
                  <a:pt x="3819834" y="715972"/>
                  <a:pt x="3811115" y="707246"/>
                </a:cubicBezTo>
                <a:cubicBezTo>
                  <a:pt x="3790770" y="683977"/>
                  <a:pt x="3767519" y="660708"/>
                  <a:pt x="3747174" y="637439"/>
                </a:cubicBezTo>
                <a:cubicBezTo>
                  <a:pt x="3735549" y="625805"/>
                  <a:pt x="3726829" y="617079"/>
                  <a:pt x="3715204" y="605444"/>
                </a:cubicBezTo>
                <a:cubicBezTo>
                  <a:pt x="3709392" y="599626"/>
                  <a:pt x="3700672" y="596718"/>
                  <a:pt x="3694860" y="590900"/>
                </a:cubicBezTo>
                <a:cubicBezTo>
                  <a:pt x="3686140" y="582175"/>
                  <a:pt x="3677421" y="570541"/>
                  <a:pt x="3668702" y="561815"/>
                </a:cubicBezTo>
                <a:cubicBezTo>
                  <a:pt x="3674515" y="564723"/>
                  <a:pt x="3677421" y="567632"/>
                  <a:pt x="3683234" y="570541"/>
                </a:cubicBezTo>
                <a:cubicBezTo>
                  <a:pt x="3703579" y="582175"/>
                  <a:pt x="3721017" y="596718"/>
                  <a:pt x="3741361" y="608352"/>
                </a:cubicBezTo>
                <a:cubicBezTo>
                  <a:pt x="3741361" y="602535"/>
                  <a:pt x="3741361" y="602535"/>
                  <a:pt x="3738456" y="599626"/>
                </a:cubicBezTo>
                <a:cubicBezTo>
                  <a:pt x="3715204" y="576358"/>
                  <a:pt x="3694860" y="555997"/>
                  <a:pt x="3671608" y="532728"/>
                </a:cubicBezTo>
                <a:cubicBezTo>
                  <a:pt x="3668702" y="529820"/>
                  <a:pt x="3662889" y="529820"/>
                  <a:pt x="3657076" y="526911"/>
                </a:cubicBezTo>
                <a:cubicBezTo>
                  <a:pt x="3657076" y="529820"/>
                  <a:pt x="3657076" y="529820"/>
                  <a:pt x="3654170" y="529820"/>
                </a:cubicBezTo>
                <a:cubicBezTo>
                  <a:pt x="3648357" y="524003"/>
                  <a:pt x="3639638" y="515277"/>
                  <a:pt x="3630919" y="509459"/>
                </a:cubicBezTo>
                <a:cubicBezTo>
                  <a:pt x="3604761" y="486190"/>
                  <a:pt x="3578604" y="465830"/>
                  <a:pt x="3549540" y="448378"/>
                </a:cubicBezTo>
                <a:cubicBezTo>
                  <a:pt x="3517570" y="425110"/>
                  <a:pt x="3485600" y="407658"/>
                  <a:pt x="3453629" y="387297"/>
                </a:cubicBezTo>
                <a:cubicBezTo>
                  <a:pt x="3450723" y="384388"/>
                  <a:pt x="3447816" y="384388"/>
                  <a:pt x="3444910" y="384388"/>
                </a:cubicBezTo>
                <a:cubicBezTo>
                  <a:pt x="3430378" y="375663"/>
                  <a:pt x="3418752" y="358211"/>
                  <a:pt x="3398408" y="355302"/>
                </a:cubicBezTo>
                <a:cubicBezTo>
                  <a:pt x="3395501" y="355302"/>
                  <a:pt x="3392595" y="352394"/>
                  <a:pt x="3389688" y="352394"/>
                </a:cubicBezTo>
                <a:cubicBezTo>
                  <a:pt x="3386783" y="340759"/>
                  <a:pt x="3380969" y="340759"/>
                  <a:pt x="3372251" y="340759"/>
                </a:cubicBezTo>
                <a:cubicBezTo>
                  <a:pt x="3366437" y="337850"/>
                  <a:pt x="3360624" y="334942"/>
                  <a:pt x="3351906" y="332033"/>
                </a:cubicBezTo>
                <a:cubicBezTo>
                  <a:pt x="3346092" y="317491"/>
                  <a:pt x="3334467" y="308764"/>
                  <a:pt x="3317029" y="311673"/>
                </a:cubicBezTo>
                <a:cubicBezTo>
                  <a:pt x="3317029" y="308764"/>
                  <a:pt x="3317029" y="305856"/>
                  <a:pt x="3314123" y="302947"/>
                </a:cubicBezTo>
                <a:cubicBezTo>
                  <a:pt x="3302497" y="297130"/>
                  <a:pt x="3290871" y="291312"/>
                  <a:pt x="3279246" y="285495"/>
                </a:cubicBezTo>
                <a:cubicBezTo>
                  <a:pt x="3273433" y="282586"/>
                  <a:pt x="3267620" y="276770"/>
                  <a:pt x="3258901" y="273861"/>
                </a:cubicBezTo>
                <a:cubicBezTo>
                  <a:pt x="3258901" y="279678"/>
                  <a:pt x="3258901" y="282586"/>
                  <a:pt x="3258901" y="282586"/>
                </a:cubicBezTo>
                <a:cubicBezTo>
                  <a:pt x="3255995" y="282586"/>
                  <a:pt x="3253088" y="282586"/>
                  <a:pt x="3250182" y="279678"/>
                </a:cubicBezTo>
                <a:cubicBezTo>
                  <a:pt x="3244369" y="268044"/>
                  <a:pt x="3235650" y="262227"/>
                  <a:pt x="3218212" y="265135"/>
                </a:cubicBezTo>
                <a:cubicBezTo>
                  <a:pt x="3215305" y="268044"/>
                  <a:pt x="3209492" y="259318"/>
                  <a:pt x="3200774" y="256409"/>
                </a:cubicBezTo>
                <a:cubicBezTo>
                  <a:pt x="3206586" y="256409"/>
                  <a:pt x="3209492" y="256409"/>
                  <a:pt x="3215305" y="256409"/>
                </a:cubicBezTo>
                <a:cubicBezTo>
                  <a:pt x="3212399" y="253501"/>
                  <a:pt x="3212399" y="253501"/>
                  <a:pt x="3209492" y="253501"/>
                </a:cubicBezTo>
                <a:cubicBezTo>
                  <a:pt x="3197867" y="250592"/>
                  <a:pt x="3189148" y="247683"/>
                  <a:pt x="3177522" y="244775"/>
                </a:cubicBezTo>
                <a:cubicBezTo>
                  <a:pt x="3165896" y="241866"/>
                  <a:pt x="3154271" y="233140"/>
                  <a:pt x="3142646" y="227323"/>
                </a:cubicBezTo>
                <a:cubicBezTo>
                  <a:pt x="3122301" y="218597"/>
                  <a:pt x="3101956" y="212780"/>
                  <a:pt x="3081611" y="204054"/>
                </a:cubicBezTo>
                <a:cubicBezTo>
                  <a:pt x="3075799" y="201145"/>
                  <a:pt x="3072892" y="198237"/>
                  <a:pt x="3069986" y="195328"/>
                </a:cubicBezTo>
                <a:cubicBezTo>
                  <a:pt x="3061267" y="192419"/>
                  <a:pt x="3052547" y="195328"/>
                  <a:pt x="3046735" y="192419"/>
                </a:cubicBezTo>
                <a:cubicBezTo>
                  <a:pt x="3020578" y="183693"/>
                  <a:pt x="2994419" y="174968"/>
                  <a:pt x="2968262" y="166242"/>
                </a:cubicBezTo>
                <a:cubicBezTo>
                  <a:pt x="2959543" y="166242"/>
                  <a:pt x="2950824" y="166242"/>
                  <a:pt x="2942105" y="163334"/>
                </a:cubicBezTo>
                <a:cubicBezTo>
                  <a:pt x="2924666" y="160425"/>
                  <a:pt x="2907228" y="154608"/>
                  <a:pt x="2886883" y="148790"/>
                </a:cubicBezTo>
                <a:close/>
                <a:moveTo>
                  <a:pt x="2433038" y="407"/>
                </a:moveTo>
                <a:cubicBezTo>
                  <a:pt x="2438125" y="1498"/>
                  <a:pt x="2443212" y="4406"/>
                  <a:pt x="2447573" y="4406"/>
                </a:cubicBezTo>
                <a:cubicBezTo>
                  <a:pt x="2453386" y="4406"/>
                  <a:pt x="2462107" y="7314"/>
                  <a:pt x="2470827" y="7314"/>
                </a:cubicBezTo>
                <a:cubicBezTo>
                  <a:pt x="2514430" y="10223"/>
                  <a:pt x="2560940" y="13131"/>
                  <a:pt x="2604543" y="13131"/>
                </a:cubicBezTo>
                <a:cubicBezTo>
                  <a:pt x="2613263" y="16039"/>
                  <a:pt x="2624891" y="13131"/>
                  <a:pt x="2633611" y="16039"/>
                </a:cubicBezTo>
                <a:cubicBezTo>
                  <a:pt x="2642332" y="16039"/>
                  <a:pt x="2648145" y="18947"/>
                  <a:pt x="2653959" y="18947"/>
                </a:cubicBezTo>
                <a:cubicBezTo>
                  <a:pt x="2683028" y="24763"/>
                  <a:pt x="2709189" y="30579"/>
                  <a:pt x="2738258" y="36396"/>
                </a:cubicBezTo>
                <a:cubicBezTo>
                  <a:pt x="2764420" y="39305"/>
                  <a:pt x="2790581" y="45121"/>
                  <a:pt x="2816743" y="50937"/>
                </a:cubicBezTo>
                <a:cubicBezTo>
                  <a:pt x="2839998" y="53845"/>
                  <a:pt x="2866160" y="59661"/>
                  <a:pt x="2889414" y="59661"/>
                </a:cubicBezTo>
                <a:cubicBezTo>
                  <a:pt x="2903949" y="59661"/>
                  <a:pt x="2915576" y="62569"/>
                  <a:pt x="2930110" y="68386"/>
                </a:cubicBezTo>
                <a:cubicBezTo>
                  <a:pt x="2941738" y="71294"/>
                  <a:pt x="2959179" y="68386"/>
                  <a:pt x="2967900" y="82927"/>
                </a:cubicBezTo>
                <a:cubicBezTo>
                  <a:pt x="2967900" y="85835"/>
                  <a:pt x="2973713" y="85835"/>
                  <a:pt x="2979527" y="85835"/>
                </a:cubicBezTo>
                <a:cubicBezTo>
                  <a:pt x="2982434" y="85835"/>
                  <a:pt x="2985341" y="82927"/>
                  <a:pt x="2988247" y="82927"/>
                </a:cubicBezTo>
                <a:cubicBezTo>
                  <a:pt x="2994061" y="85835"/>
                  <a:pt x="2996968" y="88743"/>
                  <a:pt x="3002782" y="88743"/>
                </a:cubicBezTo>
                <a:cubicBezTo>
                  <a:pt x="3011502" y="91651"/>
                  <a:pt x="3020223" y="94559"/>
                  <a:pt x="3028944" y="94559"/>
                </a:cubicBezTo>
                <a:cubicBezTo>
                  <a:pt x="3028944" y="97467"/>
                  <a:pt x="3028944" y="97467"/>
                  <a:pt x="3028944" y="97467"/>
                </a:cubicBezTo>
                <a:cubicBezTo>
                  <a:pt x="3020223" y="97467"/>
                  <a:pt x="3014409" y="94559"/>
                  <a:pt x="3008595" y="91651"/>
                </a:cubicBezTo>
                <a:cubicBezTo>
                  <a:pt x="3028944" y="103284"/>
                  <a:pt x="3049292" y="109100"/>
                  <a:pt x="3069639" y="114917"/>
                </a:cubicBezTo>
                <a:cubicBezTo>
                  <a:pt x="3116149" y="132366"/>
                  <a:pt x="3159752" y="146907"/>
                  <a:pt x="3203355" y="164356"/>
                </a:cubicBezTo>
                <a:cubicBezTo>
                  <a:pt x="3217889" y="170172"/>
                  <a:pt x="3229516" y="175988"/>
                  <a:pt x="3244051" y="184712"/>
                </a:cubicBezTo>
                <a:cubicBezTo>
                  <a:pt x="3267305" y="193437"/>
                  <a:pt x="3287653" y="205070"/>
                  <a:pt x="3310908" y="213794"/>
                </a:cubicBezTo>
                <a:cubicBezTo>
                  <a:pt x="3337070" y="222519"/>
                  <a:pt x="3357418" y="234152"/>
                  <a:pt x="3377767" y="248693"/>
                </a:cubicBezTo>
                <a:cubicBezTo>
                  <a:pt x="3389394" y="254509"/>
                  <a:pt x="3401021" y="257417"/>
                  <a:pt x="3409742" y="263233"/>
                </a:cubicBezTo>
                <a:cubicBezTo>
                  <a:pt x="3435903" y="277774"/>
                  <a:pt x="3459158" y="292315"/>
                  <a:pt x="3485320" y="306856"/>
                </a:cubicBezTo>
                <a:cubicBezTo>
                  <a:pt x="3488227" y="306856"/>
                  <a:pt x="3494040" y="309764"/>
                  <a:pt x="3496947" y="312673"/>
                </a:cubicBezTo>
                <a:cubicBezTo>
                  <a:pt x="3523109" y="333029"/>
                  <a:pt x="3549271" y="350479"/>
                  <a:pt x="3575432" y="367927"/>
                </a:cubicBezTo>
                <a:cubicBezTo>
                  <a:pt x="3575432" y="370835"/>
                  <a:pt x="3575432" y="370835"/>
                  <a:pt x="3575432" y="370835"/>
                </a:cubicBezTo>
                <a:cubicBezTo>
                  <a:pt x="3578339" y="373744"/>
                  <a:pt x="3578339" y="373744"/>
                  <a:pt x="3581246" y="376652"/>
                </a:cubicBezTo>
                <a:cubicBezTo>
                  <a:pt x="3581246" y="373744"/>
                  <a:pt x="3581246" y="370835"/>
                  <a:pt x="3581246" y="367927"/>
                </a:cubicBezTo>
                <a:cubicBezTo>
                  <a:pt x="3581246" y="367927"/>
                  <a:pt x="3584153" y="370835"/>
                  <a:pt x="3584153" y="370835"/>
                </a:cubicBezTo>
                <a:cubicBezTo>
                  <a:pt x="3587060" y="370835"/>
                  <a:pt x="3587060" y="370835"/>
                  <a:pt x="3587060" y="370835"/>
                </a:cubicBezTo>
                <a:cubicBezTo>
                  <a:pt x="3587060" y="373744"/>
                  <a:pt x="3589966" y="373744"/>
                  <a:pt x="3589966" y="376652"/>
                </a:cubicBezTo>
                <a:cubicBezTo>
                  <a:pt x="3589966" y="376652"/>
                  <a:pt x="3592874" y="376652"/>
                  <a:pt x="3592874" y="379560"/>
                </a:cubicBezTo>
                <a:cubicBezTo>
                  <a:pt x="3592874" y="379560"/>
                  <a:pt x="3592874" y="382468"/>
                  <a:pt x="3592874" y="382468"/>
                </a:cubicBezTo>
                <a:cubicBezTo>
                  <a:pt x="3592874" y="382468"/>
                  <a:pt x="3592874" y="385377"/>
                  <a:pt x="3592874" y="385377"/>
                </a:cubicBezTo>
                <a:cubicBezTo>
                  <a:pt x="3592874" y="385377"/>
                  <a:pt x="3595780" y="385377"/>
                  <a:pt x="3595780" y="388285"/>
                </a:cubicBezTo>
                <a:cubicBezTo>
                  <a:pt x="3595780" y="385377"/>
                  <a:pt x="3598687" y="382468"/>
                  <a:pt x="3598687" y="382468"/>
                </a:cubicBezTo>
                <a:cubicBezTo>
                  <a:pt x="3601594" y="382468"/>
                  <a:pt x="3607408" y="385377"/>
                  <a:pt x="3610314" y="388285"/>
                </a:cubicBezTo>
                <a:cubicBezTo>
                  <a:pt x="3645197" y="414458"/>
                  <a:pt x="3680079" y="443540"/>
                  <a:pt x="3717868" y="472622"/>
                </a:cubicBezTo>
                <a:cubicBezTo>
                  <a:pt x="3735309" y="487162"/>
                  <a:pt x="3752751" y="501704"/>
                  <a:pt x="3767285" y="516244"/>
                </a:cubicBezTo>
                <a:cubicBezTo>
                  <a:pt x="3778912" y="527877"/>
                  <a:pt x="3787632" y="539510"/>
                  <a:pt x="3799260" y="548234"/>
                </a:cubicBezTo>
                <a:cubicBezTo>
                  <a:pt x="3810888" y="559867"/>
                  <a:pt x="3822515" y="568591"/>
                  <a:pt x="3834143" y="580224"/>
                </a:cubicBezTo>
                <a:cubicBezTo>
                  <a:pt x="3837049" y="580224"/>
                  <a:pt x="3839957" y="583132"/>
                  <a:pt x="3839957" y="586041"/>
                </a:cubicBezTo>
                <a:cubicBezTo>
                  <a:pt x="3839957" y="588949"/>
                  <a:pt x="3837049" y="588949"/>
                  <a:pt x="3837049" y="591857"/>
                </a:cubicBezTo>
                <a:cubicBezTo>
                  <a:pt x="3839957" y="591857"/>
                  <a:pt x="3842863" y="591857"/>
                  <a:pt x="3845770" y="594765"/>
                </a:cubicBezTo>
                <a:cubicBezTo>
                  <a:pt x="3851584" y="600581"/>
                  <a:pt x="3860304" y="603489"/>
                  <a:pt x="3866118" y="609306"/>
                </a:cubicBezTo>
                <a:cubicBezTo>
                  <a:pt x="3874838" y="618031"/>
                  <a:pt x="3880652" y="629663"/>
                  <a:pt x="3889373" y="638387"/>
                </a:cubicBezTo>
                <a:cubicBezTo>
                  <a:pt x="3935883" y="699459"/>
                  <a:pt x="3985299" y="757622"/>
                  <a:pt x="4028902" y="818694"/>
                </a:cubicBezTo>
                <a:cubicBezTo>
                  <a:pt x="4057970" y="853592"/>
                  <a:pt x="4081225" y="891398"/>
                  <a:pt x="4104480" y="929205"/>
                </a:cubicBezTo>
                <a:cubicBezTo>
                  <a:pt x="4130642" y="972827"/>
                  <a:pt x="4156804" y="1019358"/>
                  <a:pt x="4180058" y="1065888"/>
                </a:cubicBezTo>
                <a:cubicBezTo>
                  <a:pt x="4220754" y="1150225"/>
                  <a:pt x="4261450" y="1234563"/>
                  <a:pt x="4290519" y="1324716"/>
                </a:cubicBezTo>
                <a:cubicBezTo>
                  <a:pt x="4299239" y="1345073"/>
                  <a:pt x="4310867" y="1368338"/>
                  <a:pt x="4307960" y="1391604"/>
                </a:cubicBezTo>
                <a:cubicBezTo>
                  <a:pt x="4305053" y="1385788"/>
                  <a:pt x="4302146" y="1379971"/>
                  <a:pt x="4299239" y="1374154"/>
                </a:cubicBezTo>
                <a:cubicBezTo>
                  <a:pt x="4302146" y="1403236"/>
                  <a:pt x="4316680" y="1426502"/>
                  <a:pt x="4313774" y="1452675"/>
                </a:cubicBezTo>
                <a:cubicBezTo>
                  <a:pt x="4310867" y="1455583"/>
                  <a:pt x="4316680" y="1461400"/>
                  <a:pt x="4316680" y="1467216"/>
                </a:cubicBezTo>
                <a:cubicBezTo>
                  <a:pt x="4319588" y="1461400"/>
                  <a:pt x="4319588" y="1458492"/>
                  <a:pt x="4319588" y="1455583"/>
                </a:cubicBezTo>
                <a:cubicBezTo>
                  <a:pt x="4322494" y="1464308"/>
                  <a:pt x="4325401" y="1473032"/>
                  <a:pt x="4325401" y="1481757"/>
                </a:cubicBezTo>
                <a:cubicBezTo>
                  <a:pt x="4328308" y="1481757"/>
                  <a:pt x="4328308" y="1481757"/>
                  <a:pt x="4331214" y="1481757"/>
                </a:cubicBezTo>
                <a:cubicBezTo>
                  <a:pt x="4328308" y="1467216"/>
                  <a:pt x="4322494" y="1449767"/>
                  <a:pt x="4319588" y="1435226"/>
                </a:cubicBezTo>
                <a:cubicBezTo>
                  <a:pt x="4316680" y="1420685"/>
                  <a:pt x="4310867" y="1406144"/>
                  <a:pt x="4307960" y="1391604"/>
                </a:cubicBezTo>
                <a:cubicBezTo>
                  <a:pt x="4313774" y="1409052"/>
                  <a:pt x="4325401" y="1426502"/>
                  <a:pt x="4328308" y="1443951"/>
                </a:cubicBezTo>
                <a:cubicBezTo>
                  <a:pt x="4337028" y="1473032"/>
                  <a:pt x="4342842" y="1505023"/>
                  <a:pt x="4348656" y="1537012"/>
                </a:cubicBezTo>
                <a:cubicBezTo>
                  <a:pt x="4354470" y="1566093"/>
                  <a:pt x="4360283" y="1592267"/>
                  <a:pt x="4366097" y="1621349"/>
                </a:cubicBezTo>
                <a:cubicBezTo>
                  <a:pt x="4371911" y="1662064"/>
                  <a:pt x="4380631" y="1699870"/>
                  <a:pt x="4386445" y="1737676"/>
                </a:cubicBezTo>
                <a:cubicBezTo>
                  <a:pt x="4389352" y="1769666"/>
                  <a:pt x="4392259" y="1801655"/>
                  <a:pt x="4403886" y="1833645"/>
                </a:cubicBezTo>
                <a:cubicBezTo>
                  <a:pt x="4403886" y="1824921"/>
                  <a:pt x="4406793" y="1816197"/>
                  <a:pt x="4409700" y="1804564"/>
                </a:cubicBezTo>
                <a:cubicBezTo>
                  <a:pt x="4412607" y="1810380"/>
                  <a:pt x="4415514" y="1810380"/>
                  <a:pt x="4415514" y="1810380"/>
                </a:cubicBezTo>
                <a:cubicBezTo>
                  <a:pt x="4418420" y="1827829"/>
                  <a:pt x="4432955" y="1842370"/>
                  <a:pt x="4424234" y="1859819"/>
                </a:cubicBezTo>
                <a:cubicBezTo>
                  <a:pt x="4424234" y="1865635"/>
                  <a:pt x="4427141" y="1871451"/>
                  <a:pt x="4427141" y="1877268"/>
                </a:cubicBezTo>
                <a:cubicBezTo>
                  <a:pt x="4430048" y="1874359"/>
                  <a:pt x="4430048" y="1871451"/>
                  <a:pt x="4430048" y="1865635"/>
                </a:cubicBezTo>
                <a:cubicBezTo>
                  <a:pt x="4432955" y="1868543"/>
                  <a:pt x="4432955" y="1871451"/>
                  <a:pt x="4435862" y="1874359"/>
                </a:cubicBezTo>
                <a:cubicBezTo>
                  <a:pt x="4435862" y="1865635"/>
                  <a:pt x="4435862" y="1859819"/>
                  <a:pt x="4435862" y="1851095"/>
                </a:cubicBezTo>
                <a:cubicBezTo>
                  <a:pt x="4435862" y="1854003"/>
                  <a:pt x="4438768" y="1854003"/>
                  <a:pt x="4441675" y="1854003"/>
                </a:cubicBezTo>
                <a:cubicBezTo>
                  <a:pt x="4430048" y="1670788"/>
                  <a:pt x="4389352" y="1493389"/>
                  <a:pt x="4339936" y="1318899"/>
                </a:cubicBezTo>
                <a:cubicBezTo>
                  <a:pt x="4345749" y="1327624"/>
                  <a:pt x="4348656" y="1339256"/>
                  <a:pt x="4351563" y="1347981"/>
                </a:cubicBezTo>
                <a:cubicBezTo>
                  <a:pt x="4357377" y="1359614"/>
                  <a:pt x="4360283" y="1371246"/>
                  <a:pt x="4363190" y="1379971"/>
                </a:cubicBezTo>
                <a:cubicBezTo>
                  <a:pt x="4398073" y="1502114"/>
                  <a:pt x="4427141" y="1624257"/>
                  <a:pt x="4438768" y="1749308"/>
                </a:cubicBezTo>
                <a:cubicBezTo>
                  <a:pt x="4438768" y="1775482"/>
                  <a:pt x="4441675" y="1801655"/>
                  <a:pt x="4441675" y="1827829"/>
                </a:cubicBezTo>
                <a:cubicBezTo>
                  <a:pt x="4444582" y="1848187"/>
                  <a:pt x="4441675" y="1871451"/>
                  <a:pt x="4453303" y="1891809"/>
                </a:cubicBezTo>
                <a:cubicBezTo>
                  <a:pt x="4462023" y="1906350"/>
                  <a:pt x="4459117" y="1917982"/>
                  <a:pt x="4453303" y="1929615"/>
                </a:cubicBezTo>
                <a:cubicBezTo>
                  <a:pt x="4450396" y="1938340"/>
                  <a:pt x="4450396" y="1947064"/>
                  <a:pt x="4450396" y="1955788"/>
                </a:cubicBezTo>
                <a:cubicBezTo>
                  <a:pt x="4450396" y="1976146"/>
                  <a:pt x="4453303" y="1999411"/>
                  <a:pt x="4456209" y="2022676"/>
                </a:cubicBezTo>
                <a:cubicBezTo>
                  <a:pt x="4459117" y="2037218"/>
                  <a:pt x="4459117" y="2054666"/>
                  <a:pt x="4464930" y="2066299"/>
                </a:cubicBezTo>
                <a:cubicBezTo>
                  <a:pt x="4476557" y="2086656"/>
                  <a:pt x="4462023" y="2101197"/>
                  <a:pt x="4464930" y="2118646"/>
                </a:cubicBezTo>
                <a:cubicBezTo>
                  <a:pt x="4462023" y="2118646"/>
                  <a:pt x="4462023" y="2118646"/>
                  <a:pt x="4459117" y="2118646"/>
                </a:cubicBezTo>
                <a:cubicBezTo>
                  <a:pt x="4459117" y="2104105"/>
                  <a:pt x="4459117" y="2092473"/>
                  <a:pt x="4459117" y="2077932"/>
                </a:cubicBezTo>
                <a:cubicBezTo>
                  <a:pt x="4459117" y="2077932"/>
                  <a:pt x="4456209" y="2077932"/>
                  <a:pt x="4453303" y="2077932"/>
                </a:cubicBezTo>
                <a:cubicBezTo>
                  <a:pt x="4464930" y="2104105"/>
                  <a:pt x="4444582" y="2127371"/>
                  <a:pt x="4447489" y="2150636"/>
                </a:cubicBezTo>
                <a:cubicBezTo>
                  <a:pt x="4462023" y="2150636"/>
                  <a:pt x="4459117" y="2162269"/>
                  <a:pt x="4459117" y="2170993"/>
                </a:cubicBezTo>
                <a:lnTo>
                  <a:pt x="4461985" y="2234128"/>
                </a:lnTo>
                <a:lnTo>
                  <a:pt x="4461296" y="2234609"/>
                </a:lnTo>
                <a:cubicBezTo>
                  <a:pt x="4460570" y="2234973"/>
                  <a:pt x="4460570" y="2234973"/>
                  <a:pt x="4462023" y="2234973"/>
                </a:cubicBezTo>
                <a:lnTo>
                  <a:pt x="4461985" y="2234128"/>
                </a:lnTo>
                <a:lnTo>
                  <a:pt x="4464930" y="2232065"/>
                </a:lnTo>
                <a:cubicBezTo>
                  <a:pt x="4464930" y="2232065"/>
                  <a:pt x="4464930" y="2232065"/>
                  <a:pt x="4467837" y="2232065"/>
                </a:cubicBezTo>
                <a:cubicBezTo>
                  <a:pt x="4459117" y="2261146"/>
                  <a:pt x="4450396" y="2290228"/>
                  <a:pt x="4441675" y="2319310"/>
                </a:cubicBezTo>
                <a:cubicBezTo>
                  <a:pt x="4441675" y="2316402"/>
                  <a:pt x="4438768" y="2316402"/>
                  <a:pt x="4438768" y="2316402"/>
                </a:cubicBezTo>
                <a:cubicBezTo>
                  <a:pt x="4435862" y="2307677"/>
                  <a:pt x="4435862" y="2298952"/>
                  <a:pt x="4435862" y="2290228"/>
                </a:cubicBezTo>
                <a:cubicBezTo>
                  <a:pt x="4430048" y="2307677"/>
                  <a:pt x="4427141" y="2322218"/>
                  <a:pt x="4421328" y="2339667"/>
                </a:cubicBezTo>
                <a:cubicBezTo>
                  <a:pt x="4418420" y="2351300"/>
                  <a:pt x="4415514" y="2362932"/>
                  <a:pt x="4412607" y="2374565"/>
                </a:cubicBezTo>
                <a:cubicBezTo>
                  <a:pt x="4412607" y="2377473"/>
                  <a:pt x="4415514" y="2386198"/>
                  <a:pt x="4415514" y="2392014"/>
                </a:cubicBezTo>
                <a:cubicBezTo>
                  <a:pt x="4412607" y="2406555"/>
                  <a:pt x="4409700" y="2424004"/>
                  <a:pt x="4406793" y="2441453"/>
                </a:cubicBezTo>
                <a:cubicBezTo>
                  <a:pt x="4400979" y="2464719"/>
                  <a:pt x="4398073" y="2487983"/>
                  <a:pt x="4392259" y="2511249"/>
                </a:cubicBezTo>
                <a:cubicBezTo>
                  <a:pt x="4398073" y="2511249"/>
                  <a:pt x="4400979" y="2511249"/>
                  <a:pt x="4403886" y="2511249"/>
                </a:cubicBezTo>
                <a:cubicBezTo>
                  <a:pt x="4406793" y="2508341"/>
                  <a:pt x="4406793" y="2505433"/>
                  <a:pt x="4406793" y="2502525"/>
                </a:cubicBezTo>
                <a:cubicBezTo>
                  <a:pt x="4406793" y="2493800"/>
                  <a:pt x="4409700" y="2485075"/>
                  <a:pt x="4409700" y="2476351"/>
                </a:cubicBezTo>
                <a:cubicBezTo>
                  <a:pt x="4421328" y="2479259"/>
                  <a:pt x="4418420" y="2473443"/>
                  <a:pt x="4418420" y="2467627"/>
                </a:cubicBezTo>
                <a:cubicBezTo>
                  <a:pt x="4424234" y="2447269"/>
                  <a:pt x="4430048" y="2426912"/>
                  <a:pt x="4432955" y="2406555"/>
                </a:cubicBezTo>
                <a:cubicBezTo>
                  <a:pt x="4444582" y="2406555"/>
                  <a:pt x="4453303" y="2412371"/>
                  <a:pt x="4450396" y="2421096"/>
                </a:cubicBezTo>
                <a:cubicBezTo>
                  <a:pt x="4450396" y="2438545"/>
                  <a:pt x="4444582" y="2453085"/>
                  <a:pt x="4441675" y="2470535"/>
                </a:cubicBezTo>
                <a:cubicBezTo>
                  <a:pt x="4438768" y="2476351"/>
                  <a:pt x="4435862" y="2485075"/>
                  <a:pt x="4432955" y="2490892"/>
                </a:cubicBezTo>
                <a:cubicBezTo>
                  <a:pt x="4427141" y="2511249"/>
                  <a:pt x="4421328" y="2531606"/>
                  <a:pt x="4415514" y="2551964"/>
                </a:cubicBezTo>
                <a:cubicBezTo>
                  <a:pt x="4412607" y="2549055"/>
                  <a:pt x="4412607" y="2549055"/>
                  <a:pt x="4412607" y="2546147"/>
                </a:cubicBezTo>
                <a:cubicBezTo>
                  <a:pt x="4406793" y="2557780"/>
                  <a:pt x="4398073" y="2569412"/>
                  <a:pt x="4392259" y="2581046"/>
                </a:cubicBezTo>
                <a:cubicBezTo>
                  <a:pt x="4392259" y="2578137"/>
                  <a:pt x="4389352" y="2575229"/>
                  <a:pt x="4389352" y="2572320"/>
                </a:cubicBezTo>
                <a:cubicBezTo>
                  <a:pt x="4386445" y="2578137"/>
                  <a:pt x="4386445" y="2581046"/>
                  <a:pt x="4386445" y="2586862"/>
                </a:cubicBezTo>
                <a:cubicBezTo>
                  <a:pt x="4369004" y="2613035"/>
                  <a:pt x="4380631" y="2647933"/>
                  <a:pt x="4354470" y="2671198"/>
                </a:cubicBezTo>
                <a:cubicBezTo>
                  <a:pt x="4351563" y="2671198"/>
                  <a:pt x="4348656" y="2671198"/>
                  <a:pt x="4348656" y="2671198"/>
                </a:cubicBezTo>
                <a:cubicBezTo>
                  <a:pt x="4342842" y="2682831"/>
                  <a:pt x="4337028" y="2694464"/>
                  <a:pt x="4331214" y="2706097"/>
                </a:cubicBezTo>
                <a:cubicBezTo>
                  <a:pt x="4331214" y="2711913"/>
                  <a:pt x="4331214" y="2717729"/>
                  <a:pt x="4328308" y="2720637"/>
                </a:cubicBezTo>
                <a:cubicBezTo>
                  <a:pt x="4328308" y="2723545"/>
                  <a:pt x="4328308" y="2726453"/>
                  <a:pt x="4328308" y="2726453"/>
                </a:cubicBezTo>
                <a:cubicBezTo>
                  <a:pt x="4313774" y="2758443"/>
                  <a:pt x="4299239" y="2790433"/>
                  <a:pt x="4299239" y="2825331"/>
                </a:cubicBezTo>
                <a:cubicBezTo>
                  <a:pt x="4296333" y="2831148"/>
                  <a:pt x="4287612" y="2834056"/>
                  <a:pt x="4281799" y="2839872"/>
                </a:cubicBezTo>
                <a:cubicBezTo>
                  <a:pt x="4281799" y="2842780"/>
                  <a:pt x="4278891" y="2842780"/>
                  <a:pt x="4275985" y="2842780"/>
                </a:cubicBezTo>
                <a:cubicBezTo>
                  <a:pt x="4270171" y="2851505"/>
                  <a:pt x="4264357" y="2860230"/>
                  <a:pt x="4261450" y="2871862"/>
                </a:cubicBezTo>
                <a:cubicBezTo>
                  <a:pt x="4241102" y="2906760"/>
                  <a:pt x="4220754" y="2944566"/>
                  <a:pt x="4203313" y="2982373"/>
                </a:cubicBezTo>
                <a:cubicBezTo>
                  <a:pt x="4191685" y="3005638"/>
                  <a:pt x="4185872" y="3028903"/>
                  <a:pt x="4177151" y="3055077"/>
                </a:cubicBezTo>
                <a:cubicBezTo>
                  <a:pt x="4162617" y="3072526"/>
                  <a:pt x="4150990" y="3089975"/>
                  <a:pt x="4139362" y="3107424"/>
                </a:cubicBezTo>
                <a:cubicBezTo>
                  <a:pt x="4142269" y="3110332"/>
                  <a:pt x="4142269" y="3110332"/>
                  <a:pt x="4145176" y="3110332"/>
                </a:cubicBezTo>
                <a:cubicBezTo>
                  <a:pt x="4156804" y="3092883"/>
                  <a:pt x="4165524" y="3072526"/>
                  <a:pt x="4177151" y="3055077"/>
                </a:cubicBezTo>
                <a:cubicBezTo>
                  <a:pt x="4185872" y="3040536"/>
                  <a:pt x="4194593" y="3028903"/>
                  <a:pt x="4203313" y="3014363"/>
                </a:cubicBezTo>
                <a:cubicBezTo>
                  <a:pt x="4206220" y="3017271"/>
                  <a:pt x="4206220" y="3017271"/>
                  <a:pt x="4209127" y="3017271"/>
                </a:cubicBezTo>
                <a:cubicBezTo>
                  <a:pt x="4200407" y="3037628"/>
                  <a:pt x="4194593" y="3055077"/>
                  <a:pt x="4185872" y="3072526"/>
                </a:cubicBezTo>
                <a:cubicBezTo>
                  <a:pt x="4185872" y="3075434"/>
                  <a:pt x="4185872" y="3075434"/>
                  <a:pt x="4185872" y="3075434"/>
                </a:cubicBezTo>
                <a:cubicBezTo>
                  <a:pt x="4180058" y="3087067"/>
                  <a:pt x="4180058" y="3095791"/>
                  <a:pt x="4174244" y="3104516"/>
                </a:cubicBezTo>
                <a:cubicBezTo>
                  <a:pt x="4162617" y="3121965"/>
                  <a:pt x="4148082" y="3136506"/>
                  <a:pt x="4133549" y="3151046"/>
                </a:cubicBezTo>
                <a:cubicBezTo>
                  <a:pt x="4116107" y="3174312"/>
                  <a:pt x="4101573" y="3194669"/>
                  <a:pt x="4084132" y="3217934"/>
                </a:cubicBezTo>
                <a:cubicBezTo>
                  <a:pt x="4078318" y="3226659"/>
                  <a:pt x="4072504" y="3235384"/>
                  <a:pt x="4066691" y="3241200"/>
                </a:cubicBezTo>
                <a:cubicBezTo>
                  <a:pt x="4049250" y="3261557"/>
                  <a:pt x="4034715" y="3279006"/>
                  <a:pt x="4017275" y="3299363"/>
                </a:cubicBezTo>
                <a:cubicBezTo>
                  <a:pt x="4008553" y="3305179"/>
                  <a:pt x="3999833" y="3310996"/>
                  <a:pt x="3994019" y="3316813"/>
                </a:cubicBezTo>
                <a:cubicBezTo>
                  <a:pt x="3982392" y="3328445"/>
                  <a:pt x="3973672" y="3340077"/>
                  <a:pt x="3962044" y="3348802"/>
                </a:cubicBezTo>
                <a:cubicBezTo>
                  <a:pt x="3944603" y="3366251"/>
                  <a:pt x="3932975" y="3383700"/>
                  <a:pt x="3918441" y="3409874"/>
                </a:cubicBezTo>
                <a:cubicBezTo>
                  <a:pt x="3935883" y="3395333"/>
                  <a:pt x="3947510" y="3386608"/>
                  <a:pt x="3959137" y="3377884"/>
                </a:cubicBezTo>
                <a:cubicBezTo>
                  <a:pt x="3962044" y="3374976"/>
                  <a:pt x="3964951" y="3374976"/>
                  <a:pt x="3970764" y="3372067"/>
                </a:cubicBezTo>
                <a:cubicBezTo>
                  <a:pt x="3950417" y="3395333"/>
                  <a:pt x="3932975" y="3421506"/>
                  <a:pt x="3909721" y="3441864"/>
                </a:cubicBezTo>
                <a:cubicBezTo>
                  <a:pt x="3880652" y="3473854"/>
                  <a:pt x="3851584" y="3500027"/>
                  <a:pt x="3819608" y="3529109"/>
                </a:cubicBezTo>
                <a:cubicBezTo>
                  <a:pt x="3810888" y="3537833"/>
                  <a:pt x="3799260" y="3552374"/>
                  <a:pt x="3790540" y="3561099"/>
                </a:cubicBezTo>
                <a:cubicBezTo>
                  <a:pt x="3790540" y="3564007"/>
                  <a:pt x="3793446" y="3564007"/>
                  <a:pt x="3793446" y="3566915"/>
                </a:cubicBezTo>
                <a:cubicBezTo>
                  <a:pt x="3822515" y="3543650"/>
                  <a:pt x="3851584" y="3520384"/>
                  <a:pt x="3880652" y="3497119"/>
                </a:cubicBezTo>
                <a:cubicBezTo>
                  <a:pt x="3880652" y="3497119"/>
                  <a:pt x="3880652" y="3497119"/>
                  <a:pt x="3880652" y="3500027"/>
                </a:cubicBezTo>
                <a:cubicBezTo>
                  <a:pt x="3874838" y="3508752"/>
                  <a:pt x="3869024" y="3520384"/>
                  <a:pt x="3860304" y="3529109"/>
                </a:cubicBezTo>
                <a:cubicBezTo>
                  <a:pt x="3839957" y="3546558"/>
                  <a:pt x="3819608" y="3566915"/>
                  <a:pt x="3799260" y="3584364"/>
                </a:cubicBezTo>
                <a:cubicBezTo>
                  <a:pt x="3726589" y="3642527"/>
                  <a:pt x="3653917" y="3697783"/>
                  <a:pt x="3575432" y="3744314"/>
                </a:cubicBezTo>
                <a:cubicBezTo>
                  <a:pt x="3557991" y="3753038"/>
                  <a:pt x="3543457" y="3764670"/>
                  <a:pt x="3528923" y="3773395"/>
                </a:cubicBezTo>
                <a:cubicBezTo>
                  <a:pt x="3499854" y="3790844"/>
                  <a:pt x="3467879" y="3805385"/>
                  <a:pt x="3438810" y="3819926"/>
                </a:cubicBezTo>
                <a:cubicBezTo>
                  <a:pt x="3432996" y="3819926"/>
                  <a:pt x="3427183" y="3822834"/>
                  <a:pt x="3424276" y="3825742"/>
                </a:cubicBezTo>
                <a:cubicBezTo>
                  <a:pt x="3406834" y="3834467"/>
                  <a:pt x="3389394" y="3840283"/>
                  <a:pt x="3371953" y="3849007"/>
                </a:cubicBezTo>
                <a:cubicBezTo>
                  <a:pt x="3357418" y="3857732"/>
                  <a:pt x="3342884" y="3863548"/>
                  <a:pt x="3328350" y="3872273"/>
                </a:cubicBezTo>
                <a:cubicBezTo>
                  <a:pt x="3313815" y="3878089"/>
                  <a:pt x="3299281" y="3889722"/>
                  <a:pt x="3284747" y="3898447"/>
                </a:cubicBezTo>
                <a:cubicBezTo>
                  <a:pt x="3264399" y="3910079"/>
                  <a:pt x="3244051" y="3921711"/>
                  <a:pt x="3220796" y="3933345"/>
                </a:cubicBezTo>
                <a:cubicBezTo>
                  <a:pt x="3203355" y="3942069"/>
                  <a:pt x="3183007" y="3947885"/>
                  <a:pt x="3162659" y="3956610"/>
                </a:cubicBezTo>
                <a:cubicBezTo>
                  <a:pt x="3101615" y="3979875"/>
                  <a:pt x="3040571" y="4008957"/>
                  <a:pt x="2976620" y="4029314"/>
                </a:cubicBezTo>
                <a:cubicBezTo>
                  <a:pt x="2930110" y="4043855"/>
                  <a:pt x="2883601" y="4055488"/>
                  <a:pt x="2837091" y="4064212"/>
                </a:cubicBezTo>
                <a:cubicBezTo>
                  <a:pt x="2761512" y="4075844"/>
                  <a:pt x="2688842" y="4084570"/>
                  <a:pt x="2616170" y="4096202"/>
                </a:cubicBezTo>
                <a:cubicBezTo>
                  <a:pt x="2595822" y="4099110"/>
                  <a:pt x="2578381" y="4099110"/>
                  <a:pt x="2558033" y="4102018"/>
                </a:cubicBezTo>
                <a:cubicBezTo>
                  <a:pt x="2491176" y="4102018"/>
                  <a:pt x="2427224" y="4102018"/>
                  <a:pt x="2363273" y="4102018"/>
                </a:cubicBezTo>
                <a:cubicBezTo>
                  <a:pt x="2360367" y="4099110"/>
                  <a:pt x="2357460" y="4099110"/>
                  <a:pt x="2354553" y="4099110"/>
                </a:cubicBezTo>
                <a:cubicBezTo>
                  <a:pt x="2308044" y="4096202"/>
                  <a:pt x="2261533" y="4090386"/>
                  <a:pt x="2215024" y="4087478"/>
                </a:cubicBezTo>
                <a:cubicBezTo>
                  <a:pt x="2185955" y="4084570"/>
                  <a:pt x="2153980" y="4075844"/>
                  <a:pt x="2124912" y="4081661"/>
                </a:cubicBezTo>
                <a:cubicBezTo>
                  <a:pt x="2090029" y="4084570"/>
                  <a:pt x="2055147" y="4075844"/>
                  <a:pt x="2017358" y="4078753"/>
                </a:cubicBezTo>
                <a:cubicBezTo>
                  <a:pt x="2020264" y="4072936"/>
                  <a:pt x="2020264" y="4070028"/>
                  <a:pt x="2020264" y="4064212"/>
                </a:cubicBezTo>
                <a:cubicBezTo>
                  <a:pt x="1973755" y="4061304"/>
                  <a:pt x="1930152" y="4075844"/>
                  <a:pt x="1886549" y="4067120"/>
                </a:cubicBezTo>
                <a:cubicBezTo>
                  <a:pt x="1935966" y="4064212"/>
                  <a:pt x="1982475" y="4061304"/>
                  <a:pt x="2031892" y="4058396"/>
                </a:cubicBezTo>
                <a:cubicBezTo>
                  <a:pt x="2031892" y="4055488"/>
                  <a:pt x="2031892" y="4055488"/>
                  <a:pt x="2031892" y="4052580"/>
                </a:cubicBezTo>
                <a:cubicBezTo>
                  <a:pt x="2028985" y="4052580"/>
                  <a:pt x="2023172" y="4049672"/>
                  <a:pt x="2020264" y="4049672"/>
                </a:cubicBezTo>
                <a:cubicBezTo>
                  <a:pt x="2060961" y="4055488"/>
                  <a:pt x="2101657" y="4046763"/>
                  <a:pt x="2145259" y="4032222"/>
                </a:cubicBezTo>
                <a:cubicBezTo>
                  <a:pt x="2107470" y="4023498"/>
                  <a:pt x="2072588" y="4014773"/>
                  <a:pt x="2037706" y="4008957"/>
                </a:cubicBezTo>
                <a:cubicBezTo>
                  <a:pt x="2005730" y="4003141"/>
                  <a:pt x="1973755" y="3997324"/>
                  <a:pt x="1941779" y="3991508"/>
                </a:cubicBezTo>
                <a:cubicBezTo>
                  <a:pt x="1933059" y="3988600"/>
                  <a:pt x="1921432" y="3985691"/>
                  <a:pt x="1909804" y="3982783"/>
                </a:cubicBezTo>
                <a:cubicBezTo>
                  <a:pt x="1889456" y="3976967"/>
                  <a:pt x="1866201" y="3971151"/>
                  <a:pt x="1845853" y="3965334"/>
                </a:cubicBezTo>
                <a:cubicBezTo>
                  <a:pt x="1810971" y="3953701"/>
                  <a:pt x="1776089" y="3942069"/>
                  <a:pt x="1741206" y="3933345"/>
                </a:cubicBezTo>
                <a:cubicBezTo>
                  <a:pt x="1729579" y="3927528"/>
                  <a:pt x="1717952" y="3927528"/>
                  <a:pt x="1706324" y="3924620"/>
                </a:cubicBezTo>
                <a:cubicBezTo>
                  <a:pt x="1659814" y="3915895"/>
                  <a:pt x="1613305" y="3921711"/>
                  <a:pt x="1569702" y="3904263"/>
                </a:cubicBezTo>
                <a:cubicBezTo>
                  <a:pt x="1546447" y="3895539"/>
                  <a:pt x="1520285" y="3898447"/>
                  <a:pt x="1494123" y="3892630"/>
                </a:cubicBezTo>
                <a:cubicBezTo>
                  <a:pt x="1479589" y="3889722"/>
                  <a:pt x="1465055" y="3875181"/>
                  <a:pt x="1447614" y="3880997"/>
                </a:cubicBezTo>
                <a:cubicBezTo>
                  <a:pt x="1447614" y="3880997"/>
                  <a:pt x="1447614" y="3880997"/>
                  <a:pt x="1444707" y="3880997"/>
                </a:cubicBezTo>
                <a:cubicBezTo>
                  <a:pt x="1438894" y="3866457"/>
                  <a:pt x="1424359" y="3869365"/>
                  <a:pt x="1412731" y="3869365"/>
                </a:cubicBezTo>
                <a:cubicBezTo>
                  <a:pt x="1404011" y="3869365"/>
                  <a:pt x="1401104" y="3869365"/>
                  <a:pt x="1395291" y="3860640"/>
                </a:cubicBezTo>
                <a:cubicBezTo>
                  <a:pt x="1389477" y="3851916"/>
                  <a:pt x="1377850" y="3846099"/>
                  <a:pt x="1366222" y="3846099"/>
                </a:cubicBezTo>
                <a:cubicBezTo>
                  <a:pt x="1366222" y="3851916"/>
                  <a:pt x="1366222" y="3857732"/>
                  <a:pt x="1363315" y="3863548"/>
                </a:cubicBezTo>
                <a:cubicBezTo>
                  <a:pt x="1363315" y="3866457"/>
                  <a:pt x="1357502" y="3863548"/>
                  <a:pt x="1351688" y="3866457"/>
                </a:cubicBezTo>
                <a:cubicBezTo>
                  <a:pt x="1354594" y="3860640"/>
                  <a:pt x="1357502" y="3857732"/>
                  <a:pt x="1357502" y="3854824"/>
                </a:cubicBezTo>
                <a:cubicBezTo>
                  <a:pt x="1351688" y="3851916"/>
                  <a:pt x="1345874" y="3849007"/>
                  <a:pt x="1340060" y="3846099"/>
                </a:cubicBezTo>
                <a:cubicBezTo>
                  <a:pt x="1342967" y="3846099"/>
                  <a:pt x="1345874" y="3843191"/>
                  <a:pt x="1348781" y="3843191"/>
                </a:cubicBezTo>
                <a:cubicBezTo>
                  <a:pt x="1284830" y="3802476"/>
                  <a:pt x="1206345" y="3799568"/>
                  <a:pt x="1136581" y="3758854"/>
                </a:cubicBezTo>
                <a:cubicBezTo>
                  <a:pt x="1142394" y="3755946"/>
                  <a:pt x="1145301" y="3755946"/>
                  <a:pt x="1148208" y="3755946"/>
                </a:cubicBezTo>
                <a:cubicBezTo>
                  <a:pt x="1148208" y="3755946"/>
                  <a:pt x="1148208" y="3755946"/>
                  <a:pt x="1151115" y="3755946"/>
                </a:cubicBezTo>
                <a:cubicBezTo>
                  <a:pt x="1142394" y="3753038"/>
                  <a:pt x="1133673" y="3747222"/>
                  <a:pt x="1124953" y="3744314"/>
                </a:cubicBezTo>
                <a:cubicBezTo>
                  <a:pt x="1127860" y="3744314"/>
                  <a:pt x="1130767" y="3744314"/>
                  <a:pt x="1136581" y="3741405"/>
                </a:cubicBezTo>
                <a:cubicBezTo>
                  <a:pt x="1122046" y="3735589"/>
                  <a:pt x="1113326" y="3726864"/>
                  <a:pt x="1101698" y="3721048"/>
                </a:cubicBezTo>
                <a:cubicBezTo>
                  <a:pt x="1066816" y="3703599"/>
                  <a:pt x="1031933" y="3686150"/>
                  <a:pt x="997052" y="3671609"/>
                </a:cubicBezTo>
                <a:cubicBezTo>
                  <a:pt x="988330" y="3665793"/>
                  <a:pt x="976703" y="3665793"/>
                  <a:pt x="965076" y="3659977"/>
                </a:cubicBezTo>
                <a:cubicBezTo>
                  <a:pt x="970890" y="3677425"/>
                  <a:pt x="997052" y="3665793"/>
                  <a:pt x="994144" y="3691966"/>
                </a:cubicBezTo>
                <a:cubicBezTo>
                  <a:pt x="965076" y="3674517"/>
                  <a:pt x="938914" y="3659977"/>
                  <a:pt x="912752" y="3645435"/>
                </a:cubicBezTo>
                <a:cubicBezTo>
                  <a:pt x="915660" y="3645435"/>
                  <a:pt x="915660" y="3642527"/>
                  <a:pt x="915660" y="3642527"/>
                </a:cubicBezTo>
                <a:cubicBezTo>
                  <a:pt x="924380" y="3645435"/>
                  <a:pt x="936007" y="3645435"/>
                  <a:pt x="944728" y="3648343"/>
                </a:cubicBezTo>
                <a:cubicBezTo>
                  <a:pt x="944728" y="3645435"/>
                  <a:pt x="944728" y="3642527"/>
                  <a:pt x="941821" y="3639619"/>
                </a:cubicBezTo>
                <a:cubicBezTo>
                  <a:pt x="921474" y="3630895"/>
                  <a:pt x="901125" y="3619262"/>
                  <a:pt x="883684" y="3604721"/>
                </a:cubicBezTo>
                <a:cubicBezTo>
                  <a:pt x="860429" y="3584364"/>
                  <a:pt x="837174" y="3569823"/>
                  <a:pt x="813920" y="3552374"/>
                </a:cubicBezTo>
                <a:cubicBezTo>
                  <a:pt x="764503" y="3514568"/>
                  <a:pt x="712180" y="3482578"/>
                  <a:pt x="662763" y="3441864"/>
                </a:cubicBezTo>
                <a:cubicBezTo>
                  <a:pt x="648229" y="3430231"/>
                  <a:pt x="633694" y="3412782"/>
                  <a:pt x="616253" y="3398241"/>
                </a:cubicBezTo>
                <a:cubicBezTo>
                  <a:pt x="598812" y="3386608"/>
                  <a:pt x="587185" y="3360435"/>
                  <a:pt x="569744" y="3345894"/>
                </a:cubicBezTo>
                <a:cubicBezTo>
                  <a:pt x="531955" y="3313905"/>
                  <a:pt x="505793" y="3273190"/>
                  <a:pt x="470911" y="3238292"/>
                </a:cubicBezTo>
                <a:cubicBezTo>
                  <a:pt x="470911" y="3238292"/>
                  <a:pt x="468004" y="3235384"/>
                  <a:pt x="468004" y="3232475"/>
                </a:cubicBezTo>
                <a:cubicBezTo>
                  <a:pt x="465097" y="3229567"/>
                  <a:pt x="465097" y="3223750"/>
                  <a:pt x="462190" y="3220842"/>
                </a:cubicBezTo>
                <a:cubicBezTo>
                  <a:pt x="456376" y="3215026"/>
                  <a:pt x="450562" y="3212118"/>
                  <a:pt x="444749" y="3206302"/>
                </a:cubicBezTo>
                <a:cubicBezTo>
                  <a:pt x="436028" y="3194669"/>
                  <a:pt x="427308" y="3185944"/>
                  <a:pt x="421494" y="3177220"/>
                </a:cubicBezTo>
                <a:cubicBezTo>
                  <a:pt x="409867" y="3159771"/>
                  <a:pt x="395333" y="3142322"/>
                  <a:pt x="383705" y="3124873"/>
                </a:cubicBezTo>
                <a:cubicBezTo>
                  <a:pt x="380798" y="3121965"/>
                  <a:pt x="377891" y="3119057"/>
                  <a:pt x="374984" y="3116148"/>
                </a:cubicBezTo>
                <a:cubicBezTo>
                  <a:pt x="374984" y="3116148"/>
                  <a:pt x="372078" y="3119057"/>
                  <a:pt x="372078" y="3119057"/>
                </a:cubicBezTo>
                <a:cubicBezTo>
                  <a:pt x="374984" y="3121965"/>
                  <a:pt x="374984" y="3124873"/>
                  <a:pt x="377891" y="3127781"/>
                </a:cubicBezTo>
                <a:cubicBezTo>
                  <a:pt x="386612" y="3148138"/>
                  <a:pt x="404053" y="3159771"/>
                  <a:pt x="412773" y="3180128"/>
                </a:cubicBezTo>
                <a:cubicBezTo>
                  <a:pt x="418587" y="3200486"/>
                  <a:pt x="436028" y="3217934"/>
                  <a:pt x="447656" y="3235384"/>
                </a:cubicBezTo>
                <a:cubicBezTo>
                  <a:pt x="447656" y="3235384"/>
                  <a:pt x="444749" y="3235384"/>
                  <a:pt x="444749" y="3238292"/>
                </a:cubicBezTo>
                <a:cubicBezTo>
                  <a:pt x="430215" y="3220842"/>
                  <a:pt x="412773" y="3203394"/>
                  <a:pt x="398239" y="3185944"/>
                </a:cubicBezTo>
                <a:cubicBezTo>
                  <a:pt x="383705" y="3168496"/>
                  <a:pt x="369171" y="3148138"/>
                  <a:pt x="354636" y="3127781"/>
                </a:cubicBezTo>
                <a:cubicBezTo>
                  <a:pt x="357544" y="3124873"/>
                  <a:pt x="360450" y="3121965"/>
                  <a:pt x="357544" y="3119057"/>
                </a:cubicBezTo>
                <a:cubicBezTo>
                  <a:pt x="354636" y="3113240"/>
                  <a:pt x="351730" y="3113240"/>
                  <a:pt x="348822" y="3107424"/>
                </a:cubicBezTo>
                <a:cubicBezTo>
                  <a:pt x="343009" y="3098699"/>
                  <a:pt x="337195" y="3087067"/>
                  <a:pt x="331382" y="3075434"/>
                </a:cubicBezTo>
                <a:lnTo>
                  <a:pt x="329673" y="3078853"/>
                </a:lnTo>
                <a:lnTo>
                  <a:pt x="301586" y="3039445"/>
                </a:lnTo>
                <a:cubicBezTo>
                  <a:pt x="294319" y="3024541"/>
                  <a:pt x="289232" y="3008547"/>
                  <a:pt x="284872" y="2991097"/>
                </a:cubicBezTo>
                <a:cubicBezTo>
                  <a:pt x="293593" y="3002730"/>
                  <a:pt x="299406" y="3011455"/>
                  <a:pt x="305220" y="3020179"/>
                </a:cubicBezTo>
                <a:cubicBezTo>
                  <a:pt x="308127" y="3034719"/>
                  <a:pt x="311033" y="3043445"/>
                  <a:pt x="325568" y="3055077"/>
                </a:cubicBezTo>
                <a:cubicBezTo>
                  <a:pt x="322661" y="3049261"/>
                  <a:pt x="319754" y="3043445"/>
                  <a:pt x="316847" y="3037628"/>
                </a:cubicBezTo>
                <a:cubicBezTo>
                  <a:pt x="319754" y="3037628"/>
                  <a:pt x="322661" y="3037628"/>
                  <a:pt x="325568" y="3037628"/>
                </a:cubicBezTo>
                <a:cubicBezTo>
                  <a:pt x="322661" y="3034719"/>
                  <a:pt x="322661" y="3034719"/>
                  <a:pt x="322661" y="3031811"/>
                </a:cubicBezTo>
                <a:cubicBezTo>
                  <a:pt x="313941" y="3025995"/>
                  <a:pt x="319754" y="3008546"/>
                  <a:pt x="302313" y="3011455"/>
                </a:cubicBezTo>
                <a:cubicBezTo>
                  <a:pt x="302313" y="3011455"/>
                  <a:pt x="302313" y="3005638"/>
                  <a:pt x="302313" y="3005638"/>
                </a:cubicBezTo>
                <a:cubicBezTo>
                  <a:pt x="313941" y="2999822"/>
                  <a:pt x="302313" y="2994005"/>
                  <a:pt x="299406" y="2991097"/>
                </a:cubicBezTo>
                <a:lnTo>
                  <a:pt x="282991" y="2977412"/>
                </a:lnTo>
                <a:lnTo>
                  <a:pt x="284872" y="2973648"/>
                </a:lnTo>
                <a:cubicBezTo>
                  <a:pt x="281965" y="2976556"/>
                  <a:pt x="281965" y="2976556"/>
                  <a:pt x="281965" y="2976556"/>
                </a:cubicBezTo>
                <a:lnTo>
                  <a:pt x="282991" y="2977412"/>
                </a:lnTo>
                <a:lnTo>
                  <a:pt x="279058" y="2985281"/>
                </a:lnTo>
                <a:cubicBezTo>
                  <a:pt x="264524" y="2973648"/>
                  <a:pt x="209293" y="2845689"/>
                  <a:pt x="206387" y="2825331"/>
                </a:cubicBezTo>
                <a:cubicBezTo>
                  <a:pt x="209293" y="2834056"/>
                  <a:pt x="212201" y="2842780"/>
                  <a:pt x="218015" y="2851505"/>
                </a:cubicBezTo>
                <a:cubicBezTo>
                  <a:pt x="220921" y="2857322"/>
                  <a:pt x="226735" y="2863138"/>
                  <a:pt x="229641" y="2868954"/>
                </a:cubicBezTo>
                <a:cubicBezTo>
                  <a:pt x="218015" y="2834056"/>
                  <a:pt x="206387" y="2802066"/>
                  <a:pt x="191853" y="2767168"/>
                </a:cubicBezTo>
                <a:cubicBezTo>
                  <a:pt x="191853" y="2761351"/>
                  <a:pt x="191853" y="2755535"/>
                  <a:pt x="183132" y="2761351"/>
                </a:cubicBezTo>
                <a:cubicBezTo>
                  <a:pt x="180225" y="2758443"/>
                  <a:pt x="180225" y="2752627"/>
                  <a:pt x="177318" y="2749719"/>
                </a:cubicBezTo>
                <a:cubicBezTo>
                  <a:pt x="177318" y="2746811"/>
                  <a:pt x="180225" y="2740995"/>
                  <a:pt x="177318" y="2738087"/>
                </a:cubicBezTo>
                <a:cubicBezTo>
                  <a:pt x="174412" y="2729362"/>
                  <a:pt x="168598" y="2717729"/>
                  <a:pt x="168598" y="2706097"/>
                </a:cubicBezTo>
                <a:cubicBezTo>
                  <a:pt x="171504" y="2691556"/>
                  <a:pt x="168598" y="2674107"/>
                  <a:pt x="162784" y="2659566"/>
                </a:cubicBezTo>
                <a:cubicBezTo>
                  <a:pt x="154063" y="2650841"/>
                  <a:pt x="154063" y="2639208"/>
                  <a:pt x="145343" y="2627576"/>
                </a:cubicBezTo>
                <a:cubicBezTo>
                  <a:pt x="136623" y="2618852"/>
                  <a:pt x="133715" y="2604310"/>
                  <a:pt x="133715" y="2589770"/>
                </a:cubicBezTo>
                <a:cubicBezTo>
                  <a:pt x="130809" y="2581046"/>
                  <a:pt x="133715" y="2569412"/>
                  <a:pt x="130809" y="2560688"/>
                </a:cubicBezTo>
                <a:cubicBezTo>
                  <a:pt x="127901" y="2546147"/>
                  <a:pt x="127901" y="2531606"/>
                  <a:pt x="119181" y="2519974"/>
                </a:cubicBezTo>
                <a:cubicBezTo>
                  <a:pt x="113367" y="2517065"/>
                  <a:pt x="113367" y="2511249"/>
                  <a:pt x="113367" y="2505433"/>
                </a:cubicBezTo>
                <a:cubicBezTo>
                  <a:pt x="110461" y="2479259"/>
                  <a:pt x="110461" y="2455993"/>
                  <a:pt x="107554" y="2432729"/>
                </a:cubicBezTo>
                <a:cubicBezTo>
                  <a:pt x="104647" y="2406555"/>
                  <a:pt x="98833" y="2380381"/>
                  <a:pt x="95926" y="2354208"/>
                </a:cubicBezTo>
                <a:cubicBezTo>
                  <a:pt x="93020" y="2325126"/>
                  <a:pt x="93020" y="2296044"/>
                  <a:pt x="90112" y="2266963"/>
                </a:cubicBezTo>
                <a:cubicBezTo>
                  <a:pt x="90112" y="2246606"/>
                  <a:pt x="90112" y="2229156"/>
                  <a:pt x="90112" y="2211707"/>
                </a:cubicBezTo>
                <a:cubicBezTo>
                  <a:pt x="90112" y="2197167"/>
                  <a:pt x="90112" y="2182626"/>
                  <a:pt x="90112" y="2170993"/>
                </a:cubicBezTo>
                <a:cubicBezTo>
                  <a:pt x="90112" y="2159361"/>
                  <a:pt x="93020" y="2144819"/>
                  <a:pt x="90112" y="2139003"/>
                </a:cubicBezTo>
                <a:cubicBezTo>
                  <a:pt x="72672" y="2127371"/>
                  <a:pt x="93020" y="2115738"/>
                  <a:pt x="87206" y="2104105"/>
                </a:cubicBezTo>
                <a:cubicBezTo>
                  <a:pt x="84298" y="2101197"/>
                  <a:pt x="90112" y="2092473"/>
                  <a:pt x="90112" y="2083748"/>
                </a:cubicBezTo>
                <a:cubicBezTo>
                  <a:pt x="90112" y="2083748"/>
                  <a:pt x="87206" y="2083748"/>
                  <a:pt x="87206" y="2083748"/>
                </a:cubicBezTo>
                <a:cubicBezTo>
                  <a:pt x="84298" y="2086656"/>
                  <a:pt x="84298" y="2092473"/>
                  <a:pt x="81392" y="2098289"/>
                </a:cubicBezTo>
                <a:cubicBezTo>
                  <a:pt x="81392" y="2095381"/>
                  <a:pt x="78485" y="2095381"/>
                  <a:pt x="78485" y="2095381"/>
                </a:cubicBezTo>
                <a:cubicBezTo>
                  <a:pt x="81392" y="2083748"/>
                  <a:pt x="87206" y="2072115"/>
                  <a:pt x="93020" y="2057574"/>
                </a:cubicBezTo>
                <a:cubicBezTo>
                  <a:pt x="93020" y="2063391"/>
                  <a:pt x="93020" y="2066299"/>
                  <a:pt x="95926" y="2072115"/>
                </a:cubicBezTo>
                <a:cubicBezTo>
                  <a:pt x="98833" y="2057574"/>
                  <a:pt x="98833" y="2048850"/>
                  <a:pt x="101740" y="2037218"/>
                </a:cubicBezTo>
                <a:cubicBezTo>
                  <a:pt x="101740" y="2037218"/>
                  <a:pt x="98833" y="2037218"/>
                  <a:pt x="95926" y="2040126"/>
                </a:cubicBezTo>
                <a:cubicBezTo>
                  <a:pt x="95926" y="2037218"/>
                  <a:pt x="93020" y="2034309"/>
                  <a:pt x="93020" y="2031401"/>
                </a:cubicBezTo>
                <a:cubicBezTo>
                  <a:pt x="93020" y="2013952"/>
                  <a:pt x="93020" y="1999411"/>
                  <a:pt x="93020" y="1984870"/>
                </a:cubicBezTo>
                <a:cubicBezTo>
                  <a:pt x="90112" y="1970330"/>
                  <a:pt x="87206" y="1955788"/>
                  <a:pt x="84298" y="1944156"/>
                </a:cubicBezTo>
                <a:cubicBezTo>
                  <a:pt x="84298" y="1944156"/>
                  <a:pt x="84298" y="1947064"/>
                  <a:pt x="81392" y="1949972"/>
                </a:cubicBezTo>
                <a:cubicBezTo>
                  <a:pt x="81392" y="1938340"/>
                  <a:pt x="84298" y="1932523"/>
                  <a:pt x="84298" y="1923799"/>
                </a:cubicBezTo>
                <a:cubicBezTo>
                  <a:pt x="84298" y="1912166"/>
                  <a:pt x="81392" y="1900533"/>
                  <a:pt x="78485" y="1888901"/>
                </a:cubicBezTo>
                <a:cubicBezTo>
                  <a:pt x="81392" y="1891809"/>
                  <a:pt x="81392" y="1894717"/>
                  <a:pt x="81392" y="1897625"/>
                </a:cubicBezTo>
                <a:cubicBezTo>
                  <a:pt x="84298" y="1897625"/>
                  <a:pt x="84298" y="1894717"/>
                  <a:pt x="87206" y="1894717"/>
                </a:cubicBezTo>
                <a:cubicBezTo>
                  <a:pt x="93020" y="1871451"/>
                  <a:pt x="98833" y="1848187"/>
                  <a:pt x="104647" y="1824921"/>
                </a:cubicBezTo>
                <a:cubicBezTo>
                  <a:pt x="104647" y="1824921"/>
                  <a:pt x="104647" y="1824921"/>
                  <a:pt x="104647" y="1827829"/>
                </a:cubicBezTo>
                <a:cubicBezTo>
                  <a:pt x="101740" y="1859819"/>
                  <a:pt x="95926" y="1891809"/>
                  <a:pt x="90112" y="1923799"/>
                </a:cubicBezTo>
                <a:cubicBezTo>
                  <a:pt x="98833" y="1903441"/>
                  <a:pt x="104647" y="1883085"/>
                  <a:pt x="107554" y="1859819"/>
                </a:cubicBezTo>
                <a:cubicBezTo>
                  <a:pt x="116275" y="1816197"/>
                  <a:pt x="122088" y="1772574"/>
                  <a:pt x="127901" y="1728951"/>
                </a:cubicBezTo>
                <a:cubicBezTo>
                  <a:pt x="130809" y="1726043"/>
                  <a:pt x="127901" y="1723135"/>
                  <a:pt x="127901" y="1717318"/>
                </a:cubicBezTo>
                <a:cubicBezTo>
                  <a:pt x="122088" y="1726043"/>
                  <a:pt x="116275" y="1731860"/>
                  <a:pt x="110461" y="1740584"/>
                </a:cubicBezTo>
                <a:cubicBezTo>
                  <a:pt x="110461" y="1731860"/>
                  <a:pt x="110461" y="1723135"/>
                  <a:pt x="110461" y="1714410"/>
                </a:cubicBezTo>
                <a:cubicBezTo>
                  <a:pt x="116275" y="1714410"/>
                  <a:pt x="116275" y="1717318"/>
                  <a:pt x="122088" y="1717318"/>
                </a:cubicBezTo>
                <a:cubicBezTo>
                  <a:pt x="122088" y="1711502"/>
                  <a:pt x="124995" y="1705686"/>
                  <a:pt x="127901" y="1702778"/>
                </a:cubicBezTo>
                <a:cubicBezTo>
                  <a:pt x="124995" y="1702778"/>
                  <a:pt x="124995" y="1702778"/>
                  <a:pt x="122088" y="1702778"/>
                </a:cubicBezTo>
                <a:cubicBezTo>
                  <a:pt x="122088" y="1699870"/>
                  <a:pt x="119181" y="1696962"/>
                  <a:pt x="119181" y="1694054"/>
                </a:cubicBezTo>
                <a:cubicBezTo>
                  <a:pt x="122088" y="1688237"/>
                  <a:pt x="124995" y="1679512"/>
                  <a:pt x="127901" y="1670788"/>
                </a:cubicBezTo>
                <a:cubicBezTo>
                  <a:pt x="136623" y="1650431"/>
                  <a:pt x="139529" y="1632982"/>
                  <a:pt x="136623" y="1609716"/>
                </a:cubicBezTo>
                <a:cubicBezTo>
                  <a:pt x="122088" y="1621349"/>
                  <a:pt x="122088" y="1624257"/>
                  <a:pt x="127901" y="1641706"/>
                </a:cubicBezTo>
                <a:cubicBezTo>
                  <a:pt x="127901" y="1638798"/>
                  <a:pt x="130809" y="1632982"/>
                  <a:pt x="130809" y="1630074"/>
                </a:cubicBezTo>
                <a:cubicBezTo>
                  <a:pt x="130809" y="1630074"/>
                  <a:pt x="133715" y="1630074"/>
                  <a:pt x="133715" y="1630074"/>
                </a:cubicBezTo>
                <a:cubicBezTo>
                  <a:pt x="130809" y="1641706"/>
                  <a:pt x="127901" y="1650431"/>
                  <a:pt x="124995" y="1662064"/>
                </a:cubicBezTo>
                <a:cubicBezTo>
                  <a:pt x="122088" y="1662064"/>
                  <a:pt x="122088" y="1662064"/>
                  <a:pt x="122088" y="1662064"/>
                </a:cubicBezTo>
                <a:cubicBezTo>
                  <a:pt x="122088" y="1656247"/>
                  <a:pt x="122088" y="1653339"/>
                  <a:pt x="122088" y="1650431"/>
                </a:cubicBezTo>
                <a:cubicBezTo>
                  <a:pt x="116275" y="1659155"/>
                  <a:pt x="116275" y="1670788"/>
                  <a:pt x="113367" y="1682420"/>
                </a:cubicBezTo>
                <a:cubicBezTo>
                  <a:pt x="107554" y="1699870"/>
                  <a:pt x="104647" y="1714410"/>
                  <a:pt x="98833" y="1728951"/>
                </a:cubicBezTo>
                <a:cubicBezTo>
                  <a:pt x="98833" y="1731860"/>
                  <a:pt x="98833" y="1734768"/>
                  <a:pt x="98833" y="1734768"/>
                </a:cubicBezTo>
                <a:cubicBezTo>
                  <a:pt x="110461" y="1743492"/>
                  <a:pt x="101740" y="1752216"/>
                  <a:pt x="101740" y="1760941"/>
                </a:cubicBezTo>
                <a:cubicBezTo>
                  <a:pt x="101740" y="1766758"/>
                  <a:pt x="101740" y="1775482"/>
                  <a:pt x="101740" y="1781298"/>
                </a:cubicBezTo>
                <a:cubicBezTo>
                  <a:pt x="98833" y="1798747"/>
                  <a:pt x="104647" y="1816197"/>
                  <a:pt x="87206" y="1830737"/>
                </a:cubicBezTo>
                <a:cubicBezTo>
                  <a:pt x="93020" y="1816197"/>
                  <a:pt x="93020" y="1804564"/>
                  <a:pt x="95926" y="1795839"/>
                </a:cubicBezTo>
                <a:cubicBezTo>
                  <a:pt x="95926" y="1792931"/>
                  <a:pt x="93020" y="1792931"/>
                  <a:pt x="93020" y="1792931"/>
                </a:cubicBezTo>
                <a:cubicBezTo>
                  <a:pt x="87206" y="1804564"/>
                  <a:pt x="78485" y="1813288"/>
                  <a:pt x="75578" y="1824921"/>
                </a:cubicBezTo>
                <a:cubicBezTo>
                  <a:pt x="69764" y="1842370"/>
                  <a:pt x="66858" y="1859819"/>
                  <a:pt x="63951" y="1877268"/>
                </a:cubicBezTo>
                <a:cubicBezTo>
                  <a:pt x="58137" y="1915074"/>
                  <a:pt x="52323" y="1949972"/>
                  <a:pt x="49417" y="1987778"/>
                </a:cubicBezTo>
                <a:cubicBezTo>
                  <a:pt x="49417" y="1987778"/>
                  <a:pt x="46510" y="1990686"/>
                  <a:pt x="46510" y="1990686"/>
                </a:cubicBezTo>
                <a:cubicBezTo>
                  <a:pt x="43603" y="1984870"/>
                  <a:pt x="46510" y="1976146"/>
                  <a:pt x="46510" y="1970330"/>
                </a:cubicBezTo>
                <a:cubicBezTo>
                  <a:pt x="46510" y="1964513"/>
                  <a:pt x="43603" y="1955788"/>
                  <a:pt x="43603" y="1949972"/>
                </a:cubicBezTo>
                <a:cubicBezTo>
                  <a:pt x="49417" y="1958697"/>
                  <a:pt x="20348" y="1967422"/>
                  <a:pt x="37789" y="1976146"/>
                </a:cubicBezTo>
                <a:cubicBezTo>
                  <a:pt x="37789" y="1984870"/>
                  <a:pt x="34883" y="1993595"/>
                  <a:pt x="37789" y="1999411"/>
                </a:cubicBezTo>
                <a:cubicBezTo>
                  <a:pt x="43603" y="2013952"/>
                  <a:pt x="37789" y="2019768"/>
                  <a:pt x="23255" y="2025584"/>
                </a:cubicBezTo>
                <a:cubicBezTo>
                  <a:pt x="20348" y="2019768"/>
                  <a:pt x="20348" y="2013952"/>
                  <a:pt x="17441" y="2008136"/>
                </a:cubicBezTo>
                <a:cubicBezTo>
                  <a:pt x="17441" y="2005228"/>
                  <a:pt x="17441" y="1999411"/>
                  <a:pt x="17441" y="1996503"/>
                </a:cubicBezTo>
                <a:cubicBezTo>
                  <a:pt x="5814" y="1987778"/>
                  <a:pt x="0" y="1973238"/>
                  <a:pt x="0" y="1958697"/>
                </a:cubicBezTo>
                <a:cubicBezTo>
                  <a:pt x="0" y="1952880"/>
                  <a:pt x="5814" y="1947064"/>
                  <a:pt x="5814" y="1941248"/>
                </a:cubicBezTo>
                <a:cubicBezTo>
                  <a:pt x="8720" y="1885993"/>
                  <a:pt x="17441" y="1833645"/>
                  <a:pt x="34883" y="1781298"/>
                </a:cubicBezTo>
                <a:cubicBezTo>
                  <a:pt x="49417" y="1746400"/>
                  <a:pt x="40696" y="1708594"/>
                  <a:pt x="66858" y="1676604"/>
                </a:cubicBezTo>
                <a:cubicBezTo>
                  <a:pt x="78485" y="1664972"/>
                  <a:pt x="78485" y="1641706"/>
                  <a:pt x="84298" y="1621349"/>
                </a:cubicBezTo>
                <a:cubicBezTo>
                  <a:pt x="78485" y="1624257"/>
                  <a:pt x="78485" y="1624257"/>
                  <a:pt x="72672" y="1630074"/>
                </a:cubicBezTo>
                <a:cubicBezTo>
                  <a:pt x="84298" y="1603900"/>
                  <a:pt x="93020" y="1580635"/>
                  <a:pt x="101740" y="1554461"/>
                </a:cubicBezTo>
                <a:cubicBezTo>
                  <a:pt x="104647" y="1560277"/>
                  <a:pt x="107554" y="1563185"/>
                  <a:pt x="107554" y="1566093"/>
                </a:cubicBezTo>
                <a:cubicBezTo>
                  <a:pt x="110461" y="1560277"/>
                  <a:pt x="110461" y="1554461"/>
                  <a:pt x="113367" y="1554461"/>
                </a:cubicBezTo>
                <a:cubicBezTo>
                  <a:pt x="124995" y="1551553"/>
                  <a:pt x="124995" y="1542829"/>
                  <a:pt x="127901" y="1534104"/>
                </a:cubicBezTo>
                <a:cubicBezTo>
                  <a:pt x="130809" y="1525379"/>
                  <a:pt x="136623" y="1516655"/>
                  <a:pt x="136623" y="1507931"/>
                </a:cubicBezTo>
                <a:cubicBezTo>
                  <a:pt x="139529" y="1502114"/>
                  <a:pt x="136623" y="1496298"/>
                  <a:pt x="136623" y="1493389"/>
                </a:cubicBezTo>
                <a:cubicBezTo>
                  <a:pt x="136623" y="1490481"/>
                  <a:pt x="136623" y="1487573"/>
                  <a:pt x="136623" y="1487573"/>
                </a:cubicBezTo>
                <a:cubicBezTo>
                  <a:pt x="148250" y="1470124"/>
                  <a:pt x="156970" y="1452675"/>
                  <a:pt x="165691" y="1438134"/>
                </a:cubicBezTo>
                <a:cubicBezTo>
                  <a:pt x="168598" y="1438134"/>
                  <a:pt x="168598" y="1438134"/>
                  <a:pt x="168598" y="1438134"/>
                </a:cubicBezTo>
                <a:cubicBezTo>
                  <a:pt x="154063" y="1481757"/>
                  <a:pt x="142436" y="1525379"/>
                  <a:pt x="127901" y="1571910"/>
                </a:cubicBezTo>
                <a:cubicBezTo>
                  <a:pt x="127901" y="1571910"/>
                  <a:pt x="130809" y="1571910"/>
                  <a:pt x="133715" y="1571910"/>
                </a:cubicBezTo>
                <a:cubicBezTo>
                  <a:pt x="136623" y="1566093"/>
                  <a:pt x="136623" y="1560277"/>
                  <a:pt x="139529" y="1551553"/>
                </a:cubicBezTo>
                <a:cubicBezTo>
                  <a:pt x="145343" y="1539921"/>
                  <a:pt x="148250" y="1525379"/>
                  <a:pt x="151157" y="1510839"/>
                </a:cubicBezTo>
                <a:cubicBezTo>
                  <a:pt x="151157" y="1510839"/>
                  <a:pt x="156970" y="1510839"/>
                  <a:pt x="156970" y="1507931"/>
                </a:cubicBezTo>
                <a:cubicBezTo>
                  <a:pt x="159877" y="1505023"/>
                  <a:pt x="168598" y="1496298"/>
                  <a:pt x="165691" y="1493389"/>
                </a:cubicBezTo>
                <a:cubicBezTo>
                  <a:pt x="159877" y="1484665"/>
                  <a:pt x="165691" y="1478849"/>
                  <a:pt x="168598" y="1470124"/>
                </a:cubicBezTo>
                <a:cubicBezTo>
                  <a:pt x="174412" y="1452675"/>
                  <a:pt x="177318" y="1435226"/>
                  <a:pt x="183132" y="1417777"/>
                </a:cubicBezTo>
                <a:cubicBezTo>
                  <a:pt x="183132" y="1417777"/>
                  <a:pt x="180225" y="1414869"/>
                  <a:pt x="183132" y="1411960"/>
                </a:cubicBezTo>
                <a:cubicBezTo>
                  <a:pt x="183132" y="1400328"/>
                  <a:pt x="183132" y="1391604"/>
                  <a:pt x="183132" y="1379971"/>
                </a:cubicBezTo>
                <a:cubicBezTo>
                  <a:pt x="186039" y="1377062"/>
                  <a:pt x="188946" y="1377062"/>
                  <a:pt x="188946" y="1374154"/>
                </a:cubicBezTo>
                <a:cubicBezTo>
                  <a:pt x="188946" y="1374154"/>
                  <a:pt x="188946" y="1371246"/>
                  <a:pt x="186039" y="1371246"/>
                </a:cubicBezTo>
                <a:cubicBezTo>
                  <a:pt x="183132" y="1374154"/>
                  <a:pt x="180225" y="1377062"/>
                  <a:pt x="174412" y="1377062"/>
                </a:cubicBezTo>
                <a:cubicBezTo>
                  <a:pt x="183132" y="1336348"/>
                  <a:pt x="188946" y="1298542"/>
                  <a:pt x="197666" y="1257827"/>
                </a:cubicBezTo>
                <a:cubicBezTo>
                  <a:pt x="194759" y="1260736"/>
                  <a:pt x="191853" y="1263644"/>
                  <a:pt x="188946" y="1269461"/>
                </a:cubicBezTo>
                <a:cubicBezTo>
                  <a:pt x="188946" y="1263644"/>
                  <a:pt x="191853" y="1257827"/>
                  <a:pt x="194759" y="1252011"/>
                </a:cubicBezTo>
                <a:cubicBezTo>
                  <a:pt x="206387" y="1231655"/>
                  <a:pt x="215107" y="1211297"/>
                  <a:pt x="220921" y="1188032"/>
                </a:cubicBezTo>
                <a:cubicBezTo>
                  <a:pt x="226735" y="1167675"/>
                  <a:pt x="235455" y="1147317"/>
                  <a:pt x="241269" y="1126960"/>
                </a:cubicBezTo>
                <a:cubicBezTo>
                  <a:pt x="244176" y="1115328"/>
                  <a:pt x="249990" y="1103694"/>
                  <a:pt x="255804" y="1092062"/>
                </a:cubicBezTo>
                <a:cubicBezTo>
                  <a:pt x="258710" y="1086246"/>
                  <a:pt x="261617" y="1077522"/>
                  <a:pt x="264524" y="1071705"/>
                </a:cubicBezTo>
                <a:cubicBezTo>
                  <a:pt x="267431" y="1060072"/>
                  <a:pt x="270338" y="1048440"/>
                  <a:pt x="276151" y="1039715"/>
                </a:cubicBezTo>
                <a:cubicBezTo>
                  <a:pt x="299406" y="1001909"/>
                  <a:pt x="316847" y="961195"/>
                  <a:pt x="345916" y="929205"/>
                </a:cubicBezTo>
                <a:cubicBezTo>
                  <a:pt x="360450" y="911755"/>
                  <a:pt x="369171" y="888490"/>
                  <a:pt x="383705" y="871041"/>
                </a:cubicBezTo>
                <a:cubicBezTo>
                  <a:pt x="415680" y="833235"/>
                  <a:pt x="447656" y="798336"/>
                  <a:pt x="479631" y="760530"/>
                </a:cubicBezTo>
                <a:cubicBezTo>
                  <a:pt x="488352" y="754714"/>
                  <a:pt x="494165" y="748898"/>
                  <a:pt x="502886" y="743082"/>
                </a:cubicBezTo>
                <a:cubicBezTo>
                  <a:pt x="517421" y="725632"/>
                  <a:pt x="534862" y="711092"/>
                  <a:pt x="552302" y="696551"/>
                </a:cubicBezTo>
                <a:cubicBezTo>
                  <a:pt x="561024" y="687826"/>
                  <a:pt x="569744" y="679102"/>
                  <a:pt x="578464" y="670377"/>
                </a:cubicBezTo>
                <a:cubicBezTo>
                  <a:pt x="601719" y="652929"/>
                  <a:pt x="627880" y="632571"/>
                  <a:pt x="654043" y="612214"/>
                </a:cubicBezTo>
                <a:cubicBezTo>
                  <a:pt x="680205" y="591857"/>
                  <a:pt x="703459" y="562775"/>
                  <a:pt x="735434" y="551142"/>
                </a:cubicBezTo>
                <a:cubicBezTo>
                  <a:pt x="738341" y="551142"/>
                  <a:pt x="738341" y="548234"/>
                  <a:pt x="738341" y="548234"/>
                </a:cubicBezTo>
                <a:cubicBezTo>
                  <a:pt x="744155" y="542418"/>
                  <a:pt x="752875" y="536601"/>
                  <a:pt x="758689" y="533693"/>
                </a:cubicBezTo>
                <a:cubicBezTo>
                  <a:pt x="793572" y="510428"/>
                  <a:pt x="831361" y="487162"/>
                  <a:pt x="866243" y="466806"/>
                </a:cubicBezTo>
                <a:cubicBezTo>
                  <a:pt x="869150" y="463898"/>
                  <a:pt x="872057" y="460989"/>
                  <a:pt x="874963" y="460989"/>
                </a:cubicBezTo>
                <a:cubicBezTo>
                  <a:pt x="895312" y="452264"/>
                  <a:pt x="915660" y="446448"/>
                  <a:pt x="936007" y="437724"/>
                </a:cubicBezTo>
                <a:cubicBezTo>
                  <a:pt x="936007" y="437724"/>
                  <a:pt x="938914" y="437724"/>
                  <a:pt x="938914" y="437724"/>
                </a:cubicBezTo>
                <a:cubicBezTo>
                  <a:pt x="941821" y="440632"/>
                  <a:pt x="941821" y="443540"/>
                  <a:pt x="944728" y="449356"/>
                </a:cubicBezTo>
                <a:cubicBezTo>
                  <a:pt x="982517" y="426091"/>
                  <a:pt x="1020306" y="402826"/>
                  <a:pt x="1061002" y="379560"/>
                </a:cubicBezTo>
                <a:cubicBezTo>
                  <a:pt x="1061002" y="382468"/>
                  <a:pt x="1061002" y="382468"/>
                  <a:pt x="1061002" y="385377"/>
                </a:cubicBezTo>
                <a:cubicBezTo>
                  <a:pt x="967983" y="434816"/>
                  <a:pt x="877870" y="495887"/>
                  <a:pt x="802292" y="574408"/>
                </a:cubicBezTo>
                <a:cubicBezTo>
                  <a:pt x="808106" y="571499"/>
                  <a:pt x="813920" y="565683"/>
                  <a:pt x="819734" y="559867"/>
                </a:cubicBezTo>
                <a:cubicBezTo>
                  <a:pt x="837174" y="548234"/>
                  <a:pt x="851709" y="539510"/>
                  <a:pt x="866243" y="527877"/>
                </a:cubicBezTo>
                <a:cubicBezTo>
                  <a:pt x="880777" y="519152"/>
                  <a:pt x="895312" y="513336"/>
                  <a:pt x="909846" y="507520"/>
                </a:cubicBezTo>
                <a:cubicBezTo>
                  <a:pt x="906938" y="504612"/>
                  <a:pt x="906938" y="504612"/>
                  <a:pt x="906938" y="501704"/>
                </a:cubicBezTo>
                <a:cubicBezTo>
                  <a:pt x="895312" y="507520"/>
                  <a:pt x="886591" y="510428"/>
                  <a:pt x="877870" y="516244"/>
                </a:cubicBezTo>
                <a:cubicBezTo>
                  <a:pt x="904032" y="498796"/>
                  <a:pt x="930194" y="478438"/>
                  <a:pt x="959263" y="460989"/>
                </a:cubicBezTo>
                <a:cubicBezTo>
                  <a:pt x="959263" y="460989"/>
                  <a:pt x="959263" y="463898"/>
                  <a:pt x="959263" y="463898"/>
                </a:cubicBezTo>
                <a:cubicBezTo>
                  <a:pt x="953449" y="469714"/>
                  <a:pt x="947635" y="475530"/>
                  <a:pt x="941821" y="478438"/>
                </a:cubicBezTo>
                <a:cubicBezTo>
                  <a:pt x="973797" y="466806"/>
                  <a:pt x="999958" y="443540"/>
                  <a:pt x="1034841" y="440632"/>
                </a:cubicBezTo>
                <a:cubicBezTo>
                  <a:pt x="1020306" y="449356"/>
                  <a:pt x="1005772" y="455173"/>
                  <a:pt x="991238" y="463898"/>
                </a:cubicBezTo>
                <a:cubicBezTo>
                  <a:pt x="927287" y="501704"/>
                  <a:pt x="866243" y="542418"/>
                  <a:pt x="802292" y="583132"/>
                </a:cubicBezTo>
                <a:cubicBezTo>
                  <a:pt x="799385" y="586041"/>
                  <a:pt x="790665" y="586041"/>
                  <a:pt x="784851" y="588949"/>
                </a:cubicBezTo>
                <a:cubicBezTo>
                  <a:pt x="784851" y="588949"/>
                  <a:pt x="781944" y="591857"/>
                  <a:pt x="779037" y="591857"/>
                </a:cubicBezTo>
                <a:cubicBezTo>
                  <a:pt x="787758" y="603489"/>
                  <a:pt x="773223" y="603489"/>
                  <a:pt x="770317" y="609306"/>
                </a:cubicBezTo>
                <a:cubicBezTo>
                  <a:pt x="770317" y="606397"/>
                  <a:pt x="767410" y="603489"/>
                  <a:pt x="767410" y="600581"/>
                </a:cubicBezTo>
                <a:cubicBezTo>
                  <a:pt x="764503" y="603489"/>
                  <a:pt x="764503" y="603489"/>
                  <a:pt x="761596" y="606397"/>
                </a:cubicBezTo>
                <a:cubicBezTo>
                  <a:pt x="720900" y="641295"/>
                  <a:pt x="683111" y="679102"/>
                  <a:pt x="642415" y="714000"/>
                </a:cubicBezTo>
                <a:cubicBezTo>
                  <a:pt x="572651" y="772164"/>
                  <a:pt x="517421" y="841959"/>
                  <a:pt x="468004" y="917572"/>
                </a:cubicBezTo>
                <a:cubicBezTo>
                  <a:pt x="468004" y="920480"/>
                  <a:pt x="465097" y="923388"/>
                  <a:pt x="465097" y="926297"/>
                </a:cubicBezTo>
                <a:cubicBezTo>
                  <a:pt x="473818" y="923388"/>
                  <a:pt x="479631" y="917572"/>
                  <a:pt x="485445" y="914663"/>
                </a:cubicBezTo>
                <a:cubicBezTo>
                  <a:pt x="485445" y="914663"/>
                  <a:pt x="485445" y="914663"/>
                  <a:pt x="485445" y="917572"/>
                </a:cubicBezTo>
                <a:cubicBezTo>
                  <a:pt x="465097" y="946653"/>
                  <a:pt x="441842" y="975735"/>
                  <a:pt x="421494" y="1004817"/>
                </a:cubicBezTo>
                <a:cubicBezTo>
                  <a:pt x="421494" y="1007725"/>
                  <a:pt x="424401" y="1007725"/>
                  <a:pt x="424401" y="1007725"/>
                </a:cubicBezTo>
                <a:cubicBezTo>
                  <a:pt x="433122" y="999001"/>
                  <a:pt x="438935" y="990276"/>
                  <a:pt x="444749" y="981551"/>
                </a:cubicBezTo>
                <a:cubicBezTo>
                  <a:pt x="482538" y="940837"/>
                  <a:pt x="517421" y="894307"/>
                  <a:pt x="555210" y="856500"/>
                </a:cubicBezTo>
                <a:cubicBezTo>
                  <a:pt x="566837" y="844868"/>
                  <a:pt x="575558" y="830326"/>
                  <a:pt x="590091" y="821602"/>
                </a:cubicBezTo>
                <a:cubicBezTo>
                  <a:pt x="616253" y="798336"/>
                  <a:pt x="639508" y="775072"/>
                  <a:pt x="665670" y="754714"/>
                </a:cubicBezTo>
                <a:cubicBezTo>
                  <a:pt x="700552" y="728541"/>
                  <a:pt x="735434" y="693643"/>
                  <a:pt x="776131" y="670377"/>
                </a:cubicBezTo>
                <a:cubicBezTo>
                  <a:pt x="781944" y="667469"/>
                  <a:pt x="787758" y="658745"/>
                  <a:pt x="796478" y="652929"/>
                </a:cubicBezTo>
                <a:cubicBezTo>
                  <a:pt x="799385" y="650020"/>
                  <a:pt x="808106" y="650020"/>
                  <a:pt x="811012" y="647111"/>
                </a:cubicBezTo>
                <a:cubicBezTo>
                  <a:pt x="828454" y="626755"/>
                  <a:pt x="854615" y="612214"/>
                  <a:pt x="880777" y="597673"/>
                </a:cubicBezTo>
                <a:cubicBezTo>
                  <a:pt x="880777" y="597673"/>
                  <a:pt x="883684" y="594765"/>
                  <a:pt x="886591" y="594765"/>
                </a:cubicBezTo>
                <a:cubicBezTo>
                  <a:pt x="886591" y="594765"/>
                  <a:pt x="886591" y="597673"/>
                  <a:pt x="889498" y="597673"/>
                </a:cubicBezTo>
                <a:cubicBezTo>
                  <a:pt x="880777" y="603489"/>
                  <a:pt x="872057" y="609306"/>
                  <a:pt x="866243" y="615122"/>
                </a:cubicBezTo>
                <a:cubicBezTo>
                  <a:pt x="866243" y="615122"/>
                  <a:pt x="866243" y="618031"/>
                  <a:pt x="866243" y="618031"/>
                </a:cubicBezTo>
                <a:cubicBezTo>
                  <a:pt x="872057" y="615122"/>
                  <a:pt x="877870" y="612214"/>
                  <a:pt x="883684" y="609306"/>
                </a:cubicBezTo>
                <a:cubicBezTo>
                  <a:pt x="883684" y="609306"/>
                  <a:pt x="883684" y="609306"/>
                  <a:pt x="886591" y="609306"/>
                </a:cubicBezTo>
                <a:cubicBezTo>
                  <a:pt x="880777" y="615122"/>
                  <a:pt x="877870" y="618031"/>
                  <a:pt x="874963" y="620939"/>
                </a:cubicBezTo>
                <a:cubicBezTo>
                  <a:pt x="874963" y="620939"/>
                  <a:pt x="874963" y="623847"/>
                  <a:pt x="877870" y="623847"/>
                </a:cubicBezTo>
                <a:cubicBezTo>
                  <a:pt x="880777" y="620939"/>
                  <a:pt x="886591" y="618031"/>
                  <a:pt x="886591" y="615122"/>
                </a:cubicBezTo>
                <a:cubicBezTo>
                  <a:pt x="895312" y="597673"/>
                  <a:pt x="909846" y="591857"/>
                  <a:pt x="927287" y="588949"/>
                </a:cubicBezTo>
                <a:cubicBezTo>
                  <a:pt x="924380" y="591857"/>
                  <a:pt x="924380" y="594765"/>
                  <a:pt x="921474" y="597673"/>
                </a:cubicBezTo>
                <a:cubicBezTo>
                  <a:pt x="924380" y="600581"/>
                  <a:pt x="927287" y="597673"/>
                  <a:pt x="930194" y="594765"/>
                </a:cubicBezTo>
                <a:cubicBezTo>
                  <a:pt x="967983" y="559867"/>
                  <a:pt x="1005772" y="519152"/>
                  <a:pt x="1046468" y="484254"/>
                </a:cubicBezTo>
                <a:cubicBezTo>
                  <a:pt x="1110419" y="428999"/>
                  <a:pt x="1177276" y="373744"/>
                  <a:pt x="1247041" y="324305"/>
                </a:cubicBezTo>
                <a:cubicBezTo>
                  <a:pt x="1296457" y="289407"/>
                  <a:pt x="1348781" y="260325"/>
                  <a:pt x="1404011" y="228335"/>
                </a:cubicBezTo>
                <a:cubicBezTo>
                  <a:pt x="1435986" y="207978"/>
                  <a:pt x="1470869" y="190530"/>
                  <a:pt x="1505751" y="173080"/>
                </a:cubicBezTo>
                <a:cubicBezTo>
                  <a:pt x="1549354" y="152723"/>
                  <a:pt x="1592957" y="135274"/>
                  <a:pt x="1636560" y="117825"/>
                </a:cubicBezTo>
                <a:cubicBezTo>
                  <a:pt x="1662721" y="106192"/>
                  <a:pt x="1691790" y="94559"/>
                  <a:pt x="1720858" y="94559"/>
                </a:cubicBezTo>
                <a:cubicBezTo>
                  <a:pt x="1508658" y="187621"/>
                  <a:pt x="1302271" y="298131"/>
                  <a:pt x="1127860" y="455173"/>
                </a:cubicBezTo>
                <a:cubicBezTo>
                  <a:pt x="1136581" y="455173"/>
                  <a:pt x="1139487" y="452264"/>
                  <a:pt x="1145301" y="449356"/>
                </a:cubicBezTo>
                <a:cubicBezTo>
                  <a:pt x="1165649" y="437724"/>
                  <a:pt x="1177276" y="411550"/>
                  <a:pt x="1200531" y="405734"/>
                </a:cubicBezTo>
                <a:cubicBezTo>
                  <a:pt x="1203438" y="405734"/>
                  <a:pt x="1203438" y="405734"/>
                  <a:pt x="1203438" y="402826"/>
                </a:cubicBezTo>
                <a:cubicBezTo>
                  <a:pt x="1209252" y="397009"/>
                  <a:pt x="1212159" y="391193"/>
                  <a:pt x="1217973" y="388285"/>
                </a:cubicBezTo>
                <a:cubicBezTo>
                  <a:pt x="1229600" y="379560"/>
                  <a:pt x="1244134" y="373744"/>
                  <a:pt x="1255762" y="365019"/>
                </a:cubicBezTo>
                <a:cubicBezTo>
                  <a:pt x="1284830" y="350479"/>
                  <a:pt x="1305178" y="327213"/>
                  <a:pt x="1334247" y="312673"/>
                </a:cubicBezTo>
                <a:cubicBezTo>
                  <a:pt x="1395291" y="283591"/>
                  <a:pt x="1453428" y="248693"/>
                  <a:pt x="1514472" y="216702"/>
                </a:cubicBezTo>
                <a:cubicBezTo>
                  <a:pt x="1546447" y="199254"/>
                  <a:pt x="1578423" y="184712"/>
                  <a:pt x="1613305" y="173080"/>
                </a:cubicBezTo>
                <a:cubicBezTo>
                  <a:pt x="1633652" y="164356"/>
                  <a:pt x="1659814" y="158539"/>
                  <a:pt x="1683069" y="149815"/>
                </a:cubicBezTo>
                <a:cubicBezTo>
                  <a:pt x="1709231" y="143998"/>
                  <a:pt x="1732486" y="132366"/>
                  <a:pt x="1755741" y="123641"/>
                </a:cubicBezTo>
                <a:cubicBezTo>
                  <a:pt x="1770275" y="117825"/>
                  <a:pt x="1784809" y="109100"/>
                  <a:pt x="1799343" y="103284"/>
                </a:cubicBezTo>
                <a:cubicBezTo>
                  <a:pt x="1828412" y="94559"/>
                  <a:pt x="1857481" y="85835"/>
                  <a:pt x="1889456" y="77111"/>
                </a:cubicBezTo>
                <a:cubicBezTo>
                  <a:pt x="1909804" y="74202"/>
                  <a:pt x="1930152" y="68386"/>
                  <a:pt x="1953407" y="65477"/>
                </a:cubicBezTo>
                <a:cubicBezTo>
                  <a:pt x="1973755" y="59661"/>
                  <a:pt x="1994103" y="53845"/>
                  <a:pt x="2014451" y="50937"/>
                </a:cubicBezTo>
                <a:cubicBezTo>
                  <a:pt x="2098750" y="30579"/>
                  <a:pt x="2185955" y="16039"/>
                  <a:pt x="2273161" y="10223"/>
                </a:cubicBezTo>
                <a:cubicBezTo>
                  <a:pt x="2316764" y="7314"/>
                  <a:pt x="2357460" y="-1410"/>
                  <a:pt x="2401062" y="7314"/>
                </a:cubicBezTo>
                <a:cubicBezTo>
                  <a:pt x="2406876" y="10223"/>
                  <a:pt x="2415597" y="10223"/>
                  <a:pt x="2418504" y="7314"/>
                </a:cubicBezTo>
                <a:cubicBezTo>
                  <a:pt x="2422864" y="44"/>
                  <a:pt x="2427951" y="-683"/>
                  <a:pt x="2433038" y="407"/>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p:spPr>
      </p:sp>
      <p:sp>
        <p:nvSpPr>
          <p:cNvPr id="10" name="Content Placeholder 2"/>
          <p:cNvSpPr txBox="1">
            <a:spLocks/>
          </p:cNvSpPr>
          <p:nvPr/>
        </p:nvSpPr>
        <p:spPr>
          <a:xfrm>
            <a:off x="2289470" y="2039759"/>
            <a:ext cx="8480130" cy="8390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1049000" y="1736725"/>
            <a:ext cx="266700" cy="3759200"/>
          </a:xfrm>
          <a:prstGeom prst="rect">
            <a:avLst/>
          </a:pr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a:cxnSpLocks/>
          </p:cNvCxnSpPr>
          <p:nvPr/>
        </p:nvCxnSpPr>
        <p:spPr>
          <a:xfrm>
            <a:off x="1744095" y="5457677"/>
            <a:ext cx="9025505" cy="0"/>
          </a:xfrm>
          <a:prstGeom prst="straightConnector1">
            <a:avLst/>
          </a:prstGeom>
          <a:ln>
            <a:solidFill>
              <a:srgbClr val="B7C93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图片占位符 1">
            <a:extLst>
              <a:ext uri="{FF2B5EF4-FFF2-40B4-BE49-F238E27FC236}">
                <a16:creationId xmlns:a16="http://schemas.microsoft.com/office/drawing/2014/main" id="{7924B3AA-9467-4C92-9CCC-0DF4F83725D3}"/>
              </a:ext>
            </a:extLst>
          </p:cNvPr>
          <p:cNvSpPr txBox="1">
            <a:spLocks/>
          </p:cNvSpPr>
          <p:nvPr/>
        </p:nvSpPr>
        <p:spPr>
          <a:xfrm flipH="1">
            <a:off x="799129" y="3981385"/>
            <a:ext cx="1367154" cy="1254744"/>
          </a:xfrm>
          <a:custGeom>
            <a:avLst/>
            <a:gdLst>
              <a:gd name="connsiteX0" fmla="*/ 329673 w 4469509"/>
              <a:gd name="connsiteY0" fmla="*/ 3078853 h 4102018"/>
              <a:gd name="connsiteX1" fmla="*/ 331382 w 4469509"/>
              <a:gd name="connsiteY1" fmla="*/ 3081251 h 4102018"/>
              <a:gd name="connsiteX2" fmla="*/ 328475 w 4469509"/>
              <a:gd name="connsiteY2" fmla="*/ 3081251 h 4102018"/>
              <a:gd name="connsiteX3" fmla="*/ 3671608 w 4469509"/>
              <a:gd name="connsiteY3" fmla="*/ 1495483 h 4102018"/>
              <a:gd name="connsiteX4" fmla="*/ 3671925 w 4469509"/>
              <a:gd name="connsiteY4" fmla="*/ 1499131 h 4102018"/>
              <a:gd name="connsiteX5" fmla="*/ 3671608 w 4469509"/>
              <a:gd name="connsiteY5" fmla="*/ 1498391 h 4102018"/>
              <a:gd name="connsiteX6" fmla="*/ 3671608 w 4469509"/>
              <a:gd name="connsiteY6" fmla="*/ 1495483 h 4102018"/>
              <a:gd name="connsiteX7" fmla="*/ 3975642 w 4469509"/>
              <a:gd name="connsiteY7" fmla="*/ 870002 h 4102018"/>
              <a:gd name="connsiteX8" fmla="*/ 3979685 w 4469509"/>
              <a:gd name="connsiteY8" fmla="*/ 873037 h 4102018"/>
              <a:gd name="connsiteX9" fmla="*/ 3976779 w 4469509"/>
              <a:gd name="connsiteY9" fmla="*/ 873037 h 4102018"/>
              <a:gd name="connsiteX10" fmla="*/ 2886883 w 4469509"/>
              <a:gd name="connsiteY10" fmla="*/ 148790 h 4102018"/>
              <a:gd name="connsiteX11" fmla="*/ 2878164 w 4469509"/>
              <a:gd name="connsiteY11" fmla="*/ 151699 h 4102018"/>
              <a:gd name="connsiteX12" fmla="*/ 2878164 w 4469509"/>
              <a:gd name="connsiteY12" fmla="*/ 154608 h 4102018"/>
              <a:gd name="connsiteX13" fmla="*/ 2904322 w 4469509"/>
              <a:gd name="connsiteY13" fmla="*/ 163334 h 4102018"/>
              <a:gd name="connsiteX14" fmla="*/ 2892696 w 4469509"/>
              <a:gd name="connsiteY14" fmla="*/ 166242 h 4102018"/>
              <a:gd name="connsiteX15" fmla="*/ 2843287 w 4469509"/>
              <a:gd name="connsiteY15" fmla="*/ 166242 h 4102018"/>
              <a:gd name="connsiteX16" fmla="*/ 2831662 w 4469509"/>
              <a:gd name="connsiteY16" fmla="*/ 163334 h 4102018"/>
              <a:gd name="connsiteX17" fmla="*/ 2822943 w 4469509"/>
              <a:gd name="connsiteY17" fmla="*/ 163334 h 4102018"/>
              <a:gd name="connsiteX18" fmla="*/ 2895603 w 4469509"/>
              <a:gd name="connsiteY18" fmla="*/ 174968 h 4102018"/>
              <a:gd name="connsiteX19" fmla="*/ 2878164 w 4469509"/>
              <a:gd name="connsiteY19" fmla="*/ 180785 h 4102018"/>
              <a:gd name="connsiteX20" fmla="*/ 2918854 w 4469509"/>
              <a:gd name="connsiteY20" fmla="*/ 189511 h 4102018"/>
              <a:gd name="connsiteX21" fmla="*/ 2974075 w 4469509"/>
              <a:gd name="connsiteY21" fmla="*/ 209871 h 4102018"/>
              <a:gd name="connsiteX22" fmla="*/ 2994419 w 4469509"/>
              <a:gd name="connsiteY22" fmla="*/ 209871 h 4102018"/>
              <a:gd name="connsiteX23" fmla="*/ 3078705 w 4469509"/>
              <a:gd name="connsiteY23" fmla="*/ 244775 h 4102018"/>
              <a:gd name="connsiteX24" fmla="*/ 3119395 w 4469509"/>
              <a:gd name="connsiteY24" fmla="*/ 262227 h 4102018"/>
              <a:gd name="connsiteX25" fmla="*/ 3139739 w 4469509"/>
              <a:gd name="connsiteY25" fmla="*/ 265135 h 4102018"/>
              <a:gd name="connsiteX26" fmla="*/ 3160084 w 4469509"/>
              <a:gd name="connsiteY26" fmla="*/ 270952 h 4102018"/>
              <a:gd name="connsiteX27" fmla="*/ 3162991 w 4469509"/>
              <a:gd name="connsiteY27" fmla="*/ 273861 h 4102018"/>
              <a:gd name="connsiteX28" fmla="*/ 3229837 w 4469509"/>
              <a:gd name="connsiteY28" fmla="*/ 305856 h 4102018"/>
              <a:gd name="connsiteX29" fmla="*/ 3264714 w 4469509"/>
              <a:gd name="connsiteY29" fmla="*/ 320399 h 4102018"/>
              <a:gd name="connsiteX30" fmla="*/ 3343187 w 4469509"/>
              <a:gd name="connsiteY30" fmla="*/ 358211 h 4102018"/>
              <a:gd name="connsiteX31" fmla="*/ 3404220 w 4469509"/>
              <a:gd name="connsiteY31" fmla="*/ 390206 h 4102018"/>
              <a:gd name="connsiteX32" fmla="*/ 3427472 w 4469509"/>
              <a:gd name="connsiteY32" fmla="*/ 407658 h 4102018"/>
              <a:gd name="connsiteX33" fmla="*/ 3450723 w 4469509"/>
              <a:gd name="connsiteY33" fmla="*/ 413475 h 4102018"/>
              <a:gd name="connsiteX34" fmla="*/ 3444910 w 4469509"/>
              <a:gd name="connsiteY34" fmla="*/ 422201 h 4102018"/>
              <a:gd name="connsiteX35" fmla="*/ 3494319 w 4469509"/>
              <a:gd name="connsiteY35" fmla="*/ 454195 h 4102018"/>
              <a:gd name="connsiteX36" fmla="*/ 3543727 w 4469509"/>
              <a:gd name="connsiteY36" fmla="*/ 492007 h 4102018"/>
              <a:gd name="connsiteX37" fmla="*/ 3633825 w 4469509"/>
              <a:gd name="connsiteY37" fmla="*/ 561815 h 4102018"/>
              <a:gd name="connsiteX38" fmla="*/ 3654170 w 4469509"/>
              <a:gd name="connsiteY38" fmla="*/ 579266 h 4102018"/>
              <a:gd name="connsiteX39" fmla="*/ 3686140 w 4469509"/>
              <a:gd name="connsiteY39" fmla="*/ 608352 h 4102018"/>
              <a:gd name="connsiteX40" fmla="*/ 3741361 w 4469509"/>
              <a:gd name="connsiteY40" fmla="*/ 663616 h 4102018"/>
              <a:gd name="connsiteX41" fmla="*/ 3744268 w 4469509"/>
              <a:gd name="connsiteY41" fmla="*/ 663616 h 4102018"/>
              <a:gd name="connsiteX42" fmla="*/ 3790770 w 4469509"/>
              <a:gd name="connsiteY42" fmla="*/ 713063 h 4102018"/>
              <a:gd name="connsiteX43" fmla="*/ 3805302 w 4469509"/>
              <a:gd name="connsiteY43" fmla="*/ 730515 h 4102018"/>
              <a:gd name="connsiteX44" fmla="*/ 3840179 w 4469509"/>
              <a:gd name="connsiteY44" fmla="*/ 779962 h 4102018"/>
              <a:gd name="connsiteX45" fmla="*/ 3840179 w 4469509"/>
              <a:gd name="connsiteY45" fmla="*/ 762509 h 4102018"/>
              <a:gd name="connsiteX46" fmla="*/ 3857617 w 4469509"/>
              <a:gd name="connsiteY46" fmla="*/ 779962 h 4102018"/>
              <a:gd name="connsiteX47" fmla="*/ 3851804 w 4469509"/>
              <a:gd name="connsiteY47" fmla="*/ 765418 h 4102018"/>
              <a:gd name="connsiteX48" fmla="*/ 3864883 w 4469509"/>
              <a:gd name="connsiteY48" fmla="*/ 787914 h 4102018"/>
              <a:gd name="connsiteX49" fmla="*/ 3863619 w 4469509"/>
              <a:gd name="connsiteY49" fmla="*/ 801234 h 4102018"/>
              <a:gd name="connsiteX50" fmla="*/ 3854711 w 4469509"/>
              <a:gd name="connsiteY50" fmla="*/ 788687 h 4102018"/>
              <a:gd name="connsiteX51" fmla="*/ 3863430 w 4469509"/>
              <a:gd name="connsiteY51" fmla="*/ 803230 h 4102018"/>
              <a:gd name="connsiteX52" fmla="*/ 3863619 w 4469509"/>
              <a:gd name="connsiteY52" fmla="*/ 801234 h 4102018"/>
              <a:gd name="connsiteX53" fmla="*/ 3933184 w 4469509"/>
              <a:gd name="connsiteY53" fmla="*/ 899214 h 4102018"/>
              <a:gd name="connsiteX54" fmla="*/ 3930277 w 4469509"/>
              <a:gd name="connsiteY54" fmla="*/ 902123 h 4102018"/>
              <a:gd name="connsiteX55" fmla="*/ 3915745 w 4469509"/>
              <a:gd name="connsiteY55" fmla="*/ 890489 h 4102018"/>
              <a:gd name="connsiteX56" fmla="*/ 3869243 w 4469509"/>
              <a:gd name="connsiteY56" fmla="*/ 826499 h 4102018"/>
              <a:gd name="connsiteX57" fmla="*/ 3848898 w 4469509"/>
              <a:gd name="connsiteY57" fmla="*/ 806139 h 4102018"/>
              <a:gd name="connsiteX58" fmla="*/ 3814021 w 4469509"/>
              <a:gd name="connsiteY58" fmla="*/ 759601 h 4102018"/>
              <a:gd name="connsiteX59" fmla="*/ 3744268 w 4469509"/>
              <a:gd name="connsiteY59" fmla="*/ 689793 h 4102018"/>
              <a:gd name="connsiteX60" fmla="*/ 3645451 w 4469509"/>
              <a:gd name="connsiteY60" fmla="*/ 590900 h 4102018"/>
              <a:gd name="connsiteX61" fmla="*/ 3633825 w 4469509"/>
              <a:gd name="connsiteY61" fmla="*/ 585083 h 4102018"/>
              <a:gd name="connsiteX62" fmla="*/ 3630919 w 4469509"/>
              <a:gd name="connsiteY62" fmla="*/ 587992 h 4102018"/>
              <a:gd name="connsiteX63" fmla="*/ 3639638 w 4469509"/>
              <a:gd name="connsiteY63" fmla="*/ 599626 h 4102018"/>
              <a:gd name="connsiteX64" fmla="*/ 3718111 w 4469509"/>
              <a:gd name="connsiteY64" fmla="*/ 672342 h 4102018"/>
              <a:gd name="connsiteX65" fmla="*/ 3764613 w 4469509"/>
              <a:gd name="connsiteY65" fmla="*/ 721789 h 4102018"/>
              <a:gd name="connsiteX66" fmla="*/ 3723924 w 4469509"/>
              <a:gd name="connsiteY66" fmla="*/ 686885 h 4102018"/>
              <a:gd name="connsiteX67" fmla="*/ 3721017 w 4469509"/>
              <a:gd name="connsiteY67" fmla="*/ 689793 h 4102018"/>
              <a:gd name="connsiteX68" fmla="*/ 3750081 w 4469509"/>
              <a:gd name="connsiteY68" fmla="*/ 724698 h 4102018"/>
              <a:gd name="connsiteX69" fmla="*/ 3744268 w 4469509"/>
              <a:gd name="connsiteY69" fmla="*/ 727606 h 4102018"/>
              <a:gd name="connsiteX70" fmla="*/ 3738456 w 4469509"/>
              <a:gd name="connsiteY70" fmla="*/ 721789 h 4102018"/>
              <a:gd name="connsiteX71" fmla="*/ 3680328 w 4469509"/>
              <a:gd name="connsiteY71" fmla="*/ 654890 h 4102018"/>
              <a:gd name="connsiteX72" fmla="*/ 3654170 w 4469509"/>
              <a:gd name="connsiteY72" fmla="*/ 634530 h 4102018"/>
              <a:gd name="connsiteX73" fmla="*/ 3639638 w 4469509"/>
              <a:gd name="connsiteY73" fmla="*/ 619987 h 4102018"/>
              <a:gd name="connsiteX74" fmla="*/ 3636732 w 4469509"/>
              <a:gd name="connsiteY74" fmla="*/ 625805 h 4102018"/>
              <a:gd name="connsiteX75" fmla="*/ 3665796 w 4469509"/>
              <a:gd name="connsiteY75" fmla="*/ 651982 h 4102018"/>
              <a:gd name="connsiteX76" fmla="*/ 3662889 w 4469509"/>
              <a:gd name="connsiteY76" fmla="*/ 654890 h 4102018"/>
              <a:gd name="connsiteX77" fmla="*/ 3616387 w 4469509"/>
              <a:gd name="connsiteY77" fmla="*/ 617079 h 4102018"/>
              <a:gd name="connsiteX78" fmla="*/ 3503038 w 4469509"/>
              <a:gd name="connsiteY78" fmla="*/ 526911 h 4102018"/>
              <a:gd name="connsiteX79" fmla="*/ 3485600 w 4469509"/>
              <a:gd name="connsiteY79" fmla="*/ 521094 h 4102018"/>
              <a:gd name="connsiteX80" fmla="*/ 3488506 w 4469509"/>
              <a:gd name="connsiteY80" fmla="*/ 509459 h 4102018"/>
              <a:gd name="connsiteX81" fmla="*/ 3508851 w 4469509"/>
              <a:gd name="connsiteY81" fmla="*/ 518185 h 4102018"/>
              <a:gd name="connsiteX82" fmla="*/ 3508851 w 4469509"/>
              <a:gd name="connsiteY82" fmla="*/ 515277 h 4102018"/>
              <a:gd name="connsiteX83" fmla="*/ 3471068 w 4469509"/>
              <a:gd name="connsiteY83" fmla="*/ 494916 h 4102018"/>
              <a:gd name="connsiteX84" fmla="*/ 3453629 w 4469509"/>
              <a:gd name="connsiteY84" fmla="*/ 489099 h 4102018"/>
              <a:gd name="connsiteX85" fmla="*/ 3450723 w 4469509"/>
              <a:gd name="connsiteY85" fmla="*/ 492007 h 4102018"/>
              <a:gd name="connsiteX86" fmla="*/ 3465255 w 4469509"/>
              <a:gd name="connsiteY86" fmla="*/ 503642 h 4102018"/>
              <a:gd name="connsiteX87" fmla="*/ 3485600 w 4469509"/>
              <a:gd name="connsiteY87" fmla="*/ 521094 h 4102018"/>
              <a:gd name="connsiteX88" fmla="*/ 3482693 w 4469509"/>
              <a:gd name="connsiteY88" fmla="*/ 521094 h 4102018"/>
              <a:gd name="connsiteX89" fmla="*/ 3482693 w 4469509"/>
              <a:gd name="connsiteY89" fmla="*/ 524003 h 4102018"/>
              <a:gd name="connsiteX90" fmla="*/ 3529195 w 4469509"/>
              <a:gd name="connsiteY90" fmla="*/ 555997 h 4102018"/>
              <a:gd name="connsiteX91" fmla="*/ 3555353 w 4469509"/>
              <a:gd name="connsiteY91" fmla="*/ 573449 h 4102018"/>
              <a:gd name="connsiteX92" fmla="*/ 3569885 w 4469509"/>
              <a:gd name="connsiteY92" fmla="*/ 593809 h 4102018"/>
              <a:gd name="connsiteX93" fmla="*/ 3622200 w 4469509"/>
              <a:gd name="connsiteY93" fmla="*/ 640347 h 4102018"/>
              <a:gd name="connsiteX94" fmla="*/ 3677421 w 4469509"/>
              <a:gd name="connsiteY94" fmla="*/ 689793 h 4102018"/>
              <a:gd name="connsiteX95" fmla="*/ 3715204 w 4469509"/>
              <a:gd name="connsiteY95" fmla="*/ 733424 h 4102018"/>
              <a:gd name="connsiteX96" fmla="*/ 3715204 w 4469509"/>
              <a:gd name="connsiteY96" fmla="*/ 739240 h 4102018"/>
              <a:gd name="connsiteX97" fmla="*/ 3668702 w 4469509"/>
              <a:gd name="connsiteY97" fmla="*/ 698520 h 4102018"/>
              <a:gd name="connsiteX98" fmla="*/ 3651264 w 4469509"/>
              <a:gd name="connsiteY98" fmla="*/ 675251 h 4102018"/>
              <a:gd name="connsiteX99" fmla="*/ 3581510 w 4469509"/>
              <a:gd name="connsiteY99" fmla="*/ 617079 h 4102018"/>
              <a:gd name="connsiteX100" fmla="*/ 3511757 w 4469509"/>
              <a:gd name="connsiteY100" fmla="*/ 567632 h 4102018"/>
              <a:gd name="connsiteX101" fmla="*/ 3473974 w 4469509"/>
              <a:gd name="connsiteY101" fmla="*/ 538545 h 4102018"/>
              <a:gd name="connsiteX102" fmla="*/ 3439097 w 4469509"/>
              <a:gd name="connsiteY102" fmla="*/ 512368 h 4102018"/>
              <a:gd name="connsiteX103" fmla="*/ 3410033 w 4469509"/>
              <a:gd name="connsiteY103" fmla="*/ 494916 h 4102018"/>
              <a:gd name="connsiteX104" fmla="*/ 3372251 w 4469509"/>
              <a:gd name="connsiteY104" fmla="*/ 468739 h 4102018"/>
              <a:gd name="connsiteX105" fmla="*/ 3322842 w 4469509"/>
              <a:gd name="connsiteY105" fmla="*/ 436743 h 4102018"/>
              <a:gd name="connsiteX106" fmla="*/ 3317029 w 4469509"/>
              <a:gd name="connsiteY106" fmla="*/ 430926 h 4102018"/>
              <a:gd name="connsiteX107" fmla="*/ 3287965 w 4469509"/>
              <a:gd name="connsiteY107" fmla="*/ 419292 h 4102018"/>
              <a:gd name="connsiteX108" fmla="*/ 3206586 w 4469509"/>
              <a:gd name="connsiteY108" fmla="*/ 378571 h 4102018"/>
              <a:gd name="connsiteX109" fmla="*/ 3151364 w 4469509"/>
              <a:gd name="connsiteY109" fmla="*/ 358211 h 4102018"/>
              <a:gd name="connsiteX110" fmla="*/ 2959543 w 4469509"/>
              <a:gd name="connsiteY110" fmla="*/ 291312 h 4102018"/>
              <a:gd name="connsiteX111" fmla="*/ 2953730 w 4469509"/>
              <a:gd name="connsiteY111" fmla="*/ 291312 h 4102018"/>
              <a:gd name="connsiteX112" fmla="*/ 2933386 w 4469509"/>
              <a:gd name="connsiteY112" fmla="*/ 291312 h 4102018"/>
              <a:gd name="connsiteX113" fmla="*/ 2918854 w 4469509"/>
              <a:gd name="connsiteY113" fmla="*/ 288404 h 4102018"/>
              <a:gd name="connsiteX114" fmla="*/ 2918854 w 4469509"/>
              <a:gd name="connsiteY114" fmla="*/ 291312 h 4102018"/>
              <a:gd name="connsiteX115" fmla="*/ 2985701 w 4469509"/>
              <a:gd name="connsiteY115" fmla="*/ 311673 h 4102018"/>
              <a:gd name="connsiteX116" fmla="*/ 2988607 w 4469509"/>
              <a:gd name="connsiteY116" fmla="*/ 311673 h 4102018"/>
              <a:gd name="connsiteX117" fmla="*/ 3008951 w 4469509"/>
              <a:gd name="connsiteY117" fmla="*/ 317491 h 4102018"/>
              <a:gd name="connsiteX118" fmla="*/ 3000232 w 4469509"/>
              <a:gd name="connsiteY118" fmla="*/ 317491 h 4102018"/>
              <a:gd name="connsiteX119" fmla="*/ 3040922 w 4469509"/>
              <a:gd name="connsiteY119" fmla="*/ 334942 h 4102018"/>
              <a:gd name="connsiteX120" fmla="*/ 3069986 w 4469509"/>
              <a:gd name="connsiteY120" fmla="*/ 346576 h 4102018"/>
              <a:gd name="connsiteX121" fmla="*/ 3107769 w 4469509"/>
              <a:gd name="connsiteY121" fmla="*/ 361120 h 4102018"/>
              <a:gd name="connsiteX122" fmla="*/ 3282152 w 4469509"/>
              <a:gd name="connsiteY122" fmla="*/ 442561 h 4102018"/>
              <a:gd name="connsiteX123" fmla="*/ 3325748 w 4469509"/>
              <a:gd name="connsiteY123" fmla="*/ 471648 h 4102018"/>
              <a:gd name="connsiteX124" fmla="*/ 3186242 w 4469509"/>
              <a:gd name="connsiteY124" fmla="*/ 410566 h 4102018"/>
              <a:gd name="connsiteX125" fmla="*/ 3017671 w 4469509"/>
              <a:gd name="connsiteY125" fmla="*/ 343668 h 4102018"/>
              <a:gd name="connsiteX126" fmla="*/ 2837475 w 4469509"/>
              <a:gd name="connsiteY126" fmla="*/ 291312 h 4102018"/>
              <a:gd name="connsiteX127" fmla="*/ 2703781 w 4469509"/>
              <a:gd name="connsiteY127" fmla="*/ 273861 h 4102018"/>
              <a:gd name="connsiteX128" fmla="*/ 2625309 w 4469509"/>
              <a:gd name="connsiteY128" fmla="*/ 268044 h 4102018"/>
              <a:gd name="connsiteX129" fmla="*/ 2509053 w 4469509"/>
              <a:gd name="connsiteY129" fmla="*/ 262227 h 4102018"/>
              <a:gd name="connsiteX130" fmla="*/ 2357921 w 4469509"/>
              <a:gd name="connsiteY130" fmla="*/ 265135 h 4102018"/>
              <a:gd name="connsiteX131" fmla="*/ 2200976 w 4469509"/>
              <a:gd name="connsiteY131" fmla="*/ 282586 h 4102018"/>
              <a:gd name="connsiteX132" fmla="*/ 2084720 w 4469509"/>
              <a:gd name="connsiteY132" fmla="*/ 305856 h 4102018"/>
              <a:gd name="connsiteX133" fmla="*/ 2084720 w 4469509"/>
              <a:gd name="connsiteY133" fmla="*/ 308764 h 4102018"/>
              <a:gd name="connsiteX134" fmla="*/ 2125409 w 4469509"/>
              <a:gd name="connsiteY134" fmla="*/ 305856 h 4102018"/>
              <a:gd name="connsiteX135" fmla="*/ 2128316 w 4469509"/>
              <a:gd name="connsiteY135" fmla="*/ 311673 h 4102018"/>
              <a:gd name="connsiteX136" fmla="*/ 2093440 w 4469509"/>
              <a:gd name="connsiteY136" fmla="*/ 323308 h 4102018"/>
              <a:gd name="connsiteX137" fmla="*/ 2099252 w 4469509"/>
              <a:gd name="connsiteY137" fmla="*/ 329125 h 4102018"/>
              <a:gd name="connsiteX138" fmla="*/ 2171912 w 4469509"/>
              <a:gd name="connsiteY138" fmla="*/ 334942 h 4102018"/>
              <a:gd name="connsiteX139" fmla="*/ 2244572 w 4469509"/>
              <a:gd name="connsiteY139" fmla="*/ 343668 h 4102018"/>
              <a:gd name="connsiteX140" fmla="*/ 2288167 w 4469509"/>
              <a:gd name="connsiteY140" fmla="*/ 349485 h 4102018"/>
              <a:gd name="connsiteX141" fmla="*/ 2360827 w 4469509"/>
              <a:gd name="connsiteY141" fmla="*/ 358211 h 4102018"/>
              <a:gd name="connsiteX142" fmla="*/ 2436393 w 4469509"/>
              <a:gd name="connsiteY142" fmla="*/ 372754 h 4102018"/>
              <a:gd name="connsiteX143" fmla="*/ 2500334 w 4469509"/>
              <a:gd name="connsiteY143" fmla="*/ 387297 h 4102018"/>
              <a:gd name="connsiteX144" fmla="*/ 2567181 w 4469509"/>
              <a:gd name="connsiteY144" fmla="*/ 413475 h 4102018"/>
              <a:gd name="connsiteX145" fmla="*/ 2700874 w 4469509"/>
              <a:gd name="connsiteY145" fmla="*/ 457104 h 4102018"/>
              <a:gd name="connsiteX146" fmla="*/ 2706687 w 4469509"/>
              <a:gd name="connsiteY146" fmla="*/ 462921 h 4102018"/>
              <a:gd name="connsiteX147" fmla="*/ 2727032 w 4469509"/>
              <a:gd name="connsiteY147" fmla="*/ 474556 h 4102018"/>
              <a:gd name="connsiteX148" fmla="*/ 2770627 w 4469509"/>
              <a:gd name="connsiteY148" fmla="*/ 486190 h 4102018"/>
              <a:gd name="connsiteX149" fmla="*/ 2860726 w 4469509"/>
              <a:gd name="connsiteY149" fmla="*/ 532728 h 4102018"/>
              <a:gd name="connsiteX150" fmla="*/ 2898509 w 4469509"/>
              <a:gd name="connsiteY150" fmla="*/ 550180 h 4102018"/>
              <a:gd name="connsiteX151" fmla="*/ 2901415 w 4469509"/>
              <a:gd name="connsiteY151" fmla="*/ 544363 h 4102018"/>
              <a:gd name="connsiteX152" fmla="*/ 2889790 w 4469509"/>
              <a:gd name="connsiteY152" fmla="*/ 541454 h 4102018"/>
              <a:gd name="connsiteX153" fmla="*/ 2878164 w 4469509"/>
              <a:gd name="connsiteY153" fmla="*/ 535637 h 4102018"/>
              <a:gd name="connsiteX154" fmla="*/ 2857819 w 4469509"/>
              <a:gd name="connsiteY154" fmla="*/ 521094 h 4102018"/>
              <a:gd name="connsiteX155" fmla="*/ 2849100 w 4469509"/>
              <a:gd name="connsiteY155" fmla="*/ 518185 h 4102018"/>
              <a:gd name="connsiteX156" fmla="*/ 2779347 w 4469509"/>
              <a:gd name="connsiteY156" fmla="*/ 480373 h 4102018"/>
              <a:gd name="connsiteX157" fmla="*/ 2727032 w 4469509"/>
              <a:gd name="connsiteY157" fmla="*/ 451287 h 4102018"/>
              <a:gd name="connsiteX158" fmla="*/ 2729938 w 4469509"/>
              <a:gd name="connsiteY158" fmla="*/ 445469 h 4102018"/>
              <a:gd name="connsiteX159" fmla="*/ 2857819 w 4469509"/>
              <a:gd name="connsiteY159" fmla="*/ 497825 h 4102018"/>
              <a:gd name="connsiteX160" fmla="*/ 2854913 w 4469509"/>
              <a:gd name="connsiteY160" fmla="*/ 500733 h 4102018"/>
              <a:gd name="connsiteX161" fmla="*/ 2843287 w 4469509"/>
              <a:gd name="connsiteY161" fmla="*/ 500733 h 4102018"/>
              <a:gd name="connsiteX162" fmla="*/ 2854913 w 4469509"/>
              <a:gd name="connsiteY162" fmla="*/ 509459 h 4102018"/>
              <a:gd name="connsiteX163" fmla="*/ 2883977 w 4469509"/>
              <a:gd name="connsiteY163" fmla="*/ 524003 h 4102018"/>
              <a:gd name="connsiteX164" fmla="*/ 2898509 w 4469509"/>
              <a:gd name="connsiteY164" fmla="*/ 529820 h 4102018"/>
              <a:gd name="connsiteX165" fmla="*/ 2904322 w 4469509"/>
              <a:gd name="connsiteY165" fmla="*/ 526911 h 4102018"/>
              <a:gd name="connsiteX166" fmla="*/ 2936292 w 4469509"/>
              <a:gd name="connsiteY166" fmla="*/ 541454 h 4102018"/>
              <a:gd name="connsiteX167" fmla="*/ 2965356 w 4469509"/>
              <a:gd name="connsiteY167" fmla="*/ 558906 h 4102018"/>
              <a:gd name="connsiteX168" fmla="*/ 2982794 w 4469509"/>
              <a:gd name="connsiteY168" fmla="*/ 582175 h 4102018"/>
              <a:gd name="connsiteX169" fmla="*/ 2910134 w 4469509"/>
              <a:gd name="connsiteY169" fmla="*/ 538545 h 4102018"/>
              <a:gd name="connsiteX170" fmla="*/ 2907228 w 4469509"/>
              <a:gd name="connsiteY170" fmla="*/ 541454 h 4102018"/>
              <a:gd name="connsiteX171" fmla="*/ 2933386 w 4469509"/>
              <a:gd name="connsiteY171" fmla="*/ 558906 h 4102018"/>
              <a:gd name="connsiteX172" fmla="*/ 2927573 w 4469509"/>
              <a:gd name="connsiteY172" fmla="*/ 561815 h 4102018"/>
              <a:gd name="connsiteX173" fmla="*/ 2959543 w 4469509"/>
              <a:gd name="connsiteY173" fmla="*/ 573449 h 4102018"/>
              <a:gd name="connsiteX174" fmla="*/ 2965356 w 4469509"/>
              <a:gd name="connsiteY174" fmla="*/ 585083 h 4102018"/>
              <a:gd name="connsiteX175" fmla="*/ 2994419 w 4469509"/>
              <a:gd name="connsiteY175" fmla="*/ 596718 h 4102018"/>
              <a:gd name="connsiteX176" fmla="*/ 2994419 w 4469509"/>
              <a:gd name="connsiteY176" fmla="*/ 582175 h 4102018"/>
              <a:gd name="connsiteX177" fmla="*/ 3128114 w 4469509"/>
              <a:gd name="connsiteY177" fmla="*/ 678160 h 4102018"/>
              <a:gd name="connsiteX178" fmla="*/ 3093237 w 4469509"/>
              <a:gd name="connsiteY178" fmla="*/ 657799 h 4102018"/>
              <a:gd name="connsiteX179" fmla="*/ 3177522 w 4469509"/>
              <a:gd name="connsiteY179" fmla="*/ 730515 h 4102018"/>
              <a:gd name="connsiteX180" fmla="*/ 3186242 w 4469509"/>
              <a:gd name="connsiteY180" fmla="*/ 730515 h 4102018"/>
              <a:gd name="connsiteX181" fmla="*/ 3197867 w 4469509"/>
              <a:gd name="connsiteY181" fmla="*/ 736332 h 4102018"/>
              <a:gd name="connsiteX182" fmla="*/ 3200774 w 4469509"/>
              <a:gd name="connsiteY182" fmla="*/ 745057 h 4102018"/>
              <a:gd name="connsiteX183" fmla="*/ 3229837 w 4469509"/>
              <a:gd name="connsiteY183" fmla="*/ 777053 h 4102018"/>
              <a:gd name="connsiteX184" fmla="*/ 3247276 w 4469509"/>
              <a:gd name="connsiteY184" fmla="*/ 797413 h 4102018"/>
              <a:gd name="connsiteX185" fmla="*/ 3287965 w 4469509"/>
              <a:gd name="connsiteY185" fmla="*/ 823591 h 4102018"/>
              <a:gd name="connsiteX186" fmla="*/ 3319935 w 4469509"/>
              <a:gd name="connsiteY186" fmla="*/ 852677 h 4102018"/>
              <a:gd name="connsiteX187" fmla="*/ 3334467 w 4469509"/>
              <a:gd name="connsiteY187" fmla="*/ 875946 h 4102018"/>
              <a:gd name="connsiteX188" fmla="*/ 3366437 w 4469509"/>
              <a:gd name="connsiteY188" fmla="*/ 902123 h 4102018"/>
              <a:gd name="connsiteX189" fmla="*/ 3378063 w 4469509"/>
              <a:gd name="connsiteY189" fmla="*/ 913758 h 4102018"/>
              <a:gd name="connsiteX190" fmla="*/ 3392595 w 4469509"/>
              <a:gd name="connsiteY190" fmla="*/ 939936 h 4102018"/>
              <a:gd name="connsiteX191" fmla="*/ 3485600 w 4469509"/>
              <a:gd name="connsiteY191" fmla="*/ 1059189 h 4102018"/>
              <a:gd name="connsiteX192" fmla="*/ 3564072 w 4469509"/>
              <a:gd name="connsiteY192" fmla="*/ 1169717 h 4102018"/>
              <a:gd name="connsiteX193" fmla="*/ 3549540 w 4469509"/>
              <a:gd name="connsiteY193" fmla="*/ 1178443 h 4102018"/>
              <a:gd name="connsiteX194" fmla="*/ 3587323 w 4469509"/>
              <a:gd name="connsiteY194" fmla="*/ 1230798 h 4102018"/>
              <a:gd name="connsiteX195" fmla="*/ 3584417 w 4469509"/>
              <a:gd name="connsiteY195" fmla="*/ 1216254 h 4102018"/>
              <a:gd name="connsiteX196" fmla="*/ 3604761 w 4469509"/>
              <a:gd name="connsiteY196" fmla="*/ 1248250 h 4102018"/>
              <a:gd name="connsiteX197" fmla="*/ 3642544 w 4469509"/>
              <a:gd name="connsiteY197" fmla="*/ 1355869 h 4102018"/>
              <a:gd name="connsiteX198" fmla="*/ 3659983 w 4469509"/>
              <a:gd name="connsiteY198" fmla="*/ 1384955 h 4102018"/>
              <a:gd name="connsiteX199" fmla="*/ 3680328 w 4469509"/>
              <a:gd name="connsiteY199" fmla="*/ 1437310 h 4102018"/>
              <a:gd name="connsiteX200" fmla="*/ 3683234 w 4469509"/>
              <a:gd name="connsiteY200" fmla="*/ 1443127 h 4102018"/>
              <a:gd name="connsiteX201" fmla="*/ 3697765 w 4469509"/>
              <a:gd name="connsiteY201" fmla="*/ 1463487 h 4102018"/>
              <a:gd name="connsiteX202" fmla="*/ 3712297 w 4469509"/>
              <a:gd name="connsiteY202" fmla="*/ 1504209 h 4102018"/>
              <a:gd name="connsiteX203" fmla="*/ 3715204 w 4469509"/>
              <a:gd name="connsiteY203" fmla="*/ 1518751 h 4102018"/>
              <a:gd name="connsiteX204" fmla="*/ 3723924 w 4469509"/>
              <a:gd name="connsiteY204" fmla="*/ 1556564 h 4102018"/>
              <a:gd name="connsiteX205" fmla="*/ 3732643 w 4469509"/>
              <a:gd name="connsiteY205" fmla="*/ 1574015 h 4102018"/>
              <a:gd name="connsiteX206" fmla="*/ 3735549 w 4469509"/>
              <a:gd name="connsiteY206" fmla="*/ 1606010 h 4102018"/>
              <a:gd name="connsiteX207" fmla="*/ 3752987 w 4469509"/>
              <a:gd name="connsiteY207" fmla="*/ 1649640 h 4102018"/>
              <a:gd name="connsiteX208" fmla="*/ 3750081 w 4469509"/>
              <a:gd name="connsiteY208" fmla="*/ 1652548 h 4102018"/>
              <a:gd name="connsiteX209" fmla="*/ 3744268 w 4469509"/>
              <a:gd name="connsiteY209" fmla="*/ 1643822 h 4102018"/>
              <a:gd name="connsiteX210" fmla="*/ 3738456 w 4469509"/>
              <a:gd name="connsiteY210" fmla="*/ 1652548 h 4102018"/>
              <a:gd name="connsiteX211" fmla="*/ 3729736 w 4469509"/>
              <a:gd name="connsiteY211" fmla="*/ 1614736 h 4102018"/>
              <a:gd name="connsiteX212" fmla="*/ 3718111 w 4469509"/>
              <a:gd name="connsiteY212" fmla="*/ 1579832 h 4102018"/>
              <a:gd name="connsiteX213" fmla="*/ 3686140 w 4469509"/>
              <a:gd name="connsiteY213" fmla="*/ 1480939 h 4102018"/>
              <a:gd name="connsiteX214" fmla="*/ 3596042 w 4469509"/>
              <a:gd name="connsiteY214" fmla="*/ 1283153 h 4102018"/>
              <a:gd name="connsiteX215" fmla="*/ 3590229 w 4469509"/>
              <a:gd name="connsiteY215" fmla="*/ 1271518 h 4102018"/>
              <a:gd name="connsiteX216" fmla="*/ 3584417 w 4469509"/>
              <a:gd name="connsiteY216" fmla="*/ 1286062 h 4102018"/>
              <a:gd name="connsiteX217" fmla="*/ 3601855 w 4469509"/>
              <a:gd name="connsiteY217" fmla="*/ 1352960 h 4102018"/>
              <a:gd name="connsiteX218" fmla="*/ 3584417 w 4469509"/>
              <a:gd name="connsiteY218" fmla="*/ 1318056 h 4102018"/>
              <a:gd name="connsiteX219" fmla="*/ 3587323 w 4469509"/>
              <a:gd name="connsiteY219" fmla="*/ 1315148 h 4102018"/>
              <a:gd name="connsiteX220" fmla="*/ 3590229 w 4469509"/>
              <a:gd name="connsiteY220" fmla="*/ 1318056 h 4102018"/>
              <a:gd name="connsiteX221" fmla="*/ 3549540 w 4469509"/>
              <a:gd name="connsiteY221" fmla="*/ 1268610 h 4102018"/>
              <a:gd name="connsiteX222" fmla="*/ 3561165 w 4469509"/>
              <a:gd name="connsiteY222" fmla="*/ 1262792 h 4102018"/>
              <a:gd name="connsiteX223" fmla="*/ 3561165 w 4469509"/>
              <a:gd name="connsiteY223" fmla="*/ 1248250 h 4102018"/>
              <a:gd name="connsiteX224" fmla="*/ 3575697 w 4469509"/>
              <a:gd name="connsiteY224" fmla="*/ 1274427 h 4102018"/>
              <a:gd name="connsiteX225" fmla="*/ 3572791 w 4469509"/>
              <a:gd name="connsiteY225" fmla="*/ 1259884 h 4102018"/>
              <a:gd name="connsiteX226" fmla="*/ 3575697 w 4469509"/>
              <a:gd name="connsiteY226" fmla="*/ 1236615 h 4102018"/>
              <a:gd name="connsiteX227" fmla="*/ 3575697 w 4469509"/>
              <a:gd name="connsiteY227" fmla="*/ 1224981 h 4102018"/>
              <a:gd name="connsiteX228" fmla="*/ 3555353 w 4469509"/>
              <a:gd name="connsiteY228" fmla="*/ 1198803 h 4102018"/>
              <a:gd name="connsiteX229" fmla="*/ 3500132 w 4469509"/>
              <a:gd name="connsiteY229" fmla="*/ 1114453 h 4102018"/>
              <a:gd name="connsiteX230" fmla="*/ 3497225 w 4469509"/>
              <a:gd name="connsiteY230" fmla="*/ 1114453 h 4102018"/>
              <a:gd name="connsiteX231" fmla="*/ 3558259 w 4469509"/>
              <a:gd name="connsiteY231" fmla="*/ 1236615 h 4102018"/>
              <a:gd name="connsiteX232" fmla="*/ 3552447 w 4469509"/>
              <a:gd name="connsiteY232" fmla="*/ 1239524 h 4102018"/>
              <a:gd name="connsiteX233" fmla="*/ 3508851 w 4469509"/>
              <a:gd name="connsiteY233" fmla="*/ 1160991 h 4102018"/>
              <a:gd name="connsiteX234" fmla="*/ 3526289 w 4469509"/>
              <a:gd name="connsiteY234" fmla="*/ 1222072 h 4102018"/>
              <a:gd name="connsiteX235" fmla="*/ 3508851 w 4469509"/>
              <a:gd name="connsiteY235" fmla="*/ 1192986 h 4102018"/>
              <a:gd name="connsiteX236" fmla="*/ 3505944 w 4469509"/>
              <a:gd name="connsiteY236" fmla="*/ 1192986 h 4102018"/>
              <a:gd name="connsiteX237" fmla="*/ 3508851 w 4469509"/>
              <a:gd name="connsiteY237" fmla="*/ 1207528 h 4102018"/>
              <a:gd name="connsiteX238" fmla="*/ 3500132 w 4469509"/>
              <a:gd name="connsiteY238" fmla="*/ 1190077 h 4102018"/>
              <a:gd name="connsiteX239" fmla="*/ 3500132 w 4469509"/>
              <a:gd name="connsiteY239" fmla="*/ 1175534 h 4102018"/>
              <a:gd name="connsiteX240" fmla="*/ 3465255 w 4469509"/>
              <a:gd name="connsiteY240" fmla="*/ 1137722 h 4102018"/>
              <a:gd name="connsiteX241" fmla="*/ 3412940 w 4469509"/>
              <a:gd name="connsiteY241" fmla="*/ 1085367 h 4102018"/>
              <a:gd name="connsiteX242" fmla="*/ 3383876 w 4469509"/>
              <a:gd name="connsiteY242" fmla="*/ 1044646 h 4102018"/>
              <a:gd name="connsiteX243" fmla="*/ 3366437 w 4469509"/>
              <a:gd name="connsiteY243" fmla="*/ 1027194 h 4102018"/>
              <a:gd name="connsiteX244" fmla="*/ 3363531 w 4469509"/>
              <a:gd name="connsiteY244" fmla="*/ 1030103 h 4102018"/>
              <a:gd name="connsiteX245" fmla="*/ 3433284 w 4469509"/>
              <a:gd name="connsiteY245" fmla="*/ 1120270 h 4102018"/>
              <a:gd name="connsiteX246" fmla="*/ 3389688 w 4469509"/>
              <a:gd name="connsiteY246" fmla="*/ 1076641 h 4102018"/>
              <a:gd name="connsiteX247" fmla="*/ 3392595 w 4469509"/>
              <a:gd name="connsiteY247" fmla="*/ 1088276 h 4102018"/>
              <a:gd name="connsiteX248" fmla="*/ 3389688 w 4469509"/>
              <a:gd name="connsiteY248" fmla="*/ 1091184 h 4102018"/>
              <a:gd name="connsiteX249" fmla="*/ 3366437 w 4469509"/>
              <a:gd name="connsiteY249" fmla="*/ 1065006 h 4102018"/>
              <a:gd name="connsiteX250" fmla="*/ 3389688 w 4469509"/>
              <a:gd name="connsiteY250" fmla="*/ 1111544 h 4102018"/>
              <a:gd name="connsiteX251" fmla="*/ 3386783 w 4469509"/>
              <a:gd name="connsiteY251" fmla="*/ 1114453 h 4102018"/>
              <a:gd name="connsiteX252" fmla="*/ 3363531 w 4469509"/>
              <a:gd name="connsiteY252" fmla="*/ 1088276 h 4102018"/>
              <a:gd name="connsiteX253" fmla="*/ 3375156 w 4469509"/>
              <a:gd name="connsiteY253" fmla="*/ 1108635 h 4102018"/>
              <a:gd name="connsiteX254" fmla="*/ 3395501 w 4469509"/>
              <a:gd name="connsiteY254" fmla="*/ 1140631 h 4102018"/>
              <a:gd name="connsiteX255" fmla="*/ 3407127 w 4469509"/>
              <a:gd name="connsiteY255" fmla="*/ 1155173 h 4102018"/>
              <a:gd name="connsiteX256" fmla="*/ 3430378 w 4469509"/>
              <a:gd name="connsiteY256" fmla="*/ 1187169 h 4102018"/>
              <a:gd name="connsiteX257" fmla="*/ 3430378 w 4469509"/>
              <a:gd name="connsiteY257" fmla="*/ 1195895 h 4102018"/>
              <a:gd name="connsiteX258" fmla="*/ 3415847 w 4469509"/>
              <a:gd name="connsiteY258" fmla="*/ 1181351 h 4102018"/>
              <a:gd name="connsiteX259" fmla="*/ 3412940 w 4469509"/>
              <a:gd name="connsiteY259" fmla="*/ 1184260 h 4102018"/>
              <a:gd name="connsiteX260" fmla="*/ 3433284 w 4469509"/>
              <a:gd name="connsiteY260" fmla="*/ 1204620 h 4102018"/>
              <a:gd name="connsiteX261" fmla="*/ 3471068 w 4469509"/>
              <a:gd name="connsiteY261" fmla="*/ 1254067 h 4102018"/>
              <a:gd name="connsiteX262" fmla="*/ 3473974 w 4469509"/>
              <a:gd name="connsiteY262" fmla="*/ 1274427 h 4102018"/>
              <a:gd name="connsiteX263" fmla="*/ 3439097 w 4469509"/>
              <a:gd name="connsiteY263" fmla="*/ 1251158 h 4102018"/>
              <a:gd name="connsiteX264" fmla="*/ 3450723 w 4469509"/>
              <a:gd name="connsiteY264" fmla="*/ 1271518 h 4102018"/>
              <a:gd name="connsiteX265" fmla="*/ 3447816 w 4469509"/>
              <a:gd name="connsiteY265" fmla="*/ 1274427 h 4102018"/>
              <a:gd name="connsiteX266" fmla="*/ 3410033 w 4469509"/>
              <a:gd name="connsiteY266" fmla="*/ 1219163 h 4102018"/>
              <a:gd name="connsiteX267" fmla="*/ 3386783 w 4469509"/>
              <a:gd name="connsiteY267" fmla="*/ 1198803 h 4102018"/>
              <a:gd name="connsiteX268" fmla="*/ 3383876 w 4469509"/>
              <a:gd name="connsiteY268" fmla="*/ 1204620 h 4102018"/>
              <a:gd name="connsiteX269" fmla="*/ 3357719 w 4469509"/>
              <a:gd name="connsiteY269" fmla="*/ 1169717 h 4102018"/>
              <a:gd name="connsiteX270" fmla="*/ 3357719 w 4469509"/>
              <a:gd name="connsiteY270" fmla="*/ 1155173 h 4102018"/>
              <a:gd name="connsiteX271" fmla="*/ 3311216 w 4469509"/>
              <a:gd name="connsiteY271" fmla="*/ 1097001 h 4102018"/>
              <a:gd name="connsiteX272" fmla="*/ 3279246 w 4469509"/>
              <a:gd name="connsiteY272" fmla="*/ 1076641 h 4102018"/>
              <a:gd name="connsiteX273" fmla="*/ 3244369 w 4469509"/>
              <a:gd name="connsiteY273" fmla="*/ 1053371 h 4102018"/>
              <a:gd name="connsiteX274" fmla="*/ 3255995 w 4469509"/>
              <a:gd name="connsiteY274" fmla="*/ 1062097 h 4102018"/>
              <a:gd name="connsiteX275" fmla="*/ 3258901 w 4469509"/>
              <a:gd name="connsiteY275" fmla="*/ 1059189 h 4102018"/>
              <a:gd name="connsiteX276" fmla="*/ 3229837 w 4469509"/>
              <a:gd name="connsiteY276" fmla="*/ 1027194 h 4102018"/>
              <a:gd name="connsiteX277" fmla="*/ 3221118 w 4469509"/>
              <a:gd name="connsiteY277" fmla="*/ 1015560 h 4102018"/>
              <a:gd name="connsiteX278" fmla="*/ 3212399 w 4469509"/>
              <a:gd name="connsiteY278" fmla="*/ 1001016 h 4102018"/>
              <a:gd name="connsiteX279" fmla="*/ 3206586 w 4469509"/>
              <a:gd name="connsiteY279" fmla="*/ 1003925 h 4102018"/>
              <a:gd name="connsiteX280" fmla="*/ 3215305 w 4469509"/>
              <a:gd name="connsiteY280" fmla="*/ 1015560 h 4102018"/>
              <a:gd name="connsiteX281" fmla="*/ 3160084 w 4469509"/>
              <a:gd name="connsiteY281" fmla="*/ 951570 h 4102018"/>
              <a:gd name="connsiteX282" fmla="*/ 3194960 w 4469509"/>
              <a:gd name="connsiteY282" fmla="*/ 957387 h 4102018"/>
              <a:gd name="connsiteX283" fmla="*/ 3186242 w 4469509"/>
              <a:gd name="connsiteY283" fmla="*/ 963204 h 4102018"/>
              <a:gd name="connsiteX284" fmla="*/ 3212399 w 4469509"/>
              <a:gd name="connsiteY284" fmla="*/ 986474 h 4102018"/>
              <a:gd name="connsiteX285" fmla="*/ 3255995 w 4469509"/>
              <a:gd name="connsiteY285" fmla="*/ 1018468 h 4102018"/>
              <a:gd name="connsiteX286" fmla="*/ 3241463 w 4469509"/>
              <a:gd name="connsiteY286" fmla="*/ 995199 h 4102018"/>
              <a:gd name="connsiteX287" fmla="*/ 3206586 w 4469509"/>
              <a:gd name="connsiteY287" fmla="*/ 954478 h 4102018"/>
              <a:gd name="connsiteX288" fmla="*/ 3174616 w 4469509"/>
              <a:gd name="connsiteY288" fmla="*/ 907940 h 4102018"/>
              <a:gd name="connsiteX289" fmla="*/ 3133927 w 4469509"/>
              <a:gd name="connsiteY289" fmla="*/ 846859 h 4102018"/>
              <a:gd name="connsiteX290" fmla="*/ 3136833 w 4469509"/>
              <a:gd name="connsiteY290" fmla="*/ 832317 h 4102018"/>
              <a:gd name="connsiteX291" fmla="*/ 3142646 w 4469509"/>
              <a:gd name="connsiteY291" fmla="*/ 832317 h 4102018"/>
              <a:gd name="connsiteX292" fmla="*/ 3131020 w 4469509"/>
              <a:gd name="connsiteY292" fmla="*/ 820682 h 4102018"/>
              <a:gd name="connsiteX293" fmla="*/ 3145552 w 4469509"/>
              <a:gd name="connsiteY293" fmla="*/ 826499 h 4102018"/>
              <a:gd name="connsiteX294" fmla="*/ 3154271 w 4469509"/>
              <a:gd name="connsiteY294" fmla="*/ 820682 h 4102018"/>
              <a:gd name="connsiteX295" fmla="*/ 3128114 w 4469509"/>
              <a:gd name="connsiteY295" fmla="*/ 797413 h 4102018"/>
              <a:gd name="connsiteX296" fmla="*/ 3131020 w 4469509"/>
              <a:gd name="connsiteY296" fmla="*/ 791596 h 4102018"/>
              <a:gd name="connsiteX297" fmla="*/ 3162991 w 4469509"/>
              <a:gd name="connsiteY297" fmla="*/ 817773 h 4102018"/>
              <a:gd name="connsiteX298" fmla="*/ 3014764 w 4469509"/>
              <a:gd name="connsiteY298" fmla="*/ 733424 h 4102018"/>
              <a:gd name="connsiteX299" fmla="*/ 3026390 w 4469509"/>
              <a:gd name="connsiteY299" fmla="*/ 727606 h 4102018"/>
              <a:gd name="connsiteX300" fmla="*/ 2956637 w 4469509"/>
              <a:gd name="connsiteY300" fmla="*/ 695611 h 4102018"/>
              <a:gd name="connsiteX301" fmla="*/ 2953730 w 4469509"/>
              <a:gd name="connsiteY301" fmla="*/ 701428 h 4102018"/>
              <a:gd name="connsiteX302" fmla="*/ 3017671 w 4469509"/>
              <a:gd name="connsiteY302" fmla="*/ 736332 h 4102018"/>
              <a:gd name="connsiteX303" fmla="*/ 3049641 w 4469509"/>
              <a:gd name="connsiteY303" fmla="*/ 765418 h 4102018"/>
              <a:gd name="connsiteX304" fmla="*/ 3064173 w 4469509"/>
              <a:gd name="connsiteY304" fmla="*/ 779962 h 4102018"/>
              <a:gd name="connsiteX305" fmla="*/ 3084518 w 4469509"/>
              <a:gd name="connsiteY305" fmla="*/ 794504 h 4102018"/>
              <a:gd name="connsiteX306" fmla="*/ 3035110 w 4469509"/>
              <a:gd name="connsiteY306" fmla="*/ 753783 h 4102018"/>
              <a:gd name="connsiteX307" fmla="*/ 3020578 w 4469509"/>
              <a:gd name="connsiteY307" fmla="*/ 742149 h 4102018"/>
              <a:gd name="connsiteX308" fmla="*/ 3020578 w 4469509"/>
              <a:gd name="connsiteY308" fmla="*/ 756692 h 4102018"/>
              <a:gd name="connsiteX309" fmla="*/ 2974075 w 4469509"/>
              <a:gd name="connsiteY309" fmla="*/ 730515 h 4102018"/>
              <a:gd name="connsiteX310" fmla="*/ 2971169 w 4469509"/>
              <a:gd name="connsiteY310" fmla="*/ 733424 h 4102018"/>
              <a:gd name="connsiteX311" fmla="*/ 3020578 w 4469509"/>
              <a:gd name="connsiteY311" fmla="*/ 771236 h 4102018"/>
              <a:gd name="connsiteX312" fmla="*/ 3072892 w 4469509"/>
              <a:gd name="connsiteY312" fmla="*/ 817773 h 4102018"/>
              <a:gd name="connsiteX313" fmla="*/ 3064173 w 4469509"/>
              <a:gd name="connsiteY313" fmla="*/ 820682 h 4102018"/>
              <a:gd name="connsiteX314" fmla="*/ 3090331 w 4469509"/>
              <a:gd name="connsiteY314" fmla="*/ 852677 h 4102018"/>
              <a:gd name="connsiteX315" fmla="*/ 3104863 w 4469509"/>
              <a:gd name="connsiteY315" fmla="*/ 873037 h 4102018"/>
              <a:gd name="connsiteX316" fmla="*/ 3162991 w 4469509"/>
              <a:gd name="connsiteY316" fmla="*/ 922484 h 4102018"/>
              <a:gd name="connsiteX317" fmla="*/ 3180428 w 4469509"/>
              <a:gd name="connsiteY317" fmla="*/ 942844 h 4102018"/>
              <a:gd name="connsiteX318" fmla="*/ 3133927 w 4469509"/>
              <a:gd name="connsiteY318" fmla="*/ 905032 h 4102018"/>
              <a:gd name="connsiteX319" fmla="*/ 3081611 w 4469509"/>
              <a:gd name="connsiteY319" fmla="*/ 867220 h 4102018"/>
              <a:gd name="connsiteX320" fmla="*/ 3125207 w 4469509"/>
              <a:gd name="connsiteY320" fmla="*/ 925393 h 4102018"/>
              <a:gd name="connsiteX321" fmla="*/ 3104863 w 4469509"/>
              <a:gd name="connsiteY321" fmla="*/ 905032 h 4102018"/>
              <a:gd name="connsiteX322" fmla="*/ 3067079 w 4469509"/>
              <a:gd name="connsiteY322" fmla="*/ 875946 h 4102018"/>
              <a:gd name="connsiteX323" fmla="*/ 3023483 w 4469509"/>
              <a:gd name="connsiteY323" fmla="*/ 838134 h 4102018"/>
              <a:gd name="connsiteX324" fmla="*/ 3008951 w 4469509"/>
              <a:gd name="connsiteY324" fmla="*/ 823591 h 4102018"/>
              <a:gd name="connsiteX325" fmla="*/ 2994419 w 4469509"/>
              <a:gd name="connsiteY325" fmla="*/ 820682 h 4102018"/>
              <a:gd name="connsiteX326" fmla="*/ 2988607 w 4469509"/>
              <a:gd name="connsiteY326" fmla="*/ 814865 h 4102018"/>
              <a:gd name="connsiteX327" fmla="*/ 2974075 w 4469509"/>
              <a:gd name="connsiteY327" fmla="*/ 782870 h 4102018"/>
              <a:gd name="connsiteX328" fmla="*/ 2971169 w 4469509"/>
              <a:gd name="connsiteY328" fmla="*/ 777053 h 4102018"/>
              <a:gd name="connsiteX329" fmla="*/ 3014764 w 4469509"/>
              <a:gd name="connsiteY329" fmla="*/ 806139 h 4102018"/>
              <a:gd name="connsiteX330" fmla="*/ 3032203 w 4469509"/>
              <a:gd name="connsiteY330" fmla="*/ 809047 h 4102018"/>
              <a:gd name="connsiteX331" fmla="*/ 3032203 w 4469509"/>
              <a:gd name="connsiteY331" fmla="*/ 803230 h 4102018"/>
              <a:gd name="connsiteX332" fmla="*/ 2965356 w 4469509"/>
              <a:gd name="connsiteY332" fmla="*/ 768327 h 4102018"/>
              <a:gd name="connsiteX333" fmla="*/ 2971169 w 4469509"/>
              <a:gd name="connsiteY333" fmla="*/ 777053 h 4102018"/>
              <a:gd name="connsiteX334" fmla="*/ 2962450 w 4469509"/>
              <a:gd name="connsiteY334" fmla="*/ 777053 h 4102018"/>
              <a:gd name="connsiteX335" fmla="*/ 2915947 w 4469509"/>
              <a:gd name="connsiteY335" fmla="*/ 756692 h 4102018"/>
              <a:gd name="connsiteX336" fmla="*/ 2889790 w 4469509"/>
              <a:gd name="connsiteY336" fmla="*/ 747966 h 4102018"/>
              <a:gd name="connsiteX337" fmla="*/ 2886883 w 4469509"/>
              <a:gd name="connsiteY337" fmla="*/ 750875 h 4102018"/>
              <a:gd name="connsiteX338" fmla="*/ 2933386 w 4469509"/>
              <a:gd name="connsiteY338" fmla="*/ 774144 h 4102018"/>
              <a:gd name="connsiteX339" fmla="*/ 2930479 w 4469509"/>
              <a:gd name="connsiteY339" fmla="*/ 782870 h 4102018"/>
              <a:gd name="connsiteX340" fmla="*/ 2852007 w 4469509"/>
              <a:gd name="connsiteY340" fmla="*/ 745057 h 4102018"/>
              <a:gd name="connsiteX341" fmla="*/ 2852007 w 4469509"/>
              <a:gd name="connsiteY341" fmla="*/ 747966 h 4102018"/>
              <a:gd name="connsiteX342" fmla="*/ 3000232 w 4469509"/>
              <a:gd name="connsiteY342" fmla="*/ 846859 h 4102018"/>
              <a:gd name="connsiteX343" fmla="*/ 3003139 w 4469509"/>
              <a:gd name="connsiteY343" fmla="*/ 838134 h 4102018"/>
              <a:gd name="connsiteX344" fmla="*/ 3026390 w 4469509"/>
              <a:gd name="connsiteY344" fmla="*/ 849768 h 4102018"/>
              <a:gd name="connsiteX345" fmla="*/ 3008951 w 4469509"/>
              <a:gd name="connsiteY345" fmla="*/ 858494 h 4102018"/>
              <a:gd name="connsiteX346" fmla="*/ 3029296 w 4469509"/>
              <a:gd name="connsiteY346" fmla="*/ 858494 h 4102018"/>
              <a:gd name="connsiteX347" fmla="*/ 3046735 w 4469509"/>
              <a:gd name="connsiteY347" fmla="*/ 873037 h 4102018"/>
              <a:gd name="connsiteX348" fmla="*/ 3029296 w 4469509"/>
              <a:gd name="connsiteY348" fmla="*/ 864311 h 4102018"/>
              <a:gd name="connsiteX349" fmla="*/ 3061267 w 4469509"/>
              <a:gd name="connsiteY349" fmla="*/ 913758 h 4102018"/>
              <a:gd name="connsiteX350" fmla="*/ 3081611 w 4469509"/>
              <a:gd name="connsiteY350" fmla="*/ 945753 h 4102018"/>
              <a:gd name="connsiteX351" fmla="*/ 3072892 w 4469509"/>
              <a:gd name="connsiteY351" fmla="*/ 945753 h 4102018"/>
              <a:gd name="connsiteX352" fmla="*/ 3052547 w 4469509"/>
              <a:gd name="connsiteY352" fmla="*/ 928301 h 4102018"/>
              <a:gd name="connsiteX353" fmla="*/ 3017671 w 4469509"/>
              <a:gd name="connsiteY353" fmla="*/ 899214 h 4102018"/>
              <a:gd name="connsiteX354" fmla="*/ 2974075 w 4469509"/>
              <a:gd name="connsiteY354" fmla="*/ 870129 h 4102018"/>
              <a:gd name="connsiteX355" fmla="*/ 2947918 w 4469509"/>
              <a:gd name="connsiteY355" fmla="*/ 846859 h 4102018"/>
              <a:gd name="connsiteX356" fmla="*/ 2927573 w 4469509"/>
              <a:gd name="connsiteY356" fmla="*/ 829408 h 4102018"/>
              <a:gd name="connsiteX357" fmla="*/ 2913041 w 4469509"/>
              <a:gd name="connsiteY357" fmla="*/ 811956 h 4102018"/>
              <a:gd name="connsiteX358" fmla="*/ 2910134 w 4469509"/>
              <a:gd name="connsiteY358" fmla="*/ 817773 h 4102018"/>
              <a:gd name="connsiteX359" fmla="*/ 2918854 w 4469509"/>
              <a:gd name="connsiteY359" fmla="*/ 823591 h 4102018"/>
              <a:gd name="connsiteX360" fmla="*/ 2918854 w 4469509"/>
              <a:gd name="connsiteY360" fmla="*/ 835225 h 4102018"/>
              <a:gd name="connsiteX361" fmla="*/ 2910134 w 4469509"/>
              <a:gd name="connsiteY361" fmla="*/ 843951 h 4102018"/>
              <a:gd name="connsiteX362" fmla="*/ 2913041 w 4469509"/>
              <a:gd name="connsiteY362" fmla="*/ 826499 h 4102018"/>
              <a:gd name="connsiteX363" fmla="*/ 2866539 w 4469509"/>
              <a:gd name="connsiteY363" fmla="*/ 794504 h 4102018"/>
              <a:gd name="connsiteX364" fmla="*/ 2860726 w 4469509"/>
              <a:gd name="connsiteY364" fmla="*/ 788687 h 4102018"/>
              <a:gd name="connsiteX365" fmla="*/ 2820037 w 4469509"/>
              <a:gd name="connsiteY365" fmla="*/ 782870 h 4102018"/>
              <a:gd name="connsiteX366" fmla="*/ 2837475 w 4469509"/>
              <a:gd name="connsiteY366" fmla="*/ 791596 h 4102018"/>
              <a:gd name="connsiteX367" fmla="*/ 2857819 w 4469509"/>
              <a:gd name="connsiteY367" fmla="*/ 814865 h 4102018"/>
              <a:gd name="connsiteX368" fmla="*/ 2898509 w 4469509"/>
              <a:gd name="connsiteY368" fmla="*/ 838134 h 4102018"/>
              <a:gd name="connsiteX369" fmla="*/ 2910134 w 4469509"/>
              <a:gd name="connsiteY369" fmla="*/ 843951 h 4102018"/>
              <a:gd name="connsiteX370" fmla="*/ 2924666 w 4469509"/>
              <a:gd name="connsiteY370" fmla="*/ 855585 h 4102018"/>
              <a:gd name="connsiteX371" fmla="*/ 3180428 w 4469509"/>
              <a:gd name="connsiteY371" fmla="*/ 1076641 h 4102018"/>
              <a:gd name="connsiteX372" fmla="*/ 3282152 w 4469509"/>
              <a:gd name="connsiteY372" fmla="*/ 1195895 h 4102018"/>
              <a:gd name="connsiteX373" fmla="*/ 3244369 w 4469509"/>
              <a:gd name="connsiteY373" fmla="*/ 1126087 h 4102018"/>
              <a:gd name="connsiteX374" fmla="*/ 3232744 w 4469509"/>
              <a:gd name="connsiteY374" fmla="*/ 1114453 h 4102018"/>
              <a:gd name="connsiteX375" fmla="*/ 3197867 w 4469509"/>
              <a:gd name="connsiteY375" fmla="*/ 1067915 h 4102018"/>
              <a:gd name="connsiteX376" fmla="*/ 3171710 w 4469509"/>
              <a:gd name="connsiteY376" fmla="*/ 1044646 h 4102018"/>
              <a:gd name="connsiteX377" fmla="*/ 3139739 w 4469509"/>
              <a:gd name="connsiteY377" fmla="*/ 998108 h 4102018"/>
              <a:gd name="connsiteX378" fmla="*/ 3177522 w 4469509"/>
              <a:gd name="connsiteY378" fmla="*/ 1033012 h 4102018"/>
              <a:gd name="connsiteX379" fmla="*/ 3180428 w 4469509"/>
              <a:gd name="connsiteY379" fmla="*/ 1030103 h 4102018"/>
              <a:gd name="connsiteX380" fmla="*/ 3177522 w 4469509"/>
              <a:gd name="connsiteY380" fmla="*/ 1021377 h 4102018"/>
              <a:gd name="connsiteX381" fmla="*/ 3218212 w 4469509"/>
              <a:gd name="connsiteY381" fmla="*/ 1059189 h 4102018"/>
              <a:gd name="connsiteX382" fmla="*/ 3247276 w 4469509"/>
              <a:gd name="connsiteY382" fmla="*/ 1097001 h 4102018"/>
              <a:gd name="connsiteX383" fmla="*/ 3253088 w 4469509"/>
              <a:gd name="connsiteY383" fmla="*/ 1099910 h 4102018"/>
              <a:gd name="connsiteX384" fmla="*/ 3287965 w 4469509"/>
              <a:gd name="connsiteY384" fmla="*/ 1134813 h 4102018"/>
              <a:gd name="connsiteX385" fmla="*/ 3317029 w 4469509"/>
              <a:gd name="connsiteY385" fmla="*/ 1163899 h 4102018"/>
              <a:gd name="connsiteX386" fmla="*/ 3328655 w 4469509"/>
              <a:gd name="connsiteY386" fmla="*/ 1172625 h 4102018"/>
              <a:gd name="connsiteX387" fmla="*/ 3357719 w 4469509"/>
              <a:gd name="connsiteY387" fmla="*/ 1222072 h 4102018"/>
              <a:gd name="connsiteX388" fmla="*/ 3357719 w 4469509"/>
              <a:gd name="connsiteY388" fmla="*/ 1224981 h 4102018"/>
              <a:gd name="connsiteX389" fmla="*/ 3346092 w 4469509"/>
              <a:gd name="connsiteY389" fmla="*/ 1219163 h 4102018"/>
              <a:gd name="connsiteX390" fmla="*/ 3354812 w 4469509"/>
              <a:gd name="connsiteY390" fmla="*/ 1230798 h 4102018"/>
              <a:gd name="connsiteX391" fmla="*/ 3378063 w 4469509"/>
              <a:gd name="connsiteY391" fmla="*/ 1251158 h 4102018"/>
              <a:gd name="connsiteX392" fmla="*/ 3404220 w 4469509"/>
              <a:gd name="connsiteY392" fmla="*/ 1291879 h 4102018"/>
              <a:gd name="connsiteX393" fmla="*/ 3412940 w 4469509"/>
              <a:gd name="connsiteY393" fmla="*/ 1312239 h 4102018"/>
              <a:gd name="connsiteX394" fmla="*/ 3404220 w 4469509"/>
              <a:gd name="connsiteY394" fmla="*/ 1309330 h 4102018"/>
              <a:gd name="connsiteX395" fmla="*/ 3401315 w 4469509"/>
              <a:gd name="connsiteY395" fmla="*/ 1309330 h 4102018"/>
              <a:gd name="connsiteX396" fmla="*/ 3430378 w 4469509"/>
              <a:gd name="connsiteY396" fmla="*/ 1350052 h 4102018"/>
              <a:gd name="connsiteX397" fmla="*/ 3433284 w 4469509"/>
              <a:gd name="connsiteY397" fmla="*/ 1344234 h 4102018"/>
              <a:gd name="connsiteX398" fmla="*/ 3459442 w 4469509"/>
              <a:gd name="connsiteY398" fmla="*/ 1399498 h 4102018"/>
              <a:gd name="connsiteX399" fmla="*/ 3427472 w 4469509"/>
              <a:gd name="connsiteY399" fmla="*/ 1358777 h 4102018"/>
              <a:gd name="connsiteX400" fmla="*/ 3439097 w 4469509"/>
              <a:gd name="connsiteY400" fmla="*/ 1393681 h 4102018"/>
              <a:gd name="connsiteX401" fmla="*/ 3465255 w 4469509"/>
              <a:gd name="connsiteY401" fmla="*/ 1419858 h 4102018"/>
              <a:gd name="connsiteX402" fmla="*/ 3485600 w 4469509"/>
              <a:gd name="connsiteY402" fmla="*/ 1460579 h 4102018"/>
              <a:gd name="connsiteX403" fmla="*/ 3482693 w 4469509"/>
              <a:gd name="connsiteY403" fmla="*/ 1463487 h 4102018"/>
              <a:gd name="connsiteX404" fmla="*/ 3471068 w 4469509"/>
              <a:gd name="connsiteY404" fmla="*/ 1440219 h 4102018"/>
              <a:gd name="connsiteX405" fmla="*/ 3465255 w 4469509"/>
              <a:gd name="connsiteY405" fmla="*/ 1443127 h 4102018"/>
              <a:gd name="connsiteX406" fmla="*/ 3473974 w 4469509"/>
              <a:gd name="connsiteY406" fmla="*/ 1460579 h 4102018"/>
              <a:gd name="connsiteX407" fmla="*/ 3491412 w 4469509"/>
              <a:gd name="connsiteY407" fmla="*/ 1512934 h 4102018"/>
              <a:gd name="connsiteX408" fmla="*/ 3511757 w 4469509"/>
              <a:gd name="connsiteY408" fmla="*/ 1542021 h 4102018"/>
              <a:gd name="connsiteX409" fmla="*/ 3514664 w 4469509"/>
              <a:gd name="connsiteY409" fmla="*/ 1533295 h 4102018"/>
              <a:gd name="connsiteX410" fmla="*/ 3520476 w 4469509"/>
              <a:gd name="connsiteY410" fmla="*/ 1539112 h 4102018"/>
              <a:gd name="connsiteX411" fmla="*/ 3529195 w 4469509"/>
              <a:gd name="connsiteY411" fmla="*/ 1559472 h 4102018"/>
              <a:gd name="connsiteX412" fmla="*/ 3535008 w 4469509"/>
              <a:gd name="connsiteY412" fmla="*/ 1553655 h 4102018"/>
              <a:gd name="connsiteX413" fmla="*/ 3552447 w 4469509"/>
              <a:gd name="connsiteY413" fmla="*/ 1565289 h 4102018"/>
              <a:gd name="connsiteX414" fmla="*/ 3549540 w 4469509"/>
              <a:gd name="connsiteY414" fmla="*/ 1542021 h 4102018"/>
              <a:gd name="connsiteX415" fmla="*/ 3575697 w 4469509"/>
              <a:gd name="connsiteY415" fmla="*/ 1530386 h 4102018"/>
              <a:gd name="connsiteX416" fmla="*/ 3581510 w 4469509"/>
              <a:gd name="connsiteY416" fmla="*/ 1544929 h 4102018"/>
              <a:gd name="connsiteX417" fmla="*/ 3581510 w 4469509"/>
              <a:gd name="connsiteY417" fmla="*/ 1530386 h 4102018"/>
              <a:gd name="connsiteX418" fmla="*/ 3596042 w 4469509"/>
              <a:gd name="connsiteY418" fmla="*/ 1550747 h 4102018"/>
              <a:gd name="connsiteX419" fmla="*/ 3613480 w 4469509"/>
              <a:gd name="connsiteY419" fmla="*/ 1550747 h 4102018"/>
              <a:gd name="connsiteX420" fmla="*/ 3633825 w 4469509"/>
              <a:gd name="connsiteY420" fmla="*/ 1582741 h 4102018"/>
              <a:gd name="connsiteX421" fmla="*/ 3636732 w 4469509"/>
              <a:gd name="connsiteY421" fmla="*/ 1579832 h 4102018"/>
              <a:gd name="connsiteX422" fmla="*/ 3636732 w 4469509"/>
              <a:gd name="connsiteY422" fmla="*/ 1550747 h 4102018"/>
              <a:gd name="connsiteX423" fmla="*/ 3651264 w 4469509"/>
              <a:gd name="connsiteY423" fmla="*/ 1571106 h 4102018"/>
              <a:gd name="connsiteX424" fmla="*/ 3654170 w 4469509"/>
              <a:gd name="connsiteY424" fmla="*/ 1568198 h 4102018"/>
              <a:gd name="connsiteX425" fmla="*/ 3645451 w 4469509"/>
              <a:gd name="connsiteY425" fmla="*/ 1556564 h 4102018"/>
              <a:gd name="connsiteX426" fmla="*/ 3677421 w 4469509"/>
              <a:gd name="connsiteY426" fmla="*/ 1562381 h 4102018"/>
              <a:gd name="connsiteX427" fmla="*/ 3671925 w 4469509"/>
              <a:gd name="connsiteY427" fmla="*/ 1499131 h 4102018"/>
              <a:gd name="connsiteX428" fmla="*/ 3697765 w 4469509"/>
              <a:gd name="connsiteY428" fmla="*/ 1559472 h 4102018"/>
              <a:gd name="connsiteX429" fmla="*/ 3686140 w 4469509"/>
              <a:gd name="connsiteY429" fmla="*/ 1556564 h 4102018"/>
              <a:gd name="connsiteX430" fmla="*/ 3706485 w 4469509"/>
              <a:gd name="connsiteY430" fmla="*/ 1579832 h 4102018"/>
              <a:gd name="connsiteX431" fmla="*/ 3715204 w 4469509"/>
              <a:gd name="connsiteY431" fmla="*/ 1588558 h 4102018"/>
              <a:gd name="connsiteX432" fmla="*/ 3709392 w 4469509"/>
              <a:gd name="connsiteY432" fmla="*/ 1597284 h 4102018"/>
              <a:gd name="connsiteX433" fmla="*/ 3726829 w 4469509"/>
              <a:gd name="connsiteY433" fmla="*/ 1661274 h 4102018"/>
              <a:gd name="connsiteX434" fmla="*/ 3723924 w 4469509"/>
              <a:gd name="connsiteY434" fmla="*/ 1664182 h 4102018"/>
              <a:gd name="connsiteX435" fmla="*/ 3712297 w 4469509"/>
              <a:gd name="connsiteY435" fmla="*/ 1646731 h 4102018"/>
              <a:gd name="connsiteX436" fmla="*/ 3744268 w 4469509"/>
              <a:gd name="connsiteY436" fmla="*/ 1733989 h 4102018"/>
              <a:gd name="connsiteX437" fmla="*/ 3750081 w 4469509"/>
              <a:gd name="connsiteY437" fmla="*/ 1733989 h 4102018"/>
              <a:gd name="connsiteX438" fmla="*/ 3755893 w 4469509"/>
              <a:gd name="connsiteY438" fmla="*/ 1719446 h 4102018"/>
              <a:gd name="connsiteX439" fmla="*/ 3764613 w 4469509"/>
              <a:gd name="connsiteY439" fmla="*/ 1736898 h 4102018"/>
              <a:gd name="connsiteX440" fmla="*/ 3750081 w 4469509"/>
              <a:gd name="connsiteY440" fmla="*/ 1777618 h 4102018"/>
              <a:gd name="connsiteX441" fmla="*/ 3750081 w 4469509"/>
              <a:gd name="connsiteY441" fmla="*/ 1774710 h 4102018"/>
              <a:gd name="connsiteX442" fmla="*/ 3750081 w 4469509"/>
              <a:gd name="connsiteY442" fmla="*/ 1757259 h 4102018"/>
              <a:gd name="connsiteX443" fmla="*/ 3744268 w 4469509"/>
              <a:gd name="connsiteY443" fmla="*/ 1768893 h 4102018"/>
              <a:gd name="connsiteX444" fmla="*/ 3726829 w 4469509"/>
              <a:gd name="connsiteY444" fmla="*/ 1736898 h 4102018"/>
              <a:gd name="connsiteX445" fmla="*/ 3721017 w 4469509"/>
              <a:gd name="connsiteY445" fmla="*/ 1701995 h 4102018"/>
              <a:gd name="connsiteX446" fmla="*/ 3729736 w 4469509"/>
              <a:gd name="connsiteY446" fmla="*/ 1713629 h 4102018"/>
              <a:gd name="connsiteX447" fmla="*/ 3697765 w 4469509"/>
              <a:gd name="connsiteY447" fmla="*/ 1611827 h 4102018"/>
              <a:gd name="connsiteX448" fmla="*/ 3694860 w 4469509"/>
              <a:gd name="connsiteY448" fmla="*/ 1664182 h 4102018"/>
              <a:gd name="connsiteX449" fmla="*/ 3700672 w 4469509"/>
              <a:gd name="connsiteY449" fmla="*/ 1672908 h 4102018"/>
              <a:gd name="connsiteX450" fmla="*/ 3706485 w 4469509"/>
              <a:gd name="connsiteY450" fmla="*/ 1678725 h 4102018"/>
              <a:gd name="connsiteX451" fmla="*/ 3721017 w 4469509"/>
              <a:gd name="connsiteY451" fmla="*/ 1701995 h 4102018"/>
              <a:gd name="connsiteX452" fmla="*/ 3721017 w 4469509"/>
              <a:gd name="connsiteY452" fmla="*/ 1783436 h 4102018"/>
              <a:gd name="connsiteX453" fmla="*/ 3706485 w 4469509"/>
              <a:gd name="connsiteY453" fmla="*/ 1786345 h 4102018"/>
              <a:gd name="connsiteX454" fmla="*/ 3715204 w 4469509"/>
              <a:gd name="connsiteY454" fmla="*/ 1818339 h 4102018"/>
              <a:gd name="connsiteX455" fmla="*/ 3723924 w 4469509"/>
              <a:gd name="connsiteY455" fmla="*/ 1800888 h 4102018"/>
              <a:gd name="connsiteX456" fmla="*/ 3723924 w 4469509"/>
              <a:gd name="connsiteY456" fmla="*/ 1812523 h 4102018"/>
              <a:gd name="connsiteX457" fmla="*/ 3738456 w 4469509"/>
              <a:gd name="connsiteY457" fmla="*/ 1806705 h 4102018"/>
              <a:gd name="connsiteX458" fmla="*/ 3732643 w 4469509"/>
              <a:gd name="connsiteY458" fmla="*/ 1824156 h 4102018"/>
              <a:gd name="connsiteX459" fmla="*/ 3735549 w 4469509"/>
              <a:gd name="connsiteY459" fmla="*/ 1824156 h 4102018"/>
              <a:gd name="connsiteX460" fmla="*/ 3744268 w 4469509"/>
              <a:gd name="connsiteY460" fmla="*/ 1800888 h 4102018"/>
              <a:gd name="connsiteX461" fmla="*/ 3755893 w 4469509"/>
              <a:gd name="connsiteY461" fmla="*/ 1832882 h 4102018"/>
              <a:gd name="connsiteX462" fmla="*/ 3755893 w 4469509"/>
              <a:gd name="connsiteY462" fmla="*/ 1809614 h 4102018"/>
              <a:gd name="connsiteX463" fmla="*/ 3758800 w 4469509"/>
              <a:gd name="connsiteY463" fmla="*/ 1809614 h 4102018"/>
              <a:gd name="connsiteX464" fmla="*/ 3758800 w 4469509"/>
              <a:gd name="connsiteY464" fmla="*/ 1850334 h 4102018"/>
              <a:gd name="connsiteX465" fmla="*/ 3761706 w 4469509"/>
              <a:gd name="connsiteY465" fmla="*/ 1850334 h 4102018"/>
              <a:gd name="connsiteX466" fmla="*/ 3767519 w 4469509"/>
              <a:gd name="connsiteY466" fmla="*/ 1835791 h 4102018"/>
              <a:gd name="connsiteX467" fmla="*/ 3770425 w 4469509"/>
              <a:gd name="connsiteY467" fmla="*/ 1861969 h 4102018"/>
              <a:gd name="connsiteX468" fmla="*/ 3767519 w 4469509"/>
              <a:gd name="connsiteY468" fmla="*/ 1876512 h 4102018"/>
              <a:gd name="connsiteX469" fmla="*/ 3761706 w 4469509"/>
              <a:gd name="connsiteY469" fmla="*/ 1923050 h 4102018"/>
              <a:gd name="connsiteX470" fmla="*/ 3767519 w 4469509"/>
              <a:gd name="connsiteY470" fmla="*/ 1876512 h 4102018"/>
              <a:gd name="connsiteX471" fmla="*/ 3776238 w 4469509"/>
              <a:gd name="connsiteY471" fmla="*/ 1888146 h 4102018"/>
              <a:gd name="connsiteX472" fmla="*/ 3784957 w 4469509"/>
              <a:gd name="connsiteY472" fmla="*/ 1870695 h 4102018"/>
              <a:gd name="connsiteX473" fmla="*/ 3796583 w 4469509"/>
              <a:gd name="connsiteY473" fmla="*/ 1873603 h 4102018"/>
              <a:gd name="connsiteX474" fmla="*/ 3793677 w 4469509"/>
              <a:gd name="connsiteY474" fmla="*/ 1896872 h 4102018"/>
              <a:gd name="connsiteX475" fmla="*/ 3790770 w 4469509"/>
              <a:gd name="connsiteY475" fmla="*/ 1896872 h 4102018"/>
              <a:gd name="connsiteX476" fmla="*/ 3787864 w 4469509"/>
              <a:gd name="connsiteY476" fmla="*/ 1885238 h 4102018"/>
              <a:gd name="connsiteX477" fmla="*/ 3782051 w 4469509"/>
              <a:gd name="connsiteY477" fmla="*/ 1888146 h 4102018"/>
              <a:gd name="connsiteX478" fmla="*/ 3776238 w 4469509"/>
              <a:gd name="connsiteY478" fmla="*/ 1937593 h 4102018"/>
              <a:gd name="connsiteX479" fmla="*/ 3752987 w 4469509"/>
              <a:gd name="connsiteY479" fmla="*/ 1957954 h 4102018"/>
              <a:gd name="connsiteX480" fmla="*/ 3747174 w 4469509"/>
              <a:gd name="connsiteY480" fmla="*/ 1934684 h 4102018"/>
              <a:gd name="connsiteX481" fmla="*/ 3744268 w 4469509"/>
              <a:gd name="connsiteY481" fmla="*/ 1934684 h 4102018"/>
              <a:gd name="connsiteX482" fmla="*/ 3741361 w 4469509"/>
              <a:gd name="connsiteY482" fmla="*/ 1946319 h 4102018"/>
              <a:gd name="connsiteX483" fmla="*/ 3738456 w 4469509"/>
              <a:gd name="connsiteY483" fmla="*/ 1946319 h 4102018"/>
              <a:gd name="connsiteX484" fmla="*/ 3732643 w 4469509"/>
              <a:gd name="connsiteY484" fmla="*/ 1911416 h 4102018"/>
              <a:gd name="connsiteX485" fmla="*/ 3732643 w 4469509"/>
              <a:gd name="connsiteY485" fmla="*/ 1867786 h 4102018"/>
              <a:gd name="connsiteX486" fmla="*/ 3726829 w 4469509"/>
              <a:gd name="connsiteY486" fmla="*/ 1905598 h 4102018"/>
              <a:gd name="connsiteX487" fmla="*/ 3723924 w 4469509"/>
              <a:gd name="connsiteY487" fmla="*/ 1896872 h 4102018"/>
              <a:gd name="connsiteX488" fmla="*/ 3721017 w 4469509"/>
              <a:gd name="connsiteY488" fmla="*/ 1937593 h 4102018"/>
              <a:gd name="connsiteX489" fmla="*/ 3712297 w 4469509"/>
              <a:gd name="connsiteY489" fmla="*/ 1981222 h 4102018"/>
              <a:gd name="connsiteX490" fmla="*/ 3694860 w 4469509"/>
              <a:gd name="connsiteY490" fmla="*/ 1992857 h 4102018"/>
              <a:gd name="connsiteX491" fmla="*/ 3721017 w 4469509"/>
              <a:gd name="connsiteY491" fmla="*/ 2013218 h 4102018"/>
              <a:gd name="connsiteX492" fmla="*/ 3712297 w 4469509"/>
              <a:gd name="connsiteY492" fmla="*/ 2030669 h 4102018"/>
              <a:gd name="connsiteX493" fmla="*/ 3709392 w 4469509"/>
              <a:gd name="connsiteY493" fmla="*/ 2053938 h 4102018"/>
              <a:gd name="connsiteX494" fmla="*/ 3709392 w 4469509"/>
              <a:gd name="connsiteY494" fmla="*/ 2074298 h 4102018"/>
              <a:gd name="connsiteX495" fmla="*/ 3712297 w 4469509"/>
              <a:gd name="connsiteY495" fmla="*/ 2074298 h 4102018"/>
              <a:gd name="connsiteX496" fmla="*/ 3715204 w 4469509"/>
              <a:gd name="connsiteY496" fmla="*/ 2065573 h 4102018"/>
              <a:gd name="connsiteX497" fmla="*/ 3718111 w 4469509"/>
              <a:gd name="connsiteY497" fmla="*/ 2109202 h 4102018"/>
              <a:gd name="connsiteX498" fmla="*/ 3726829 w 4469509"/>
              <a:gd name="connsiteY498" fmla="*/ 2106293 h 4102018"/>
              <a:gd name="connsiteX499" fmla="*/ 3735549 w 4469509"/>
              <a:gd name="connsiteY499" fmla="*/ 2164466 h 4102018"/>
              <a:gd name="connsiteX500" fmla="*/ 3735549 w 4469509"/>
              <a:gd name="connsiteY500" fmla="*/ 2167375 h 4102018"/>
              <a:gd name="connsiteX501" fmla="*/ 3741361 w 4469509"/>
              <a:gd name="connsiteY501" fmla="*/ 2170283 h 4102018"/>
              <a:gd name="connsiteX502" fmla="*/ 3752987 w 4469509"/>
              <a:gd name="connsiteY502" fmla="*/ 2123745 h 4102018"/>
              <a:gd name="connsiteX503" fmla="*/ 3761706 w 4469509"/>
              <a:gd name="connsiteY503" fmla="*/ 2141196 h 4102018"/>
              <a:gd name="connsiteX504" fmla="*/ 3779145 w 4469509"/>
              <a:gd name="connsiteY504" fmla="*/ 2129562 h 4102018"/>
              <a:gd name="connsiteX505" fmla="*/ 3770425 w 4469509"/>
              <a:gd name="connsiteY505" fmla="*/ 2115019 h 4102018"/>
              <a:gd name="connsiteX506" fmla="*/ 3770425 w 4469509"/>
              <a:gd name="connsiteY506" fmla="*/ 2103385 h 4102018"/>
              <a:gd name="connsiteX507" fmla="*/ 3779145 w 4469509"/>
              <a:gd name="connsiteY507" fmla="*/ 2077207 h 4102018"/>
              <a:gd name="connsiteX508" fmla="*/ 3787864 w 4469509"/>
              <a:gd name="connsiteY508" fmla="*/ 2039395 h 4102018"/>
              <a:gd name="connsiteX509" fmla="*/ 3799489 w 4469509"/>
              <a:gd name="connsiteY509" fmla="*/ 2033577 h 4102018"/>
              <a:gd name="connsiteX510" fmla="*/ 3805302 w 4469509"/>
              <a:gd name="connsiteY510" fmla="*/ 2039395 h 4102018"/>
              <a:gd name="connsiteX511" fmla="*/ 3802396 w 4469509"/>
              <a:gd name="connsiteY511" fmla="*/ 2080115 h 4102018"/>
              <a:gd name="connsiteX512" fmla="*/ 3799489 w 4469509"/>
              <a:gd name="connsiteY512" fmla="*/ 2109202 h 4102018"/>
              <a:gd name="connsiteX513" fmla="*/ 3802396 w 4469509"/>
              <a:gd name="connsiteY513" fmla="*/ 2109202 h 4102018"/>
              <a:gd name="connsiteX514" fmla="*/ 3816928 w 4469509"/>
              <a:gd name="connsiteY514" fmla="*/ 2077207 h 4102018"/>
              <a:gd name="connsiteX515" fmla="*/ 3822741 w 4469509"/>
              <a:gd name="connsiteY515" fmla="*/ 2077207 h 4102018"/>
              <a:gd name="connsiteX516" fmla="*/ 3816928 w 4469509"/>
              <a:gd name="connsiteY516" fmla="*/ 2053938 h 4102018"/>
              <a:gd name="connsiteX517" fmla="*/ 3816928 w 4469509"/>
              <a:gd name="connsiteY517" fmla="*/ 2024852 h 4102018"/>
              <a:gd name="connsiteX518" fmla="*/ 3819834 w 4469509"/>
              <a:gd name="connsiteY518" fmla="*/ 2036486 h 4102018"/>
              <a:gd name="connsiteX519" fmla="*/ 3845992 w 4469509"/>
              <a:gd name="connsiteY519" fmla="*/ 2036486 h 4102018"/>
              <a:gd name="connsiteX520" fmla="*/ 3840179 w 4469509"/>
              <a:gd name="connsiteY520" fmla="*/ 2062664 h 4102018"/>
              <a:gd name="connsiteX521" fmla="*/ 3851804 w 4469509"/>
              <a:gd name="connsiteY521" fmla="*/ 2059755 h 4102018"/>
              <a:gd name="connsiteX522" fmla="*/ 3843085 w 4469509"/>
              <a:gd name="connsiteY522" fmla="*/ 2103385 h 4102018"/>
              <a:gd name="connsiteX523" fmla="*/ 3834366 w 4469509"/>
              <a:gd name="connsiteY523" fmla="*/ 2100476 h 4102018"/>
              <a:gd name="connsiteX524" fmla="*/ 3831460 w 4469509"/>
              <a:gd name="connsiteY524" fmla="*/ 2123745 h 4102018"/>
              <a:gd name="connsiteX525" fmla="*/ 3822741 w 4469509"/>
              <a:gd name="connsiteY525" fmla="*/ 2158648 h 4102018"/>
              <a:gd name="connsiteX526" fmla="*/ 3819834 w 4469509"/>
              <a:gd name="connsiteY526" fmla="*/ 2179008 h 4102018"/>
              <a:gd name="connsiteX527" fmla="*/ 3811115 w 4469509"/>
              <a:gd name="connsiteY527" fmla="*/ 2155740 h 4102018"/>
              <a:gd name="connsiteX528" fmla="*/ 3808209 w 4469509"/>
              <a:gd name="connsiteY528" fmla="*/ 2152831 h 4102018"/>
              <a:gd name="connsiteX529" fmla="*/ 3796583 w 4469509"/>
              <a:gd name="connsiteY529" fmla="*/ 2184826 h 4102018"/>
              <a:gd name="connsiteX530" fmla="*/ 3793677 w 4469509"/>
              <a:gd name="connsiteY530" fmla="*/ 2184826 h 4102018"/>
              <a:gd name="connsiteX531" fmla="*/ 3796583 w 4469509"/>
              <a:gd name="connsiteY531" fmla="*/ 2167375 h 4102018"/>
              <a:gd name="connsiteX532" fmla="*/ 3793677 w 4469509"/>
              <a:gd name="connsiteY532" fmla="*/ 2167375 h 4102018"/>
              <a:gd name="connsiteX533" fmla="*/ 3779145 w 4469509"/>
              <a:gd name="connsiteY533" fmla="*/ 2196460 h 4102018"/>
              <a:gd name="connsiteX534" fmla="*/ 3773332 w 4469509"/>
              <a:gd name="connsiteY534" fmla="*/ 2193552 h 4102018"/>
              <a:gd name="connsiteX535" fmla="*/ 3770425 w 4469509"/>
              <a:gd name="connsiteY535" fmla="*/ 2167375 h 4102018"/>
              <a:gd name="connsiteX536" fmla="*/ 3755893 w 4469509"/>
              <a:gd name="connsiteY536" fmla="*/ 2257542 h 4102018"/>
              <a:gd name="connsiteX537" fmla="*/ 3758800 w 4469509"/>
              <a:gd name="connsiteY537" fmla="*/ 2260450 h 4102018"/>
              <a:gd name="connsiteX538" fmla="*/ 3770425 w 4469509"/>
              <a:gd name="connsiteY538" fmla="*/ 2222638 h 4102018"/>
              <a:gd name="connsiteX539" fmla="*/ 3773332 w 4469509"/>
              <a:gd name="connsiteY539" fmla="*/ 2225547 h 4102018"/>
              <a:gd name="connsiteX540" fmla="*/ 3761706 w 4469509"/>
              <a:gd name="connsiteY540" fmla="*/ 2283719 h 4102018"/>
              <a:gd name="connsiteX541" fmla="*/ 3752987 w 4469509"/>
              <a:gd name="connsiteY541" fmla="*/ 2260450 h 4102018"/>
              <a:gd name="connsiteX542" fmla="*/ 3735549 w 4469509"/>
              <a:gd name="connsiteY542" fmla="*/ 2324440 h 4102018"/>
              <a:gd name="connsiteX543" fmla="*/ 3735549 w 4469509"/>
              <a:gd name="connsiteY543" fmla="*/ 2228455 h 4102018"/>
              <a:gd name="connsiteX544" fmla="*/ 3732643 w 4469509"/>
              <a:gd name="connsiteY544" fmla="*/ 2228455 h 4102018"/>
              <a:gd name="connsiteX545" fmla="*/ 3726829 w 4469509"/>
              <a:gd name="connsiteY545" fmla="*/ 2251724 h 4102018"/>
              <a:gd name="connsiteX546" fmla="*/ 3715204 w 4469509"/>
              <a:gd name="connsiteY546" fmla="*/ 2286627 h 4102018"/>
              <a:gd name="connsiteX547" fmla="*/ 3712297 w 4469509"/>
              <a:gd name="connsiteY547" fmla="*/ 2289536 h 4102018"/>
              <a:gd name="connsiteX548" fmla="*/ 3703579 w 4469509"/>
              <a:gd name="connsiteY548" fmla="*/ 2309897 h 4102018"/>
              <a:gd name="connsiteX549" fmla="*/ 3709392 w 4469509"/>
              <a:gd name="connsiteY549" fmla="*/ 2347709 h 4102018"/>
              <a:gd name="connsiteX550" fmla="*/ 3726829 w 4469509"/>
              <a:gd name="connsiteY550" fmla="*/ 2423333 h 4102018"/>
              <a:gd name="connsiteX551" fmla="*/ 3709392 w 4469509"/>
              <a:gd name="connsiteY551" fmla="*/ 2440784 h 4102018"/>
              <a:gd name="connsiteX552" fmla="*/ 3706485 w 4469509"/>
              <a:gd name="connsiteY552" fmla="*/ 2426242 h 4102018"/>
              <a:gd name="connsiteX553" fmla="*/ 3700672 w 4469509"/>
              <a:gd name="connsiteY553" fmla="*/ 2437876 h 4102018"/>
              <a:gd name="connsiteX554" fmla="*/ 3691953 w 4469509"/>
              <a:gd name="connsiteY554" fmla="*/ 2432059 h 4102018"/>
              <a:gd name="connsiteX555" fmla="*/ 3654170 w 4469509"/>
              <a:gd name="connsiteY555" fmla="*/ 2504774 h 4102018"/>
              <a:gd name="connsiteX556" fmla="*/ 3662889 w 4469509"/>
              <a:gd name="connsiteY556" fmla="*/ 2507683 h 4102018"/>
              <a:gd name="connsiteX557" fmla="*/ 3657076 w 4469509"/>
              <a:gd name="connsiteY557" fmla="*/ 2513500 h 4102018"/>
              <a:gd name="connsiteX558" fmla="*/ 3639638 w 4469509"/>
              <a:gd name="connsiteY558" fmla="*/ 2542586 h 4102018"/>
              <a:gd name="connsiteX559" fmla="*/ 3636732 w 4469509"/>
              <a:gd name="connsiteY559" fmla="*/ 2568764 h 4102018"/>
              <a:gd name="connsiteX560" fmla="*/ 3639638 w 4469509"/>
              <a:gd name="connsiteY560" fmla="*/ 2603667 h 4102018"/>
              <a:gd name="connsiteX561" fmla="*/ 3645451 w 4469509"/>
              <a:gd name="connsiteY561" fmla="*/ 2638571 h 4102018"/>
              <a:gd name="connsiteX562" fmla="*/ 3636732 w 4469509"/>
              <a:gd name="connsiteY562" fmla="*/ 2670566 h 4102018"/>
              <a:gd name="connsiteX563" fmla="*/ 3625106 w 4469509"/>
              <a:gd name="connsiteY563" fmla="*/ 2708378 h 4102018"/>
              <a:gd name="connsiteX564" fmla="*/ 3628012 w 4469509"/>
              <a:gd name="connsiteY564" fmla="*/ 2714195 h 4102018"/>
              <a:gd name="connsiteX565" fmla="*/ 3636732 w 4469509"/>
              <a:gd name="connsiteY565" fmla="*/ 2702560 h 4102018"/>
              <a:gd name="connsiteX566" fmla="*/ 3639638 w 4469509"/>
              <a:gd name="connsiteY566" fmla="*/ 2711287 h 4102018"/>
              <a:gd name="connsiteX567" fmla="*/ 3677421 w 4469509"/>
              <a:gd name="connsiteY567" fmla="*/ 2609485 h 4102018"/>
              <a:gd name="connsiteX568" fmla="*/ 3680328 w 4469509"/>
              <a:gd name="connsiteY568" fmla="*/ 2612393 h 4102018"/>
              <a:gd name="connsiteX569" fmla="*/ 3689047 w 4469509"/>
              <a:gd name="connsiteY569" fmla="*/ 2609485 h 4102018"/>
              <a:gd name="connsiteX570" fmla="*/ 3697765 w 4469509"/>
              <a:gd name="connsiteY570" fmla="*/ 2632754 h 4102018"/>
              <a:gd name="connsiteX571" fmla="*/ 3706485 w 4469509"/>
              <a:gd name="connsiteY571" fmla="*/ 2653114 h 4102018"/>
              <a:gd name="connsiteX572" fmla="*/ 3700672 w 4469509"/>
              <a:gd name="connsiteY572" fmla="*/ 2670566 h 4102018"/>
              <a:gd name="connsiteX573" fmla="*/ 3694860 w 4469509"/>
              <a:gd name="connsiteY573" fmla="*/ 2699652 h 4102018"/>
              <a:gd name="connsiteX574" fmla="*/ 3694860 w 4469509"/>
              <a:gd name="connsiteY574" fmla="*/ 2714195 h 4102018"/>
              <a:gd name="connsiteX575" fmla="*/ 3683234 w 4469509"/>
              <a:gd name="connsiteY575" fmla="*/ 2737464 h 4102018"/>
              <a:gd name="connsiteX576" fmla="*/ 3683234 w 4469509"/>
              <a:gd name="connsiteY576" fmla="*/ 2720013 h 4102018"/>
              <a:gd name="connsiteX577" fmla="*/ 3651264 w 4469509"/>
              <a:gd name="connsiteY577" fmla="*/ 2781094 h 4102018"/>
              <a:gd name="connsiteX578" fmla="*/ 3639638 w 4469509"/>
              <a:gd name="connsiteY578" fmla="*/ 2801454 h 4102018"/>
              <a:gd name="connsiteX579" fmla="*/ 3598949 w 4469509"/>
              <a:gd name="connsiteY579" fmla="*/ 2856717 h 4102018"/>
              <a:gd name="connsiteX580" fmla="*/ 3593136 w 4469509"/>
              <a:gd name="connsiteY580" fmla="*/ 2862535 h 4102018"/>
              <a:gd name="connsiteX581" fmla="*/ 3590229 w 4469509"/>
              <a:gd name="connsiteY581" fmla="*/ 2868352 h 4102018"/>
              <a:gd name="connsiteX582" fmla="*/ 3561165 w 4469509"/>
              <a:gd name="connsiteY582" fmla="*/ 2897438 h 4102018"/>
              <a:gd name="connsiteX583" fmla="*/ 3552447 w 4469509"/>
              <a:gd name="connsiteY583" fmla="*/ 2914890 h 4102018"/>
              <a:gd name="connsiteX584" fmla="*/ 3540821 w 4469509"/>
              <a:gd name="connsiteY584" fmla="*/ 2938159 h 4102018"/>
              <a:gd name="connsiteX585" fmla="*/ 3526289 w 4469509"/>
              <a:gd name="connsiteY585" fmla="*/ 2943976 h 4102018"/>
              <a:gd name="connsiteX586" fmla="*/ 3482693 w 4469509"/>
              <a:gd name="connsiteY586" fmla="*/ 2999240 h 4102018"/>
              <a:gd name="connsiteX587" fmla="*/ 3462348 w 4469509"/>
              <a:gd name="connsiteY587" fmla="*/ 3045778 h 4102018"/>
              <a:gd name="connsiteX588" fmla="*/ 3465255 w 4469509"/>
              <a:gd name="connsiteY588" fmla="*/ 3048687 h 4102018"/>
              <a:gd name="connsiteX589" fmla="*/ 3473974 w 4469509"/>
              <a:gd name="connsiteY589" fmla="*/ 3034144 h 4102018"/>
              <a:gd name="connsiteX590" fmla="*/ 3497225 w 4469509"/>
              <a:gd name="connsiteY590" fmla="*/ 3016692 h 4102018"/>
              <a:gd name="connsiteX591" fmla="*/ 3517570 w 4469509"/>
              <a:gd name="connsiteY591" fmla="*/ 2973063 h 4102018"/>
              <a:gd name="connsiteX592" fmla="*/ 3520476 w 4469509"/>
              <a:gd name="connsiteY592" fmla="*/ 2973063 h 4102018"/>
              <a:gd name="connsiteX593" fmla="*/ 3505944 w 4469509"/>
              <a:gd name="connsiteY593" fmla="*/ 3010874 h 4102018"/>
              <a:gd name="connsiteX594" fmla="*/ 3514664 w 4469509"/>
              <a:gd name="connsiteY594" fmla="*/ 3007966 h 4102018"/>
              <a:gd name="connsiteX595" fmla="*/ 3505944 w 4469509"/>
              <a:gd name="connsiteY595" fmla="*/ 3022509 h 4102018"/>
              <a:gd name="connsiteX596" fmla="*/ 3491412 w 4469509"/>
              <a:gd name="connsiteY596" fmla="*/ 3039961 h 4102018"/>
              <a:gd name="connsiteX597" fmla="*/ 3491412 w 4469509"/>
              <a:gd name="connsiteY597" fmla="*/ 3063230 h 4102018"/>
              <a:gd name="connsiteX598" fmla="*/ 3526289 w 4469509"/>
              <a:gd name="connsiteY598" fmla="*/ 3028327 h 4102018"/>
              <a:gd name="connsiteX599" fmla="*/ 3523383 w 4469509"/>
              <a:gd name="connsiteY599" fmla="*/ 3025418 h 4102018"/>
              <a:gd name="connsiteX600" fmla="*/ 3511757 w 4469509"/>
              <a:gd name="connsiteY600" fmla="*/ 3039961 h 4102018"/>
              <a:gd name="connsiteX601" fmla="*/ 3497225 w 4469509"/>
              <a:gd name="connsiteY601" fmla="*/ 3051595 h 4102018"/>
              <a:gd name="connsiteX602" fmla="*/ 3494319 w 4469509"/>
              <a:gd name="connsiteY602" fmla="*/ 3048687 h 4102018"/>
              <a:gd name="connsiteX603" fmla="*/ 3511757 w 4469509"/>
              <a:gd name="connsiteY603" fmla="*/ 3037053 h 4102018"/>
              <a:gd name="connsiteX604" fmla="*/ 3508851 w 4469509"/>
              <a:gd name="connsiteY604" fmla="*/ 3034144 h 4102018"/>
              <a:gd name="connsiteX605" fmla="*/ 3500132 w 4469509"/>
              <a:gd name="connsiteY605" fmla="*/ 3037053 h 4102018"/>
              <a:gd name="connsiteX606" fmla="*/ 3520476 w 4469509"/>
              <a:gd name="connsiteY606" fmla="*/ 3016692 h 4102018"/>
              <a:gd name="connsiteX607" fmla="*/ 3532101 w 4469509"/>
              <a:gd name="connsiteY607" fmla="*/ 3005057 h 4102018"/>
              <a:gd name="connsiteX608" fmla="*/ 3555353 w 4469509"/>
              <a:gd name="connsiteY608" fmla="*/ 2993423 h 4102018"/>
              <a:gd name="connsiteX609" fmla="*/ 3575697 w 4469509"/>
              <a:gd name="connsiteY609" fmla="*/ 2978880 h 4102018"/>
              <a:gd name="connsiteX610" fmla="*/ 3593136 w 4469509"/>
              <a:gd name="connsiteY610" fmla="*/ 2946885 h 4102018"/>
              <a:gd name="connsiteX611" fmla="*/ 3596042 w 4469509"/>
              <a:gd name="connsiteY611" fmla="*/ 2941068 h 4102018"/>
              <a:gd name="connsiteX612" fmla="*/ 3607668 w 4469509"/>
              <a:gd name="connsiteY612" fmla="*/ 2926525 h 4102018"/>
              <a:gd name="connsiteX613" fmla="*/ 3598949 w 4469509"/>
              <a:gd name="connsiteY613" fmla="*/ 2961428 h 4102018"/>
              <a:gd name="connsiteX614" fmla="*/ 3587323 w 4469509"/>
              <a:gd name="connsiteY614" fmla="*/ 2984697 h 4102018"/>
              <a:gd name="connsiteX615" fmla="*/ 3569885 w 4469509"/>
              <a:gd name="connsiteY615" fmla="*/ 3013783 h 4102018"/>
              <a:gd name="connsiteX616" fmla="*/ 3552447 w 4469509"/>
              <a:gd name="connsiteY616" fmla="*/ 3045778 h 4102018"/>
              <a:gd name="connsiteX617" fmla="*/ 3540821 w 4469509"/>
              <a:gd name="connsiteY617" fmla="*/ 3054504 h 4102018"/>
              <a:gd name="connsiteX618" fmla="*/ 3543727 w 4469509"/>
              <a:gd name="connsiteY618" fmla="*/ 3057412 h 4102018"/>
              <a:gd name="connsiteX619" fmla="*/ 3552447 w 4469509"/>
              <a:gd name="connsiteY619" fmla="*/ 3051595 h 4102018"/>
              <a:gd name="connsiteX620" fmla="*/ 3523383 w 4469509"/>
              <a:gd name="connsiteY620" fmla="*/ 3077773 h 4102018"/>
              <a:gd name="connsiteX621" fmla="*/ 3500132 w 4469509"/>
              <a:gd name="connsiteY621" fmla="*/ 3092316 h 4102018"/>
              <a:gd name="connsiteX622" fmla="*/ 3503038 w 4469509"/>
              <a:gd name="connsiteY622" fmla="*/ 3095225 h 4102018"/>
              <a:gd name="connsiteX623" fmla="*/ 3514664 w 4469509"/>
              <a:gd name="connsiteY623" fmla="*/ 3089408 h 4102018"/>
              <a:gd name="connsiteX624" fmla="*/ 3505944 w 4469509"/>
              <a:gd name="connsiteY624" fmla="*/ 3112676 h 4102018"/>
              <a:gd name="connsiteX625" fmla="*/ 3482693 w 4469509"/>
              <a:gd name="connsiteY625" fmla="*/ 3147580 h 4102018"/>
              <a:gd name="connsiteX626" fmla="*/ 3479787 w 4469509"/>
              <a:gd name="connsiteY626" fmla="*/ 3156305 h 4102018"/>
              <a:gd name="connsiteX627" fmla="*/ 3471068 w 4469509"/>
              <a:gd name="connsiteY627" fmla="*/ 3188301 h 4102018"/>
              <a:gd name="connsiteX628" fmla="*/ 3462348 w 4469509"/>
              <a:gd name="connsiteY628" fmla="*/ 3205752 h 4102018"/>
              <a:gd name="connsiteX629" fmla="*/ 3444910 w 4469509"/>
              <a:gd name="connsiteY629" fmla="*/ 3223204 h 4102018"/>
              <a:gd name="connsiteX630" fmla="*/ 3433284 w 4469509"/>
              <a:gd name="connsiteY630" fmla="*/ 3234839 h 4102018"/>
              <a:gd name="connsiteX631" fmla="*/ 3401315 w 4469509"/>
              <a:gd name="connsiteY631" fmla="*/ 3269742 h 4102018"/>
              <a:gd name="connsiteX632" fmla="*/ 3398408 w 4469509"/>
              <a:gd name="connsiteY632" fmla="*/ 3266833 h 4102018"/>
              <a:gd name="connsiteX633" fmla="*/ 3433284 w 4469509"/>
              <a:gd name="connsiteY633" fmla="*/ 3229021 h 4102018"/>
              <a:gd name="connsiteX634" fmla="*/ 3427472 w 4469509"/>
              <a:gd name="connsiteY634" fmla="*/ 3226113 h 4102018"/>
              <a:gd name="connsiteX635" fmla="*/ 3322842 w 4469509"/>
              <a:gd name="connsiteY635" fmla="*/ 3348275 h 4102018"/>
              <a:gd name="connsiteX636" fmla="*/ 3325748 w 4469509"/>
              <a:gd name="connsiteY636" fmla="*/ 3351184 h 4102018"/>
              <a:gd name="connsiteX637" fmla="*/ 3334467 w 4469509"/>
              <a:gd name="connsiteY637" fmla="*/ 3345367 h 4102018"/>
              <a:gd name="connsiteX638" fmla="*/ 3311216 w 4469509"/>
              <a:gd name="connsiteY638" fmla="*/ 3383178 h 4102018"/>
              <a:gd name="connsiteX639" fmla="*/ 3299591 w 4469509"/>
              <a:gd name="connsiteY639" fmla="*/ 3391904 h 4102018"/>
              <a:gd name="connsiteX640" fmla="*/ 3264714 w 4469509"/>
              <a:gd name="connsiteY640" fmla="*/ 3438442 h 4102018"/>
              <a:gd name="connsiteX641" fmla="*/ 3287965 w 4469509"/>
              <a:gd name="connsiteY641" fmla="*/ 3409356 h 4102018"/>
              <a:gd name="connsiteX642" fmla="*/ 3305403 w 4469509"/>
              <a:gd name="connsiteY642" fmla="*/ 3397722 h 4102018"/>
              <a:gd name="connsiteX643" fmla="*/ 3296684 w 4469509"/>
              <a:gd name="connsiteY643" fmla="*/ 3412264 h 4102018"/>
              <a:gd name="connsiteX644" fmla="*/ 3360624 w 4469509"/>
              <a:gd name="connsiteY644" fmla="*/ 3348275 h 4102018"/>
              <a:gd name="connsiteX645" fmla="*/ 3354812 w 4469509"/>
              <a:gd name="connsiteY645" fmla="*/ 3345367 h 4102018"/>
              <a:gd name="connsiteX646" fmla="*/ 3389688 w 4469509"/>
              <a:gd name="connsiteY646" fmla="*/ 3295920 h 4102018"/>
              <a:gd name="connsiteX647" fmla="*/ 3386783 w 4469509"/>
              <a:gd name="connsiteY647" fmla="*/ 3293011 h 4102018"/>
              <a:gd name="connsiteX648" fmla="*/ 3354812 w 4469509"/>
              <a:gd name="connsiteY648" fmla="*/ 3327915 h 4102018"/>
              <a:gd name="connsiteX649" fmla="*/ 3351906 w 4469509"/>
              <a:gd name="connsiteY649" fmla="*/ 3325006 h 4102018"/>
              <a:gd name="connsiteX650" fmla="*/ 3380969 w 4469509"/>
              <a:gd name="connsiteY650" fmla="*/ 3290103 h 4102018"/>
              <a:gd name="connsiteX651" fmla="*/ 3380969 w 4469509"/>
              <a:gd name="connsiteY651" fmla="*/ 3293011 h 4102018"/>
              <a:gd name="connsiteX652" fmla="*/ 3410033 w 4469509"/>
              <a:gd name="connsiteY652" fmla="*/ 3275559 h 4102018"/>
              <a:gd name="connsiteX653" fmla="*/ 3412940 w 4469509"/>
              <a:gd name="connsiteY653" fmla="*/ 3278468 h 4102018"/>
              <a:gd name="connsiteX654" fmla="*/ 3389688 w 4469509"/>
              <a:gd name="connsiteY654" fmla="*/ 3301737 h 4102018"/>
              <a:gd name="connsiteX655" fmla="*/ 3439097 w 4469509"/>
              <a:gd name="connsiteY655" fmla="*/ 3272651 h 4102018"/>
              <a:gd name="connsiteX656" fmla="*/ 3523383 w 4469509"/>
              <a:gd name="connsiteY656" fmla="*/ 3165031 h 4102018"/>
              <a:gd name="connsiteX657" fmla="*/ 3529195 w 4469509"/>
              <a:gd name="connsiteY657" fmla="*/ 3159214 h 4102018"/>
              <a:gd name="connsiteX658" fmla="*/ 3532101 w 4469509"/>
              <a:gd name="connsiteY658" fmla="*/ 3162123 h 4102018"/>
              <a:gd name="connsiteX659" fmla="*/ 3511757 w 4469509"/>
              <a:gd name="connsiteY659" fmla="*/ 3197027 h 4102018"/>
              <a:gd name="connsiteX660" fmla="*/ 3514664 w 4469509"/>
              <a:gd name="connsiteY660" fmla="*/ 3197027 h 4102018"/>
              <a:gd name="connsiteX661" fmla="*/ 3532101 w 4469509"/>
              <a:gd name="connsiteY661" fmla="*/ 3185392 h 4102018"/>
              <a:gd name="connsiteX662" fmla="*/ 3529195 w 4469509"/>
              <a:gd name="connsiteY662" fmla="*/ 3176666 h 4102018"/>
              <a:gd name="connsiteX663" fmla="*/ 3540821 w 4469509"/>
              <a:gd name="connsiteY663" fmla="*/ 3156305 h 4102018"/>
              <a:gd name="connsiteX664" fmla="*/ 3569885 w 4469509"/>
              <a:gd name="connsiteY664" fmla="*/ 3144672 h 4102018"/>
              <a:gd name="connsiteX665" fmla="*/ 3561165 w 4469509"/>
              <a:gd name="connsiteY665" fmla="*/ 3165031 h 4102018"/>
              <a:gd name="connsiteX666" fmla="*/ 3558259 w 4469509"/>
              <a:gd name="connsiteY666" fmla="*/ 3170849 h 4102018"/>
              <a:gd name="connsiteX667" fmla="*/ 3555353 w 4469509"/>
              <a:gd name="connsiteY667" fmla="*/ 3211569 h 4102018"/>
              <a:gd name="connsiteX668" fmla="*/ 3540821 w 4469509"/>
              <a:gd name="connsiteY668" fmla="*/ 3223204 h 4102018"/>
              <a:gd name="connsiteX669" fmla="*/ 3462348 w 4469509"/>
              <a:gd name="connsiteY669" fmla="*/ 3316280 h 4102018"/>
              <a:gd name="connsiteX670" fmla="*/ 3386783 w 4469509"/>
              <a:gd name="connsiteY670" fmla="*/ 3400630 h 4102018"/>
              <a:gd name="connsiteX671" fmla="*/ 3372251 w 4469509"/>
              <a:gd name="connsiteY671" fmla="*/ 3409356 h 4102018"/>
              <a:gd name="connsiteX672" fmla="*/ 3351906 w 4469509"/>
              <a:gd name="connsiteY672" fmla="*/ 3420990 h 4102018"/>
              <a:gd name="connsiteX673" fmla="*/ 3314123 w 4469509"/>
              <a:gd name="connsiteY673" fmla="*/ 3450077 h 4102018"/>
              <a:gd name="connsiteX674" fmla="*/ 3317029 w 4469509"/>
              <a:gd name="connsiteY674" fmla="*/ 3455894 h 4102018"/>
              <a:gd name="connsiteX675" fmla="*/ 3325748 w 4469509"/>
              <a:gd name="connsiteY675" fmla="*/ 3452986 h 4102018"/>
              <a:gd name="connsiteX676" fmla="*/ 3325748 w 4469509"/>
              <a:gd name="connsiteY676" fmla="*/ 3455894 h 4102018"/>
              <a:gd name="connsiteX677" fmla="*/ 3267620 w 4469509"/>
              <a:gd name="connsiteY677" fmla="*/ 3502432 h 4102018"/>
              <a:gd name="connsiteX678" fmla="*/ 3264714 w 4469509"/>
              <a:gd name="connsiteY678" fmla="*/ 3499524 h 4102018"/>
              <a:gd name="connsiteX679" fmla="*/ 3282152 w 4469509"/>
              <a:gd name="connsiteY679" fmla="*/ 3476254 h 4102018"/>
              <a:gd name="connsiteX680" fmla="*/ 3279246 w 4469509"/>
              <a:gd name="connsiteY680" fmla="*/ 3473346 h 4102018"/>
              <a:gd name="connsiteX681" fmla="*/ 3270527 w 4469509"/>
              <a:gd name="connsiteY681" fmla="*/ 3487889 h 4102018"/>
              <a:gd name="connsiteX682" fmla="*/ 3255995 w 4469509"/>
              <a:gd name="connsiteY682" fmla="*/ 3496615 h 4102018"/>
              <a:gd name="connsiteX683" fmla="*/ 3232744 w 4469509"/>
              <a:gd name="connsiteY683" fmla="*/ 3508249 h 4102018"/>
              <a:gd name="connsiteX684" fmla="*/ 3215305 w 4469509"/>
              <a:gd name="connsiteY684" fmla="*/ 3525701 h 4102018"/>
              <a:gd name="connsiteX685" fmla="*/ 3203680 w 4469509"/>
              <a:gd name="connsiteY685" fmla="*/ 3540244 h 4102018"/>
              <a:gd name="connsiteX686" fmla="*/ 3206586 w 4469509"/>
              <a:gd name="connsiteY686" fmla="*/ 3540244 h 4102018"/>
              <a:gd name="connsiteX687" fmla="*/ 3154271 w 4469509"/>
              <a:gd name="connsiteY687" fmla="*/ 3572239 h 4102018"/>
              <a:gd name="connsiteX688" fmla="*/ 3250182 w 4469509"/>
              <a:gd name="connsiteY688" fmla="*/ 3473346 h 4102018"/>
              <a:gd name="connsiteX689" fmla="*/ 3232744 w 4469509"/>
              <a:gd name="connsiteY689" fmla="*/ 3487889 h 4102018"/>
              <a:gd name="connsiteX690" fmla="*/ 3203680 w 4469509"/>
              <a:gd name="connsiteY690" fmla="*/ 3514066 h 4102018"/>
              <a:gd name="connsiteX691" fmla="*/ 3197867 w 4469509"/>
              <a:gd name="connsiteY691" fmla="*/ 3514066 h 4102018"/>
              <a:gd name="connsiteX692" fmla="*/ 3183335 w 4469509"/>
              <a:gd name="connsiteY692" fmla="*/ 3522792 h 4102018"/>
              <a:gd name="connsiteX693" fmla="*/ 3165896 w 4469509"/>
              <a:gd name="connsiteY693" fmla="*/ 3543153 h 4102018"/>
              <a:gd name="connsiteX694" fmla="*/ 3133927 w 4469509"/>
              <a:gd name="connsiteY694" fmla="*/ 3578056 h 4102018"/>
              <a:gd name="connsiteX695" fmla="*/ 3119395 w 4469509"/>
              <a:gd name="connsiteY695" fmla="*/ 3610051 h 4102018"/>
              <a:gd name="connsiteX696" fmla="*/ 3125207 w 4469509"/>
              <a:gd name="connsiteY696" fmla="*/ 3607143 h 4102018"/>
              <a:gd name="connsiteX697" fmla="*/ 3116488 w 4469509"/>
              <a:gd name="connsiteY697" fmla="*/ 3621685 h 4102018"/>
              <a:gd name="connsiteX698" fmla="*/ 3131020 w 4469509"/>
              <a:gd name="connsiteY698" fmla="*/ 3618777 h 4102018"/>
              <a:gd name="connsiteX699" fmla="*/ 3296684 w 4469509"/>
              <a:gd name="connsiteY699" fmla="*/ 3534427 h 4102018"/>
              <a:gd name="connsiteX700" fmla="*/ 3325748 w 4469509"/>
              <a:gd name="connsiteY700" fmla="*/ 3511158 h 4102018"/>
              <a:gd name="connsiteX701" fmla="*/ 3328655 w 4469509"/>
              <a:gd name="connsiteY701" fmla="*/ 3514066 h 4102018"/>
              <a:gd name="connsiteX702" fmla="*/ 3401315 w 4469509"/>
              <a:gd name="connsiteY702" fmla="*/ 3470437 h 4102018"/>
              <a:gd name="connsiteX703" fmla="*/ 3418752 w 4469509"/>
              <a:gd name="connsiteY703" fmla="*/ 3461711 h 4102018"/>
              <a:gd name="connsiteX704" fmla="*/ 3529195 w 4469509"/>
              <a:gd name="connsiteY704" fmla="*/ 3380270 h 4102018"/>
              <a:gd name="connsiteX705" fmla="*/ 3700672 w 4469509"/>
              <a:gd name="connsiteY705" fmla="*/ 3229021 h 4102018"/>
              <a:gd name="connsiteX706" fmla="*/ 3712297 w 4469509"/>
              <a:gd name="connsiteY706" fmla="*/ 3211569 h 4102018"/>
              <a:gd name="connsiteX707" fmla="*/ 3689047 w 4469509"/>
              <a:gd name="connsiteY707" fmla="*/ 3229021 h 4102018"/>
              <a:gd name="connsiteX708" fmla="*/ 3575697 w 4469509"/>
              <a:gd name="connsiteY708" fmla="*/ 3333732 h 4102018"/>
              <a:gd name="connsiteX709" fmla="*/ 3468161 w 4469509"/>
              <a:gd name="connsiteY709" fmla="*/ 3420990 h 4102018"/>
              <a:gd name="connsiteX710" fmla="*/ 3401315 w 4469509"/>
              <a:gd name="connsiteY710" fmla="*/ 3470437 h 4102018"/>
              <a:gd name="connsiteX711" fmla="*/ 3380969 w 4469509"/>
              <a:gd name="connsiteY711" fmla="*/ 3479163 h 4102018"/>
              <a:gd name="connsiteX712" fmla="*/ 3357719 w 4469509"/>
              <a:gd name="connsiteY712" fmla="*/ 3487889 h 4102018"/>
              <a:gd name="connsiteX713" fmla="*/ 3375156 w 4469509"/>
              <a:gd name="connsiteY713" fmla="*/ 3473346 h 4102018"/>
              <a:gd name="connsiteX714" fmla="*/ 3491412 w 4469509"/>
              <a:gd name="connsiteY714" fmla="*/ 3391904 h 4102018"/>
              <a:gd name="connsiteX715" fmla="*/ 3613480 w 4469509"/>
              <a:gd name="connsiteY715" fmla="*/ 3290103 h 4102018"/>
              <a:gd name="connsiteX716" fmla="*/ 3764613 w 4469509"/>
              <a:gd name="connsiteY716" fmla="*/ 3133037 h 4102018"/>
              <a:gd name="connsiteX717" fmla="*/ 3869243 w 4469509"/>
              <a:gd name="connsiteY717" fmla="*/ 3002148 h 4102018"/>
              <a:gd name="connsiteX718" fmla="*/ 3962247 w 4469509"/>
              <a:gd name="connsiteY718" fmla="*/ 2853809 h 4102018"/>
              <a:gd name="connsiteX719" fmla="*/ 3979685 w 4469509"/>
              <a:gd name="connsiteY719" fmla="*/ 2818906 h 4102018"/>
              <a:gd name="connsiteX720" fmla="*/ 4011656 w 4469509"/>
              <a:gd name="connsiteY720" fmla="*/ 2757824 h 4102018"/>
              <a:gd name="connsiteX721" fmla="*/ 4040720 w 4469509"/>
              <a:gd name="connsiteY721" fmla="*/ 2714195 h 4102018"/>
              <a:gd name="connsiteX722" fmla="*/ 4043626 w 4469509"/>
              <a:gd name="connsiteY722" fmla="*/ 2720013 h 4102018"/>
              <a:gd name="connsiteX723" fmla="*/ 4055252 w 4469509"/>
              <a:gd name="connsiteY723" fmla="*/ 2702560 h 4102018"/>
              <a:gd name="connsiteX724" fmla="*/ 4066877 w 4469509"/>
              <a:gd name="connsiteY724" fmla="*/ 2705469 h 4102018"/>
              <a:gd name="connsiteX725" fmla="*/ 4046533 w 4469509"/>
              <a:gd name="connsiteY725" fmla="*/ 2752007 h 4102018"/>
              <a:gd name="connsiteX726" fmla="*/ 4052345 w 4469509"/>
              <a:gd name="connsiteY726" fmla="*/ 2752007 h 4102018"/>
              <a:gd name="connsiteX727" fmla="*/ 4063971 w 4469509"/>
              <a:gd name="connsiteY727" fmla="*/ 2728739 h 4102018"/>
              <a:gd name="connsiteX728" fmla="*/ 4093034 w 4469509"/>
              <a:gd name="connsiteY728" fmla="*/ 2664749 h 4102018"/>
              <a:gd name="connsiteX729" fmla="*/ 4110473 w 4469509"/>
              <a:gd name="connsiteY729" fmla="*/ 2658931 h 4102018"/>
              <a:gd name="connsiteX730" fmla="*/ 4101754 w 4469509"/>
              <a:gd name="connsiteY730" fmla="*/ 2679292 h 4102018"/>
              <a:gd name="connsiteX731" fmla="*/ 4098848 w 4469509"/>
              <a:gd name="connsiteY731" fmla="*/ 2670566 h 4102018"/>
              <a:gd name="connsiteX732" fmla="*/ 4037813 w 4469509"/>
              <a:gd name="connsiteY732" fmla="*/ 2836358 h 4102018"/>
              <a:gd name="connsiteX733" fmla="*/ 4058158 w 4469509"/>
              <a:gd name="connsiteY733" fmla="*/ 2815997 h 4102018"/>
              <a:gd name="connsiteX734" fmla="*/ 4084316 w 4469509"/>
              <a:gd name="connsiteY734" fmla="*/ 2757824 h 4102018"/>
              <a:gd name="connsiteX735" fmla="*/ 4125005 w 4469509"/>
              <a:gd name="connsiteY735" fmla="*/ 2656023 h 4102018"/>
              <a:gd name="connsiteX736" fmla="*/ 4148256 w 4469509"/>
              <a:gd name="connsiteY736" fmla="*/ 2589124 h 4102018"/>
              <a:gd name="connsiteX737" fmla="*/ 4145350 w 4469509"/>
              <a:gd name="connsiteY737" fmla="*/ 2586216 h 4102018"/>
              <a:gd name="connsiteX738" fmla="*/ 4122098 w 4469509"/>
              <a:gd name="connsiteY738" fmla="*/ 2635662 h 4102018"/>
              <a:gd name="connsiteX739" fmla="*/ 4119192 w 4469509"/>
              <a:gd name="connsiteY739" fmla="*/ 2632754 h 4102018"/>
              <a:gd name="connsiteX740" fmla="*/ 4142443 w 4469509"/>
              <a:gd name="connsiteY740" fmla="*/ 2571673 h 4102018"/>
              <a:gd name="connsiteX741" fmla="*/ 4151162 w 4469509"/>
              <a:gd name="connsiteY741" fmla="*/ 2560038 h 4102018"/>
              <a:gd name="connsiteX742" fmla="*/ 4168601 w 4469509"/>
              <a:gd name="connsiteY742" fmla="*/ 2516409 h 4102018"/>
              <a:gd name="connsiteX743" fmla="*/ 4171507 w 4469509"/>
              <a:gd name="connsiteY743" fmla="*/ 2487322 h 4102018"/>
              <a:gd name="connsiteX744" fmla="*/ 4206384 w 4469509"/>
              <a:gd name="connsiteY744" fmla="*/ 2356435 h 4102018"/>
              <a:gd name="connsiteX745" fmla="*/ 4212197 w 4469509"/>
              <a:gd name="connsiteY745" fmla="*/ 2356435 h 4102018"/>
              <a:gd name="connsiteX746" fmla="*/ 4206384 w 4469509"/>
              <a:gd name="connsiteY746" fmla="*/ 2417516 h 4102018"/>
              <a:gd name="connsiteX747" fmla="*/ 4218009 w 4469509"/>
              <a:gd name="connsiteY747" fmla="*/ 2391338 h 4102018"/>
              <a:gd name="connsiteX748" fmla="*/ 4241261 w 4469509"/>
              <a:gd name="connsiteY748" fmla="*/ 2260450 h 4102018"/>
              <a:gd name="connsiteX749" fmla="*/ 4249980 w 4469509"/>
              <a:gd name="connsiteY749" fmla="*/ 2245907 h 4102018"/>
              <a:gd name="connsiteX750" fmla="*/ 4252886 w 4469509"/>
              <a:gd name="connsiteY750" fmla="*/ 2245907 h 4102018"/>
              <a:gd name="connsiteX751" fmla="*/ 4252886 w 4469509"/>
              <a:gd name="connsiteY751" fmla="*/ 2266268 h 4102018"/>
              <a:gd name="connsiteX752" fmla="*/ 4249980 w 4469509"/>
              <a:gd name="connsiteY752" fmla="*/ 2257542 h 4102018"/>
              <a:gd name="connsiteX753" fmla="*/ 4252886 w 4469509"/>
              <a:gd name="connsiteY753" fmla="*/ 2289536 h 4102018"/>
              <a:gd name="connsiteX754" fmla="*/ 4258699 w 4469509"/>
              <a:gd name="connsiteY754" fmla="*/ 2289536 h 4102018"/>
              <a:gd name="connsiteX755" fmla="*/ 4270325 w 4469509"/>
              <a:gd name="connsiteY755" fmla="*/ 2216821 h 4102018"/>
              <a:gd name="connsiteX756" fmla="*/ 4276137 w 4469509"/>
              <a:gd name="connsiteY756" fmla="*/ 2216821 h 4102018"/>
              <a:gd name="connsiteX757" fmla="*/ 4270325 w 4469509"/>
              <a:gd name="connsiteY757" fmla="*/ 2277902 h 4102018"/>
              <a:gd name="connsiteX758" fmla="*/ 4276137 w 4469509"/>
              <a:gd name="connsiteY758" fmla="*/ 2277902 h 4102018"/>
              <a:gd name="connsiteX759" fmla="*/ 4284857 w 4469509"/>
              <a:gd name="connsiteY759" fmla="*/ 2184826 h 4102018"/>
              <a:gd name="connsiteX760" fmla="*/ 4279044 w 4469509"/>
              <a:gd name="connsiteY760" fmla="*/ 2184826 h 4102018"/>
              <a:gd name="connsiteX761" fmla="*/ 4279044 w 4469509"/>
              <a:gd name="connsiteY761" fmla="*/ 2199369 h 4102018"/>
              <a:gd name="connsiteX762" fmla="*/ 4267418 w 4469509"/>
              <a:gd name="connsiteY762" fmla="*/ 2211004 h 4102018"/>
              <a:gd name="connsiteX763" fmla="*/ 4284857 w 4469509"/>
              <a:gd name="connsiteY763" fmla="*/ 2085932 h 4102018"/>
              <a:gd name="connsiteX764" fmla="*/ 4284857 w 4469509"/>
              <a:gd name="connsiteY764" fmla="*/ 2109202 h 4102018"/>
              <a:gd name="connsiteX765" fmla="*/ 4290669 w 4469509"/>
              <a:gd name="connsiteY765" fmla="*/ 2109202 h 4102018"/>
              <a:gd name="connsiteX766" fmla="*/ 4290669 w 4469509"/>
              <a:gd name="connsiteY766" fmla="*/ 2062664 h 4102018"/>
              <a:gd name="connsiteX767" fmla="*/ 4290669 w 4469509"/>
              <a:gd name="connsiteY767" fmla="*/ 2045212 h 4102018"/>
              <a:gd name="connsiteX768" fmla="*/ 4287763 w 4469509"/>
              <a:gd name="connsiteY768" fmla="*/ 1972496 h 4102018"/>
              <a:gd name="connsiteX769" fmla="*/ 4290669 w 4469509"/>
              <a:gd name="connsiteY769" fmla="*/ 1943410 h 4102018"/>
              <a:gd name="connsiteX770" fmla="*/ 4293576 w 4469509"/>
              <a:gd name="connsiteY770" fmla="*/ 1917233 h 4102018"/>
              <a:gd name="connsiteX771" fmla="*/ 4284857 w 4469509"/>
              <a:gd name="connsiteY771" fmla="*/ 1882329 h 4102018"/>
              <a:gd name="connsiteX772" fmla="*/ 4276137 w 4469509"/>
              <a:gd name="connsiteY772" fmla="*/ 1812523 h 4102018"/>
              <a:gd name="connsiteX773" fmla="*/ 4276137 w 4469509"/>
              <a:gd name="connsiteY773" fmla="*/ 1757259 h 4102018"/>
              <a:gd name="connsiteX774" fmla="*/ 4270325 w 4469509"/>
              <a:gd name="connsiteY774" fmla="*/ 1678725 h 4102018"/>
              <a:gd name="connsiteX775" fmla="*/ 4276137 w 4469509"/>
              <a:gd name="connsiteY775" fmla="*/ 1664182 h 4102018"/>
              <a:gd name="connsiteX776" fmla="*/ 4281950 w 4469509"/>
              <a:gd name="connsiteY776" fmla="*/ 1675817 h 4102018"/>
              <a:gd name="connsiteX777" fmla="*/ 4281950 w 4469509"/>
              <a:gd name="connsiteY777" fmla="*/ 1672908 h 4102018"/>
              <a:gd name="connsiteX778" fmla="*/ 4279044 w 4469509"/>
              <a:gd name="connsiteY778" fmla="*/ 1649640 h 4102018"/>
              <a:gd name="connsiteX779" fmla="*/ 4287763 w 4469509"/>
              <a:gd name="connsiteY779" fmla="*/ 1664182 h 4102018"/>
              <a:gd name="connsiteX780" fmla="*/ 4293576 w 4469509"/>
              <a:gd name="connsiteY780" fmla="*/ 1768893 h 4102018"/>
              <a:gd name="connsiteX781" fmla="*/ 4296482 w 4469509"/>
              <a:gd name="connsiteY781" fmla="*/ 1771801 h 4102018"/>
              <a:gd name="connsiteX782" fmla="*/ 4299389 w 4469509"/>
              <a:gd name="connsiteY782" fmla="*/ 1780527 h 4102018"/>
              <a:gd name="connsiteX783" fmla="*/ 4296482 w 4469509"/>
              <a:gd name="connsiteY783" fmla="*/ 1789253 h 4102018"/>
              <a:gd name="connsiteX784" fmla="*/ 4299389 w 4469509"/>
              <a:gd name="connsiteY784" fmla="*/ 1838700 h 4102018"/>
              <a:gd name="connsiteX785" fmla="*/ 4305016 w 4469509"/>
              <a:gd name="connsiteY785" fmla="*/ 1861227 h 4102018"/>
              <a:gd name="connsiteX786" fmla="*/ 4304474 w 4469509"/>
              <a:gd name="connsiteY786" fmla="*/ 1861605 h 4102018"/>
              <a:gd name="connsiteX787" fmla="*/ 4305201 w 4469509"/>
              <a:gd name="connsiteY787" fmla="*/ 1861969 h 4102018"/>
              <a:gd name="connsiteX788" fmla="*/ 4305016 w 4469509"/>
              <a:gd name="connsiteY788" fmla="*/ 1861227 h 4102018"/>
              <a:gd name="connsiteX789" fmla="*/ 4308108 w 4469509"/>
              <a:gd name="connsiteY789" fmla="*/ 1859061 h 4102018"/>
              <a:gd name="connsiteX790" fmla="*/ 4313921 w 4469509"/>
              <a:gd name="connsiteY790" fmla="*/ 1931775 h 4102018"/>
              <a:gd name="connsiteX791" fmla="*/ 4313921 w 4469509"/>
              <a:gd name="connsiteY791" fmla="*/ 1867786 h 4102018"/>
              <a:gd name="connsiteX792" fmla="*/ 4305201 w 4469509"/>
              <a:gd name="connsiteY792" fmla="*/ 1771801 h 4102018"/>
              <a:gd name="connsiteX793" fmla="*/ 4316826 w 4469509"/>
              <a:gd name="connsiteY793" fmla="*/ 1780527 h 4102018"/>
              <a:gd name="connsiteX794" fmla="*/ 4316826 w 4469509"/>
              <a:gd name="connsiteY794" fmla="*/ 1763076 h 4102018"/>
              <a:gd name="connsiteX795" fmla="*/ 4319733 w 4469509"/>
              <a:gd name="connsiteY795" fmla="*/ 1763076 h 4102018"/>
              <a:gd name="connsiteX796" fmla="*/ 4328453 w 4469509"/>
              <a:gd name="connsiteY796" fmla="*/ 1832882 h 4102018"/>
              <a:gd name="connsiteX797" fmla="*/ 4331358 w 4469509"/>
              <a:gd name="connsiteY797" fmla="*/ 1824156 h 4102018"/>
              <a:gd name="connsiteX798" fmla="*/ 4334265 w 4469509"/>
              <a:gd name="connsiteY798" fmla="*/ 1824156 h 4102018"/>
              <a:gd name="connsiteX799" fmla="*/ 4337172 w 4469509"/>
              <a:gd name="connsiteY799" fmla="*/ 1844517 h 4102018"/>
              <a:gd name="connsiteX800" fmla="*/ 4340078 w 4469509"/>
              <a:gd name="connsiteY800" fmla="*/ 1838700 h 4102018"/>
              <a:gd name="connsiteX801" fmla="*/ 4340078 w 4469509"/>
              <a:gd name="connsiteY801" fmla="*/ 1879420 h 4102018"/>
              <a:gd name="connsiteX802" fmla="*/ 4342985 w 4469509"/>
              <a:gd name="connsiteY802" fmla="*/ 1920141 h 4102018"/>
              <a:gd name="connsiteX803" fmla="*/ 4348797 w 4469509"/>
              <a:gd name="connsiteY803" fmla="*/ 1920141 h 4102018"/>
              <a:gd name="connsiteX804" fmla="*/ 4337172 w 4469509"/>
              <a:gd name="connsiteY804" fmla="*/ 1681634 h 4102018"/>
              <a:gd name="connsiteX805" fmla="*/ 4348797 w 4469509"/>
              <a:gd name="connsiteY805" fmla="*/ 1707812 h 4102018"/>
              <a:gd name="connsiteX806" fmla="*/ 4337172 w 4469509"/>
              <a:gd name="connsiteY806" fmla="*/ 1649640 h 4102018"/>
              <a:gd name="connsiteX807" fmla="*/ 4325546 w 4469509"/>
              <a:gd name="connsiteY807" fmla="*/ 1626370 h 4102018"/>
              <a:gd name="connsiteX808" fmla="*/ 4322640 w 4469509"/>
              <a:gd name="connsiteY808" fmla="*/ 1594376 h 4102018"/>
              <a:gd name="connsiteX809" fmla="*/ 4313921 w 4469509"/>
              <a:gd name="connsiteY809" fmla="*/ 1542021 h 4102018"/>
              <a:gd name="connsiteX810" fmla="*/ 4261605 w 4469509"/>
              <a:gd name="connsiteY810" fmla="*/ 1393681 h 4102018"/>
              <a:gd name="connsiteX811" fmla="*/ 4226729 w 4469509"/>
              <a:gd name="connsiteY811" fmla="*/ 1309330 h 4102018"/>
              <a:gd name="connsiteX812" fmla="*/ 4209290 w 4469509"/>
              <a:gd name="connsiteY812" fmla="*/ 1256975 h 4102018"/>
              <a:gd name="connsiteX813" fmla="*/ 4151162 w 4469509"/>
              <a:gd name="connsiteY813" fmla="*/ 1134813 h 4102018"/>
              <a:gd name="connsiteX814" fmla="*/ 4104660 w 4469509"/>
              <a:gd name="connsiteY814" fmla="*/ 1053371 h 4102018"/>
              <a:gd name="connsiteX815" fmla="*/ 4095941 w 4469509"/>
              <a:gd name="connsiteY815" fmla="*/ 1035920 h 4102018"/>
              <a:gd name="connsiteX816" fmla="*/ 4098848 w 4469509"/>
              <a:gd name="connsiteY816" fmla="*/ 1033012 h 4102018"/>
              <a:gd name="connsiteX817" fmla="*/ 4116286 w 4469509"/>
              <a:gd name="connsiteY817" fmla="*/ 1056280 h 4102018"/>
              <a:gd name="connsiteX818" fmla="*/ 4119192 w 4469509"/>
              <a:gd name="connsiteY818" fmla="*/ 1053371 h 4102018"/>
              <a:gd name="connsiteX819" fmla="*/ 4081409 w 4469509"/>
              <a:gd name="connsiteY819" fmla="*/ 995199 h 4102018"/>
              <a:gd name="connsiteX820" fmla="*/ 4078502 w 4469509"/>
              <a:gd name="connsiteY820" fmla="*/ 992291 h 4102018"/>
              <a:gd name="connsiteX821" fmla="*/ 4075597 w 4469509"/>
              <a:gd name="connsiteY821" fmla="*/ 977748 h 4102018"/>
              <a:gd name="connsiteX822" fmla="*/ 4055252 w 4469509"/>
              <a:gd name="connsiteY822" fmla="*/ 939936 h 4102018"/>
              <a:gd name="connsiteX823" fmla="*/ 4020375 w 4469509"/>
              <a:gd name="connsiteY823" fmla="*/ 899214 h 4102018"/>
              <a:gd name="connsiteX824" fmla="*/ 4026188 w 4469509"/>
              <a:gd name="connsiteY824" fmla="*/ 896306 h 4102018"/>
              <a:gd name="connsiteX825" fmla="*/ 4011656 w 4469509"/>
              <a:gd name="connsiteY825" fmla="*/ 870129 h 4102018"/>
              <a:gd name="connsiteX826" fmla="*/ 4005843 w 4469509"/>
              <a:gd name="connsiteY826" fmla="*/ 841042 h 4102018"/>
              <a:gd name="connsiteX827" fmla="*/ 3988405 w 4469509"/>
              <a:gd name="connsiteY827" fmla="*/ 803230 h 4102018"/>
              <a:gd name="connsiteX828" fmla="*/ 3927370 w 4469509"/>
              <a:gd name="connsiteY828" fmla="*/ 733424 h 4102018"/>
              <a:gd name="connsiteX829" fmla="*/ 3915745 w 4469509"/>
              <a:gd name="connsiteY829" fmla="*/ 730515 h 4102018"/>
              <a:gd name="connsiteX830" fmla="*/ 3886681 w 4469509"/>
              <a:gd name="connsiteY830" fmla="*/ 701428 h 4102018"/>
              <a:gd name="connsiteX831" fmla="*/ 3883775 w 4469509"/>
              <a:gd name="connsiteY831" fmla="*/ 704337 h 4102018"/>
              <a:gd name="connsiteX832" fmla="*/ 3927370 w 4469509"/>
              <a:gd name="connsiteY832" fmla="*/ 753783 h 4102018"/>
              <a:gd name="connsiteX833" fmla="*/ 4000030 w 4469509"/>
              <a:gd name="connsiteY833" fmla="*/ 864311 h 4102018"/>
              <a:gd name="connsiteX834" fmla="*/ 4017469 w 4469509"/>
              <a:gd name="connsiteY834" fmla="*/ 890489 h 4102018"/>
              <a:gd name="connsiteX835" fmla="*/ 4017469 w 4469509"/>
              <a:gd name="connsiteY835" fmla="*/ 910849 h 4102018"/>
              <a:gd name="connsiteX836" fmla="*/ 3968060 w 4469509"/>
              <a:gd name="connsiteY836" fmla="*/ 849768 h 4102018"/>
              <a:gd name="connsiteX837" fmla="*/ 3975642 w 4469509"/>
              <a:gd name="connsiteY837" fmla="*/ 870002 h 4102018"/>
              <a:gd name="connsiteX838" fmla="*/ 3968060 w 4469509"/>
              <a:gd name="connsiteY838" fmla="*/ 864311 h 4102018"/>
              <a:gd name="connsiteX839" fmla="*/ 3941902 w 4469509"/>
              <a:gd name="connsiteY839" fmla="*/ 829408 h 4102018"/>
              <a:gd name="connsiteX840" fmla="*/ 3845992 w 4469509"/>
              <a:gd name="connsiteY840" fmla="*/ 710154 h 4102018"/>
              <a:gd name="connsiteX841" fmla="*/ 3840179 w 4469509"/>
              <a:gd name="connsiteY841" fmla="*/ 715972 h 4102018"/>
              <a:gd name="connsiteX842" fmla="*/ 3889588 w 4469509"/>
              <a:gd name="connsiteY842" fmla="*/ 785779 h 4102018"/>
              <a:gd name="connsiteX843" fmla="*/ 3907026 w 4469509"/>
              <a:gd name="connsiteY843" fmla="*/ 803230 h 4102018"/>
              <a:gd name="connsiteX844" fmla="*/ 3950621 w 4469509"/>
              <a:gd name="connsiteY844" fmla="*/ 861403 h 4102018"/>
              <a:gd name="connsiteX845" fmla="*/ 3988405 w 4469509"/>
              <a:gd name="connsiteY845" fmla="*/ 916666 h 4102018"/>
              <a:gd name="connsiteX846" fmla="*/ 3901213 w 4469509"/>
              <a:gd name="connsiteY846" fmla="*/ 809047 h 4102018"/>
              <a:gd name="connsiteX847" fmla="*/ 3840179 w 4469509"/>
              <a:gd name="connsiteY847" fmla="*/ 742149 h 4102018"/>
              <a:gd name="connsiteX848" fmla="*/ 3831460 w 4469509"/>
              <a:gd name="connsiteY848" fmla="*/ 730515 h 4102018"/>
              <a:gd name="connsiteX849" fmla="*/ 3811115 w 4469509"/>
              <a:gd name="connsiteY849" fmla="*/ 707246 h 4102018"/>
              <a:gd name="connsiteX850" fmla="*/ 3747174 w 4469509"/>
              <a:gd name="connsiteY850" fmla="*/ 637439 h 4102018"/>
              <a:gd name="connsiteX851" fmla="*/ 3715204 w 4469509"/>
              <a:gd name="connsiteY851" fmla="*/ 605444 h 4102018"/>
              <a:gd name="connsiteX852" fmla="*/ 3694860 w 4469509"/>
              <a:gd name="connsiteY852" fmla="*/ 590900 h 4102018"/>
              <a:gd name="connsiteX853" fmla="*/ 3668702 w 4469509"/>
              <a:gd name="connsiteY853" fmla="*/ 561815 h 4102018"/>
              <a:gd name="connsiteX854" fmla="*/ 3683234 w 4469509"/>
              <a:gd name="connsiteY854" fmla="*/ 570541 h 4102018"/>
              <a:gd name="connsiteX855" fmla="*/ 3741361 w 4469509"/>
              <a:gd name="connsiteY855" fmla="*/ 608352 h 4102018"/>
              <a:gd name="connsiteX856" fmla="*/ 3738456 w 4469509"/>
              <a:gd name="connsiteY856" fmla="*/ 599626 h 4102018"/>
              <a:gd name="connsiteX857" fmla="*/ 3671608 w 4469509"/>
              <a:gd name="connsiteY857" fmla="*/ 532728 h 4102018"/>
              <a:gd name="connsiteX858" fmla="*/ 3657076 w 4469509"/>
              <a:gd name="connsiteY858" fmla="*/ 526911 h 4102018"/>
              <a:gd name="connsiteX859" fmla="*/ 3654170 w 4469509"/>
              <a:gd name="connsiteY859" fmla="*/ 529820 h 4102018"/>
              <a:gd name="connsiteX860" fmla="*/ 3630919 w 4469509"/>
              <a:gd name="connsiteY860" fmla="*/ 509459 h 4102018"/>
              <a:gd name="connsiteX861" fmla="*/ 3549540 w 4469509"/>
              <a:gd name="connsiteY861" fmla="*/ 448378 h 4102018"/>
              <a:gd name="connsiteX862" fmla="*/ 3453629 w 4469509"/>
              <a:gd name="connsiteY862" fmla="*/ 387297 h 4102018"/>
              <a:gd name="connsiteX863" fmla="*/ 3444910 w 4469509"/>
              <a:gd name="connsiteY863" fmla="*/ 384388 h 4102018"/>
              <a:gd name="connsiteX864" fmla="*/ 3398408 w 4469509"/>
              <a:gd name="connsiteY864" fmla="*/ 355302 h 4102018"/>
              <a:gd name="connsiteX865" fmla="*/ 3389688 w 4469509"/>
              <a:gd name="connsiteY865" fmla="*/ 352394 h 4102018"/>
              <a:gd name="connsiteX866" fmla="*/ 3372251 w 4469509"/>
              <a:gd name="connsiteY866" fmla="*/ 340759 h 4102018"/>
              <a:gd name="connsiteX867" fmla="*/ 3351906 w 4469509"/>
              <a:gd name="connsiteY867" fmla="*/ 332033 h 4102018"/>
              <a:gd name="connsiteX868" fmla="*/ 3317029 w 4469509"/>
              <a:gd name="connsiteY868" fmla="*/ 311673 h 4102018"/>
              <a:gd name="connsiteX869" fmla="*/ 3314123 w 4469509"/>
              <a:gd name="connsiteY869" fmla="*/ 302947 h 4102018"/>
              <a:gd name="connsiteX870" fmla="*/ 3279246 w 4469509"/>
              <a:gd name="connsiteY870" fmla="*/ 285495 h 4102018"/>
              <a:gd name="connsiteX871" fmla="*/ 3258901 w 4469509"/>
              <a:gd name="connsiteY871" fmla="*/ 273861 h 4102018"/>
              <a:gd name="connsiteX872" fmla="*/ 3258901 w 4469509"/>
              <a:gd name="connsiteY872" fmla="*/ 282586 h 4102018"/>
              <a:gd name="connsiteX873" fmla="*/ 3250182 w 4469509"/>
              <a:gd name="connsiteY873" fmla="*/ 279678 h 4102018"/>
              <a:gd name="connsiteX874" fmla="*/ 3218212 w 4469509"/>
              <a:gd name="connsiteY874" fmla="*/ 265135 h 4102018"/>
              <a:gd name="connsiteX875" fmla="*/ 3200774 w 4469509"/>
              <a:gd name="connsiteY875" fmla="*/ 256409 h 4102018"/>
              <a:gd name="connsiteX876" fmla="*/ 3215305 w 4469509"/>
              <a:gd name="connsiteY876" fmla="*/ 256409 h 4102018"/>
              <a:gd name="connsiteX877" fmla="*/ 3209492 w 4469509"/>
              <a:gd name="connsiteY877" fmla="*/ 253501 h 4102018"/>
              <a:gd name="connsiteX878" fmla="*/ 3177522 w 4469509"/>
              <a:gd name="connsiteY878" fmla="*/ 244775 h 4102018"/>
              <a:gd name="connsiteX879" fmla="*/ 3142646 w 4469509"/>
              <a:gd name="connsiteY879" fmla="*/ 227323 h 4102018"/>
              <a:gd name="connsiteX880" fmla="*/ 3081611 w 4469509"/>
              <a:gd name="connsiteY880" fmla="*/ 204054 h 4102018"/>
              <a:gd name="connsiteX881" fmla="*/ 3069986 w 4469509"/>
              <a:gd name="connsiteY881" fmla="*/ 195328 h 4102018"/>
              <a:gd name="connsiteX882" fmla="*/ 3046735 w 4469509"/>
              <a:gd name="connsiteY882" fmla="*/ 192419 h 4102018"/>
              <a:gd name="connsiteX883" fmla="*/ 2968262 w 4469509"/>
              <a:gd name="connsiteY883" fmla="*/ 166242 h 4102018"/>
              <a:gd name="connsiteX884" fmla="*/ 2942105 w 4469509"/>
              <a:gd name="connsiteY884" fmla="*/ 163334 h 4102018"/>
              <a:gd name="connsiteX885" fmla="*/ 2886883 w 4469509"/>
              <a:gd name="connsiteY885" fmla="*/ 148790 h 4102018"/>
              <a:gd name="connsiteX886" fmla="*/ 2433038 w 4469509"/>
              <a:gd name="connsiteY886" fmla="*/ 407 h 4102018"/>
              <a:gd name="connsiteX887" fmla="*/ 2447573 w 4469509"/>
              <a:gd name="connsiteY887" fmla="*/ 4406 h 4102018"/>
              <a:gd name="connsiteX888" fmla="*/ 2470827 w 4469509"/>
              <a:gd name="connsiteY888" fmla="*/ 7314 h 4102018"/>
              <a:gd name="connsiteX889" fmla="*/ 2604543 w 4469509"/>
              <a:gd name="connsiteY889" fmla="*/ 13131 h 4102018"/>
              <a:gd name="connsiteX890" fmla="*/ 2633611 w 4469509"/>
              <a:gd name="connsiteY890" fmla="*/ 16039 h 4102018"/>
              <a:gd name="connsiteX891" fmla="*/ 2653959 w 4469509"/>
              <a:gd name="connsiteY891" fmla="*/ 18947 h 4102018"/>
              <a:gd name="connsiteX892" fmla="*/ 2738258 w 4469509"/>
              <a:gd name="connsiteY892" fmla="*/ 36396 h 4102018"/>
              <a:gd name="connsiteX893" fmla="*/ 2816743 w 4469509"/>
              <a:gd name="connsiteY893" fmla="*/ 50937 h 4102018"/>
              <a:gd name="connsiteX894" fmla="*/ 2889414 w 4469509"/>
              <a:gd name="connsiteY894" fmla="*/ 59661 h 4102018"/>
              <a:gd name="connsiteX895" fmla="*/ 2930110 w 4469509"/>
              <a:gd name="connsiteY895" fmla="*/ 68386 h 4102018"/>
              <a:gd name="connsiteX896" fmla="*/ 2967900 w 4469509"/>
              <a:gd name="connsiteY896" fmla="*/ 82927 h 4102018"/>
              <a:gd name="connsiteX897" fmla="*/ 2979527 w 4469509"/>
              <a:gd name="connsiteY897" fmla="*/ 85835 h 4102018"/>
              <a:gd name="connsiteX898" fmla="*/ 2988247 w 4469509"/>
              <a:gd name="connsiteY898" fmla="*/ 82927 h 4102018"/>
              <a:gd name="connsiteX899" fmla="*/ 3002782 w 4469509"/>
              <a:gd name="connsiteY899" fmla="*/ 88743 h 4102018"/>
              <a:gd name="connsiteX900" fmla="*/ 3028944 w 4469509"/>
              <a:gd name="connsiteY900" fmla="*/ 94559 h 4102018"/>
              <a:gd name="connsiteX901" fmla="*/ 3028944 w 4469509"/>
              <a:gd name="connsiteY901" fmla="*/ 97467 h 4102018"/>
              <a:gd name="connsiteX902" fmla="*/ 3008595 w 4469509"/>
              <a:gd name="connsiteY902" fmla="*/ 91651 h 4102018"/>
              <a:gd name="connsiteX903" fmla="*/ 3069639 w 4469509"/>
              <a:gd name="connsiteY903" fmla="*/ 114917 h 4102018"/>
              <a:gd name="connsiteX904" fmla="*/ 3203355 w 4469509"/>
              <a:gd name="connsiteY904" fmla="*/ 164356 h 4102018"/>
              <a:gd name="connsiteX905" fmla="*/ 3244051 w 4469509"/>
              <a:gd name="connsiteY905" fmla="*/ 184712 h 4102018"/>
              <a:gd name="connsiteX906" fmla="*/ 3310908 w 4469509"/>
              <a:gd name="connsiteY906" fmla="*/ 213794 h 4102018"/>
              <a:gd name="connsiteX907" fmla="*/ 3377767 w 4469509"/>
              <a:gd name="connsiteY907" fmla="*/ 248693 h 4102018"/>
              <a:gd name="connsiteX908" fmla="*/ 3409742 w 4469509"/>
              <a:gd name="connsiteY908" fmla="*/ 263233 h 4102018"/>
              <a:gd name="connsiteX909" fmla="*/ 3485320 w 4469509"/>
              <a:gd name="connsiteY909" fmla="*/ 306856 h 4102018"/>
              <a:gd name="connsiteX910" fmla="*/ 3496947 w 4469509"/>
              <a:gd name="connsiteY910" fmla="*/ 312673 h 4102018"/>
              <a:gd name="connsiteX911" fmla="*/ 3575432 w 4469509"/>
              <a:gd name="connsiteY911" fmla="*/ 367927 h 4102018"/>
              <a:gd name="connsiteX912" fmla="*/ 3575432 w 4469509"/>
              <a:gd name="connsiteY912" fmla="*/ 370835 h 4102018"/>
              <a:gd name="connsiteX913" fmla="*/ 3581246 w 4469509"/>
              <a:gd name="connsiteY913" fmla="*/ 376652 h 4102018"/>
              <a:gd name="connsiteX914" fmla="*/ 3581246 w 4469509"/>
              <a:gd name="connsiteY914" fmla="*/ 367927 h 4102018"/>
              <a:gd name="connsiteX915" fmla="*/ 3584153 w 4469509"/>
              <a:gd name="connsiteY915" fmla="*/ 370835 h 4102018"/>
              <a:gd name="connsiteX916" fmla="*/ 3587060 w 4469509"/>
              <a:gd name="connsiteY916" fmla="*/ 370835 h 4102018"/>
              <a:gd name="connsiteX917" fmla="*/ 3589966 w 4469509"/>
              <a:gd name="connsiteY917" fmla="*/ 376652 h 4102018"/>
              <a:gd name="connsiteX918" fmla="*/ 3592874 w 4469509"/>
              <a:gd name="connsiteY918" fmla="*/ 379560 h 4102018"/>
              <a:gd name="connsiteX919" fmla="*/ 3592874 w 4469509"/>
              <a:gd name="connsiteY919" fmla="*/ 382468 h 4102018"/>
              <a:gd name="connsiteX920" fmla="*/ 3592874 w 4469509"/>
              <a:gd name="connsiteY920" fmla="*/ 385377 h 4102018"/>
              <a:gd name="connsiteX921" fmla="*/ 3595780 w 4469509"/>
              <a:gd name="connsiteY921" fmla="*/ 388285 h 4102018"/>
              <a:gd name="connsiteX922" fmla="*/ 3598687 w 4469509"/>
              <a:gd name="connsiteY922" fmla="*/ 382468 h 4102018"/>
              <a:gd name="connsiteX923" fmla="*/ 3610314 w 4469509"/>
              <a:gd name="connsiteY923" fmla="*/ 388285 h 4102018"/>
              <a:gd name="connsiteX924" fmla="*/ 3717868 w 4469509"/>
              <a:gd name="connsiteY924" fmla="*/ 472622 h 4102018"/>
              <a:gd name="connsiteX925" fmla="*/ 3767285 w 4469509"/>
              <a:gd name="connsiteY925" fmla="*/ 516244 h 4102018"/>
              <a:gd name="connsiteX926" fmla="*/ 3799260 w 4469509"/>
              <a:gd name="connsiteY926" fmla="*/ 548234 h 4102018"/>
              <a:gd name="connsiteX927" fmla="*/ 3834143 w 4469509"/>
              <a:gd name="connsiteY927" fmla="*/ 580224 h 4102018"/>
              <a:gd name="connsiteX928" fmla="*/ 3839957 w 4469509"/>
              <a:gd name="connsiteY928" fmla="*/ 586041 h 4102018"/>
              <a:gd name="connsiteX929" fmla="*/ 3837049 w 4469509"/>
              <a:gd name="connsiteY929" fmla="*/ 591857 h 4102018"/>
              <a:gd name="connsiteX930" fmla="*/ 3845770 w 4469509"/>
              <a:gd name="connsiteY930" fmla="*/ 594765 h 4102018"/>
              <a:gd name="connsiteX931" fmla="*/ 3866118 w 4469509"/>
              <a:gd name="connsiteY931" fmla="*/ 609306 h 4102018"/>
              <a:gd name="connsiteX932" fmla="*/ 3889373 w 4469509"/>
              <a:gd name="connsiteY932" fmla="*/ 638387 h 4102018"/>
              <a:gd name="connsiteX933" fmla="*/ 4028902 w 4469509"/>
              <a:gd name="connsiteY933" fmla="*/ 818694 h 4102018"/>
              <a:gd name="connsiteX934" fmla="*/ 4104480 w 4469509"/>
              <a:gd name="connsiteY934" fmla="*/ 929205 h 4102018"/>
              <a:gd name="connsiteX935" fmla="*/ 4180058 w 4469509"/>
              <a:gd name="connsiteY935" fmla="*/ 1065888 h 4102018"/>
              <a:gd name="connsiteX936" fmla="*/ 4290519 w 4469509"/>
              <a:gd name="connsiteY936" fmla="*/ 1324716 h 4102018"/>
              <a:gd name="connsiteX937" fmla="*/ 4307960 w 4469509"/>
              <a:gd name="connsiteY937" fmla="*/ 1391604 h 4102018"/>
              <a:gd name="connsiteX938" fmla="*/ 4299239 w 4469509"/>
              <a:gd name="connsiteY938" fmla="*/ 1374154 h 4102018"/>
              <a:gd name="connsiteX939" fmla="*/ 4313774 w 4469509"/>
              <a:gd name="connsiteY939" fmla="*/ 1452675 h 4102018"/>
              <a:gd name="connsiteX940" fmla="*/ 4316680 w 4469509"/>
              <a:gd name="connsiteY940" fmla="*/ 1467216 h 4102018"/>
              <a:gd name="connsiteX941" fmla="*/ 4319588 w 4469509"/>
              <a:gd name="connsiteY941" fmla="*/ 1455583 h 4102018"/>
              <a:gd name="connsiteX942" fmla="*/ 4325401 w 4469509"/>
              <a:gd name="connsiteY942" fmla="*/ 1481757 h 4102018"/>
              <a:gd name="connsiteX943" fmla="*/ 4331214 w 4469509"/>
              <a:gd name="connsiteY943" fmla="*/ 1481757 h 4102018"/>
              <a:gd name="connsiteX944" fmla="*/ 4319588 w 4469509"/>
              <a:gd name="connsiteY944" fmla="*/ 1435226 h 4102018"/>
              <a:gd name="connsiteX945" fmla="*/ 4307960 w 4469509"/>
              <a:gd name="connsiteY945" fmla="*/ 1391604 h 4102018"/>
              <a:gd name="connsiteX946" fmla="*/ 4328308 w 4469509"/>
              <a:gd name="connsiteY946" fmla="*/ 1443951 h 4102018"/>
              <a:gd name="connsiteX947" fmla="*/ 4348656 w 4469509"/>
              <a:gd name="connsiteY947" fmla="*/ 1537012 h 4102018"/>
              <a:gd name="connsiteX948" fmla="*/ 4366097 w 4469509"/>
              <a:gd name="connsiteY948" fmla="*/ 1621349 h 4102018"/>
              <a:gd name="connsiteX949" fmla="*/ 4386445 w 4469509"/>
              <a:gd name="connsiteY949" fmla="*/ 1737676 h 4102018"/>
              <a:gd name="connsiteX950" fmla="*/ 4403886 w 4469509"/>
              <a:gd name="connsiteY950" fmla="*/ 1833645 h 4102018"/>
              <a:gd name="connsiteX951" fmla="*/ 4409700 w 4469509"/>
              <a:gd name="connsiteY951" fmla="*/ 1804564 h 4102018"/>
              <a:gd name="connsiteX952" fmla="*/ 4415514 w 4469509"/>
              <a:gd name="connsiteY952" fmla="*/ 1810380 h 4102018"/>
              <a:gd name="connsiteX953" fmla="*/ 4424234 w 4469509"/>
              <a:gd name="connsiteY953" fmla="*/ 1859819 h 4102018"/>
              <a:gd name="connsiteX954" fmla="*/ 4427141 w 4469509"/>
              <a:gd name="connsiteY954" fmla="*/ 1877268 h 4102018"/>
              <a:gd name="connsiteX955" fmla="*/ 4430048 w 4469509"/>
              <a:gd name="connsiteY955" fmla="*/ 1865635 h 4102018"/>
              <a:gd name="connsiteX956" fmla="*/ 4435862 w 4469509"/>
              <a:gd name="connsiteY956" fmla="*/ 1874359 h 4102018"/>
              <a:gd name="connsiteX957" fmla="*/ 4435862 w 4469509"/>
              <a:gd name="connsiteY957" fmla="*/ 1851095 h 4102018"/>
              <a:gd name="connsiteX958" fmla="*/ 4441675 w 4469509"/>
              <a:gd name="connsiteY958" fmla="*/ 1854003 h 4102018"/>
              <a:gd name="connsiteX959" fmla="*/ 4339936 w 4469509"/>
              <a:gd name="connsiteY959" fmla="*/ 1318899 h 4102018"/>
              <a:gd name="connsiteX960" fmla="*/ 4351563 w 4469509"/>
              <a:gd name="connsiteY960" fmla="*/ 1347981 h 4102018"/>
              <a:gd name="connsiteX961" fmla="*/ 4363190 w 4469509"/>
              <a:gd name="connsiteY961" fmla="*/ 1379971 h 4102018"/>
              <a:gd name="connsiteX962" fmla="*/ 4438768 w 4469509"/>
              <a:gd name="connsiteY962" fmla="*/ 1749308 h 4102018"/>
              <a:gd name="connsiteX963" fmla="*/ 4441675 w 4469509"/>
              <a:gd name="connsiteY963" fmla="*/ 1827829 h 4102018"/>
              <a:gd name="connsiteX964" fmla="*/ 4453303 w 4469509"/>
              <a:gd name="connsiteY964" fmla="*/ 1891809 h 4102018"/>
              <a:gd name="connsiteX965" fmla="*/ 4453303 w 4469509"/>
              <a:gd name="connsiteY965" fmla="*/ 1929615 h 4102018"/>
              <a:gd name="connsiteX966" fmla="*/ 4450396 w 4469509"/>
              <a:gd name="connsiteY966" fmla="*/ 1955788 h 4102018"/>
              <a:gd name="connsiteX967" fmla="*/ 4456209 w 4469509"/>
              <a:gd name="connsiteY967" fmla="*/ 2022676 h 4102018"/>
              <a:gd name="connsiteX968" fmla="*/ 4464930 w 4469509"/>
              <a:gd name="connsiteY968" fmla="*/ 2066299 h 4102018"/>
              <a:gd name="connsiteX969" fmla="*/ 4464930 w 4469509"/>
              <a:gd name="connsiteY969" fmla="*/ 2118646 h 4102018"/>
              <a:gd name="connsiteX970" fmla="*/ 4459117 w 4469509"/>
              <a:gd name="connsiteY970" fmla="*/ 2118646 h 4102018"/>
              <a:gd name="connsiteX971" fmla="*/ 4459117 w 4469509"/>
              <a:gd name="connsiteY971" fmla="*/ 2077932 h 4102018"/>
              <a:gd name="connsiteX972" fmla="*/ 4453303 w 4469509"/>
              <a:gd name="connsiteY972" fmla="*/ 2077932 h 4102018"/>
              <a:gd name="connsiteX973" fmla="*/ 4447489 w 4469509"/>
              <a:gd name="connsiteY973" fmla="*/ 2150636 h 4102018"/>
              <a:gd name="connsiteX974" fmla="*/ 4459117 w 4469509"/>
              <a:gd name="connsiteY974" fmla="*/ 2170993 h 4102018"/>
              <a:gd name="connsiteX975" fmla="*/ 4461985 w 4469509"/>
              <a:gd name="connsiteY975" fmla="*/ 2234128 h 4102018"/>
              <a:gd name="connsiteX976" fmla="*/ 4461296 w 4469509"/>
              <a:gd name="connsiteY976" fmla="*/ 2234609 h 4102018"/>
              <a:gd name="connsiteX977" fmla="*/ 4462023 w 4469509"/>
              <a:gd name="connsiteY977" fmla="*/ 2234973 h 4102018"/>
              <a:gd name="connsiteX978" fmla="*/ 4461985 w 4469509"/>
              <a:gd name="connsiteY978" fmla="*/ 2234128 h 4102018"/>
              <a:gd name="connsiteX979" fmla="*/ 4464930 w 4469509"/>
              <a:gd name="connsiteY979" fmla="*/ 2232065 h 4102018"/>
              <a:gd name="connsiteX980" fmla="*/ 4467837 w 4469509"/>
              <a:gd name="connsiteY980" fmla="*/ 2232065 h 4102018"/>
              <a:gd name="connsiteX981" fmla="*/ 4441675 w 4469509"/>
              <a:gd name="connsiteY981" fmla="*/ 2319310 h 4102018"/>
              <a:gd name="connsiteX982" fmla="*/ 4438768 w 4469509"/>
              <a:gd name="connsiteY982" fmla="*/ 2316402 h 4102018"/>
              <a:gd name="connsiteX983" fmla="*/ 4435862 w 4469509"/>
              <a:gd name="connsiteY983" fmla="*/ 2290228 h 4102018"/>
              <a:gd name="connsiteX984" fmla="*/ 4421328 w 4469509"/>
              <a:gd name="connsiteY984" fmla="*/ 2339667 h 4102018"/>
              <a:gd name="connsiteX985" fmla="*/ 4412607 w 4469509"/>
              <a:gd name="connsiteY985" fmla="*/ 2374565 h 4102018"/>
              <a:gd name="connsiteX986" fmla="*/ 4415514 w 4469509"/>
              <a:gd name="connsiteY986" fmla="*/ 2392014 h 4102018"/>
              <a:gd name="connsiteX987" fmla="*/ 4406793 w 4469509"/>
              <a:gd name="connsiteY987" fmla="*/ 2441453 h 4102018"/>
              <a:gd name="connsiteX988" fmla="*/ 4392259 w 4469509"/>
              <a:gd name="connsiteY988" fmla="*/ 2511249 h 4102018"/>
              <a:gd name="connsiteX989" fmla="*/ 4403886 w 4469509"/>
              <a:gd name="connsiteY989" fmla="*/ 2511249 h 4102018"/>
              <a:gd name="connsiteX990" fmla="*/ 4406793 w 4469509"/>
              <a:gd name="connsiteY990" fmla="*/ 2502525 h 4102018"/>
              <a:gd name="connsiteX991" fmla="*/ 4409700 w 4469509"/>
              <a:gd name="connsiteY991" fmla="*/ 2476351 h 4102018"/>
              <a:gd name="connsiteX992" fmla="*/ 4418420 w 4469509"/>
              <a:gd name="connsiteY992" fmla="*/ 2467627 h 4102018"/>
              <a:gd name="connsiteX993" fmla="*/ 4432955 w 4469509"/>
              <a:gd name="connsiteY993" fmla="*/ 2406555 h 4102018"/>
              <a:gd name="connsiteX994" fmla="*/ 4450396 w 4469509"/>
              <a:gd name="connsiteY994" fmla="*/ 2421096 h 4102018"/>
              <a:gd name="connsiteX995" fmla="*/ 4441675 w 4469509"/>
              <a:gd name="connsiteY995" fmla="*/ 2470535 h 4102018"/>
              <a:gd name="connsiteX996" fmla="*/ 4432955 w 4469509"/>
              <a:gd name="connsiteY996" fmla="*/ 2490892 h 4102018"/>
              <a:gd name="connsiteX997" fmla="*/ 4415514 w 4469509"/>
              <a:gd name="connsiteY997" fmla="*/ 2551964 h 4102018"/>
              <a:gd name="connsiteX998" fmla="*/ 4412607 w 4469509"/>
              <a:gd name="connsiteY998" fmla="*/ 2546147 h 4102018"/>
              <a:gd name="connsiteX999" fmla="*/ 4392259 w 4469509"/>
              <a:gd name="connsiteY999" fmla="*/ 2581046 h 4102018"/>
              <a:gd name="connsiteX1000" fmla="*/ 4389352 w 4469509"/>
              <a:gd name="connsiteY1000" fmla="*/ 2572320 h 4102018"/>
              <a:gd name="connsiteX1001" fmla="*/ 4386445 w 4469509"/>
              <a:gd name="connsiteY1001" fmla="*/ 2586862 h 4102018"/>
              <a:gd name="connsiteX1002" fmla="*/ 4354470 w 4469509"/>
              <a:gd name="connsiteY1002" fmla="*/ 2671198 h 4102018"/>
              <a:gd name="connsiteX1003" fmla="*/ 4348656 w 4469509"/>
              <a:gd name="connsiteY1003" fmla="*/ 2671198 h 4102018"/>
              <a:gd name="connsiteX1004" fmla="*/ 4331214 w 4469509"/>
              <a:gd name="connsiteY1004" fmla="*/ 2706097 h 4102018"/>
              <a:gd name="connsiteX1005" fmla="*/ 4328308 w 4469509"/>
              <a:gd name="connsiteY1005" fmla="*/ 2720637 h 4102018"/>
              <a:gd name="connsiteX1006" fmla="*/ 4328308 w 4469509"/>
              <a:gd name="connsiteY1006" fmla="*/ 2726453 h 4102018"/>
              <a:gd name="connsiteX1007" fmla="*/ 4299239 w 4469509"/>
              <a:gd name="connsiteY1007" fmla="*/ 2825331 h 4102018"/>
              <a:gd name="connsiteX1008" fmla="*/ 4281799 w 4469509"/>
              <a:gd name="connsiteY1008" fmla="*/ 2839872 h 4102018"/>
              <a:gd name="connsiteX1009" fmla="*/ 4275985 w 4469509"/>
              <a:gd name="connsiteY1009" fmla="*/ 2842780 h 4102018"/>
              <a:gd name="connsiteX1010" fmla="*/ 4261450 w 4469509"/>
              <a:gd name="connsiteY1010" fmla="*/ 2871862 h 4102018"/>
              <a:gd name="connsiteX1011" fmla="*/ 4203313 w 4469509"/>
              <a:gd name="connsiteY1011" fmla="*/ 2982373 h 4102018"/>
              <a:gd name="connsiteX1012" fmla="*/ 4177151 w 4469509"/>
              <a:gd name="connsiteY1012" fmla="*/ 3055077 h 4102018"/>
              <a:gd name="connsiteX1013" fmla="*/ 4139362 w 4469509"/>
              <a:gd name="connsiteY1013" fmla="*/ 3107424 h 4102018"/>
              <a:gd name="connsiteX1014" fmla="*/ 4145176 w 4469509"/>
              <a:gd name="connsiteY1014" fmla="*/ 3110332 h 4102018"/>
              <a:gd name="connsiteX1015" fmla="*/ 4177151 w 4469509"/>
              <a:gd name="connsiteY1015" fmla="*/ 3055077 h 4102018"/>
              <a:gd name="connsiteX1016" fmla="*/ 4203313 w 4469509"/>
              <a:gd name="connsiteY1016" fmla="*/ 3014363 h 4102018"/>
              <a:gd name="connsiteX1017" fmla="*/ 4209127 w 4469509"/>
              <a:gd name="connsiteY1017" fmla="*/ 3017271 h 4102018"/>
              <a:gd name="connsiteX1018" fmla="*/ 4185872 w 4469509"/>
              <a:gd name="connsiteY1018" fmla="*/ 3072526 h 4102018"/>
              <a:gd name="connsiteX1019" fmla="*/ 4185872 w 4469509"/>
              <a:gd name="connsiteY1019" fmla="*/ 3075434 h 4102018"/>
              <a:gd name="connsiteX1020" fmla="*/ 4174244 w 4469509"/>
              <a:gd name="connsiteY1020" fmla="*/ 3104516 h 4102018"/>
              <a:gd name="connsiteX1021" fmla="*/ 4133549 w 4469509"/>
              <a:gd name="connsiteY1021" fmla="*/ 3151046 h 4102018"/>
              <a:gd name="connsiteX1022" fmla="*/ 4084132 w 4469509"/>
              <a:gd name="connsiteY1022" fmla="*/ 3217934 h 4102018"/>
              <a:gd name="connsiteX1023" fmla="*/ 4066691 w 4469509"/>
              <a:gd name="connsiteY1023" fmla="*/ 3241200 h 4102018"/>
              <a:gd name="connsiteX1024" fmla="*/ 4017275 w 4469509"/>
              <a:gd name="connsiteY1024" fmla="*/ 3299363 h 4102018"/>
              <a:gd name="connsiteX1025" fmla="*/ 3994019 w 4469509"/>
              <a:gd name="connsiteY1025" fmla="*/ 3316813 h 4102018"/>
              <a:gd name="connsiteX1026" fmla="*/ 3962044 w 4469509"/>
              <a:gd name="connsiteY1026" fmla="*/ 3348802 h 4102018"/>
              <a:gd name="connsiteX1027" fmla="*/ 3918441 w 4469509"/>
              <a:gd name="connsiteY1027" fmla="*/ 3409874 h 4102018"/>
              <a:gd name="connsiteX1028" fmla="*/ 3959137 w 4469509"/>
              <a:gd name="connsiteY1028" fmla="*/ 3377884 h 4102018"/>
              <a:gd name="connsiteX1029" fmla="*/ 3970764 w 4469509"/>
              <a:gd name="connsiteY1029" fmla="*/ 3372067 h 4102018"/>
              <a:gd name="connsiteX1030" fmla="*/ 3909721 w 4469509"/>
              <a:gd name="connsiteY1030" fmla="*/ 3441864 h 4102018"/>
              <a:gd name="connsiteX1031" fmla="*/ 3819608 w 4469509"/>
              <a:gd name="connsiteY1031" fmla="*/ 3529109 h 4102018"/>
              <a:gd name="connsiteX1032" fmla="*/ 3790540 w 4469509"/>
              <a:gd name="connsiteY1032" fmla="*/ 3561099 h 4102018"/>
              <a:gd name="connsiteX1033" fmla="*/ 3793446 w 4469509"/>
              <a:gd name="connsiteY1033" fmla="*/ 3566915 h 4102018"/>
              <a:gd name="connsiteX1034" fmla="*/ 3880652 w 4469509"/>
              <a:gd name="connsiteY1034" fmla="*/ 3497119 h 4102018"/>
              <a:gd name="connsiteX1035" fmla="*/ 3880652 w 4469509"/>
              <a:gd name="connsiteY1035" fmla="*/ 3500027 h 4102018"/>
              <a:gd name="connsiteX1036" fmla="*/ 3860304 w 4469509"/>
              <a:gd name="connsiteY1036" fmla="*/ 3529109 h 4102018"/>
              <a:gd name="connsiteX1037" fmla="*/ 3799260 w 4469509"/>
              <a:gd name="connsiteY1037" fmla="*/ 3584364 h 4102018"/>
              <a:gd name="connsiteX1038" fmla="*/ 3575432 w 4469509"/>
              <a:gd name="connsiteY1038" fmla="*/ 3744314 h 4102018"/>
              <a:gd name="connsiteX1039" fmla="*/ 3528923 w 4469509"/>
              <a:gd name="connsiteY1039" fmla="*/ 3773395 h 4102018"/>
              <a:gd name="connsiteX1040" fmla="*/ 3438810 w 4469509"/>
              <a:gd name="connsiteY1040" fmla="*/ 3819926 h 4102018"/>
              <a:gd name="connsiteX1041" fmla="*/ 3424276 w 4469509"/>
              <a:gd name="connsiteY1041" fmla="*/ 3825742 h 4102018"/>
              <a:gd name="connsiteX1042" fmla="*/ 3371953 w 4469509"/>
              <a:gd name="connsiteY1042" fmla="*/ 3849007 h 4102018"/>
              <a:gd name="connsiteX1043" fmla="*/ 3328350 w 4469509"/>
              <a:gd name="connsiteY1043" fmla="*/ 3872273 h 4102018"/>
              <a:gd name="connsiteX1044" fmla="*/ 3284747 w 4469509"/>
              <a:gd name="connsiteY1044" fmla="*/ 3898447 h 4102018"/>
              <a:gd name="connsiteX1045" fmla="*/ 3220796 w 4469509"/>
              <a:gd name="connsiteY1045" fmla="*/ 3933345 h 4102018"/>
              <a:gd name="connsiteX1046" fmla="*/ 3162659 w 4469509"/>
              <a:gd name="connsiteY1046" fmla="*/ 3956610 h 4102018"/>
              <a:gd name="connsiteX1047" fmla="*/ 2976620 w 4469509"/>
              <a:gd name="connsiteY1047" fmla="*/ 4029314 h 4102018"/>
              <a:gd name="connsiteX1048" fmla="*/ 2837091 w 4469509"/>
              <a:gd name="connsiteY1048" fmla="*/ 4064212 h 4102018"/>
              <a:gd name="connsiteX1049" fmla="*/ 2616170 w 4469509"/>
              <a:gd name="connsiteY1049" fmla="*/ 4096202 h 4102018"/>
              <a:gd name="connsiteX1050" fmla="*/ 2558033 w 4469509"/>
              <a:gd name="connsiteY1050" fmla="*/ 4102018 h 4102018"/>
              <a:gd name="connsiteX1051" fmla="*/ 2363273 w 4469509"/>
              <a:gd name="connsiteY1051" fmla="*/ 4102018 h 4102018"/>
              <a:gd name="connsiteX1052" fmla="*/ 2354553 w 4469509"/>
              <a:gd name="connsiteY1052" fmla="*/ 4099110 h 4102018"/>
              <a:gd name="connsiteX1053" fmla="*/ 2215024 w 4469509"/>
              <a:gd name="connsiteY1053" fmla="*/ 4087478 h 4102018"/>
              <a:gd name="connsiteX1054" fmla="*/ 2124912 w 4469509"/>
              <a:gd name="connsiteY1054" fmla="*/ 4081661 h 4102018"/>
              <a:gd name="connsiteX1055" fmla="*/ 2017358 w 4469509"/>
              <a:gd name="connsiteY1055" fmla="*/ 4078753 h 4102018"/>
              <a:gd name="connsiteX1056" fmla="*/ 2020264 w 4469509"/>
              <a:gd name="connsiteY1056" fmla="*/ 4064212 h 4102018"/>
              <a:gd name="connsiteX1057" fmla="*/ 1886549 w 4469509"/>
              <a:gd name="connsiteY1057" fmla="*/ 4067120 h 4102018"/>
              <a:gd name="connsiteX1058" fmla="*/ 2031892 w 4469509"/>
              <a:gd name="connsiteY1058" fmla="*/ 4058396 h 4102018"/>
              <a:gd name="connsiteX1059" fmla="*/ 2031892 w 4469509"/>
              <a:gd name="connsiteY1059" fmla="*/ 4052580 h 4102018"/>
              <a:gd name="connsiteX1060" fmla="*/ 2020264 w 4469509"/>
              <a:gd name="connsiteY1060" fmla="*/ 4049672 h 4102018"/>
              <a:gd name="connsiteX1061" fmla="*/ 2145259 w 4469509"/>
              <a:gd name="connsiteY1061" fmla="*/ 4032222 h 4102018"/>
              <a:gd name="connsiteX1062" fmla="*/ 2037706 w 4469509"/>
              <a:gd name="connsiteY1062" fmla="*/ 4008957 h 4102018"/>
              <a:gd name="connsiteX1063" fmla="*/ 1941779 w 4469509"/>
              <a:gd name="connsiteY1063" fmla="*/ 3991508 h 4102018"/>
              <a:gd name="connsiteX1064" fmla="*/ 1909804 w 4469509"/>
              <a:gd name="connsiteY1064" fmla="*/ 3982783 h 4102018"/>
              <a:gd name="connsiteX1065" fmla="*/ 1845853 w 4469509"/>
              <a:gd name="connsiteY1065" fmla="*/ 3965334 h 4102018"/>
              <a:gd name="connsiteX1066" fmla="*/ 1741206 w 4469509"/>
              <a:gd name="connsiteY1066" fmla="*/ 3933345 h 4102018"/>
              <a:gd name="connsiteX1067" fmla="*/ 1706324 w 4469509"/>
              <a:gd name="connsiteY1067" fmla="*/ 3924620 h 4102018"/>
              <a:gd name="connsiteX1068" fmla="*/ 1569702 w 4469509"/>
              <a:gd name="connsiteY1068" fmla="*/ 3904263 h 4102018"/>
              <a:gd name="connsiteX1069" fmla="*/ 1494123 w 4469509"/>
              <a:gd name="connsiteY1069" fmla="*/ 3892630 h 4102018"/>
              <a:gd name="connsiteX1070" fmla="*/ 1447614 w 4469509"/>
              <a:gd name="connsiteY1070" fmla="*/ 3880997 h 4102018"/>
              <a:gd name="connsiteX1071" fmla="*/ 1444707 w 4469509"/>
              <a:gd name="connsiteY1071" fmla="*/ 3880997 h 4102018"/>
              <a:gd name="connsiteX1072" fmla="*/ 1412731 w 4469509"/>
              <a:gd name="connsiteY1072" fmla="*/ 3869365 h 4102018"/>
              <a:gd name="connsiteX1073" fmla="*/ 1395291 w 4469509"/>
              <a:gd name="connsiteY1073" fmla="*/ 3860640 h 4102018"/>
              <a:gd name="connsiteX1074" fmla="*/ 1366222 w 4469509"/>
              <a:gd name="connsiteY1074" fmla="*/ 3846099 h 4102018"/>
              <a:gd name="connsiteX1075" fmla="*/ 1363315 w 4469509"/>
              <a:gd name="connsiteY1075" fmla="*/ 3863548 h 4102018"/>
              <a:gd name="connsiteX1076" fmla="*/ 1351688 w 4469509"/>
              <a:gd name="connsiteY1076" fmla="*/ 3866457 h 4102018"/>
              <a:gd name="connsiteX1077" fmla="*/ 1357502 w 4469509"/>
              <a:gd name="connsiteY1077" fmla="*/ 3854824 h 4102018"/>
              <a:gd name="connsiteX1078" fmla="*/ 1340060 w 4469509"/>
              <a:gd name="connsiteY1078" fmla="*/ 3846099 h 4102018"/>
              <a:gd name="connsiteX1079" fmla="*/ 1348781 w 4469509"/>
              <a:gd name="connsiteY1079" fmla="*/ 3843191 h 4102018"/>
              <a:gd name="connsiteX1080" fmla="*/ 1136581 w 4469509"/>
              <a:gd name="connsiteY1080" fmla="*/ 3758854 h 4102018"/>
              <a:gd name="connsiteX1081" fmla="*/ 1148208 w 4469509"/>
              <a:gd name="connsiteY1081" fmla="*/ 3755946 h 4102018"/>
              <a:gd name="connsiteX1082" fmla="*/ 1151115 w 4469509"/>
              <a:gd name="connsiteY1082" fmla="*/ 3755946 h 4102018"/>
              <a:gd name="connsiteX1083" fmla="*/ 1124953 w 4469509"/>
              <a:gd name="connsiteY1083" fmla="*/ 3744314 h 4102018"/>
              <a:gd name="connsiteX1084" fmla="*/ 1136581 w 4469509"/>
              <a:gd name="connsiteY1084" fmla="*/ 3741405 h 4102018"/>
              <a:gd name="connsiteX1085" fmla="*/ 1101698 w 4469509"/>
              <a:gd name="connsiteY1085" fmla="*/ 3721048 h 4102018"/>
              <a:gd name="connsiteX1086" fmla="*/ 997052 w 4469509"/>
              <a:gd name="connsiteY1086" fmla="*/ 3671609 h 4102018"/>
              <a:gd name="connsiteX1087" fmla="*/ 965076 w 4469509"/>
              <a:gd name="connsiteY1087" fmla="*/ 3659977 h 4102018"/>
              <a:gd name="connsiteX1088" fmla="*/ 994144 w 4469509"/>
              <a:gd name="connsiteY1088" fmla="*/ 3691966 h 4102018"/>
              <a:gd name="connsiteX1089" fmla="*/ 912752 w 4469509"/>
              <a:gd name="connsiteY1089" fmla="*/ 3645435 h 4102018"/>
              <a:gd name="connsiteX1090" fmla="*/ 915660 w 4469509"/>
              <a:gd name="connsiteY1090" fmla="*/ 3642527 h 4102018"/>
              <a:gd name="connsiteX1091" fmla="*/ 944728 w 4469509"/>
              <a:gd name="connsiteY1091" fmla="*/ 3648343 h 4102018"/>
              <a:gd name="connsiteX1092" fmla="*/ 941821 w 4469509"/>
              <a:gd name="connsiteY1092" fmla="*/ 3639619 h 4102018"/>
              <a:gd name="connsiteX1093" fmla="*/ 883684 w 4469509"/>
              <a:gd name="connsiteY1093" fmla="*/ 3604721 h 4102018"/>
              <a:gd name="connsiteX1094" fmla="*/ 813920 w 4469509"/>
              <a:gd name="connsiteY1094" fmla="*/ 3552374 h 4102018"/>
              <a:gd name="connsiteX1095" fmla="*/ 662763 w 4469509"/>
              <a:gd name="connsiteY1095" fmla="*/ 3441864 h 4102018"/>
              <a:gd name="connsiteX1096" fmla="*/ 616253 w 4469509"/>
              <a:gd name="connsiteY1096" fmla="*/ 3398241 h 4102018"/>
              <a:gd name="connsiteX1097" fmla="*/ 569744 w 4469509"/>
              <a:gd name="connsiteY1097" fmla="*/ 3345894 h 4102018"/>
              <a:gd name="connsiteX1098" fmla="*/ 470911 w 4469509"/>
              <a:gd name="connsiteY1098" fmla="*/ 3238292 h 4102018"/>
              <a:gd name="connsiteX1099" fmla="*/ 468004 w 4469509"/>
              <a:gd name="connsiteY1099" fmla="*/ 3232475 h 4102018"/>
              <a:gd name="connsiteX1100" fmla="*/ 462190 w 4469509"/>
              <a:gd name="connsiteY1100" fmla="*/ 3220842 h 4102018"/>
              <a:gd name="connsiteX1101" fmla="*/ 444749 w 4469509"/>
              <a:gd name="connsiteY1101" fmla="*/ 3206302 h 4102018"/>
              <a:gd name="connsiteX1102" fmla="*/ 421494 w 4469509"/>
              <a:gd name="connsiteY1102" fmla="*/ 3177220 h 4102018"/>
              <a:gd name="connsiteX1103" fmla="*/ 383705 w 4469509"/>
              <a:gd name="connsiteY1103" fmla="*/ 3124873 h 4102018"/>
              <a:gd name="connsiteX1104" fmla="*/ 374984 w 4469509"/>
              <a:gd name="connsiteY1104" fmla="*/ 3116148 h 4102018"/>
              <a:gd name="connsiteX1105" fmla="*/ 372078 w 4469509"/>
              <a:gd name="connsiteY1105" fmla="*/ 3119057 h 4102018"/>
              <a:gd name="connsiteX1106" fmla="*/ 377891 w 4469509"/>
              <a:gd name="connsiteY1106" fmla="*/ 3127781 h 4102018"/>
              <a:gd name="connsiteX1107" fmla="*/ 412773 w 4469509"/>
              <a:gd name="connsiteY1107" fmla="*/ 3180128 h 4102018"/>
              <a:gd name="connsiteX1108" fmla="*/ 447656 w 4469509"/>
              <a:gd name="connsiteY1108" fmla="*/ 3235384 h 4102018"/>
              <a:gd name="connsiteX1109" fmla="*/ 444749 w 4469509"/>
              <a:gd name="connsiteY1109" fmla="*/ 3238292 h 4102018"/>
              <a:gd name="connsiteX1110" fmla="*/ 398239 w 4469509"/>
              <a:gd name="connsiteY1110" fmla="*/ 3185944 h 4102018"/>
              <a:gd name="connsiteX1111" fmla="*/ 354636 w 4469509"/>
              <a:gd name="connsiteY1111" fmla="*/ 3127781 h 4102018"/>
              <a:gd name="connsiteX1112" fmla="*/ 357544 w 4469509"/>
              <a:gd name="connsiteY1112" fmla="*/ 3119057 h 4102018"/>
              <a:gd name="connsiteX1113" fmla="*/ 348822 w 4469509"/>
              <a:gd name="connsiteY1113" fmla="*/ 3107424 h 4102018"/>
              <a:gd name="connsiteX1114" fmla="*/ 331382 w 4469509"/>
              <a:gd name="connsiteY1114" fmla="*/ 3075434 h 4102018"/>
              <a:gd name="connsiteX1115" fmla="*/ 329673 w 4469509"/>
              <a:gd name="connsiteY1115" fmla="*/ 3078853 h 4102018"/>
              <a:gd name="connsiteX1116" fmla="*/ 301586 w 4469509"/>
              <a:gd name="connsiteY1116" fmla="*/ 3039445 h 4102018"/>
              <a:gd name="connsiteX1117" fmla="*/ 284872 w 4469509"/>
              <a:gd name="connsiteY1117" fmla="*/ 2991097 h 4102018"/>
              <a:gd name="connsiteX1118" fmla="*/ 305220 w 4469509"/>
              <a:gd name="connsiteY1118" fmla="*/ 3020179 h 4102018"/>
              <a:gd name="connsiteX1119" fmla="*/ 325568 w 4469509"/>
              <a:gd name="connsiteY1119" fmla="*/ 3055077 h 4102018"/>
              <a:gd name="connsiteX1120" fmla="*/ 316847 w 4469509"/>
              <a:gd name="connsiteY1120" fmla="*/ 3037628 h 4102018"/>
              <a:gd name="connsiteX1121" fmla="*/ 325568 w 4469509"/>
              <a:gd name="connsiteY1121" fmla="*/ 3037628 h 4102018"/>
              <a:gd name="connsiteX1122" fmla="*/ 322661 w 4469509"/>
              <a:gd name="connsiteY1122" fmla="*/ 3031811 h 4102018"/>
              <a:gd name="connsiteX1123" fmla="*/ 302313 w 4469509"/>
              <a:gd name="connsiteY1123" fmla="*/ 3011455 h 4102018"/>
              <a:gd name="connsiteX1124" fmla="*/ 302313 w 4469509"/>
              <a:gd name="connsiteY1124" fmla="*/ 3005638 h 4102018"/>
              <a:gd name="connsiteX1125" fmla="*/ 299406 w 4469509"/>
              <a:gd name="connsiteY1125" fmla="*/ 2991097 h 4102018"/>
              <a:gd name="connsiteX1126" fmla="*/ 282991 w 4469509"/>
              <a:gd name="connsiteY1126" fmla="*/ 2977412 h 4102018"/>
              <a:gd name="connsiteX1127" fmla="*/ 284872 w 4469509"/>
              <a:gd name="connsiteY1127" fmla="*/ 2973648 h 4102018"/>
              <a:gd name="connsiteX1128" fmla="*/ 281965 w 4469509"/>
              <a:gd name="connsiteY1128" fmla="*/ 2976556 h 4102018"/>
              <a:gd name="connsiteX1129" fmla="*/ 282991 w 4469509"/>
              <a:gd name="connsiteY1129" fmla="*/ 2977412 h 4102018"/>
              <a:gd name="connsiteX1130" fmla="*/ 279058 w 4469509"/>
              <a:gd name="connsiteY1130" fmla="*/ 2985281 h 4102018"/>
              <a:gd name="connsiteX1131" fmla="*/ 206387 w 4469509"/>
              <a:gd name="connsiteY1131" fmla="*/ 2825331 h 4102018"/>
              <a:gd name="connsiteX1132" fmla="*/ 218015 w 4469509"/>
              <a:gd name="connsiteY1132" fmla="*/ 2851505 h 4102018"/>
              <a:gd name="connsiteX1133" fmla="*/ 229641 w 4469509"/>
              <a:gd name="connsiteY1133" fmla="*/ 2868954 h 4102018"/>
              <a:gd name="connsiteX1134" fmla="*/ 191853 w 4469509"/>
              <a:gd name="connsiteY1134" fmla="*/ 2767168 h 4102018"/>
              <a:gd name="connsiteX1135" fmla="*/ 183132 w 4469509"/>
              <a:gd name="connsiteY1135" fmla="*/ 2761351 h 4102018"/>
              <a:gd name="connsiteX1136" fmla="*/ 177318 w 4469509"/>
              <a:gd name="connsiteY1136" fmla="*/ 2749719 h 4102018"/>
              <a:gd name="connsiteX1137" fmla="*/ 177318 w 4469509"/>
              <a:gd name="connsiteY1137" fmla="*/ 2738087 h 4102018"/>
              <a:gd name="connsiteX1138" fmla="*/ 168598 w 4469509"/>
              <a:gd name="connsiteY1138" fmla="*/ 2706097 h 4102018"/>
              <a:gd name="connsiteX1139" fmla="*/ 162784 w 4469509"/>
              <a:gd name="connsiteY1139" fmla="*/ 2659566 h 4102018"/>
              <a:gd name="connsiteX1140" fmla="*/ 145343 w 4469509"/>
              <a:gd name="connsiteY1140" fmla="*/ 2627576 h 4102018"/>
              <a:gd name="connsiteX1141" fmla="*/ 133715 w 4469509"/>
              <a:gd name="connsiteY1141" fmla="*/ 2589770 h 4102018"/>
              <a:gd name="connsiteX1142" fmla="*/ 130809 w 4469509"/>
              <a:gd name="connsiteY1142" fmla="*/ 2560688 h 4102018"/>
              <a:gd name="connsiteX1143" fmla="*/ 119181 w 4469509"/>
              <a:gd name="connsiteY1143" fmla="*/ 2519974 h 4102018"/>
              <a:gd name="connsiteX1144" fmla="*/ 113367 w 4469509"/>
              <a:gd name="connsiteY1144" fmla="*/ 2505433 h 4102018"/>
              <a:gd name="connsiteX1145" fmla="*/ 107554 w 4469509"/>
              <a:gd name="connsiteY1145" fmla="*/ 2432729 h 4102018"/>
              <a:gd name="connsiteX1146" fmla="*/ 95926 w 4469509"/>
              <a:gd name="connsiteY1146" fmla="*/ 2354208 h 4102018"/>
              <a:gd name="connsiteX1147" fmla="*/ 90112 w 4469509"/>
              <a:gd name="connsiteY1147" fmla="*/ 2266963 h 4102018"/>
              <a:gd name="connsiteX1148" fmla="*/ 90112 w 4469509"/>
              <a:gd name="connsiteY1148" fmla="*/ 2211707 h 4102018"/>
              <a:gd name="connsiteX1149" fmla="*/ 90112 w 4469509"/>
              <a:gd name="connsiteY1149" fmla="*/ 2170993 h 4102018"/>
              <a:gd name="connsiteX1150" fmla="*/ 90112 w 4469509"/>
              <a:gd name="connsiteY1150" fmla="*/ 2139003 h 4102018"/>
              <a:gd name="connsiteX1151" fmla="*/ 87206 w 4469509"/>
              <a:gd name="connsiteY1151" fmla="*/ 2104105 h 4102018"/>
              <a:gd name="connsiteX1152" fmla="*/ 90112 w 4469509"/>
              <a:gd name="connsiteY1152" fmla="*/ 2083748 h 4102018"/>
              <a:gd name="connsiteX1153" fmla="*/ 87206 w 4469509"/>
              <a:gd name="connsiteY1153" fmla="*/ 2083748 h 4102018"/>
              <a:gd name="connsiteX1154" fmla="*/ 81392 w 4469509"/>
              <a:gd name="connsiteY1154" fmla="*/ 2098289 h 4102018"/>
              <a:gd name="connsiteX1155" fmla="*/ 78485 w 4469509"/>
              <a:gd name="connsiteY1155" fmla="*/ 2095381 h 4102018"/>
              <a:gd name="connsiteX1156" fmla="*/ 93020 w 4469509"/>
              <a:gd name="connsiteY1156" fmla="*/ 2057574 h 4102018"/>
              <a:gd name="connsiteX1157" fmla="*/ 95926 w 4469509"/>
              <a:gd name="connsiteY1157" fmla="*/ 2072115 h 4102018"/>
              <a:gd name="connsiteX1158" fmla="*/ 101740 w 4469509"/>
              <a:gd name="connsiteY1158" fmla="*/ 2037218 h 4102018"/>
              <a:gd name="connsiteX1159" fmla="*/ 95926 w 4469509"/>
              <a:gd name="connsiteY1159" fmla="*/ 2040126 h 4102018"/>
              <a:gd name="connsiteX1160" fmla="*/ 93020 w 4469509"/>
              <a:gd name="connsiteY1160" fmla="*/ 2031401 h 4102018"/>
              <a:gd name="connsiteX1161" fmla="*/ 93020 w 4469509"/>
              <a:gd name="connsiteY1161" fmla="*/ 1984870 h 4102018"/>
              <a:gd name="connsiteX1162" fmla="*/ 84298 w 4469509"/>
              <a:gd name="connsiteY1162" fmla="*/ 1944156 h 4102018"/>
              <a:gd name="connsiteX1163" fmla="*/ 81392 w 4469509"/>
              <a:gd name="connsiteY1163" fmla="*/ 1949972 h 4102018"/>
              <a:gd name="connsiteX1164" fmla="*/ 84298 w 4469509"/>
              <a:gd name="connsiteY1164" fmla="*/ 1923799 h 4102018"/>
              <a:gd name="connsiteX1165" fmla="*/ 78485 w 4469509"/>
              <a:gd name="connsiteY1165" fmla="*/ 1888901 h 4102018"/>
              <a:gd name="connsiteX1166" fmla="*/ 81392 w 4469509"/>
              <a:gd name="connsiteY1166" fmla="*/ 1897625 h 4102018"/>
              <a:gd name="connsiteX1167" fmla="*/ 87206 w 4469509"/>
              <a:gd name="connsiteY1167" fmla="*/ 1894717 h 4102018"/>
              <a:gd name="connsiteX1168" fmla="*/ 104647 w 4469509"/>
              <a:gd name="connsiteY1168" fmla="*/ 1824921 h 4102018"/>
              <a:gd name="connsiteX1169" fmla="*/ 104647 w 4469509"/>
              <a:gd name="connsiteY1169" fmla="*/ 1827829 h 4102018"/>
              <a:gd name="connsiteX1170" fmla="*/ 90112 w 4469509"/>
              <a:gd name="connsiteY1170" fmla="*/ 1923799 h 4102018"/>
              <a:gd name="connsiteX1171" fmla="*/ 107554 w 4469509"/>
              <a:gd name="connsiteY1171" fmla="*/ 1859819 h 4102018"/>
              <a:gd name="connsiteX1172" fmla="*/ 127901 w 4469509"/>
              <a:gd name="connsiteY1172" fmla="*/ 1728951 h 4102018"/>
              <a:gd name="connsiteX1173" fmla="*/ 127901 w 4469509"/>
              <a:gd name="connsiteY1173" fmla="*/ 1717318 h 4102018"/>
              <a:gd name="connsiteX1174" fmla="*/ 110461 w 4469509"/>
              <a:gd name="connsiteY1174" fmla="*/ 1740584 h 4102018"/>
              <a:gd name="connsiteX1175" fmla="*/ 110461 w 4469509"/>
              <a:gd name="connsiteY1175" fmla="*/ 1714410 h 4102018"/>
              <a:gd name="connsiteX1176" fmla="*/ 122088 w 4469509"/>
              <a:gd name="connsiteY1176" fmla="*/ 1717318 h 4102018"/>
              <a:gd name="connsiteX1177" fmla="*/ 127901 w 4469509"/>
              <a:gd name="connsiteY1177" fmla="*/ 1702778 h 4102018"/>
              <a:gd name="connsiteX1178" fmla="*/ 122088 w 4469509"/>
              <a:gd name="connsiteY1178" fmla="*/ 1702778 h 4102018"/>
              <a:gd name="connsiteX1179" fmla="*/ 119181 w 4469509"/>
              <a:gd name="connsiteY1179" fmla="*/ 1694054 h 4102018"/>
              <a:gd name="connsiteX1180" fmla="*/ 127901 w 4469509"/>
              <a:gd name="connsiteY1180" fmla="*/ 1670788 h 4102018"/>
              <a:gd name="connsiteX1181" fmla="*/ 136623 w 4469509"/>
              <a:gd name="connsiteY1181" fmla="*/ 1609716 h 4102018"/>
              <a:gd name="connsiteX1182" fmla="*/ 127901 w 4469509"/>
              <a:gd name="connsiteY1182" fmla="*/ 1641706 h 4102018"/>
              <a:gd name="connsiteX1183" fmla="*/ 130809 w 4469509"/>
              <a:gd name="connsiteY1183" fmla="*/ 1630074 h 4102018"/>
              <a:gd name="connsiteX1184" fmla="*/ 133715 w 4469509"/>
              <a:gd name="connsiteY1184" fmla="*/ 1630074 h 4102018"/>
              <a:gd name="connsiteX1185" fmla="*/ 124995 w 4469509"/>
              <a:gd name="connsiteY1185" fmla="*/ 1662064 h 4102018"/>
              <a:gd name="connsiteX1186" fmla="*/ 122088 w 4469509"/>
              <a:gd name="connsiteY1186" fmla="*/ 1662064 h 4102018"/>
              <a:gd name="connsiteX1187" fmla="*/ 122088 w 4469509"/>
              <a:gd name="connsiteY1187" fmla="*/ 1650431 h 4102018"/>
              <a:gd name="connsiteX1188" fmla="*/ 113367 w 4469509"/>
              <a:gd name="connsiteY1188" fmla="*/ 1682420 h 4102018"/>
              <a:gd name="connsiteX1189" fmla="*/ 98833 w 4469509"/>
              <a:gd name="connsiteY1189" fmla="*/ 1728951 h 4102018"/>
              <a:gd name="connsiteX1190" fmla="*/ 98833 w 4469509"/>
              <a:gd name="connsiteY1190" fmla="*/ 1734768 h 4102018"/>
              <a:gd name="connsiteX1191" fmla="*/ 101740 w 4469509"/>
              <a:gd name="connsiteY1191" fmla="*/ 1760941 h 4102018"/>
              <a:gd name="connsiteX1192" fmla="*/ 101740 w 4469509"/>
              <a:gd name="connsiteY1192" fmla="*/ 1781298 h 4102018"/>
              <a:gd name="connsiteX1193" fmla="*/ 87206 w 4469509"/>
              <a:gd name="connsiteY1193" fmla="*/ 1830737 h 4102018"/>
              <a:gd name="connsiteX1194" fmla="*/ 95926 w 4469509"/>
              <a:gd name="connsiteY1194" fmla="*/ 1795839 h 4102018"/>
              <a:gd name="connsiteX1195" fmla="*/ 93020 w 4469509"/>
              <a:gd name="connsiteY1195" fmla="*/ 1792931 h 4102018"/>
              <a:gd name="connsiteX1196" fmla="*/ 75578 w 4469509"/>
              <a:gd name="connsiteY1196" fmla="*/ 1824921 h 4102018"/>
              <a:gd name="connsiteX1197" fmla="*/ 63951 w 4469509"/>
              <a:gd name="connsiteY1197" fmla="*/ 1877268 h 4102018"/>
              <a:gd name="connsiteX1198" fmla="*/ 49417 w 4469509"/>
              <a:gd name="connsiteY1198" fmla="*/ 1987778 h 4102018"/>
              <a:gd name="connsiteX1199" fmla="*/ 46510 w 4469509"/>
              <a:gd name="connsiteY1199" fmla="*/ 1990686 h 4102018"/>
              <a:gd name="connsiteX1200" fmla="*/ 46510 w 4469509"/>
              <a:gd name="connsiteY1200" fmla="*/ 1970330 h 4102018"/>
              <a:gd name="connsiteX1201" fmla="*/ 43603 w 4469509"/>
              <a:gd name="connsiteY1201" fmla="*/ 1949972 h 4102018"/>
              <a:gd name="connsiteX1202" fmla="*/ 37789 w 4469509"/>
              <a:gd name="connsiteY1202" fmla="*/ 1976146 h 4102018"/>
              <a:gd name="connsiteX1203" fmla="*/ 37789 w 4469509"/>
              <a:gd name="connsiteY1203" fmla="*/ 1999411 h 4102018"/>
              <a:gd name="connsiteX1204" fmla="*/ 23255 w 4469509"/>
              <a:gd name="connsiteY1204" fmla="*/ 2025584 h 4102018"/>
              <a:gd name="connsiteX1205" fmla="*/ 17441 w 4469509"/>
              <a:gd name="connsiteY1205" fmla="*/ 2008136 h 4102018"/>
              <a:gd name="connsiteX1206" fmla="*/ 17441 w 4469509"/>
              <a:gd name="connsiteY1206" fmla="*/ 1996503 h 4102018"/>
              <a:gd name="connsiteX1207" fmla="*/ 0 w 4469509"/>
              <a:gd name="connsiteY1207" fmla="*/ 1958697 h 4102018"/>
              <a:gd name="connsiteX1208" fmla="*/ 5814 w 4469509"/>
              <a:gd name="connsiteY1208" fmla="*/ 1941248 h 4102018"/>
              <a:gd name="connsiteX1209" fmla="*/ 34883 w 4469509"/>
              <a:gd name="connsiteY1209" fmla="*/ 1781298 h 4102018"/>
              <a:gd name="connsiteX1210" fmla="*/ 66858 w 4469509"/>
              <a:gd name="connsiteY1210" fmla="*/ 1676604 h 4102018"/>
              <a:gd name="connsiteX1211" fmla="*/ 84298 w 4469509"/>
              <a:gd name="connsiteY1211" fmla="*/ 1621349 h 4102018"/>
              <a:gd name="connsiteX1212" fmla="*/ 72672 w 4469509"/>
              <a:gd name="connsiteY1212" fmla="*/ 1630074 h 4102018"/>
              <a:gd name="connsiteX1213" fmla="*/ 101740 w 4469509"/>
              <a:gd name="connsiteY1213" fmla="*/ 1554461 h 4102018"/>
              <a:gd name="connsiteX1214" fmla="*/ 107554 w 4469509"/>
              <a:gd name="connsiteY1214" fmla="*/ 1566093 h 4102018"/>
              <a:gd name="connsiteX1215" fmla="*/ 113367 w 4469509"/>
              <a:gd name="connsiteY1215" fmla="*/ 1554461 h 4102018"/>
              <a:gd name="connsiteX1216" fmla="*/ 127901 w 4469509"/>
              <a:gd name="connsiteY1216" fmla="*/ 1534104 h 4102018"/>
              <a:gd name="connsiteX1217" fmla="*/ 136623 w 4469509"/>
              <a:gd name="connsiteY1217" fmla="*/ 1507931 h 4102018"/>
              <a:gd name="connsiteX1218" fmla="*/ 136623 w 4469509"/>
              <a:gd name="connsiteY1218" fmla="*/ 1493389 h 4102018"/>
              <a:gd name="connsiteX1219" fmla="*/ 136623 w 4469509"/>
              <a:gd name="connsiteY1219" fmla="*/ 1487573 h 4102018"/>
              <a:gd name="connsiteX1220" fmla="*/ 165691 w 4469509"/>
              <a:gd name="connsiteY1220" fmla="*/ 1438134 h 4102018"/>
              <a:gd name="connsiteX1221" fmla="*/ 168598 w 4469509"/>
              <a:gd name="connsiteY1221" fmla="*/ 1438134 h 4102018"/>
              <a:gd name="connsiteX1222" fmla="*/ 127901 w 4469509"/>
              <a:gd name="connsiteY1222" fmla="*/ 1571910 h 4102018"/>
              <a:gd name="connsiteX1223" fmla="*/ 133715 w 4469509"/>
              <a:gd name="connsiteY1223" fmla="*/ 1571910 h 4102018"/>
              <a:gd name="connsiteX1224" fmla="*/ 139529 w 4469509"/>
              <a:gd name="connsiteY1224" fmla="*/ 1551553 h 4102018"/>
              <a:gd name="connsiteX1225" fmla="*/ 151157 w 4469509"/>
              <a:gd name="connsiteY1225" fmla="*/ 1510839 h 4102018"/>
              <a:gd name="connsiteX1226" fmla="*/ 156970 w 4469509"/>
              <a:gd name="connsiteY1226" fmla="*/ 1507931 h 4102018"/>
              <a:gd name="connsiteX1227" fmla="*/ 165691 w 4469509"/>
              <a:gd name="connsiteY1227" fmla="*/ 1493389 h 4102018"/>
              <a:gd name="connsiteX1228" fmla="*/ 168598 w 4469509"/>
              <a:gd name="connsiteY1228" fmla="*/ 1470124 h 4102018"/>
              <a:gd name="connsiteX1229" fmla="*/ 183132 w 4469509"/>
              <a:gd name="connsiteY1229" fmla="*/ 1417777 h 4102018"/>
              <a:gd name="connsiteX1230" fmla="*/ 183132 w 4469509"/>
              <a:gd name="connsiteY1230" fmla="*/ 1411960 h 4102018"/>
              <a:gd name="connsiteX1231" fmla="*/ 183132 w 4469509"/>
              <a:gd name="connsiteY1231" fmla="*/ 1379971 h 4102018"/>
              <a:gd name="connsiteX1232" fmla="*/ 188946 w 4469509"/>
              <a:gd name="connsiteY1232" fmla="*/ 1374154 h 4102018"/>
              <a:gd name="connsiteX1233" fmla="*/ 186039 w 4469509"/>
              <a:gd name="connsiteY1233" fmla="*/ 1371246 h 4102018"/>
              <a:gd name="connsiteX1234" fmla="*/ 174412 w 4469509"/>
              <a:gd name="connsiteY1234" fmla="*/ 1377062 h 4102018"/>
              <a:gd name="connsiteX1235" fmla="*/ 197666 w 4469509"/>
              <a:gd name="connsiteY1235" fmla="*/ 1257827 h 4102018"/>
              <a:gd name="connsiteX1236" fmla="*/ 188946 w 4469509"/>
              <a:gd name="connsiteY1236" fmla="*/ 1269461 h 4102018"/>
              <a:gd name="connsiteX1237" fmla="*/ 194759 w 4469509"/>
              <a:gd name="connsiteY1237" fmla="*/ 1252011 h 4102018"/>
              <a:gd name="connsiteX1238" fmla="*/ 220921 w 4469509"/>
              <a:gd name="connsiteY1238" fmla="*/ 1188032 h 4102018"/>
              <a:gd name="connsiteX1239" fmla="*/ 241269 w 4469509"/>
              <a:gd name="connsiteY1239" fmla="*/ 1126960 h 4102018"/>
              <a:gd name="connsiteX1240" fmla="*/ 255804 w 4469509"/>
              <a:gd name="connsiteY1240" fmla="*/ 1092062 h 4102018"/>
              <a:gd name="connsiteX1241" fmla="*/ 264524 w 4469509"/>
              <a:gd name="connsiteY1241" fmla="*/ 1071705 h 4102018"/>
              <a:gd name="connsiteX1242" fmla="*/ 276151 w 4469509"/>
              <a:gd name="connsiteY1242" fmla="*/ 1039715 h 4102018"/>
              <a:gd name="connsiteX1243" fmla="*/ 345916 w 4469509"/>
              <a:gd name="connsiteY1243" fmla="*/ 929205 h 4102018"/>
              <a:gd name="connsiteX1244" fmla="*/ 383705 w 4469509"/>
              <a:gd name="connsiteY1244" fmla="*/ 871041 h 4102018"/>
              <a:gd name="connsiteX1245" fmla="*/ 479631 w 4469509"/>
              <a:gd name="connsiteY1245" fmla="*/ 760530 h 4102018"/>
              <a:gd name="connsiteX1246" fmla="*/ 502886 w 4469509"/>
              <a:gd name="connsiteY1246" fmla="*/ 743082 h 4102018"/>
              <a:gd name="connsiteX1247" fmla="*/ 552302 w 4469509"/>
              <a:gd name="connsiteY1247" fmla="*/ 696551 h 4102018"/>
              <a:gd name="connsiteX1248" fmla="*/ 578464 w 4469509"/>
              <a:gd name="connsiteY1248" fmla="*/ 670377 h 4102018"/>
              <a:gd name="connsiteX1249" fmla="*/ 654043 w 4469509"/>
              <a:gd name="connsiteY1249" fmla="*/ 612214 h 4102018"/>
              <a:gd name="connsiteX1250" fmla="*/ 735434 w 4469509"/>
              <a:gd name="connsiteY1250" fmla="*/ 551142 h 4102018"/>
              <a:gd name="connsiteX1251" fmla="*/ 738341 w 4469509"/>
              <a:gd name="connsiteY1251" fmla="*/ 548234 h 4102018"/>
              <a:gd name="connsiteX1252" fmla="*/ 758689 w 4469509"/>
              <a:gd name="connsiteY1252" fmla="*/ 533693 h 4102018"/>
              <a:gd name="connsiteX1253" fmla="*/ 866243 w 4469509"/>
              <a:gd name="connsiteY1253" fmla="*/ 466806 h 4102018"/>
              <a:gd name="connsiteX1254" fmla="*/ 874963 w 4469509"/>
              <a:gd name="connsiteY1254" fmla="*/ 460989 h 4102018"/>
              <a:gd name="connsiteX1255" fmla="*/ 936007 w 4469509"/>
              <a:gd name="connsiteY1255" fmla="*/ 437724 h 4102018"/>
              <a:gd name="connsiteX1256" fmla="*/ 938914 w 4469509"/>
              <a:gd name="connsiteY1256" fmla="*/ 437724 h 4102018"/>
              <a:gd name="connsiteX1257" fmla="*/ 944728 w 4469509"/>
              <a:gd name="connsiteY1257" fmla="*/ 449356 h 4102018"/>
              <a:gd name="connsiteX1258" fmla="*/ 1061002 w 4469509"/>
              <a:gd name="connsiteY1258" fmla="*/ 379560 h 4102018"/>
              <a:gd name="connsiteX1259" fmla="*/ 1061002 w 4469509"/>
              <a:gd name="connsiteY1259" fmla="*/ 385377 h 4102018"/>
              <a:gd name="connsiteX1260" fmla="*/ 802292 w 4469509"/>
              <a:gd name="connsiteY1260" fmla="*/ 574408 h 4102018"/>
              <a:gd name="connsiteX1261" fmla="*/ 819734 w 4469509"/>
              <a:gd name="connsiteY1261" fmla="*/ 559867 h 4102018"/>
              <a:gd name="connsiteX1262" fmla="*/ 866243 w 4469509"/>
              <a:gd name="connsiteY1262" fmla="*/ 527877 h 4102018"/>
              <a:gd name="connsiteX1263" fmla="*/ 909846 w 4469509"/>
              <a:gd name="connsiteY1263" fmla="*/ 507520 h 4102018"/>
              <a:gd name="connsiteX1264" fmla="*/ 906938 w 4469509"/>
              <a:gd name="connsiteY1264" fmla="*/ 501704 h 4102018"/>
              <a:gd name="connsiteX1265" fmla="*/ 877870 w 4469509"/>
              <a:gd name="connsiteY1265" fmla="*/ 516244 h 4102018"/>
              <a:gd name="connsiteX1266" fmla="*/ 959263 w 4469509"/>
              <a:gd name="connsiteY1266" fmla="*/ 460989 h 4102018"/>
              <a:gd name="connsiteX1267" fmla="*/ 959263 w 4469509"/>
              <a:gd name="connsiteY1267" fmla="*/ 463898 h 4102018"/>
              <a:gd name="connsiteX1268" fmla="*/ 941821 w 4469509"/>
              <a:gd name="connsiteY1268" fmla="*/ 478438 h 4102018"/>
              <a:gd name="connsiteX1269" fmla="*/ 1034841 w 4469509"/>
              <a:gd name="connsiteY1269" fmla="*/ 440632 h 4102018"/>
              <a:gd name="connsiteX1270" fmla="*/ 991238 w 4469509"/>
              <a:gd name="connsiteY1270" fmla="*/ 463898 h 4102018"/>
              <a:gd name="connsiteX1271" fmla="*/ 802292 w 4469509"/>
              <a:gd name="connsiteY1271" fmla="*/ 583132 h 4102018"/>
              <a:gd name="connsiteX1272" fmla="*/ 784851 w 4469509"/>
              <a:gd name="connsiteY1272" fmla="*/ 588949 h 4102018"/>
              <a:gd name="connsiteX1273" fmla="*/ 779037 w 4469509"/>
              <a:gd name="connsiteY1273" fmla="*/ 591857 h 4102018"/>
              <a:gd name="connsiteX1274" fmla="*/ 770317 w 4469509"/>
              <a:gd name="connsiteY1274" fmla="*/ 609306 h 4102018"/>
              <a:gd name="connsiteX1275" fmla="*/ 767410 w 4469509"/>
              <a:gd name="connsiteY1275" fmla="*/ 600581 h 4102018"/>
              <a:gd name="connsiteX1276" fmla="*/ 761596 w 4469509"/>
              <a:gd name="connsiteY1276" fmla="*/ 606397 h 4102018"/>
              <a:gd name="connsiteX1277" fmla="*/ 642415 w 4469509"/>
              <a:gd name="connsiteY1277" fmla="*/ 714000 h 4102018"/>
              <a:gd name="connsiteX1278" fmla="*/ 468004 w 4469509"/>
              <a:gd name="connsiteY1278" fmla="*/ 917572 h 4102018"/>
              <a:gd name="connsiteX1279" fmla="*/ 465097 w 4469509"/>
              <a:gd name="connsiteY1279" fmla="*/ 926297 h 4102018"/>
              <a:gd name="connsiteX1280" fmla="*/ 485445 w 4469509"/>
              <a:gd name="connsiteY1280" fmla="*/ 914663 h 4102018"/>
              <a:gd name="connsiteX1281" fmla="*/ 485445 w 4469509"/>
              <a:gd name="connsiteY1281" fmla="*/ 917572 h 4102018"/>
              <a:gd name="connsiteX1282" fmla="*/ 421494 w 4469509"/>
              <a:gd name="connsiteY1282" fmla="*/ 1004817 h 4102018"/>
              <a:gd name="connsiteX1283" fmla="*/ 424401 w 4469509"/>
              <a:gd name="connsiteY1283" fmla="*/ 1007725 h 4102018"/>
              <a:gd name="connsiteX1284" fmla="*/ 444749 w 4469509"/>
              <a:gd name="connsiteY1284" fmla="*/ 981551 h 4102018"/>
              <a:gd name="connsiteX1285" fmla="*/ 555210 w 4469509"/>
              <a:gd name="connsiteY1285" fmla="*/ 856500 h 4102018"/>
              <a:gd name="connsiteX1286" fmla="*/ 590091 w 4469509"/>
              <a:gd name="connsiteY1286" fmla="*/ 821602 h 4102018"/>
              <a:gd name="connsiteX1287" fmla="*/ 665670 w 4469509"/>
              <a:gd name="connsiteY1287" fmla="*/ 754714 h 4102018"/>
              <a:gd name="connsiteX1288" fmla="*/ 776131 w 4469509"/>
              <a:gd name="connsiteY1288" fmla="*/ 670377 h 4102018"/>
              <a:gd name="connsiteX1289" fmla="*/ 796478 w 4469509"/>
              <a:gd name="connsiteY1289" fmla="*/ 652929 h 4102018"/>
              <a:gd name="connsiteX1290" fmla="*/ 811012 w 4469509"/>
              <a:gd name="connsiteY1290" fmla="*/ 647111 h 4102018"/>
              <a:gd name="connsiteX1291" fmla="*/ 880777 w 4469509"/>
              <a:gd name="connsiteY1291" fmla="*/ 597673 h 4102018"/>
              <a:gd name="connsiteX1292" fmla="*/ 886591 w 4469509"/>
              <a:gd name="connsiteY1292" fmla="*/ 594765 h 4102018"/>
              <a:gd name="connsiteX1293" fmla="*/ 889498 w 4469509"/>
              <a:gd name="connsiteY1293" fmla="*/ 597673 h 4102018"/>
              <a:gd name="connsiteX1294" fmla="*/ 866243 w 4469509"/>
              <a:gd name="connsiteY1294" fmla="*/ 615122 h 4102018"/>
              <a:gd name="connsiteX1295" fmla="*/ 866243 w 4469509"/>
              <a:gd name="connsiteY1295" fmla="*/ 618031 h 4102018"/>
              <a:gd name="connsiteX1296" fmla="*/ 883684 w 4469509"/>
              <a:gd name="connsiteY1296" fmla="*/ 609306 h 4102018"/>
              <a:gd name="connsiteX1297" fmla="*/ 886591 w 4469509"/>
              <a:gd name="connsiteY1297" fmla="*/ 609306 h 4102018"/>
              <a:gd name="connsiteX1298" fmla="*/ 874963 w 4469509"/>
              <a:gd name="connsiteY1298" fmla="*/ 620939 h 4102018"/>
              <a:gd name="connsiteX1299" fmla="*/ 877870 w 4469509"/>
              <a:gd name="connsiteY1299" fmla="*/ 623847 h 4102018"/>
              <a:gd name="connsiteX1300" fmla="*/ 886591 w 4469509"/>
              <a:gd name="connsiteY1300" fmla="*/ 615122 h 4102018"/>
              <a:gd name="connsiteX1301" fmla="*/ 927287 w 4469509"/>
              <a:gd name="connsiteY1301" fmla="*/ 588949 h 4102018"/>
              <a:gd name="connsiteX1302" fmla="*/ 921474 w 4469509"/>
              <a:gd name="connsiteY1302" fmla="*/ 597673 h 4102018"/>
              <a:gd name="connsiteX1303" fmla="*/ 930194 w 4469509"/>
              <a:gd name="connsiteY1303" fmla="*/ 594765 h 4102018"/>
              <a:gd name="connsiteX1304" fmla="*/ 1046468 w 4469509"/>
              <a:gd name="connsiteY1304" fmla="*/ 484254 h 4102018"/>
              <a:gd name="connsiteX1305" fmla="*/ 1247041 w 4469509"/>
              <a:gd name="connsiteY1305" fmla="*/ 324305 h 4102018"/>
              <a:gd name="connsiteX1306" fmla="*/ 1404011 w 4469509"/>
              <a:gd name="connsiteY1306" fmla="*/ 228335 h 4102018"/>
              <a:gd name="connsiteX1307" fmla="*/ 1505751 w 4469509"/>
              <a:gd name="connsiteY1307" fmla="*/ 173080 h 4102018"/>
              <a:gd name="connsiteX1308" fmla="*/ 1636560 w 4469509"/>
              <a:gd name="connsiteY1308" fmla="*/ 117825 h 4102018"/>
              <a:gd name="connsiteX1309" fmla="*/ 1720858 w 4469509"/>
              <a:gd name="connsiteY1309" fmla="*/ 94559 h 4102018"/>
              <a:gd name="connsiteX1310" fmla="*/ 1127860 w 4469509"/>
              <a:gd name="connsiteY1310" fmla="*/ 455173 h 4102018"/>
              <a:gd name="connsiteX1311" fmla="*/ 1145301 w 4469509"/>
              <a:gd name="connsiteY1311" fmla="*/ 449356 h 4102018"/>
              <a:gd name="connsiteX1312" fmla="*/ 1200531 w 4469509"/>
              <a:gd name="connsiteY1312" fmla="*/ 405734 h 4102018"/>
              <a:gd name="connsiteX1313" fmla="*/ 1203438 w 4469509"/>
              <a:gd name="connsiteY1313" fmla="*/ 402826 h 4102018"/>
              <a:gd name="connsiteX1314" fmla="*/ 1217973 w 4469509"/>
              <a:gd name="connsiteY1314" fmla="*/ 388285 h 4102018"/>
              <a:gd name="connsiteX1315" fmla="*/ 1255762 w 4469509"/>
              <a:gd name="connsiteY1315" fmla="*/ 365019 h 4102018"/>
              <a:gd name="connsiteX1316" fmla="*/ 1334247 w 4469509"/>
              <a:gd name="connsiteY1316" fmla="*/ 312673 h 4102018"/>
              <a:gd name="connsiteX1317" fmla="*/ 1514472 w 4469509"/>
              <a:gd name="connsiteY1317" fmla="*/ 216702 h 4102018"/>
              <a:gd name="connsiteX1318" fmla="*/ 1613305 w 4469509"/>
              <a:gd name="connsiteY1318" fmla="*/ 173080 h 4102018"/>
              <a:gd name="connsiteX1319" fmla="*/ 1683069 w 4469509"/>
              <a:gd name="connsiteY1319" fmla="*/ 149815 h 4102018"/>
              <a:gd name="connsiteX1320" fmla="*/ 1755741 w 4469509"/>
              <a:gd name="connsiteY1320" fmla="*/ 123641 h 4102018"/>
              <a:gd name="connsiteX1321" fmla="*/ 1799343 w 4469509"/>
              <a:gd name="connsiteY1321" fmla="*/ 103284 h 4102018"/>
              <a:gd name="connsiteX1322" fmla="*/ 1889456 w 4469509"/>
              <a:gd name="connsiteY1322" fmla="*/ 77111 h 4102018"/>
              <a:gd name="connsiteX1323" fmla="*/ 1953407 w 4469509"/>
              <a:gd name="connsiteY1323" fmla="*/ 65477 h 4102018"/>
              <a:gd name="connsiteX1324" fmla="*/ 2014451 w 4469509"/>
              <a:gd name="connsiteY1324" fmla="*/ 50937 h 4102018"/>
              <a:gd name="connsiteX1325" fmla="*/ 2273161 w 4469509"/>
              <a:gd name="connsiteY1325" fmla="*/ 10223 h 4102018"/>
              <a:gd name="connsiteX1326" fmla="*/ 2401062 w 4469509"/>
              <a:gd name="connsiteY1326" fmla="*/ 7314 h 4102018"/>
              <a:gd name="connsiteX1327" fmla="*/ 2418504 w 4469509"/>
              <a:gd name="connsiteY1327" fmla="*/ 7314 h 4102018"/>
              <a:gd name="connsiteX1328" fmla="*/ 2433038 w 4469509"/>
              <a:gd name="connsiteY1328" fmla="*/ 407 h 410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Lst>
            <a:rect l="l" t="t" r="r" b="b"/>
            <a:pathLst>
              <a:path w="4469509" h="4102018">
                <a:moveTo>
                  <a:pt x="329673" y="3078853"/>
                </a:moveTo>
                <a:lnTo>
                  <a:pt x="331382" y="3081251"/>
                </a:lnTo>
                <a:cubicBezTo>
                  <a:pt x="328475" y="3081251"/>
                  <a:pt x="328475" y="3081251"/>
                  <a:pt x="328475" y="3081251"/>
                </a:cubicBezTo>
                <a:close/>
                <a:moveTo>
                  <a:pt x="3671608" y="1495483"/>
                </a:moveTo>
                <a:lnTo>
                  <a:pt x="3671925" y="1499131"/>
                </a:lnTo>
                <a:lnTo>
                  <a:pt x="3671608" y="1498391"/>
                </a:lnTo>
                <a:cubicBezTo>
                  <a:pt x="3671608" y="1498391"/>
                  <a:pt x="3671608" y="1495483"/>
                  <a:pt x="3671608" y="1495483"/>
                </a:cubicBezTo>
                <a:close/>
                <a:moveTo>
                  <a:pt x="3975642" y="870002"/>
                </a:moveTo>
                <a:lnTo>
                  <a:pt x="3979685" y="873037"/>
                </a:lnTo>
                <a:cubicBezTo>
                  <a:pt x="3979685" y="873037"/>
                  <a:pt x="3979685" y="873037"/>
                  <a:pt x="3976779" y="873037"/>
                </a:cubicBezTo>
                <a:close/>
                <a:moveTo>
                  <a:pt x="2886883" y="148790"/>
                </a:moveTo>
                <a:cubicBezTo>
                  <a:pt x="2883977" y="148790"/>
                  <a:pt x="2881071" y="151699"/>
                  <a:pt x="2878164" y="151699"/>
                </a:cubicBezTo>
                <a:cubicBezTo>
                  <a:pt x="2878164" y="151699"/>
                  <a:pt x="2878164" y="154608"/>
                  <a:pt x="2878164" y="154608"/>
                </a:cubicBezTo>
                <a:cubicBezTo>
                  <a:pt x="2886883" y="157516"/>
                  <a:pt x="2895603" y="160425"/>
                  <a:pt x="2904322" y="163334"/>
                </a:cubicBezTo>
                <a:cubicBezTo>
                  <a:pt x="2898509" y="166242"/>
                  <a:pt x="2895603" y="166242"/>
                  <a:pt x="2892696" y="166242"/>
                </a:cubicBezTo>
                <a:cubicBezTo>
                  <a:pt x="2875258" y="163334"/>
                  <a:pt x="2860726" y="151699"/>
                  <a:pt x="2843287" y="166242"/>
                </a:cubicBezTo>
                <a:cubicBezTo>
                  <a:pt x="2843287" y="166242"/>
                  <a:pt x="2837475" y="163334"/>
                  <a:pt x="2831662" y="163334"/>
                </a:cubicBezTo>
                <a:cubicBezTo>
                  <a:pt x="2828755" y="163334"/>
                  <a:pt x="2825850" y="163334"/>
                  <a:pt x="2822943" y="163334"/>
                </a:cubicBezTo>
                <a:cubicBezTo>
                  <a:pt x="2846194" y="174968"/>
                  <a:pt x="2872351" y="174968"/>
                  <a:pt x="2895603" y="174968"/>
                </a:cubicBezTo>
                <a:cubicBezTo>
                  <a:pt x="2892696" y="174968"/>
                  <a:pt x="2886883" y="177876"/>
                  <a:pt x="2878164" y="180785"/>
                </a:cubicBezTo>
                <a:cubicBezTo>
                  <a:pt x="2895603" y="183693"/>
                  <a:pt x="2907228" y="186602"/>
                  <a:pt x="2918854" y="189511"/>
                </a:cubicBezTo>
                <a:cubicBezTo>
                  <a:pt x="2936292" y="195328"/>
                  <a:pt x="2956637" y="204054"/>
                  <a:pt x="2974075" y="209871"/>
                </a:cubicBezTo>
                <a:cubicBezTo>
                  <a:pt x="2979888" y="212780"/>
                  <a:pt x="2988607" y="209871"/>
                  <a:pt x="2994419" y="209871"/>
                </a:cubicBezTo>
                <a:cubicBezTo>
                  <a:pt x="3020578" y="224414"/>
                  <a:pt x="3052547" y="227323"/>
                  <a:pt x="3078705" y="244775"/>
                </a:cubicBezTo>
                <a:cubicBezTo>
                  <a:pt x="3090331" y="253501"/>
                  <a:pt x="3107769" y="253501"/>
                  <a:pt x="3119395" y="262227"/>
                </a:cubicBezTo>
                <a:cubicBezTo>
                  <a:pt x="3128114" y="268044"/>
                  <a:pt x="3133927" y="268044"/>
                  <a:pt x="3139739" y="265135"/>
                </a:cubicBezTo>
                <a:cubicBezTo>
                  <a:pt x="3151364" y="256409"/>
                  <a:pt x="3154271" y="265135"/>
                  <a:pt x="3160084" y="270952"/>
                </a:cubicBezTo>
                <a:cubicBezTo>
                  <a:pt x="3160084" y="270952"/>
                  <a:pt x="3160084" y="273861"/>
                  <a:pt x="3162991" y="273861"/>
                </a:cubicBezTo>
                <a:cubicBezTo>
                  <a:pt x="3186242" y="285495"/>
                  <a:pt x="3209492" y="297130"/>
                  <a:pt x="3229837" y="305856"/>
                </a:cubicBezTo>
                <a:cubicBezTo>
                  <a:pt x="3241463" y="311673"/>
                  <a:pt x="3253088" y="314582"/>
                  <a:pt x="3264714" y="320399"/>
                </a:cubicBezTo>
                <a:cubicBezTo>
                  <a:pt x="3290871" y="332033"/>
                  <a:pt x="3317029" y="343668"/>
                  <a:pt x="3343187" y="358211"/>
                </a:cubicBezTo>
                <a:cubicBezTo>
                  <a:pt x="3363531" y="366937"/>
                  <a:pt x="3386783" y="372754"/>
                  <a:pt x="3404220" y="390206"/>
                </a:cubicBezTo>
                <a:cubicBezTo>
                  <a:pt x="3410033" y="398932"/>
                  <a:pt x="3418752" y="401840"/>
                  <a:pt x="3427472" y="407658"/>
                </a:cubicBezTo>
                <a:cubicBezTo>
                  <a:pt x="3433284" y="410566"/>
                  <a:pt x="3442004" y="410566"/>
                  <a:pt x="3450723" y="413475"/>
                </a:cubicBezTo>
                <a:cubicBezTo>
                  <a:pt x="3447816" y="419292"/>
                  <a:pt x="3447816" y="419292"/>
                  <a:pt x="3444910" y="422201"/>
                </a:cubicBezTo>
                <a:cubicBezTo>
                  <a:pt x="3462348" y="433835"/>
                  <a:pt x="3476880" y="442561"/>
                  <a:pt x="3494319" y="454195"/>
                </a:cubicBezTo>
                <a:cubicBezTo>
                  <a:pt x="3511757" y="465830"/>
                  <a:pt x="3526289" y="477464"/>
                  <a:pt x="3543727" y="492007"/>
                </a:cubicBezTo>
                <a:cubicBezTo>
                  <a:pt x="3572791" y="515277"/>
                  <a:pt x="3601855" y="535637"/>
                  <a:pt x="3633825" y="561815"/>
                </a:cubicBezTo>
                <a:cubicBezTo>
                  <a:pt x="3639638" y="567632"/>
                  <a:pt x="3645451" y="573449"/>
                  <a:pt x="3654170" y="579266"/>
                </a:cubicBezTo>
                <a:cubicBezTo>
                  <a:pt x="3662889" y="590900"/>
                  <a:pt x="3674515" y="596718"/>
                  <a:pt x="3686140" y="608352"/>
                </a:cubicBezTo>
                <a:cubicBezTo>
                  <a:pt x="3703579" y="625805"/>
                  <a:pt x="3723924" y="643256"/>
                  <a:pt x="3741361" y="663616"/>
                </a:cubicBezTo>
                <a:cubicBezTo>
                  <a:pt x="3741361" y="663616"/>
                  <a:pt x="3741361" y="663616"/>
                  <a:pt x="3744268" y="663616"/>
                </a:cubicBezTo>
                <a:cubicBezTo>
                  <a:pt x="3764613" y="675251"/>
                  <a:pt x="3776238" y="695611"/>
                  <a:pt x="3790770" y="713063"/>
                </a:cubicBezTo>
                <a:cubicBezTo>
                  <a:pt x="3796583" y="715972"/>
                  <a:pt x="3805302" y="721789"/>
                  <a:pt x="3805302" y="730515"/>
                </a:cubicBezTo>
                <a:cubicBezTo>
                  <a:pt x="3808209" y="750875"/>
                  <a:pt x="3828553" y="759601"/>
                  <a:pt x="3840179" y="779962"/>
                </a:cubicBezTo>
                <a:cubicBezTo>
                  <a:pt x="3840179" y="771236"/>
                  <a:pt x="3840179" y="768327"/>
                  <a:pt x="3840179" y="762509"/>
                </a:cubicBezTo>
                <a:cubicBezTo>
                  <a:pt x="3845992" y="771236"/>
                  <a:pt x="3851804" y="777053"/>
                  <a:pt x="3857617" y="779962"/>
                </a:cubicBezTo>
                <a:cubicBezTo>
                  <a:pt x="3857617" y="774144"/>
                  <a:pt x="3854711" y="771236"/>
                  <a:pt x="3851804" y="765418"/>
                </a:cubicBezTo>
                <a:cubicBezTo>
                  <a:pt x="3862703" y="774144"/>
                  <a:pt x="3865428" y="776325"/>
                  <a:pt x="3864883" y="787914"/>
                </a:cubicBezTo>
                <a:lnTo>
                  <a:pt x="3863619" y="801234"/>
                </a:lnTo>
                <a:lnTo>
                  <a:pt x="3854711" y="788687"/>
                </a:lnTo>
                <a:cubicBezTo>
                  <a:pt x="3857617" y="794504"/>
                  <a:pt x="3860524" y="797413"/>
                  <a:pt x="3863430" y="803230"/>
                </a:cubicBezTo>
                <a:lnTo>
                  <a:pt x="3863619" y="801234"/>
                </a:lnTo>
                <a:lnTo>
                  <a:pt x="3933184" y="899214"/>
                </a:lnTo>
                <a:cubicBezTo>
                  <a:pt x="3933184" y="902123"/>
                  <a:pt x="3933184" y="902123"/>
                  <a:pt x="3930277" y="902123"/>
                </a:cubicBezTo>
                <a:cubicBezTo>
                  <a:pt x="3927370" y="899214"/>
                  <a:pt x="3921558" y="893397"/>
                  <a:pt x="3915745" y="890489"/>
                </a:cubicBezTo>
                <a:cubicBezTo>
                  <a:pt x="3901213" y="867220"/>
                  <a:pt x="3883775" y="846859"/>
                  <a:pt x="3869243" y="826499"/>
                </a:cubicBezTo>
                <a:cubicBezTo>
                  <a:pt x="3863430" y="817773"/>
                  <a:pt x="3854711" y="811956"/>
                  <a:pt x="3848898" y="806139"/>
                </a:cubicBezTo>
                <a:cubicBezTo>
                  <a:pt x="3837272" y="788687"/>
                  <a:pt x="3828553" y="774144"/>
                  <a:pt x="3814021" y="759601"/>
                </a:cubicBezTo>
                <a:cubicBezTo>
                  <a:pt x="3790770" y="736332"/>
                  <a:pt x="3767519" y="713063"/>
                  <a:pt x="3744268" y="689793"/>
                </a:cubicBezTo>
                <a:cubicBezTo>
                  <a:pt x="3712297" y="657799"/>
                  <a:pt x="3677421" y="622896"/>
                  <a:pt x="3645451" y="590900"/>
                </a:cubicBezTo>
                <a:cubicBezTo>
                  <a:pt x="3642544" y="587992"/>
                  <a:pt x="3636732" y="587992"/>
                  <a:pt x="3633825" y="585083"/>
                </a:cubicBezTo>
                <a:cubicBezTo>
                  <a:pt x="3630919" y="585083"/>
                  <a:pt x="3630919" y="585083"/>
                  <a:pt x="3630919" y="587992"/>
                </a:cubicBezTo>
                <a:cubicBezTo>
                  <a:pt x="3633825" y="590900"/>
                  <a:pt x="3636732" y="596718"/>
                  <a:pt x="3639638" y="599626"/>
                </a:cubicBezTo>
                <a:cubicBezTo>
                  <a:pt x="3665796" y="622896"/>
                  <a:pt x="3691953" y="646164"/>
                  <a:pt x="3718111" y="672342"/>
                </a:cubicBezTo>
                <a:cubicBezTo>
                  <a:pt x="3735549" y="686885"/>
                  <a:pt x="3747174" y="704337"/>
                  <a:pt x="3764613" y="721789"/>
                </a:cubicBezTo>
                <a:cubicBezTo>
                  <a:pt x="3750081" y="710154"/>
                  <a:pt x="3735549" y="698520"/>
                  <a:pt x="3723924" y="686885"/>
                </a:cubicBezTo>
                <a:cubicBezTo>
                  <a:pt x="3721017" y="686885"/>
                  <a:pt x="3721017" y="686885"/>
                  <a:pt x="3721017" y="689793"/>
                </a:cubicBezTo>
                <a:cubicBezTo>
                  <a:pt x="3729736" y="701428"/>
                  <a:pt x="3741361" y="713063"/>
                  <a:pt x="3750081" y="724698"/>
                </a:cubicBezTo>
                <a:cubicBezTo>
                  <a:pt x="3747174" y="724698"/>
                  <a:pt x="3744268" y="727606"/>
                  <a:pt x="3744268" y="727606"/>
                </a:cubicBezTo>
                <a:cubicBezTo>
                  <a:pt x="3741361" y="724698"/>
                  <a:pt x="3738456" y="724698"/>
                  <a:pt x="3738456" y="721789"/>
                </a:cubicBezTo>
                <a:cubicBezTo>
                  <a:pt x="3718111" y="698520"/>
                  <a:pt x="3700672" y="678160"/>
                  <a:pt x="3680328" y="654890"/>
                </a:cubicBezTo>
                <a:cubicBezTo>
                  <a:pt x="3674515" y="646164"/>
                  <a:pt x="3662889" y="640347"/>
                  <a:pt x="3654170" y="634530"/>
                </a:cubicBezTo>
                <a:cubicBezTo>
                  <a:pt x="3648357" y="628713"/>
                  <a:pt x="3642544" y="625805"/>
                  <a:pt x="3639638" y="619987"/>
                </a:cubicBezTo>
                <a:cubicBezTo>
                  <a:pt x="3636732" y="622896"/>
                  <a:pt x="3636732" y="622896"/>
                  <a:pt x="3636732" y="625805"/>
                </a:cubicBezTo>
                <a:cubicBezTo>
                  <a:pt x="3645451" y="634530"/>
                  <a:pt x="3657076" y="643256"/>
                  <a:pt x="3665796" y="651982"/>
                </a:cubicBezTo>
                <a:cubicBezTo>
                  <a:pt x="3665796" y="654890"/>
                  <a:pt x="3662889" y="654890"/>
                  <a:pt x="3662889" y="654890"/>
                </a:cubicBezTo>
                <a:cubicBezTo>
                  <a:pt x="3648357" y="643256"/>
                  <a:pt x="3633825" y="628713"/>
                  <a:pt x="3616387" y="617079"/>
                </a:cubicBezTo>
                <a:cubicBezTo>
                  <a:pt x="3578604" y="585083"/>
                  <a:pt x="3540821" y="555997"/>
                  <a:pt x="3503038" y="526911"/>
                </a:cubicBezTo>
                <a:cubicBezTo>
                  <a:pt x="3497225" y="521094"/>
                  <a:pt x="3491412" y="521094"/>
                  <a:pt x="3485600" y="521094"/>
                </a:cubicBezTo>
                <a:cubicBezTo>
                  <a:pt x="3485600" y="515277"/>
                  <a:pt x="3488506" y="512368"/>
                  <a:pt x="3488506" y="509459"/>
                </a:cubicBezTo>
                <a:cubicBezTo>
                  <a:pt x="3494319" y="512368"/>
                  <a:pt x="3500132" y="515277"/>
                  <a:pt x="3508851" y="518185"/>
                </a:cubicBezTo>
                <a:cubicBezTo>
                  <a:pt x="3508851" y="515277"/>
                  <a:pt x="3508851" y="515277"/>
                  <a:pt x="3508851" y="515277"/>
                </a:cubicBezTo>
                <a:cubicBezTo>
                  <a:pt x="3497225" y="506551"/>
                  <a:pt x="3482693" y="500733"/>
                  <a:pt x="3471068" y="494916"/>
                </a:cubicBezTo>
                <a:cubicBezTo>
                  <a:pt x="3465255" y="492007"/>
                  <a:pt x="3459442" y="489099"/>
                  <a:pt x="3453629" y="489099"/>
                </a:cubicBezTo>
                <a:cubicBezTo>
                  <a:pt x="3450723" y="489099"/>
                  <a:pt x="3450723" y="492007"/>
                  <a:pt x="3450723" y="492007"/>
                </a:cubicBezTo>
                <a:cubicBezTo>
                  <a:pt x="3456536" y="494916"/>
                  <a:pt x="3462348" y="497825"/>
                  <a:pt x="3465255" y="503642"/>
                </a:cubicBezTo>
                <a:cubicBezTo>
                  <a:pt x="3471068" y="509459"/>
                  <a:pt x="3479787" y="515277"/>
                  <a:pt x="3485600" y="521094"/>
                </a:cubicBezTo>
                <a:cubicBezTo>
                  <a:pt x="3482693" y="521094"/>
                  <a:pt x="3482693" y="521094"/>
                  <a:pt x="3482693" y="521094"/>
                </a:cubicBezTo>
                <a:cubicBezTo>
                  <a:pt x="3482693" y="521094"/>
                  <a:pt x="3482693" y="524003"/>
                  <a:pt x="3482693" y="524003"/>
                </a:cubicBezTo>
                <a:cubicBezTo>
                  <a:pt x="3497225" y="535637"/>
                  <a:pt x="3514664" y="547271"/>
                  <a:pt x="3529195" y="555997"/>
                </a:cubicBezTo>
                <a:cubicBezTo>
                  <a:pt x="3537915" y="564723"/>
                  <a:pt x="3549540" y="567632"/>
                  <a:pt x="3555353" y="573449"/>
                </a:cubicBezTo>
                <a:cubicBezTo>
                  <a:pt x="3561165" y="579266"/>
                  <a:pt x="3564072" y="587992"/>
                  <a:pt x="3569885" y="593809"/>
                </a:cubicBezTo>
                <a:cubicBezTo>
                  <a:pt x="3587323" y="608352"/>
                  <a:pt x="3604761" y="622896"/>
                  <a:pt x="3622200" y="640347"/>
                </a:cubicBezTo>
                <a:cubicBezTo>
                  <a:pt x="3639638" y="654890"/>
                  <a:pt x="3659983" y="672342"/>
                  <a:pt x="3677421" y="689793"/>
                </a:cubicBezTo>
                <a:cubicBezTo>
                  <a:pt x="3691953" y="701428"/>
                  <a:pt x="3703579" y="718880"/>
                  <a:pt x="3715204" y="733424"/>
                </a:cubicBezTo>
                <a:cubicBezTo>
                  <a:pt x="3715204" y="733424"/>
                  <a:pt x="3715204" y="736332"/>
                  <a:pt x="3715204" y="739240"/>
                </a:cubicBezTo>
                <a:cubicBezTo>
                  <a:pt x="3700672" y="724698"/>
                  <a:pt x="3683234" y="713063"/>
                  <a:pt x="3668702" y="698520"/>
                </a:cubicBezTo>
                <a:cubicBezTo>
                  <a:pt x="3662889" y="692702"/>
                  <a:pt x="3657076" y="683977"/>
                  <a:pt x="3651264" y="675251"/>
                </a:cubicBezTo>
                <a:cubicBezTo>
                  <a:pt x="3628012" y="654890"/>
                  <a:pt x="3604761" y="634530"/>
                  <a:pt x="3581510" y="617079"/>
                </a:cubicBezTo>
                <a:cubicBezTo>
                  <a:pt x="3558259" y="599626"/>
                  <a:pt x="3540821" y="576358"/>
                  <a:pt x="3511757" y="567632"/>
                </a:cubicBezTo>
                <a:cubicBezTo>
                  <a:pt x="3497225" y="561815"/>
                  <a:pt x="3485600" y="547271"/>
                  <a:pt x="3473974" y="538545"/>
                </a:cubicBezTo>
                <a:cubicBezTo>
                  <a:pt x="3462348" y="529820"/>
                  <a:pt x="3450723" y="521094"/>
                  <a:pt x="3439097" y="512368"/>
                </a:cubicBezTo>
                <a:cubicBezTo>
                  <a:pt x="3430378" y="506551"/>
                  <a:pt x="3418752" y="500733"/>
                  <a:pt x="3410033" y="494916"/>
                </a:cubicBezTo>
                <a:cubicBezTo>
                  <a:pt x="3398408" y="486190"/>
                  <a:pt x="3383876" y="477464"/>
                  <a:pt x="3372251" y="468739"/>
                </a:cubicBezTo>
                <a:cubicBezTo>
                  <a:pt x="3354812" y="457104"/>
                  <a:pt x="3334467" y="454195"/>
                  <a:pt x="3322842" y="436743"/>
                </a:cubicBezTo>
                <a:cubicBezTo>
                  <a:pt x="3319935" y="433835"/>
                  <a:pt x="3317029" y="433835"/>
                  <a:pt x="3317029" y="430926"/>
                </a:cubicBezTo>
                <a:cubicBezTo>
                  <a:pt x="3308310" y="428018"/>
                  <a:pt x="3296684" y="425110"/>
                  <a:pt x="3287965" y="419292"/>
                </a:cubicBezTo>
                <a:cubicBezTo>
                  <a:pt x="3261807" y="407658"/>
                  <a:pt x="3235650" y="393114"/>
                  <a:pt x="3206586" y="378571"/>
                </a:cubicBezTo>
                <a:cubicBezTo>
                  <a:pt x="3189148" y="372754"/>
                  <a:pt x="3168803" y="366937"/>
                  <a:pt x="3151364" y="358211"/>
                </a:cubicBezTo>
                <a:cubicBezTo>
                  <a:pt x="3090331" y="326216"/>
                  <a:pt x="3023483" y="311673"/>
                  <a:pt x="2959543" y="291312"/>
                </a:cubicBezTo>
                <a:cubicBezTo>
                  <a:pt x="2956637" y="288404"/>
                  <a:pt x="2953730" y="291312"/>
                  <a:pt x="2953730" y="291312"/>
                </a:cubicBezTo>
                <a:cubicBezTo>
                  <a:pt x="2945011" y="291312"/>
                  <a:pt x="2939198" y="291312"/>
                  <a:pt x="2933386" y="291312"/>
                </a:cubicBezTo>
                <a:cubicBezTo>
                  <a:pt x="2927573" y="291312"/>
                  <a:pt x="2924666" y="288404"/>
                  <a:pt x="2918854" y="288404"/>
                </a:cubicBezTo>
                <a:cubicBezTo>
                  <a:pt x="2918854" y="291312"/>
                  <a:pt x="2918854" y="291312"/>
                  <a:pt x="2918854" y="291312"/>
                </a:cubicBezTo>
                <a:cubicBezTo>
                  <a:pt x="2939198" y="300038"/>
                  <a:pt x="2962450" y="305856"/>
                  <a:pt x="2985701" y="311673"/>
                </a:cubicBezTo>
                <a:cubicBezTo>
                  <a:pt x="2985701" y="311673"/>
                  <a:pt x="2988607" y="311673"/>
                  <a:pt x="2988607" y="311673"/>
                </a:cubicBezTo>
                <a:cubicBezTo>
                  <a:pt x="3000232" y="305856"/>
                  <a:pt x="3000232" y="305856"/>
                  <a:pt x="3008951" y="317491"/>
                </a:cubicBezTo>
                <a:cubicBezTo>
                  <a:pt x="3003139" y="317491"/>
                  <a:pt x="3000232" y="317491"/>
                  <a:pt x="3000232" y="317491"/>
                </a:cubicBezTo>
                <a:cubicBezTo>
                  <a:pt x="3008951" y="334942"/>
                  <a:pt x="3032203" y="317491"/>
                  <a:pt x="3040922" y="334942"/>
                </a:cubicBezTo>
                <a:cubicBezTo>
                  <a:pt x="3052547" y="329125"/>
                  <a:pt x="3061267" y="343668"/>
                  <a:pt x="3069986" y="346576"/>
                </a:cubicBezTo>
                <a:cubicBezTo>
                  <a:pt x="3081611" y="352394"/>
                  <a:pt x="3096143" y="355302"/>
                  <a:pt x="3107769" y="361120"/>
                </a:cubicBezTo>
                <a:cubicBezTo>
                  <a:pt x="3165896" y="387297"/>
                  <a:pt x="3224024" y="413475"/>
                  <a:pt x="3282152" y="442561"/>
                </a:cubicBezTo>
                <a:cubicBezTo>
                  <a:pt x="3299591" y="451287"/>
                  <a:pt x="3314123" y="462921"/>
                  <a:pt x="3325748" y="471648"/>
                </a:cubicBezTo>
                <a:cubicBezTo>
                  <a:pt x="3282152" y="451287"/>
                  <a:pt x="3235650" y="430926"/>
                  <a:pt x="3186242" y="410566"/>
                </a:cubicBezTo>
                <a:cubicBezTo>
                  <a:pt x="3131020" y="387297"/>
                  <a:pt x="3072892" y="366937"/>
                  <a:pt x="3017671" y="343668"/>
                </a:cubicBezTo>
                <a:cubicBezTo>
                  <a:pt x="2959543" y="320399"/>
                  <a:pt x="2898509" y="302947"/>
                  <a:pt x="2837475" y="291312"/>
                </a:cubicBezTo>
                <a:cubicBezTo>
                  <a:pt x="2793879" y="282586"/>
                  <a:pt x="2747377" y="279678"/>
                  <a:pt x="2703781" y="273861"/>
                </a:cubicBezTo>
                <a:cubicBezTo>
                  <a:pt x="2677623" y="270952"/>
                  <a:pt x="2651466" y="268044"/>
                  <a:pt x="2625309" y="268044"/>
                </a:cubicBezTo>
                <a:cubicBezTo>
                  <a:pt x="2587525" y="265135"/>
                  <a:pt x="2549742" y="262227"/>
                  <a:pt x="2509053" y="262227"/>
                </a:cubicBezTo>
                <a:cubicBezTo>
                  <a:pt x="2459645" y="262227"/>
                  <a:pt x="2407329" y="262227"/>
                  <a:pt x="2357921" y="265135"/>
                </a:cubicBezTo>
                <a:cubicBezTo>
                  <a:pt x="2305606" y="268044"/>
                  <a:pt x="2253290" y="276770"/>
                  <a:pt x="2200976" y="282586"/>
                </a:cubicBezTo>
                <a:cubicBezTo>
                  <a:pt x="2160286" y="288404"/>
                  <a:pt x="2122503" y="297130"/>
                  <a:pt x="2084720" y="305856"/>
                </a:cubicBezTo>
                <a:cubicBezTo>
                  <a:pt x="2084720" y="305856"/>
                  <a:pt x="2084720" y="308764"/>
                  <a:pt x="2084720" y="308764"/>
                </a:cubicBezTo>
                <a:cubicBezTo>
                  <a:pt x="2099252" y="308764"/>
                  <a:pt x="2110877" y="308764"/>
                  <a:pt x="2125409" y="305856"/>
                </a:cubicBezTo>
                <a:cubicBezTo>
                  <a:pt x="2125409" y="308764"/>
                  <a:pt x="2125409" y="308764"/>
                  <a:pt x="2128316" y="311673"/>
                </a:cubicBezTo>
                <a:cubicBezTo>
                  <a:pt x="2116690" y="314582"/>
                  <a:pt x="2105065" y="320399"/>
                  <a:pt x="2093440" y="323308"/>
                </a:cubicBezTo>
                <a:cubicBezTo>
                  <a:pt x="2096345" y="326216"/>
                  <a:pt x="2099252" y="329125"/>
                  <a:pt x="2099252" y="329125"/>
                </a:cubicBezTo>
                <a:cubicBezTo>
                  <a:pt x="2122503" y="329125"/>
                  <a:pt x="2148661" y="329125"/>
                  <a:pt x="2171912" y="334942"/>
                </a:cubicBezTo>
                <a:cubicBezTo>
                  <a:pt x="2195163" y="340759"/>
                  <a:pt x="2221321" y="332033"/>
                  <a:pt x="2244572" y="343668"/>
                </a:cubicBezTo>
                <a:cubicBezTo>
                  <a:pt x="2256197" y="349485"/>
                  <a:pt x="2273636" y="349485"/>
                  <a:pt x="2288167" y="349485"/>
                </a:cubicBezTo>
                <a:cubicBezTo>
                  <a:pt x="2311419" y="352394"/>
                  <a:pt x="2337576" y="355302"/>
                  <a:pt x="2360827" y="358211"/>
                </a:cubicBezTo>
                <a:cubicBezTo>
                  <a:pt x="2386985" y="364028"/>
                  <a:pt x="2410236" y="369846"/>
                  <a:pt x="2436393" y="372754"/>
                </a:cubicBezTo>
                <a:cubicBezTo>
                  <a:pt x="2459645" y="375663"/>
                  <a:pt x="2477082" y="384388"/>
                  <a:pt x="2500334" y="387297"/>
                </a:cubicBezTo>
                <a:cubicBezTo>
                  <a:pt x="2523585" y="390206"/>
                  <a:pt x="2543930" y="407658"/>
                  <a:pt x="2567181" y="413475"/>
                </a:cubicBezTo>
                <a:cubicBezTo>
                  <a:pt x="2613683" y="422201"/>
                  <a:pt x="2657279" y="445469"/>
                  <a:pt x="2700874" y="457104"/>
                </a:cubicBezTo>
                <a:cubicBezTo>
                  <a:pt x="2703781" y="457104"/>
                  <a:pt x="2706687" y="460013"/>
                  <a:pt x="2706687" y="462921"/>
                </a:cubicBezTo>
                <a:cubicBezTo>
                  <a:pt x="2712500" y="465830"/>
                  <a:pt x="2721219" y="471648"/>
                  <a:pt x="2727032" y="474556"/>
                </a:cubicBezTo>
                <a:cubicBezTo>
                  <a:pt x="2741564" y="477464"/>
                  <a:pt x="2756096" y="483282"/>
                  <a:pt x="2770627" y="486190"/>
                </a:cubicBezTo>
                <a:cubicBezTo>
                  <a:pt x="2805505" y="497825"/>
                  <a:pt x="2831662" y="515277"/>
                  <a:pt x="2860726" y="532728"/>
                </a:cubicBezTo>
                <a:cubicBezTo>
                  <a:pt x="2872351" y="541454"/>
                  <a:pt x="2886883" y="544363"/>
                  <a:pt x="2898509" y="550180"/>
                </a:cubicBezTo>
                <a:cubicBezTo>
                  <a:pt x="2898509" y="550180"/>
                  <a:pt x="2901415" y="547271"/>
                  <a:pt x="2901415" y="544363"/>
                </a:cubicBezTo>
                <a:cubicBezTo>
                  <a:pt x="2898509" y="544363"/>
                  <a:pt x="2892696" y="544363"/>
                  <a:pt x="2889790" y="541454"/>
                </a:cubicBezTo>
                <a:cubicBezTo>
                  <a:pt x="2886883" y="538545"/>
                  <a:pt x="2881071" y="538545"/>
                  <a:pt x="2878164" y="535637"/>
                </a:cubicBezTo>
                <a:cubicBezTo>
                  <a:pt x="2872351" y="529820"/>
                  <a:pt x="2866539" y="526911"/>
                  <a:pt x="2857819" y="521094"/>
                </a:cubicBezTo>
                <a:cubicBezTo>
                  <a:pt x="2854913" y="518185"/>
                  <a:pt x="2852007" y="518185"/>
                  <a:pt x="2849100" y="518185"/>
                </a:cubicBezTo>
                <a:cubicBezTo>
                  <a:pt x="2831662" y="497825"/>
                  <a:pt x="2799691" y="497825"/>
                  <a:pt x="2779347" y="480373"/>
                </a:cubicBezTo>
                <a:cubicBezTo>
                  <a:pt x="2764815" y="465830"/>
                  <a:pt x="2744470" y="460013"/>
                  <a:pt x="2727032" y="451287"/>
                </a:cubicBezTo>
                <a:cubicBezTo>
                  <a:pt x="2727032" y="448378"/>
                  <a:pt x="2729938" y="448378"/>
                  <a:pt x="2729938" y="445469"/>
                </a:cubicBezTo>
                <a:cubicBezTo>
                  <a:pt x="2770627" y="462921"/>
                  <a:pt x="2814223" y="480373"/>
                  <a:pt x="2857819" y="497825"/>
                </a:cubicBezTo>
                <a:cubicBezTo>
                  <a:pt x="2854913" y="497825"/>
                  <a:pt x="2854913" y="497825"/>
                  <a:pt x="2854913" y="500733"/>
                </a:cubicBezTo>
                <a:cubicBezTo>
                  <a:pt x="2852007" y="500733"/>
                  <a:pt x="2849100" y="500733"/>
                  <a:pt x="2843287" y="500733"/>
                </a:cubicBezTo>
                <a:cubicBezTo>
                  <a:pt x="2849100" y="503642"/>
                  <a:pt x="2852007" y="509459"/>
                  <a:pt x="2854913" y="509459"/>
                </a:cubicBezTo>
                <a:cubicBezTo>
                  <a:pt x="2869445" y="506551"/>
                  <a:pt x="2875258" y="518185"/>
                  <a:pt x="2883977" y="524003"/>
                </a:cubicBezTo>
                <a:cubicBezTo>
                  <a:pt x="2886883" y="526911"/>
                  <a:pt x="2892696" y="529820"/>
                  <a:pt x="2898509" y="529820"/>
                </a:cubicBezTo>
                <a:cubicBezTo>
                  <a:pt x="2898509" y="532728"/>
                  <a:pt x="2901415" y="529820"/>
                  <a:pt x="2904322" y="526911"/>
                </a:cubicBezTo>
                <a:cubicBezTo>
                  <a:pt x="2913041" y="532728"/>
                  <a:pt x="2924666" y="535637"/>
                  <a:pt x="2936292" y="541454"/>
                </a:cubicBezTo>
                <a:cubicBezTo>
                  <a:pt x="2945011" y="544363"/>
                  <a:pt x="2956637" y="550180"/>
                  <a:pt x="2965356" y="558906"/>
                </a:cubicBezTo>
                <a:cubicBezTo>
                  <a:pt x="2974075" y="564723"/>
                  <a:pt x="2976982" y="573449"/>
                  <a:pt x="2982794" y="582175"/>
                </a:cubicBezTo>
                <a:cubicBezTo>
                  <a:pt x="2959543" y="567632"/>
                  <a:pt x="2933386" y="553089"/>
                  <a:pt x="2910134" y="538545"/>
                </a:cubicBezTo>
                <a:cubicBezTo>
                  <a:pt x="2907228" y="538545"/>
                  <a:pt x="2907228" y="541454"/>
                  <a:pt x="2907228" y="541454"/>
                </a:cubicBezTo>
                <a:cubicBezTo>
                  <a:pt x="2915947" y="547271"/>
                  <a:pt x="2924666" y="553089"/>
                  <a:pt x="2933386" y="558906"/>
                </a:cubicBezTo>
                <a:cubicBezTo>
                  <a:pt x="2930479" y="558906"/>
                  <a:pt x="2930479" y="558906"/>
                  <a:pt x="2927573" y="561815"/>
                </a:cubicBezTo>
                <a:cubicBezTo>
                  <a:pt x="2939198" y="564723"/>
                  <a:pt x="2945011" y="585083"/>
                  <a:pt x="2959543" y="573449"/>
                </a:cubicBezTo>
                <a:cubicBezTo>
                  <a:pt x="2962450" y="579266"/>
                  <a:pt x="2962450" y="585083"/>
                  <a:pt x="2965356" y="585083"/>
                </a:cubicBezTo>
                <a:cubicBezTo>
                  <a:pt x="2974075" y="590900"/>
                  <a:pt x="2982794" y="593809"/>
                  <a:pt x="2994419" y="596718"/>
                </a:cubicBezTo>
                <a:cubicBezTo>
                  <a:pt x="2994419" y="590900"/>
                  <a:pt x="2994419" y="587992"/>
                  <a:pt x="2994419" y="582175"/>
                </a:cubicBezTo>
                <a:cubicBezTo>
                  <a:pt x="3008951" y="587992"/>
                  <a:pt x="3119395" y="666525"/>
                  <a:pt x="3128114" y="678160"/>
                </a:cubicBezTo>
                <a:cubicBezTo>
                  <a:pt x="3116488" y="672342"/>
                  <a:pt x="3104863" y="666525"/>
                  <a:pt x="3093237" y="657799"/>
                </a:cubicBezTo>
                <a:cubicBezTo>
                  <a:pt x="3122301" y="683977"/>
                  <a:pt x="3148459" y="707246"/>
                  <a:pt x="3177522" y="730515"/>
                </a:cubicBezTo>
                <a:cubicBezTo>
                  <a:pt x="3180428" y="730515"/>
                  <a:pt x="3183335" y="730515"/>
                  <a:pt x="3186242" y="730515"/>
                </a:cubicBezTo>
                <a:cubicBezTo>
                  <a:pt x="3189148" y="730515"/>
                  <a:pt x="3194960" y="733424"/>
                  <a:pt x="3197867" y="736332"/>
                </a:cubicBezTo>
                <a:cubicBezTo>
                  <a:pt x="3197867" y="739240"/>
                  <a:pt x="3200774" y="742149"/>
                  <a:pt x="3200774" y="745057"/>
                </a:cubicBezTo>
                <a:cubicBezTo>
                  <a:pt x="3212399" y="756692"/>
                  <a:pt x="3221118" y="768327"/>
                  <a:pt x="3229837" y="777053"/>
                </a:cubicBezTo>
                <a:cubicBezTo>
                  <a:pt x="3235650" y="785779"/>
                  <a:pt x="3241463" y="794504"/>
                  <a:pt x="3247276" y="797413"/>
                </a:cubicBezTo>
                <a:cubicBezTo>
                  <a:pt x="3261807" y="806139"/>
                  <a:pt x="3270527" y="820682"/>
                  <a:pt x="3287965" y="823591"/>
                </a:cubicBezTo>
                <a:cubicBezTo>
                  <a:pt x="3299591" y="826499"/>
                  <a:pt x="3311216" y="843951"/>
                  <a:pt x="3319935" y="852677"/>
                </a:cubicBezTo>
                <a:cubicBezTo>
                  <a:pt x="3325748" y="861403"/>
                  <a:pt x="3328655" y="870129"/>
                  <a:pt x="3334467" y="875946"/>
                </a:cubicBezTo>
                <a:cubicBezTo>
                  <a:pt x="3343187" y="884672"/>
                  <a:pt x="3354812" y="893397"/>
                  <a:pt x="3366437" y="902123"/>
                </a:cubicBezTo>
                <a:cubicBezTo>
                  <a:pt x="3369344" y="905032"/>
                  <a:pt x="3375156" y="910849"/>
                  <a:pt x="3378063" y="913758"/>
                </a:cubicBezTo>
                <a:cubicBezTo>
                  <a:pt x="3383876" y="922484"/>
                  <a:pt x="3386783" y="931210"/>
                  <a:pt x="3392595" y="939936"/>
                </a:cubicBezTo>
                <a:cubicBezTo>
                  <a:pt x="3424565" y="980656"/>
                  <a:pt x="3456536" y="1018468"/>
                  <a:pt x="3485600" y="1059189"/>
                </a:cubicBezTo>
                <a:cubicBezTo>
                  <a:pt x="3511757" y="1097001"/>
                  <a:pt x="3537915" y="1131905"/>
                  <a:pt x="3564072" y="1169717"/>
                </a:cubicBezTo>
                <a:cubicBezTo>
                  <a:pt x="3558259" y="1172625"/>
                  <a:pt x="3555353" y="1175534"/>
                  <a:pt x="3549540" y="1178443"/>
                </a:cubicBezTo>
                <a:cubicBezTo>
                  <a:pt x="3561165" y="1195895"/>
                  <a:pt x="3572791" y="1213346"/>
                  <a:pt x="3587323" y="1230798"/>
                </a:cubicBezTo>
                <a:cubicBezTo>
                  <a:pt x="3587323" y="1224981"/>
                  <a:pt x="3587323" y="1219163"/>
                  <a:pt x="3584417" y="1216254"/>
                </a:cubicBezTo>
                <a:cubicBezTo>
                  <a:pt x="3593136" y="1227889"/>
                  <a:pt x="3598949" y="1239524"/>
                  <a:pt x="3604761" y="1248250"/>
                </a:cubicBezTo>
                <a:cubicBezTo>
                  <a:pt x="3616387" y="1286062"/>
                  <a:pt x="3630919" y="1320965"/>
                  <a:pt x="3642544" y="1355869"/>
                </a:cubicBezTo>
                <a:cubicBezTo>
                  <a:pt x="3648357" y="1367503"/>
                  <a:pt x="3657076" y="1376229"/>
                  <a:pt x="3659983" y="1384955"/>
                </a:cubicBezTo>
                <a:cubicBezTo>
                  <a:pt x="3668702" y="1402407"/>
                  <a:pt x="3683234" y="1416949"/>
                  <a:pt x="3680328" y="1437310"/>
                </a:cubicBezTo>
                <a:cubicBezTo>
                  <a:pt x="3680328" y="1440219"/>
                  <a:pt x="3683234" y="1440219"/>
                  <a:pt x="3683234" y="1443127"/>
                </a:cubicBezTo>
                <a:cubicBezTo>
                  <a:pt x="3689047" y="1448945"/>
                  <a:pt x="3700672" y="1457670"/>
                  <a:pt x="3697765" y="1463487"/>
                </a:cubicBezTo>
                <a:cubicBezTo>
                  <a:pt x="3697765" y="1480939"/>
                  <a:pt x="3703579" y="1492574"/>
                  <a:pt x="3712297" y="1504209"/>
                </a:cubicBezTo>
                <a:cubicBezTo>
                  <a:pt x="3715204" y="1507117"/>
                  <a:pt x="3715204" y="1515842"/>
                  <a:pt x="3715204" y="1518751"/>
                </a:cubicBezTo>
                <a:cubicBezTo>
                  <a:pt x="3706485" y="1533295"/>
                  <a:pt x="3718111" y="1544929"/>
                  <a:pt x="3723924" y="1556564"/>
                </a:cubicBezTo>
                <a:cubicBezTo>
                  <a:pt x="3726829" y="1562381"/>
                  <a:pt x="3729736" y="1568198"/>
                  <a:pt x="3732643" y="1574015"/>
                </a:cubicBezTo>
                <a:cubicBezTo>
                  <a:pt x="3732643" y="1585650"/>
                  <a:pt x="3732643" y="1597284"/>
                  <a:pt x="3735549" y="1606010"/>
                </a:cubicBezTo>
                <a:cubicBezTo>
                  <a:pt x="3741361" y="1620553"/>
                  <a:pt x="3747174" y="1635096"/>
                  <a:pt x="3752987" y="1649640"/>
                </a:cubicBezTo>
                <a:cubicBezTo>
                  <a:pt x="3752987" y="1649640"/>
                  <a:pt x="3750081" y="1649640"/>
                  <a:pt x="3750081" y="1652548"/>
                </a:cubicBezTo>
                <a:cubicBezTo>
                  <a:pt x="3747174" y="1649640"/>
                  <a:pt x="3747174" y="1646731"/>
                  <a:pt x="3744268" y="1643822"/>
                </a:cubicBezTo>
                <a:cubicBezTo>
                  <a:pt x="3741361" y="1646731"/>
                  <a:pt x="3741361" y="1649640"/>
                  <a:pt x="3738456" y="1652548"/>
                </a:cubicBezTo>
                <a:cubicBezTo>
                  <a:pt x="3735549" y="1640914"/>
                  <a:pt x="3735549" y="1626370"/>
                  <a:pt x="3729736" y="1614736"/>
                </a:cubicBezTo>
                <a:cubicBezTo>
                  <a:pt x="3721017" y="1603102"/>
                  <a:pt x="3723924" y="1591467"/>
                  <a:pt x="3718111" y="1579832"/>
                </a:cubicBezTo>
                <a:cubicBezTo>
                  <a:pt x="3703579" y="1547838"/>
                  <a:pt x="3697765" y="1512934"/>
                  <a:pt x="3686140" y="1480939"/>
                </a:cubicBezTo>
                <a:cubicBezTo>
                  <a:pt x="3659983" y="1414041"/>
                  <a:pt x="3633825" y="1347143"/>
                  <a:pt x="3596042" y="1283153"/>
                </a:cubicBezTo>
                <a:cubicBezTo>
                  <a:pt x="3596042" y="1280244"/>
                  <a:pt x="3593136" y="1277336"/>
                  <a:pt x="3590229" y="1271518"/>
                </a:cubicBezTo>
                <a:cubicBezTo>
                  <a:pt x="3587323" y="1277336"/>
                  <a:pt x="3587323" y="1283153"/>
                  <a:pt x="3584417" y="1286062"/>
                </a:cubicBezTo>
                <a:cubicBezTo>
                  <a:pt x="3598949" y="1306422"/>
                  <a:pt x="3607668" y="1326782"/>
                  <a:pt x="3601855" y="1352960"/>
                </a:cubicBezTo>
                <a:cubicBezTo>
                  <a:pt x="3596042" y="1341326"/>
                  <a:pt x="3590229" y="1329691"/>
                  <a:pt x="3584417" y="1318056"/>
                </a:cubicBezTo>
                <a:cubicBezTo>
                  <a:pt x="3584417" y="1315148"/>
                  <a:pt x="3584417" y="1315148"/>
                  <a:pt x="3587323" y="1315148"/>
                </a:cubicBezTo>
                <a:cubicBezTo>
                  <a:pt x="3587323" y="1315148"/>
                  <a:pt x="3587323" y="1318056"/>
                  <a:pt x="3590229" y="1318056"/>
                </a:cubicBezTo>
                <a:cubicBezTo>
                  <a:pt x="3584417" y="1294788"/>
                  <a:pt x="3569885" y="1280244"/>
                  <a:pt x="3549540" y="1268610"/>
                </a:cubicBezTo>
                <a:cubicBezTo>
                  <a:pt x="3558259" y="1265701"/>
                  <a:pt x="3561165" y="1265701"/>
                  <a:pt x="3561165" y="1262792"/>
                </a:cubicBezTo>
                <a:cubicBezTo>
                  <a:pt x="3561165" y="1259884"/>
                  <a:pt x="3561165" y="1254067"/>
                  <a:pt x="3561165" y="1248250"/>
                </a:cubicBezTo>
                <a:cubicBezTo>
                  <a:pt x="3572791" y="1254067"/>
                  <a:pt x="3561165" y="1271518"/>
                  <a:pt x="3575697" y="1274427"/>
                </a:cubicBezTo>
                <a:cubicBezTo>
                  <a:pt x="3575697" y="1268610"/>
                  <a:pt x="3575697" y="1265701"/>
                  <a:pt x="3572791" y="1259884"/>
                </a:cubicBezTo>
                <a:cubicBezTo>
                  <a:pt x="3572791" y="1251158"/>
                  <a:pt x="3566979" y="1242433"/>
                  <a:pt x="3575697" y="1236615"/>
                </a:cubicBezTo>
                <a:cubicBezTo>
                  <a:pt x="3578604" y="1233707"/>
                  <a:pt x="3575697" y="1227889"/>
                  <a:pt x="3575697" y="1224981"/>
                </a:cubicBezTo>
                <a:cubicBezTo>
                  <a:pt x="3566979" y="1216254"/>
                  <a:pt x="3561165" y="1207528"/>
                  <a:pt x="3555353" y="1198803"/>
                </a:cubicBezTo>
                <a:cubicBezTo>
                  <a:pt x="3535008" y="1169717"/>
                  <a:pt x="3517570" y="1140631"/>
                  <a:pt x="3500132" y="1114453"/>
                </a:cubicBezTo>
                <a:cubicBezTo>
                  <a:pt x="3497225" y="1114453"/>
                  <a:pt x="3497225" y="1114453"/>
                  <a:pt x="3497225" y="1114453"/>
                </a:cubicBezTo>
                <a:cubicBezTo>
                  <a:pt x="3517570" y="1155173"/>
                  <a:pt x="3537915" y="1195895"/>
                  <a:pt x="3558259" y="1236615"/>
                </a:cubicBezTo>
                <a:cubicBezTo>
                  <a:pt x="3555353" y="1236615"/>
                  <a:pt x="3552447" y="1239524"/>
                  <a:pt x="3552447" y="1239524"/>
                </a:cubicBezTo>
                <a:cubicBezTo>
                  <a:pt x="3537915" y="1213346"/>
                  <a:pt x="3523383" y="1187169"/>
                  <a:pt x="3508851" y="1160991"/>
                </a:cubicBezTo>
                <a:cubicBezTo>
                  <a:pt x="3503038" y="1184260"/>
                  <a:pt x="3532101" y="1195895"/>
                  <a:pt x="3526289" y="1222072"/>
                </a:cubicBezTo>
                <a:cubicBezTo>
                  <a:pt x="3520476" y="1210437"/>
                  <a:pt x="3514664" y="1201712"/>
                  <a:pt x="3508851" y="1192986"/>
                </a:cubicBezTo>
                <a:cubicBezTo>
                  <a:pt x="3508851" y="1192986"/>
                  <a:pt x="3508851" y="1192986"/>
                  <a:pt x="3505944" y="1192986"/>
                </a:cubicBezTo>
                <a:cubicBezTo>
                  <a:pt x="3505944" y="1198803"/>
                  <a:pt x="3508851" y="1201712"/>
                  <a:pt x="3508851" y="1207528"/>
                </a:cubicBezTo>
                <a:cubicBezTo>
                  <a:pt x="3503038" y="1201712"/>
                  <a:pt x="3503038" y="1195895"/>
                  <a:pt x="3500132" y="1190077"/>
                </a:cubicBezTo>
                <a:cubicBezTo>
                  <a:pt x="3500132" y="1187169"/>
                  <a:pt x="3503038" y="1178443"/>
                  <a:pt x="3500132" y="1175534"/>
                </a:cubicBezTo>
                <a:cubicBezTo>
                  <a:pt x="3488506" y="1160991"/>
                  <a:pt x="3479787" y="1146448"/>
                  <a:pt x="3465255" y="1137722"/>
                </a:cubicBezTo>
                <a:cubicBezTo>
                  <a:pt x="3444910" y="1123179"/>
                  <a:pt x="3427472" y="1105727"/>
                  <a:pt x="3412940" y="1085367"/>
                </a:cubicBezTo>
                <a:cubicBezTo>
                  <a:pt x="3401315" y="1073732"/>
                  <a:pt x="3395501" y="1059189"/>
                  <a:pt x="3383876" y="1044646"/>
                </a:cubicBezTo>
                <a:cubicBezTo>
                  <a:pt x="3380969" y="1038829"/>
                  <a:pt x="3372251" y="1033012"/>
                  <a:pt x="3366437" y="1027194"/>
                </a:cubicBezTo>
                <a:cubicBezTo>
                  <a:pt x="3366437" y="1027194"/>
                  <a:pt x="3363531" y="1030103"/>
                  <a:pt x="3363531" y="1030103"/>
                </a:cubicBezTo>
                <a:cubicBezTo>
                  <a:pt x="3386783" y="1062097"/>
                  <a:pt x="3410033" y="1091184"/>
                  <a:pt x="3433284" y="1120270"/>
                </a:cubicBezTo>
                <a:cubicBezTo>
                  <a:pt x="3410033" y="1120270"/>
                  <a:pt x="3407127" y="1091184"/>
                  <a:pt x="3389688" y="1076641"/>
                </a:cubicBezTo>
                <a:cubicBezTo>
                  <a:pt x="3389688" y="1082458"/>
                  <a:pt x="3392595" y="1085367"/>
                  <a:pt x="3392595" y="1088276"/>
                </a:cubicBezTo>
                <a:cubicBezTo>
                  <a:pt x="3392595" y="1091184"/>
                  <a:pt x="3389688" y="1091184"/>
                  <a:pt x="3389688" y="1091184"/>
                </a:cubicBezTo>
                <a:cubicBezTo>
                  <a:pt x="3380969" y="1082458"/>
                  <a:pt x="3372251" y="1073732"/>
                  <a:pt x="3366437" y="1065006"/>
                </a:cubicBezTo>
                <a:cubicBezTo>
                  <a:pt x="3357719" y="1088276"/>
                  <a:pt x="3386783" y="1094093"/>
                  <a:pt x="3389688" y="1111544"/>
                </a:cubicBezTo>
                <a:cubicBezTo>
                  <a:pt x="3389688" y="1111544"/>
                  <a:pt x="3386783" y="1114453"/>
                  <a:pt x="3386783" y="1114453"/>
                </a:cubicBezTo>
                <a:cubicBezTo>
                  <a:pt x="3378063" y="1105727"/>
                  <a:pt x="3369344" y="1097001"/>
                  <a:pt x="3363531" y="1088276"/>
                </a:cubicBezTo>
                <a:cubicBezTo>
                  <a:pt x="3366437" y="1097001"/>
                  <a:pt x="3375156" y="1102818"/>
                  <a:pt x="3375156" y="1108635"/>
                </a:cubicBezTo>
                <a:cubicBezTo>
                  <a:pt x="3375156" y="1126087"/>
                  <a:pt x="3383876" y="1131905"/>
                  <a:pt x="3395501" y="1140631"/>
                </a:cubicBezTo>
                <a:cubicBezTo>
                  <a:pt x="3401315" y="1143539"/>
                  <a:pt x="3404220" y="1149356"/>
                  <a:pt x="3407127" y="1155173"/>
                </a:cubicBezTo>
                <a:cubicBezTo>
                  <a:pt x="3415847" y="1166808"/>
                  <a:pt x="3421659" y="1175534"/>
                  <a:pt x="3430378" y="1187169"/>
                </a:cubicBezTo>
                <a:cubicBezTo>
                  <a:pt x="3430378" y="1190077"/>
                  <a:pt x="3430378" y="1190077"/>
                  <a:pt x="3430378" y="1195895"/>
                </a:cubicBezTo>
                <a:cubicBezTo>
                  <a:pt x="3424565" y="1190077"/>
                  <a:pt x="3418752" y="1184260"/>
                  <a:pt x="3415847" y="1181351"/>
                </a:cubicBezTo>
                <a:cubicBezTo>
                  <a:pt x="3415847" y="1181351"/>
                  <a:pt x="3412940" y="1184260"/>
                  <a:pt x="3412940" y="1184260"/>
                </a:cubicBezTo>
                <a:cubicBezTo>
                  <a:pt x="3418752" y="1190077"/>
                  <a:pt x="3427472" y="1195895"/>
                  <a:pt x="3433284" y="1204620"/>
                </a:cubicBezTo>
                <a:cubicBezTo>
                  <a:pt x="3447816" y="1219163"/>
                  <a:pt x="3459442" y="1236615"/>
                  <a:pt x="3471068" y="1254067"/>
                </a:cubicBezTo>
                <a:cubicBezTo>
                  <a:pt x="3473974" y="1259884"/>
                  <a:pt x="3473974" y="1265701"/>
                  <a:pt x="3473974" y="1274427"/>
                </a:cubicBezTo>
                <a:cubicBezTo>
                  <a:pt x="3459442" y="1268610"/>
                  <a:pt x="3459442" y="1245341"/>
                  <a:pt x="3439097" y="1251158"/>
                </a:cubicBezTo>
                <a:cubicBezTo>
                  <a:pt x="3442004" y="1259884"/>
                  <a:pt x="3447816" y="1265701"/>
                  <a:pt x="3450723" y="1271518"/>
                </a:cubicBezTo>
                <a:cubicBezTo>
                  <a:pt x="3450723" y="1271518"/>
                  <a:pt x="3447816" y="1274427"/>
                  <a:pt x="3447816" y="1274427"/>
                </a:cubicBezTo>
                <a:cubicBezTo>
                  <a:pt x="3436191" y="1256975"/>
                  <a:pt x="3421659" y="1236615"/>
                  <a:pt x="3410033" y="1219163"/>
                </a:cubicBezTo>
                <a:cubicBezTo>
                  <a:pt x="3404220" y="1207528"/>
                  <a:pt x="3398408" y="1201712"/>
                  <a:pt x="3386783" y="1198803"/>
                </a:cubicBezTo>
                <a:cubicBezTo>
                  <a:pt x="3386783" y="1198803"/>
                  <a:pt x="3386783" y="1201712"/>
                  <a:pt x="3383876" y="1204620"/>
                </a:cubicBezTo>
                <a:cubicBezTo>
                  <a:pt x="3375156" y="1192986"/>
                  <a:pt x="3366437" y="1181351"/>
                  <a:pt x="3357719" y="1169717"/>
                </a:cubicBezTo>
                <a:cubicBezTo>
                  <a:pt x="3357719" y="1163899"/>
                  <a:pt x="3357719" y="1158082"/>
                  <a:pt x="3357719" y="1155173"/>
                </a:cubicBezTo>
                <a:cubicBezTo>
                  <a:pt x="3340280" y="1134813"/>
                  <a:pt x="3325748" y="1117361"/>
                  <a:pt x="3311216" y="1097001"/>
                </a:cubicBezTo>
                <a:cubicBezTo>
                  <a:pt x="3305403" y="1102818"/>
                  <a:pt x="3282152" y="1088276"/>
                  <a:pt x="3279246" y="1076641"/>
                </a:cubicBezTo>
                <a:cubicBezTo>
                  <a:pt x="3264714" y="1073732"/>
                  <a:pt x="3250182" y="1070824"/>
                  <a:pt x="3244369" y="1053371"/>
                </a:cubicBezTo>
                <a:cubicBezTo>
                  <a:pt x="3247276" y="1056280"/>
                  <a:pt x="3250182" y="1059189"/>
                  <a:pt x="3255995" y="1062097"/>
                </a:cubicBezTo>
                <a:cubicBezTo>
                  <a:pt x="3255995" y="1059189"/>
                  <a:pt x="3255995" y="1059189"/>
                  <a:pt x="3258901" y="1059189"/>
                </a:cubicBezTo>
                <a:cubicBezTo>
                  <a:pt x="3247276" y="1047554"/>
                  <a:pt x="3238556" y="1038829"/>
                  <a:pt x="3229837" y="1027194"/>
                </a:cubicBezTo>
                <a:cubicBezTo>
                  <a:pt x="3224024" y="1024286"/>
                  <a:pt x="3221118" y="1018468"/>
                  <a:pt x="3221118" y="1015560"/>
                </a:cubicBezTo>
                <a:cubicBezTo>
                  <a:pt x="3218212" y="1009742"/>
                  <a:pt x="3215305" y="1006834"/>
                  <a:pt x="3212399" y="1001016"/>
                </a:cubicBezTo>
                <a:cubicBezTo>
                  <a:pt x="3209492" y="1001016"/>
                  <a:pt x="3209492" y="1001016"/>
                  <a:pt x="3206586" y="1003925"/>
                </a:cubicBezTo>
                <a:cubicBezTo>
                  <a:pt x="3209492" y="1006834"/>
                  <a:pt x="3212399" y="1009742"/>
                  <a:pt x="3215305" y="1015560"/>
                </a:cubicBezTo>
                <a:cubicBezTo>
                  <a:pt x="3197867" y="995199"/>
                  <a:pt x="3180428" y="974839"/>
                  <a:pt x="3160084" y="951570"/>
                </a:cubicBezTo>
                <a:cubicBezTo>
                  <a:pt x="3171710" y="954478"/>
                  <a:pt x="3183335" y="954478"/>
                  <a:pt x="3194960" y="957387"/>
                </a:cubicBezTo>
                <a:cubicBezTo>
                  <a:pt x="3192054" y="960296"/>
                  <a:pt x="3189148" y="960296"/>
                  <a:pt x="3186242" y="963204"/>
                </a:cubicBezTo>
                <a:cubicBezTo>
                  <a:pt x="3200774" y="983565"/>
                  <a:pt x="3203680" y="986474"/>
                  <a:pt x="3212399" y="986474"/>
                </a:cubicBezTo>
                <a:cubicBezTo>
                  <a:pt x="3218212" y="1003925"/>
                  <a:pt x="3229837" y="1012651"/>
                  <a:pt x="3255995" y="1018468"/>
                </a:cubicBezTo>
                <a:cubicBezTo>
                  <a:pt x="3250182" y="1009742"/>
                  <a:pt x="3247276" y="1001016"/>
                  <a:pt x="3241463" y="995199"/>
                </a:cubicBezTo>
                <a:cubicBezTo>
                  <a:pt x="3229837" y="980656"/>
                  <a:pt x="3218212" y="969022"/>
                  <a:pt x="3206586" y="954478"/>
                </a:cubicBezTo>
                <a:cubicBezTo>
                  <a:pt x="3194960" y="939936"/>
                  <a:pt x="3186242" y="922484"/>
                  <a:pt x="3174616" y="907940"/>
                </a:cubicBezTo>
                <a:cubicBezTo>
                  <a:pt x="3157178" y="890489"/>
                  <a:pt x="3139739" y="873037"/>
                  <a:pt x="3133927" y="846859"/>
                </a:cubicBezTo>
                <a:cubicBezTo>
                  <a:pt x="3133927" y="843951"/>
                  <a:pt x="3136833" y="838134"/>
                  <a:pt x="3136833" y="832317"/>
                </a:cubicBezTo>
                <a:cubicBezTo>
                  <a:pt x="3139739" y="832317"/>
                  <a:pt x="3139739" y="832317"/>
                  <a:pt x="3142646" y="832317"/>
                </a:cubicBezTo>
                <a:cubicBezTo>
                  <a:pt x="3139739" y="829408"/>
                  <a:pt x="3136833" y="826499"/>
                  <a:pt x="3131020" y="820682"/>
                </a:cubicBezTo>
                <a:cubicBezTo>
                  <a:pt x="3139739" y="823591"/>
                  <a:pt x="3142646" y="826499"/>
                  <a:pt x="3145552" y="826499"/>
                </a:cubicBezTo>
                <a:cubicBezTo>
                  <a:pt x="3151364" y="823591"/>
                  <a:pt x="3154271" y="820682"/>
                  <a:pt x="3154271" y="820682"/>
                </a:cubicBezTo>
                <a:cubicBezTo>
                  <a:pt x="3145552" y="811956"/>
                  <a:pt x="3136833" y="806139"/>
                  <a:pt x="3128114" y="797413"/>
                </a:cubicBezTo>
                <a:cubicBezTo>
                  <a:pt x="3131020" y="794504"/>
                  <a:pt x="3131020" y="794504"/>
                  <a:pt x="3131020" y="791596"/>
                </a:cubicBezTo>
                <a:cubicBezTo>
                  <a:pt x="3142646" y="800321"/>
                  <a:pt x="3154271" y="809047"/>
                  <a:pt x="3162991" y="817773"/>
                </a:cubicBezTo>
                <a:cubicBezTo>
                  <a:pt x="3128114" y="765418"/>
                  <a:pt x="3072892" y="750875"/>
                  <a:pt x="3014764" y="733424"/>
                </a:cubicBezTo>
                <a:cubicBezTo>
                  <a:pt x="3020578" y="730515"/>
                  <a:pt x="3020578" y="730515"/>
                  <a:pt x="3026390" y="727606"/>
                </a:cubicBezTo>
                <a:cubicBezTo>
                  <a:pt x="3000232" y="715972"/>
                  <a:pt x="2979888" y="707246"/>
                  <a:pt x="2956637" y="695611"/>
                </a:cubicBezTo>
                <a:cubicBezTo>
                  <a:pt x="2953730" y="698520"/>
                  <a:pt x="2953730" y="698520"/>
                  <a:pt x="2953730" y="701428"/>
                </a:cubicBezTo>
                <a:cubicBezTo>
                  <a:pt x="2974075" y="713063"/>
                  <a:pt x="2994419" y="727606"/>
                  <a:pt x="3017671" y="736332"/>
                </a:cubicBezTo>
                <a:cubicBezTo>
                  <a:pt x="3032203" y="745057"/>
                  <a:pt x="3043828" y="750875"/>
                  <a:pt x="3049641" y="765418"/>
                </a:cubicBezTo>
                <a:cubicBezTo>
                  <a:pt x="3052547" y="774144"/>
                  <a:pt x="3058360" y="777053"/>
                  <a:pt x="3064173" y="779962"/>
                </a:cubicBezTo>
                <a:cubicBezTo>
                  <a:pt x="3069986" y="785779"/>
                  <a:pt x="3075799" y="788687"/>
                  <a:pt x="3084518" y="794504"/>
                </a:cubicBezTo>
                <a:cubicBezTo>
                  <a:pt x="3055454" y="785779"/>
                  <a:pt x="3046735" y="777053"/>
                  <a:pt x="3035110" y="753783"/>
                </a:cubicBezTo>
                <a:cubicBezTo>
                  <a:pt x="3032203" y="750875"/>
                  <a:pt x="3026390" y="747966"/>
                  <a:pt x="3020578" y="742149"/>
                </a:cubicBezTo>
                <a:cubicBezTo>
                  <a:pt x="3020578" y="747966"/>
                  <a:pt x="3020578" y="750875"/>
                  <a:pt x="3020578" y="756692"/>
                </a:cubicBezTo>
                <a:cubicBezTo>
                  <a:pt x="3006046" y="747966"/>
                  <a:pt x="2988607" y="739240"/>
                  <a:pt x="2974075" y="730515"/>
                </a:cubicBezTo>
                <a:cubicBezTo>
                  <a:pt x="2971169" y="730515"/>
                  <a:pt x="2971169" y="733424"/>
                  <a:pt x="2971169" y="733424"/>
                </a:cubicBezTo>
                <a:cubicBezTo>
                  <a:pt x="2985701" y="747966"/>
                  <a:pt x="3003139" y="759601"/>
                  <a:pt x="3020578" y="771236"/>
                </a:cubicBezTo>
                <a:cubicBezTo>
                  <a:pt x="3038015" y="785779"/>
                  <a:pt x="3055454" y="803230"/>
                  <a:pt x="3072892" y="817773"/>
                </a:cubicBezTo>
                <a:cubicBezTo>
                  <a:pt x="3067079" y="820682"/>
                  <a:pt x="3064173" y="820682"/>
                  <a:pt x="3064173" y="820682"/>
                </a:cubicBezTo>
                <a:cubicBezTo>
                  <a:pt x="3072892" y="829408"/>
                  <a:pt x="3081611" y="841042"/>
                  <a:pt x="3090331" y="852677"/>
                </a:cubicBezTo>
                <a:cubicBezTo>
                  <a:pt x="3096143" y="858494"/>
                  <a:pt x="3099050" y="867220"/>
                  <a:pt x="3104863" y="873037"/>
                </a:cubicBezTo>
                <a:cubicBezTo>
                  <a:pt x="3122301" y="890489"/>
                  <a:pt x="3142646" y="905032"/>
                  <a:pt x="3162991" y="922484"/>
                </a:cubicBezTo>
                <a:cubicBezTo>
                  <a:pt x="3168803" y="928301"/>
                  <a:pt x="3174616" y="937027"/>
                  <a:pt x="3180428" y="942844"/>
                </a:cubicBezTo>
                <a:cubicBezTo>
                  <a:pt x="3165896" y="931210"/>
                  <a:pt x="3148459" y="916666"/>
                  <a:pt x="3133927" y="905032"/>
                </a:cubicBezTo>
                <a:cubicBezTo>
                  <a:pt x="3116488" y="893397"/>
                  <a:pt x="3101956" y="881763"/>
                  <a:pt x="3081611" y="867220"/>
                </a:cubicBezTo>
                <a:cubicBezTo>
                  <a:pt x="3093237" y="893397"/>
                  <a:pt x="3125207" y="896306"/>
                  <a:pt x="3125207" y="925393"/>
                </a:cubicBezTo>
                <a:cubicBezTo>
                  <a:pt x="3116488" y="919575"/>
                  <a:pt x="3110675" y="910849"/>
                  <a:pt x="3104863" y="905032"/>
                </a:cubicBezTo>
                <a:cubicBezTo>
                  <a:pt x="3093237" y="896306"/>
                  <a:pt x="3078705" y="884672"/>
                  <a:pt x="3067079" y="875946"/>
                </a:cubicBezTo>
                <a:cubicBezTo>
                  <a:pt x="3052547" y="861403"/>
                  <a:pt x="3038015" y="849768"/>
                  <a:pt x="3023483" y="838134"/>
                </a:cubicBezTo>
                <a:cubicBezTo>
                  <a:pt x="3017671" y="832317"/>
                  <a:pt x="3011858" y="829408"/>
                  <a:pt x="3008951" y="823591"/>
                </a:cubicBezTo>
                <a:cubicBezTo>
                  <a:pt x="3006046" y="814865"/>
                  <a:pt x="3000232" y="811956"/>
                  <a:pt x="2994419" y="820682"/>
                </a:cubicBezTo>
                <a:cubicBezTo>
                  <a:pt x="2991514" y="817773"/>
                  <a:pt x="2991514" y="814865"/>
                  <a:pt x="2988607" y="814865"/>
                </a:cubicBezTo>
                <a:cubicBezTo>
                  <a:pt x="2976982" y="806139"/>
                  <a:pt x="2968262" y="797413"/>
                  <a:pt x="2974075" y="782870"/>
                </a:cubicBezTo>
                <a:cubicBezTo>
                  <a:pt x="2974075" y="779962"/>
                  <a:pt x="2971169" y="779962"/>
                  <a:pt x="2971169" y="777053"/>
                </a:cubicBezTo>
                <a:cubicBezTo>
                  <a:pt x="2985701" y="785779"/>
                  <a:pt x="3000232" y="797413"/>
                  <a:pt x="3014764" y="806139"/>
                </a:cubicBezTo>
                <a:cubicBezTo>
                  <a:pt x="3020578" y="809047"/>
                  <a:pt x="3026390" y="806139"/>
                  <a:pt x="3032203" y="809047"/>
                </a:cubicBezTo>
                <a:cubicBezTo>
                  <a:pt x="3032203" y="806139"/>
                  <a:pt x="3032203" y="803230"/>
                  <a:pt x="3032203" y="803230"/>
                </a:cubicBezTo>
                <a:cubicBezTo>
                  <a:pt x="3011858" y="788687"/>
                  <a:pt x="2997326" y="762509"/>
                  <a:pt x="2965356" y="768327"/>
                </a:cubicBezTo>
                <a:cubicBezTo>
                  <a:pt x="2968262" y="774144"/>
                  <a:pt x="2968262" y="777053"/>
                  <a:pt x="2971169" y="777053"/>
                </a:cubicBezTo>
                <a:cubicBezTo>
                  <a:pt x="2968262" y="777053"/>
                  <a:pt x="2965356" y="779962"/>
                  <a:pt x="2962450" y="777053"/>
                </a:cubicBezTo>
                <a:cubicBezTo>
                  <a:pt x="2947918" y="771236"/>
                  <a:pt x="2933386" y="765418"/>
                  <a:pt x="2915947" y="756692"/>
                </a:cubicBezTo>
                <a:cubicBezTo>
                  <a:pt x="2910134" y="739240"/>
                  <a:pt x="2898509" y="747966"/>
                  <a:pt x="2889790" y="747966"/>
                </a:cubicBezTo>
                <a:cubicBezTo>
                  <a:pt x="2886883" y="747966"/>
                  <a:pt x="2886883" y="747966"/>
                  <a:pt x="2886883" y="750875"/>
                </a:cubicBezTo>
                <a:cubicBezTo>
                  <a:pt x="2904322" y="759601"/>
                  <a:pt x="2918854" y="765418"/>
                  <a:pt x="2933386" y="774144"/>
                </a:cubicBezTo>
                <a:cubicBezTo>
                  <a:pt x="2933386" y="774144"/>
                  <a:pt x="2930479" y="777053"/>
                  <a:pt x="2930479" y="782870"/>
                </a:cubicBezTo>
                <a:cubicBezTo>
                  <a:pt x="2904322" y="771236"/>
                  <a:pt x="2878164" y="759601"/>
                  <a:pt x="2852007" y="745057"/>
                </a:cubicBezTo>
                <a:cubicBezTo>
                  <a:pt x="2852007" y="747966"/>
                  <a:pt x="2852007" y="747966"/>
                  <a:pt x="2852007" y="747966"/>
                </a:cubicBezTo>
                <a:cubicBezTo>
                  <a:pt x="2901415" y="779962"/>
                  <a:pt x="2950824" y="814865"/>
                  <a:pt x="3000232" y="846859"/>
                </a:cubicBezTo>
                <a:cubicBezTo>
                  <a:pt x="3000232" y="843951"/>
                  <a:pt x="3000232" y="841042"/>
                  <a:pt x="3003139" y="838134"/>
                </a:cubicBezTo>
                <a:cubicBezTo>
                  <a:pt x="3008951" y="841042"/>
                  <a:pt x="3014764" y="843951"/>
                  <a:pt x="3026390" y="849768"/>
                </a:cubicBezTo>
                <a:cubicBezTo>
                  <a:pt x="3020578" y="852677"/>
                  <a:pt x="3017671" y="855585"/>
                  <a:pt x="3008951" y="858494"/>
                </a:cubicBezTo>
                <a:cubicBezTo>
                  <a:pt x="3017671" y="858494"/>
                  <a:pt x="3023483" y="858494"/>
                  <a:pt x="3029296" y="858494"/>
                </a:cubicBezTo>
                <a:cubicBezTo>
                  <a:pt x="3043828" y="861403"/>
                  <a:pt x="3043828" y="861403"/>
                  <a:pt x="3046735" y="873037"/>
                </a:cubicBezTo>
                <a:cubicBezTo>
                  <a:pt x="3040922" y="870129"/>
                  <a:pt x="3035110" y="867220"/>
                  <a:pt x="3029296" y="864311"/>
                </a:cubicBezTo>
                <a:cubicBezTo>
                  <a:pt x="3038015" y="884672"/>
                  <a:pt x="3058360" y="893397"/>
                  <a:pt x="3061267" y="913758"/>
                </a:cubicBezTo>
                <a:cubicBezTo>
                  <a:pt x="3067079" y="925393"/>
                  <a:pt x="3072892" y="934119"/>
                  <a:pt x="3081611" y="945753"/>
                </a:cubicBezTo>
                <a:cubicBezTo>
                  <a:pt x="3075799" y="945753"/>
                  <a:pt x="3072892" y="945753"/>
                  <a:pt x="3072892" y="945753"/>
                </a:cubicBezTo>
                <a:cubicBezTo>
                  <a:pt x="3064173" y="937027"/>
                  <a:pt x="3058360" y="931210"/>
                  <a:pt x="3052547" y="928301"/>
                </a:cubicBezTo>
                <a:cubicBezTo>
                  <a:pt x="3040922" y="916666"/>
                  <a:pt x="3032203" y="905032"/>
                  <a:pt x="3017671" y="899214"/>
                </a:cubicBezTo>
                <a:cubicBezTo>
                  <a:pt x="3000232" y="893397"/>
                  <a:pt x="2988607" y="878855"/>
                  <a:pt x="2974075" y="870129"/>
                </a:cubicBezTo>
                <a:cubicBezTo>
                  <a:pt x="2965356" y="861403"/>
                  <a:pt x="2956637" y="855585"/>
                  <a:pt x="2947918" y="846859"/>
                </a:cubicBezTo>
                <a:cubicBezTo>
                  <a:pt x="2939198" y="841042"/>
                  <a:pt x="2936292" y="835225"/>
                  <a:pt x="2927573" y="829408"/>
                </a:cubicBezTo>
                <a:cubicBezTo>
                  <a:pt x="2924666" y="823591"/>
                  <a:pt x="2918854" y="817773"/>
                  <a:pt x="2913041" y="811956"/>
                </a:cubicBezTo>
                <a:cubicBezTo>
                  <a:pt x="2910134" y="814865"/>
                  <a:pt x="2910134" y="814865"/>
                  <a:pt x="2910134" y="817773"/>
                </a:cubicBezTo>
                <a:cubicBezTo>
                  <a:pt x="2913041" y="820682"/>
                  <a:pt x="2918854" y="823591"/>
                  <a:pt x="2918854" y="823591"/>
                </a:cubicBezTo>
                <a:cubicBezTo>
                  <a:pt x="2918854" y="829408"/>
                  <a:pt x="2921760" y="835225"/>
                  <a:pt x="2918854" y="835225"/>
                </a:cubicBezTo>
                <a:cubicBezTo>
                  <a:pt x="2918854" y="838134"/>
                  <a:pt x="2913041" y="841042"/>
                  <a:pt x="2910134" y="843951"/>
                </a:cubicBezTo>
                <a:cubicBezTo>
                  <a:pt x="2910134" y="838134"/>
                  <a:pt x="2910134" y="832317"/>
                  <a:pt x="2913041" y="826499"/>
                </a:cubicBezTo>
                <a:cubicBezTo>
                  <a:pt x="2898509" y="814865"/>
                  <a:pt x="2881071" y="803230"/>
                  <a:pt x="2866539" y="794504"/>
                </a:cubicBezTo>
                <a:cubicBezTo>
                  <a:pt x="2863632" y="791596"/>
                  <a:pt x="2860726" y="788687"/>
                  <a:pt x="2860726" y="788687"/>
                </a:cubicBezTo>
                <a:cubicBezTo>
                  <a:pt x="2843287" y="768327"/>
                  <a:pt x="2843287" y="768327"/>
                  <a:pt x="2820037" y="782870"/>
                </a:cubicBezTo>
                <a:cubicBezTo>
                  <a:pt x="2831662" y="794504"/>
                  <a:pt x="2834568" y="797413"/>
                  <a:pt x="2837475" y="791596"/>
                </a:cubicBezTo>
                <a:cubicBezTo>
                  <a:pt x="2843287" y="797413"/>
                  <a:pt x="2852007" y="806139"/>
                  <a:pt x="2857819" y="814865"/>
                </a:cubicBezTo>
                <a:cubicBezTo>
                  <a:pt x="2869445" y="823591"/>
                  <a:pt x="2883977" y="829408"/>
                  <a:pt x="2898509" y="838134"/>
                </a:cubicBezTo>
                <a:cubicBezTo>
                  <a:pt x="2901415" y="841042"/>
                  <a:pt x="2907228" y="841042"/>
                  <a:pt x="2910134" y="843951"/>
                </a:cubicBezTo>
                <a:cubicBezTo>
                  <a:pt x="2915947" y="846859"/>
                  <a:pt x="2918854" y="852677"/>
                  <a:pt x="2924666" y="855585"/>
                </a:cubicBezTo>
                <a:cubicBezTo>
                  <a:pt x="3017671" y="919575"/>
                  <a:pt x="3101956" y="992291"/>
                  <a:pt x="3180428" y="1076641"/>
                </a:cubicBezTo>
                <a:cubicBezTo>
                  <a:pt x="3215305" y="1114453"/>
                  <a:pt x="3247276" y="1155173"/>
                  <a:pt x="3282152" y="1195895"/>
                </a:cubicBezTo>
                <a:cubicBezTo>
                  <a:pt x="3279246" y="1166808"/>
                  <a:pt x="3267620" y="1143539"/>
                  <a:pt x="3244369" y="1126087"/>
                </a:cubicBezTo>
                <a:cubicBezTo>
                  <a:pt x="3238556" y="1123179"/>
                  <a:pt x="3235650" y="1117361"/>
                  <a:pt x="3232744" y="1114453"/>
                </a:cubicBezTo>
                <a:cubicBezTo>
                  <a:pt x="3221118" y="1099910"/>
                  <a:pt x="3209492" y="1082458"/>
                  <a:pt x="3197867" y="1067915"/>
                </a:cubicBezTo>
                <a:cubicBezTo>
                  <a:pt x="3189148" y="1059189"/>
                  <a:pt x="3177522" y="1053371"/>
                  <a:pt x="3171710" y="1044646"/>
                </a:cubicBezTo>
                <a:cubicBezTo>
                  <a:pt x="3160084" y="1030103"/>
                  <a:pt x="3151364" y="1015560"/>
                  <a:pt x="3139739" y="998108"/>
                </a:cubicBezTo>
                <a:cubicBezTo>
                  <a:pt x="3154271" y="1012651"/>
                  <a:pt x="3165896" y="1021377"/>
                  <a:pt x="3177522" y="1033012"/>
                </a:cubicBezTo>
                <a:cubicBezTo>
                  <a:pt x="3177522" y="1033012"/>
                  <a:pt x="3177522" y="1033012"/>
                  <a:pt x="3180428" y="1030103"/>
                </a:cubicBezTo>
                <a:cubicBezTo>
                  <a:pt x="3177522" y="1030103"/>
                  <a:pt x="3177522" y="1027194"/>
                  <a:pt x="3177522" y="1021377"/>
                </a:cubicBezTo>
                <a:cubicBezTo>
                  <a:pt x="3194960" y="1035920"/>
                  <a:pt x="3206586" y="1047554"/>
                  <a:pt x="3218212" y="1059189"/>
                </a:cubicBezTo>
                <a:cubicBezTo>
                  <a:pt x="3229837" y="1070824"/>
                  <a:pt x="3238556" y="1085367"/>
                  <a:pt x="3247276" y="1097001"/>
                </a:cubicBezTo>
                <a:cubicBezTo>
                  <a:pt x="3250182" y="1099910"/>
                  <a:pt x="3250182" y="1099910"/>
                  <a:pt x="3253088" y="1099910"/>
                </a:cubicBezTo>
                <a:cubicBezTo>
                  <a:pt x="3264714" y="1111544"/>
                  <a:pt x="3282152" y="1120270"/>
                  <a:pt x="3287965" y="1134813"/>
                </a:cubicBezTo>
                <a:cubicBezTo>
                  <a:pt x="3293778" y="1152265"/>
                  <a:pt x="3305403" y="1158082"/>
                  <a:pt x="3317029" y="1163899"/>
                </a:cubicBezTo>
                <a:cubicBezTo>
                  <a:pt x="3322842" y="1166808"/>
                  <a:pt x="3328655" y="1169717"/>
                  <a:pt x="3328655" y="1172625"/>
                </a:cubicBezTo>
                <a:cubicBezTo>
                  <a:pt x="3331561" y="1192986"/>
                  <a:pt x="3346092" y="1207528"/>
                  <a:pt x="3357719" y="1222072"/>
                </a:cubicBezTo>
                <a:cubicBezTo>
                  <a:pt x="3357719" y="1222072"/>
                  <a:pt x="3357719" y="1222072"/>
                  <a:pt x="3357719" y="1224981"/>
                </a:cubicBezTo>
                <a:cubicBezTo>
                  <a:pt x="3354812" y="1222072"/>
                  <a:pt x="3351906" y="1222072"/>
                  <a:pt x="3346092" y="1219163"/>
                </a:cubicBezTo>
                <a:cubicBezTo>
                  <a:pt x="3348999" y="1224981"/>
                  <a:pt x="3351906" y="1227889"/>
                  <a:pt x="3354812" y="1230798"/>
                </a:cubicBezTo>
                <a:cubicBezTo>
                  <a:pt x="3360624" y="1236615"/>
                  <a:pt x="3363531" y="1251158"/>
                  <a:pt x="3378063" y="1251158"/>
                </a:cubicBezTo>
                <a:cubicBezTo>
                  <a:pt x="3380969" y="1271518"/>
                  <a:pt x="3398408" y="1277336"/>
                  <a:pt x="3404220" y="1291879"/>
                </a:cubicBezTo>
                <a:cubicBezTo>
                  <a:pt x="3407127" y="1297696"/>
                  <a:pt x="3410033" y="1303513"/>
                  <a:pt x="3412940" y="1312239"/>
                </a:cubicBezTo>
                <a:cubicBezTo>
                  <a:pt x="3410033" y="1309330"/>
                  <a:pt x="3407127" y="1309330"/>
                  <a:pt x="3404220" y="1309330"/>
                </a:cubicBezTo>
                <a:cubicBezTo>
                  <a:pt x="3404220" y="1309330"/>
                  <a:pt x="3401315" y="1309330"/>
                  <a:pt x="3401315" y="1309330"/>
                </a:cubicBezTo>
                <a:cubicBezTo>
                  <a:pt x="3410033" y="1323874"/>
                  <a:pt x="3421659" y="1335508"/>
                  <a:pt x="3430378" y="1350052"/>
                </a:cubicBezTo>
                <a:cubicBezTo>
                  <a:pt x="3430378" y="1347143"/>
                  <a:pt x="3433284" y="1347143"/>
                  <a:pt x="3433284" y="1344234"/>
                </a:cubicBezTo>
                <a:cubicBezTo>
                  <a:pt x="3459442" y="1379138"/>
                  <a:pt x="3459442" y="1384955"/>
                  <a:pt x="3459442" y="1399498"/>
                </a:cubicBezTo>
                <a:cubicBezTo>
                  <a:pt x="3447816" y="1384955"/>
                  <a:pt x="3436191" y="1370411"/>
                  <a:pt x="3427472" y="1358777"/>
                </a:cubicBezTo>
                <a:cubicBezTo>
                  <a:pt x="3430378" y="1370411"/>
                  <a:pt x="3433284" y="1382046"/>
                  <a:pt x="3439097" y="1393681"/>
                </a:cubicBezTo>
                <a:cubicBezTo>
                  <a:pt x="3447816" y="1402407"/>
                  <a:pt x="3453629" y="1411132"/>
                  <a:pt x="3465255" y="1419858"/>
                </a:cubicBezTo>
                <a:cubicBezTo>
                  <a:pt x="3476880" y="1428584"/>
                  <a:pt x="3479787" y="1446036"/>
                  <a:pt x="3485600" y="1460579"/>
                </a:cubicBezTo>
                <a:cubicBezTo>
                  <a:pt x="3485600" y="1463487"/>
                  <a:pt x="3482693" y="1463487"/>
                  <a:pt x="3482693" y="1463487"/>
                </a:cubicBezTo>
                <a:cubicBezTo>
                  <a:pt x="3479787" y="1454762"/>
                  <a:pt x="3473974" y="1448945"/>
                  <a:pt x="3471068" y="1440219"/>
                </a:cubicBezTo>
                <a:cubicBezTo>
                  <a:pt x="3468161" y="1440219"/>
                  <a:pt x="3468161" y="1440219"/>
                  <a:pt x="3465255" y="1443127"/>
                </a:cubicBezTo>
                <a:cubicBezTo>
                  <a:pt x="3468161" y="1448945"/>
                  <a:pt x="3471068" y="1454762"/>
                  <a:pt x="3473974" y="1460579"/>
                </a:cubicBezTo>
                <a:cubicBezTo>
                  <a:pt x="3479787" y="1478031"/>
                  <a:pt x="3488506" y="1495483"/>
                  <a:pt x="3491412" y="1512934"/>
                </a:cubicBezTo>
                <a:cubicBezTo>
                  <a:pt x="3494319" y="1527477"/>
                  <a:pt x="3503038" y="1533295"/>
                  <a:pt x="3511757" y="1542021"/>
                </a:cubicBezTo>
                <a:cubicBezTo>
                  <a:pt x="3514664" y="1539112"/>
                  <a:pt x="3514664" y="1536203"/>
                  <a:pt x="3514664" y="1533295"/>
                </a:cubicBezTo>
                <a:cubicBezTo>
                  <a:pt x="3517570" y="1536203"/>
                  <a:pt x="3520476" y="1536203"/>
                  <a:pt x="3520476" y="1539112"/>
                </a:cubicBezTo>
                <a:cubicBezTo>
                  <a:pt x="3523383" y="1544929"/>
                  <a:pt x="3526289" y="1550747"/>
                  <a:pt x="3529195" y="1559472"/>
                </a:cubicBezTo>
                <a:cubicBezTo>
                  <a:pt x="3532101" y="1556564"/>
                  <a:pt x="3532101" y="1553655"/>
                  <a:pt x="3535008" y="1553655"/>
                </a:cubicBezTo>
                <a:cubicBezTo>
                  <a:pt x="3540821" y="1556564"/>
                  <a:pt x="3543727" y="1559472"/>
                  <a:pt x="3552447" y="1565289"/>
                </a:cubicBezTo>
                <a:cubicBezTo>
                  <a:pt x="3552447" y="1553655"/>
                  <a:pt x="3549540" y="1547838"/>
                  <a:pt x="3549540" y="1542021"/>
                </a:cubicBezTo>
                <a:cubicBezTo>
                  <a:pt x="3558259" y="1539112"/>
                  <a:pt x="3566979" y="1533295"/>
                  <a:pt x="3575697" y="1530386"/>
                </a:cubicBezTo>
                <a:cubicBezTo>
                  <a:pt x="3575697" y="1533295"/>
                  <a:pt x="3578604" y="1536203"/>
                  <a:pt x="3581510" y="1544929"/>
                </a:cubicBezTo>
                <a:cubicBezTo>
                  <a:pt x="3581510" y="1536203"/>
                  <a:pt x="3581510" y="1533295"/>
                  <a:pt x="3581510" y="1530386"/>
                </a:cubicBezTo>
                <a:cubicBezTo>
                  <a:pt x="3587323" y="1536203"/>
                  <a:pt x="3590229" y="1544929"/>
                  <a:pt x="3596042" y="1550747"/>
                </a:cubicBezTo>
                <a:cubicBezTo>
                  <a:pt x="3601855" y="1542021"/>
                  <a:pt x="3607668" y="1542021"/>
                  <a:pt x="3613480" y="1550747"/>
                </a:cubicBezTo>
                <a:cubicBezTo>
                  <a:pt x="3619293" y="1562381"/>
                  <a:pt x="3628012" y="1571106"/>
                  <a:pt x="3633825" y="1582741"/>
                </a:cubicBezTo>
                <a:cubicBezTo>
                  <a:pt x="3636732" y="1582741"/>
                  <a:pt x="3636732" y="1579832"/>
                  <a:pt x="3636732" y="1579832"/>
                </a:cubicBezTo>
                <a:cubicBezTo>
                  <a:pt x="3636732" y="1571106"/>
                  <a:pt x="3636732" y="1562381"/>
                  <a:pt x="3636732" y="1550747"/>
                </a:cubicBezTo>
                <a:cubicBezTo>
                  <a:pt x="3642544" y="1556564"/>
                  <a:pt x="3645451" y="1565289"/>
                  <a:pt x="3651264" y="1571106"/>
                </a:cubicBezTo>
                <a:cubicBezTo>
                  <a:pt x="3651264" y="1571106"/>
                  <a:pt x="3651264" y="1568198"/>
                  <a:pt x="3654170" y="1568198"/>
                </a:cubicBezTo>
                <a:cubicBezTo>
                  <a:pt x="3651264" y="1565289"/>
                  <a:pt x="3648357" y="1559472"/>
                  <a:pt x="3645451" y="1556564"/>
                </a:cubicBezTo>
                <a:cubicBezTo>
                  <a:pt x="3657076" y="1559472"/>
                  <a:pt x="3668702" y="1562381"/>
                  <a:pt x="3677421" y="1562381"/>
                </a:cubicBezTo>
                <a:lnTo>
                  <a:pt x="3671925" y="1499131"/>
                </a:lnTo>
                <a:lnTo>
                  <a:pt x="3697765" y="1559472"/>
                </a:lnTo>
                <a:cubicBezTo>
                  <a:pt x="3697765" y="1559472"/>
                  <a:pt x="3691953" y="1556564"/>
                  <a:pt x="3686140" y="1556564"/>
                </a:cubicBezTo>
                <a:cubicBezTo>
                  <a:pt x="3691953" y="1568198"/>
                  <a:pt x="3691953" y="1576924"/>
                  <a:pt x="3706485" y="1579832"/>
                </a:cubicBezTo>
                <a:cubicBezTo>
                  <a:pt x="3709392" y="1579832"/>
                  <a:pt x="3712297" y="1585650"/>
                  <a:pt x="3715204" y="1588558"/>
                </a:cubicBezTo>
                <a:cubicBezTo>
                  <a:pt x="3715204" y="1591467"/>
                  <a:pt x="3709392" y="1594376"/>
                  <a:pt x="3709392" y="1597284"/>
                </a:cubicBezTo>
                <a:cubicBezTo>
                  <a:pt x="3715204" y="1617644"/>
                  <a:pt x="3721017" y="1640914"/>
                  <a:pt x="3726829" y="1661274"/>
                </a:cubicBezTo>
                <a:cubicBezTo>
                  <a:pt x="3726829" y="1664182"/>
                  <a:pt x="3726829" y="1664182"/>
                  <a:pt x="3723924" y="1664182"/>
                </a:cubicBezTo>
                <a:cubicBezTo>
                  <a:pt x="3721017" y="1658366"/>
                  <a:pt x="3718111" y="1655457"/>
                  <a:pt x="3712297" y="1646731"/>
                </a:cubicBezTo>
                <a:cubicBezTo>
                  <a:pt x="3723924" y="1678725"/>
                  <a:pt x="3735549" y="1704904"/>
                  <a:pt x="3744268" y="1733989"/>
                </a:cubicBezTo>
                <a:cubicBezTo>
                  <a:pt x="3747174" y="1733989"/>
                  <a:pt x="3747174" y="1733989"/>
                  <a:pt x="3750081" y="1733989"/>
                </a:cubicBezTo>
                <a:cubicBezTo>
                  <a:pt x="3752987" y="1728172"/>
                  <a:pt x="3755893" y="1725263"/>
                  <a:pt x="3755893" y="1719446"/>
                </a:cubicBezTo>
                <a:cubicBezTo>
                  <a:pt x="3758800" y="1725263"/>
                  <a:pt x="3761706" y="1731081"/>
                  <a:pt x="3764613" y="1736898"/>
                </a:cubicBezTo>
                <a:cubicBezTo>
                  <a:pt x="3758800" y="1751441"/>
                  <a:pt x="3755893" y="1763076"/>
                  <a:pt x="3750081" y="1777618"/>
                </a:cubicBezTo>
                <a:cubicBezTo>
                  <a:pt x="3750081" y="1777618"/>
                  <a:pt x="3750081" y="1777618"/>
                  <a:pt x="3750081" y="1774710"/>
                </a:cubicBezTo>
                <a:cubicBezTo>
                  <a:pt x="3750081" y="1771801"/>
                  <a:pt x="3750081" y="1765984"/>
                  <a:pt x="3750081" y="1757259"/>
                </a:cubicBezTo>
                <a:cubicBezTo>
                  <a:pt x="3747174" y="1763076"/>
                  <a:pt x="3747174" y="1765984"/>
                  <a:pt x="3744268" y="1768893"/>
                </a:cubicBezTo>
                <a:cubicBezTo>
                  <a:pt x="3738456" y="1739807"/>
                  <a:pt x="3738456" y="1739807"/>
                  <a:pt x="3726829" y="1736898"/>
                </a:cubicBezTo>
                <a:cubicBezTo>
                  <a:pt x="3723924" y="1725263"/>
                  <a:pt x="3723924" y="1713629"/>
                  <a:pt x="3721017" y="1701995"/>
                </a:cubicBezTo>
                <a:cubicBezTo>
                  <a:pt x="3723924" y="1704904"/>
                  <a:pt x="3726829" y="1710721"/>
                  <a:pt x="3729736" y="1713629"/>
                </a:cubicBezTo>
                <a:cubicBezTo>
                  <a:pt x="3718111" y="1678725"/>
                  <a:pt x="3706485" y="1646731"/>
                  <a:pt x="3697765" y="1611827"/>
                </a:cubicBezTo>
                <a:cubicBezTo>
                  <a:pt x="3674515" y="1635096"/>
                  <a:pt x="3674515" y="1638005"/>
                  <a:pt x="3694860" y="1664182"/>
                </a:cubicBezTo>
                <a:cubicBezTo>
                  <a:pt x="3697765" y="1664182"/>
                  <a:pt x="3697765" y="1669999"/>
                  <a:pt x="3700672" y="1672908"/>
                </a:cubicBezTo>
                <a:cubicBezTo>
                  <a:pt x="3700672" y="1675817"/>
                  <a:pt x="3703579" y="1678725"/>
                  <a:pt x="3706485" y="1678725"/>
                </a:cubicBezTo>
                <a:cubicBezTo>
                  <a:pt x="3712297" y="1687451"/>
                  <a:pt x="3715204" y="1693269"/>
                  <a:pt x="3721017" y="1701995"/>
                </a:cubicBezTo>
                <a:cubicBezTo>
                  <a:pt x="3721017" y="1728172"/>
                  <a:pt x="3721017" y="1757259"/>
                  <a:pt x="3721017" y="1783436"/>
                </a:cubicBezTo>
                <a:cubicBezTo>
                  <a:pt x="3715204" y="1783436"/>
                  <a:pt x="3712297" y="1783436"/>
                  <a:pt x="3706485" y="1786345"/>
                </a:cubicBezTo>
                <a:cubicBezTo>
                  <a:pt x="3709392" y="1795071"/>
                  <a:pt x="3712297" y="1803797"/>
                  <a:pt x="3715204" y="1818339"/>
                </a:cubicBezTo>
                <a:cubicBezTo>
                  <a:pt x="3718111" y="1809614"/>
                  <a:pt x="3721017" y="1806705"/>
                  <a:pt x="3723924" y="1800888"/>
                </a:cubicBezTo>
                <a:cubicBezTo>
                  <a:pt x="3723924" y="1806705"/>
                  <a:pt x="3723924" y="1809614"/>
                  <a:pt x="3723924" y="1812523"/>
                </a:cubicBezTo>
                <a:cubicBezTo>
                  <a:pt x="3729736" y="1812523"/>
                  <a:pt x="3732643" y="1809614"/>
                  <a:pt x="3738456" y="1806705"/>
                </a:cubicBezTo>
                <a:cubicBezTo>
                  <a:pt x="3735549" y="1812523"/>
                  <a:pt x="3732643" y="1818339"/>
                  <a:pt x="3732643" y="1824156"/>
                </a:cubicBezTo>
                <a:cubicBezTo>
                  <a:pt x="3732643" y="1824156"/>
                  <a:pt x="3735549" y="1824156"/>
                  <a:pt x="3735549" y="1824156"/>
                </a:cubicBezTo>
                <a:cubicBezTo>
                  <a:pt x="3738456" y="1818339"/>
                  <a:pt x="3741361" y="1812523"/>
                  <a:pt x="3744268" y="1800888"/>
                </a:cubicBezTo>
                <a:cubicBezTo>
                  <a:pt x="3747174" y="1812523"/>
                  <a:pt x="3750081" y="1821248"/>
                  <a:pt x="3755893" y="1832882"/>
                </a:cubicBezTo>
                <a:cubicBezTo>
                  <a:pt x="3755893" y="1821248"/>
                  <a:pt x="3755893" y="1815431"/>
                  <a:pt x="3755893" y="1809614"/>
                </a:cubicBezTo>
                <a:cubicBezTo>
                  <a:pt x="3755893" y="1809614"/>
                  <a:pt x="3758800" y="1809614"/>
                  <a:pt x="3758800" y="1809614"/>
                </a:cubicBezTo>
                <a:cubicBezTo>
                  <a:pt x="3758800" y="1824156"/>
                  <a:pt x="3758800" y="1835791"/>
                  <a:pt x="3758800" y="1850334"/>
                </a:cubicBezTo>
                <a:cubicBezTo>
                  <a:pt x="3758800" y="1850334"/>
                  <a:pt x="3761706" y="1850334"/>
                  <a:pt x="3761706" y="1850334"/>
                </a:cubicBezTo>
                <a:cubicBezTo>
                  <a:pt x="3764613" y="1844517"/>
                  <a:pt x="3764613" y="1841608"/>
                  <a:pt x="3767519" y="1835791"/>
                </a:cubicBezTo>
                <a:cubicBezTo>
                  <a:pt x="3767519" y="1844517"/>
                  <a:pt x="3770425" y="1853243"/>
                  <a:pt x="3770425" y="1861969"/>
                </a:cubicBezTo>
                <a:cubicBezTo>
                  <a:pt x="3770425" y="1864878"/>
                  <a:pt x="3770425" y="1870695"/>
                  <a:pt x="3767519" y="1876512"/>
                </a:cubicBezTo>
                <a:cubicBezTo>
                  <a:pt x="3764613" y="1891055"/>
                  <a:pt x="3764613" y="1905598"/>
                  <a:pt x="3761706" y="1923050"/>
                </a:cubicBezTo>
                <a:cubicBezTo>
                  <a:pt x="3779145" y="1905598"/>
                  <a:pt x="3767519" y="1891055"/>
                  <a:pt x="3767519" y="1876512"/>
                </a:cubicBezTo>
                <a:cubicBezTo>
                  <a:pt x="3770425" y="1879420"/>
                  <a:pt x="3773332" y="1882329"/>
                  <a:pt x="3776238" y="1888146"/>
                </a:cubicBezTo>
                <a:cubicBezTo>
                  <a:pt x="3779145" y="1882329"/>
                  <a:pt x="3782051" y="1876512"/>
                  <a:pt x="3784957" y="1870695"/>
                </a:cubicBezTo>
                <a:cubicBezTo>
                  <a:pt x="3787864" y="1870695"/>
                  <a:pt x="3793677" y="1873603"/>
                  <a:pt x="3796583" y="1873603"/>
                </a:cubicBezTo>
                <a:cubicBezTo>
                  <a:pt x="3796583" y="1882329"/>
                  <a:pt x="3793677" y="1888146"/>
                  <a:pt x="3793677" y="1896872"/>
                </a:cubicBezTo>
                <a:cubicBezTo>
                  <a:pt x="3793677" y="1896872"/>
                  <a:pt x="3793677" y="1896872"/>
                  <a:pt x="3790770" y="1896872"/>
                </a:cubicBezTo>
                <a:cubicBezTo>
                  <a:pt x="3790770" y="1893964"/>
                  <a:pt x="3787864" y="1891055"/>
                  <a:pt x="3787864" y="1885238"/>
                </a:cubicBezTo>
                <a:cubicBezTo>
                  <a:pt x="3784957" y="1885238"/>
                  <a:pt x="3784957" y="1888146"/>
                  <a:pt x="3782051" y="1888146"/>
                </a:cubicBezTo>
                <a:cubicBezTo>
                  <a:pt x="3779145" y="1905598"/>
                  <a:pt x="3779145" y="1923050"/>
                  <a:pt x="3776238" y="1937593"/>
                </a:cubicBezTo>
                <a:cubicBezTo>
                  <a:pt x="3767519" y="1946319"/>
                  <a:pt x="3758800" y="1952136"/>
                  <a:pt x="3752987" y="1957954"/>
                </a:cubicBezTo>
                <a:cubicBezTo>
                  <a:pt x="3752987" y="1952136"/>
                  <a:pt x="3750081" y="1943410"/>
                  <a:pt x="3747174" y="1934684"/>
                </a:cubicBezTo>
                <a:cubicBezTo>
                  <a:pt x="3747174" y="1934684"/>
                  <a:pt x="3747174" y="1934684"/>
                  <a:pt x="3744268" y="1934684"/>
                </a:cubicBezTo>
                <a:cubicBezTo>
                  <a:pt x="3744268" y="1940502"/>
                  <a:pt x="3744268" y="1943410"/>
                  <a:pt x="3741361" y="1946319"/>
                </a:cubicBezTo>
                <a:cubicBezTo>
                  <a:pt x="3741361" y="1946319"/>
                  <a:pt x="3738456" y="1946319"/>
                  <a:pt x="3738456" y="1946319"/>
                </a:cubicBezTo>
                <a:cubicBezTo>
                  <a:pt x="3735549" y="1934684"/>
                  <a:pt x="3735549" y="1923050"/>
                  <a:pt x="3732643" y="1911416"/>
                </a:cubicBezTo>
                <a:cubicBezTo>
                  <a:pt x="3744268" y="1908507"/>
                  <a:pt x="3744268" y="1888146"/>
                  <a:pt x="3732643" y="1867786"/>
                </a:cubicBezTo>
                <a:cubicBezTo>
                  <a:pt x="3729736" y="1882329"/>
                  <a:pt x="3729736" y="1893964"/>
                  <a:pt x="3726829" y="1905598"/>
                </a:cubicBezTo>
                <a:cubicBezTo>
                  <a:pt x="3726829" y="1902690"/>
                  <a:pt x="3723924" y="1899781"/>
                  <a:pt x="3723924" y="1896872"/>
                </a:cubicBezTo>
                <a:cubicBezTo>
                  <a:pt x="3723924" y="1911416"/>
                  <a:pt x="3726829" y="1925958"/>
                  <a:pt x="3721017" y="1937593"/>
                </a:cubicBezTo>
                <a:cubicBezTo>
                  <a:pt x="3715204" y="1952136"/>
                  <a:pt x="3712297" y="1966680"/>
                  <a:pt x="3712297" y="1981222"/>
                </a:cubicBezTo>
                <a:cubicBezTo>
                  <a:pt x="3706485" y="1987039"/>
                  <a:pt x="3700672" y="1989948"/>
                  <a:pt x="3694860" y="1992857"/>
                </a:cubicBezTo>
                <a:cubicBezTo>
                  <a:pt x="3706485" y="2016126"/>
                  <a:pt x="3706485" y="2016126"/>
                  <a:pt x="3721017" y="2013218"/>
                </a:cubicBezTo>
                <a:cubicBezTo>
                  <a:pt x="3718111" y="2019035"/>
                  <a:pt x="3712297" y="2024852"/>
                  <a:pt x="3712297" y="2030669"/>
                </a:cubicBezTo>
                <a:cubicBezTo>
                  <a:pt x="3709392" y="2039395"/>
                  <a:pt x="3709392" y="2045212"/>
                  <a:pt x="3709392" y="2053938"/>
                </a:cubicBezTo>
                <a:cubicBezTo>
                  <a:pt x="3709392" y="2059755"/>
                  <a:pt x="3709392" y="2068481"/>
                  <a:pt x="3709392" y="2074298"/>
                </a:cubicBezTo>
                <a:cubicBezTo>
                  <a:pt x="3712297" y="2074298"/>
                  <a:pt x="3712297" y="2074298"/>
                  <a:pt x="3712297" y="2074298"/>
                </a:cubicBezTo>
                <a:cubicBezTo>
                  <a:pt x="3712297" y="2071390"/>
                  <a:pt x="3712297" y="2068481"/>
                  <a:pt x="3715204" y="2065573"/>
                </a:cubicBezTo>
                <a:cubicBezTo>
                  <a:pt x="3721017" y="2068481"/>
                  <a:pt x="3723924" y="2085932"/>
                  <a:pt x="3718111" y="2109202"/>
                </a:cubicBezTo>
                <a:cubicBezTo>
                  <a:pt x="3721017" y="2106293"/>
                  <a:pt x="3723924" y="2106293"/>
                  <a:pt x="3726829" y="2106293"/>
                </a:cubicBezTo>
                <a:cubicBezTo>
                  <a:pt x="3729736" y="2126653"/>
                  <a:pt x="3741361" y="2144105"/>
                  <a:pt x="3735549" y="2164466"/>
                </a:cubicBezTo>
                <a:cubicBezTo>
                  <a:pt x="3735549" y="2164466"/>
                  <a:pt x="3735549" y="2167375"/>
                  <a:pt x="3735549" y="2167375"/>
                </a:cubicBezTo>
                <a:cubicBezTo>
                  <a:pt x="3738456" y="2170283"/>
                  <a:pt x="3738456" y="2170283"/>
                  <a:pt x="3741361" y="2170283"/>
                </a:cubicBezTo>
                <a:cubicBezTo>
                  <a:pt x="3744268" y="2155740"/>
                  <a:pt x="3750081" y="2138288"/>
                  <a:pt x="3752987" y="2123745"/>
                </a:cubicBezTo>
                <a:cubicBezTo>
                  <a:pt x="3755893" y="2129562"/>
                  <a:pt x="3758800" y="2135379"/>
                  <a:pt x="3761706" y="2141196"/>
                </a:cubicBezTo>
                <a:cubicBezTo>
                  <a:pt x="3764613" y="2135379"/>
                  <a:pt x="3761706" y="2123745"/>
                  <a:pt x="3779145" y="2129562"/>
                </a:cubicBezTo>
                <a:cubicBezTo>
                  <a:pt x="3776238" y="2123745"/>
                  <a:pt x="3773332" y="2117928"/>
                  <a:pt x="3770425" y="2115019"/>
                </a:cubicBezTo>
                <a:cubicBezTo>
                  <a:pt x="3770425" y="2112111"/>
                  <a:pt x="3770425" y="2103385"/>
                  <a:pt x="3770425" y="2103385"/>
                </a:cubicBezTo>
                <a:cubicBezTo>
                  <a:pt x="3784957" y="2097567"/>
                  <a:pt x="3779145" y="2085932"/>
                  <a:pt x="3779145" y="2077207"/>
                </a:cubicBezTo>
                <a:cubicBezTo>
                  <a:pt x="3782051" y="2065573"/>
                  <a:pt x="3784957" y="2051029"/>
                  <a:pt x="3787864" y="2039395"/>
                </a:cubicBezTo>
                <a:cubicBezTo>
                  <a:pt x="3787864" y="2036486"/>
                  <a:pt x="3796583" y="2033577"/>
                  <a:pt x="3799489" y="2033577"/>
                </a:cubicBezTo>
                <a:cubicBezTo>
                  <a:pt x="3802396" y="2030669"/>
                  <a:pt x="3805302" y="2036486"/>
                  <a:pt x="3805302" y="2039395"/>
                </a:cubicBezTo>
                <a:cubicBezTo>
                  <a:pt x="3805302" y="2051029"/>
                  <a:pt x="3808209" y="2068481"/>
                  <a:pt x="3802396" y="2080115"/>
                </a:cubicBezTo>
                <a:cubicBezTo>
                  <a:pt x="3793677" y="2091750"/>
                  <a:pt x="3802396" y="2097567"/>
                  <a:pt x="3799489" y="2109202"/>
                </a:cubicBezTo>
                <a:cubicBezTo>
                  <a:pt x="3802396" y="2109202"/>
                  <a:pt x="3802396" y="2109202"/>
                  <a:pt x="3802396" y="2109202"/>
                </a:cubicBezTo>
                <a:cubicBezTo>
                  <a:pt x="3808209" y="2097567"/>
                  <a:pt x="3814021" y="2085932"/>
                  <a:pt x="3816928" y="2077207"/>
                </a:cubicBezTo>
                <a:cubicBezTo>
                  <a:pt x="3819834" y="2077207"/>
                  <a:pt x="3822741" y="2077207"/>
                  <a:pt x="3822741" y="2077207"/>
                </a:cubicBezTo>
                <a:cubicBezTo>
                  <a:pt x="3822741" y="2068481"/>
                  <a:pt x="3822741" y="2059755"/>
                  <a:pt x="3816928" y="2053938"/>
                </a:cubicBezTo>
                <a:cubicBezTo>
                  <a:pt x="3808209" y="2042303"/>
                  <a:pt x="3814021" y="2033577"/>
                  <a:pt x="3816928" y="2024852"/>
                </a:cubicBezTo>
                <a:cubicBezTo>
                  <a:pt x="3816928" y="2027760"/>
                  <a:pt x="3819834" y="2033577"/>
                  <a:pt x="3819834" y="2036486"/>
                </a:cubicBezTo>
                <a:cubicBezTo>
                  <a:pt x="3828553" y="2036486"/>
                  <a:pt x="3837272" y="2036486"/>
                  <a:pt x="3845992" y="2036486"/>
                </a:cubicBezTo>
                <a:cubicBezTo>
                  <a:pt x="3845992" y="2045212"/>
                  <a:pt x="3843085" y="2053938"/>
                  <a:pt x="3840179" y="2062664"/>
                </a:cubicBezTo>
                <a:cubicBezTo>
                  <a:pt x="3845992" y="2059755"/>
                  <a:pt x="3845992" y="2059755"/>
                  <a:pt x="3851804" y="2059755"/>
                </a:cubicBezTo>
                <a:cubicBezTo>
                  <a:pt x="3848898" y="2074298"/>
                  <a:pt x="3845992" y="2088841"/>
                  <a:pt x="3843085" y="2103385"/>
                </a:cubicBezTo>
                <a:cubicBezTo>
                  <a:pt x="3840179" y="2103385"/>
                  <a:pt x="3837272" y="2100476"/>
                  <a:pt x="3834366" y="2100476"/>
                </a:cubicBezTo>
                <a:cubicBezTo>
                  <a:pt x="3834366" y="2109202"/>
                  <a:pt x="3834366" y="2117928"/>
                  <a:pt x="3831460" y="2123745"/>
                </a:cubicBezTo>
                <a:cubicBezTo>
                  <a:pt x="3825647" y="2132470"/>
                  <a:pt x="3816928" y="2144105"/>
                  <a:pt x="3822741" y="2158648"/>
                </a:cubicBezTo>
                <a:cubicBezTo>
                  <a:pt x="3825647" y="2161557"/>
                  <a:pt x="3819834" y="2170283"/>
                  <a:pt x="3819834" y="2179008"/>
                </a:cubicBezTo>
                <a:cubicBezTo>
                  <a:pt x="3816928" y="2170283"/>
                  <a:pt x="3814021" y="2161557"/>
                  <a:pt x="3811115" y="2155740"/>
                </a:cubicBezTo>
                <a:cubicBezTo>
                  <a:pt x="3811115" y="2152831"/>
                  <a:pt x="3808209" y="2152831"/>
                  <a:pt x="3808209" y="2152831"/>
                </a:cubicBezTo>
                <a:cubicBezTo>
                  <a:pt x="3805302" y="2164466"/>
                  <a:pt x="3799489" y="2173191"/>
                  <a:pt x="3796583" y="2184826"/>
                </a:cubicBezTo>
                <a:cubicBezTo>
                  <a:pt x="3796583" y="2184826"/>
                  <a:pt x="3796583" y="2184826"/>
                  <a:pt x="3793677" y="2184826"/>
                </a:cubicBezTo>
                <a:cubicBezTo>
                  <a:pt x="3793677" y="2179008"/>
                  <a:pt x="3793677" y="2173191"/>
                  <a:pt x="3796583" y="2167375"/>
                </a:cubicBezTo>
                <a:cubicBezTo>
                  <a:pt x="3793677" y="2167375"/>
                  <a:pt x="3793677" y="2167375"/>
                  <a:pt x="3793677" y="2167375"/>
                </a:cubicBezTo>
                <a:cubicBezTo>
                  <a:pt x="3787864" y="2176100"/>
                  <a:pt x="3782051" y="2184826"/>
                  <a:pt x="3779145" y="2196460"/>
                </a:cubicBezTo>
                <a:cubicBezTo>
                  <a:pt x="3776238" y="2196460"/>
                  <a:pt x="3776238" y="2193552"/>
                  <a:pt x="3773332" y="2193552"/>
                </a:cubicBezTo>
                <a:cubicBezTo>
                  <a:pt x="3773332" y="2184826"/>
                  <a:pt x="3770425" y="2176100"/>
                  <a:pt x="3770425" y="2167375"/>
                </a:cubicBezTo>
                <a:cubicBezTo>
                  <a:pt x="3758800" y="2196460"/>
                  <a:pt x="3752987" y="2225547"/>
                  <a:pt x="3755893" y="2257542"/>
                </a:cubicBezTo>
                <a:cubicBezTo>
                  <a:pt x="3755893" y="2260450"/>
                  <a:pt x="3758800" y="2260450"/>
                  <a:pt x="3758800" y="2260450"/>
                </a:cubicBezTo>
                <a:cubicBezTo>
                  <a:pt x="3764613" y="2248816"/>
                  <a:pt x="3767519" y="2237181"/>
                  <a:pt x="3770425" y="2222638"/>
                </a:cubicBezTo>
                <a:cubicBezTo>
                  <a:pt x="3770425" y="2225547"/>
                  <a:pt x="3770425" y="2225547"/>
                  <a:pt x="3773332" y="2225547"/>
                </a:cubicBezTo>
                <a:cubicBezTo>
                  <a:pt x="3770425" y="2242998"/>
                  <a:pt x="3767519" y="2263359"/>
                  <a:pt x="3761706" y="2283719"/>
                </a:cubicBezTo>
                <a:cubicBezTo>
                  <a:pt x="3758800" y="2274993"/>
                  <a:pt x="3755893" y="2269176"/>
                  <a:pt x="3752987" y="2260450"/>
                </a:cubicBezTo>
                <a:cubicBezTo>
                  <a:pt x="3735549" y="2280810"/>
                  <a:pt x="3752987" y="2306988"/>
                  <a:pt x="3735549" y="2324440"/>
                </a:cubicBezTo>
                <a:cubicBezTo>
                  <a:pt x="3735549" y="2292445"/>
                  <a:pt x="3735549" y="2260450"/>
                  <a:pt x="3735549" y="2228455"/>
                </a:cubicBezTo>
                <a:cubicBezTo>
                  <a:pt x="3735549" y="2228455"/>
                  <a:pt x="3732643" y="2228455"/>
                  <a:pt x="3732643" y="2228455"/>
                </a:cubicBezTo>
                <a:cubicBezTo>
                  <a:pt x="3729736" y="2237181"/>
                  <a:pt x="3726829" y="2245907"/>
                  <a:pt x="3726829" y="2251724"/>
                </a:cubicBezTo>
                <a:cubicBezTo>
                  <a:pt x="3732643" y="2269176"/>
                  <a:pt x="3715204" y="2274993"/>
                  <a:pt x="3715204" y="2286627"/>
                </a:cubicBezTo>
                <a:cubicBezTo>
                  <a:pt x="3715204" y="2286627"/>
                  <a:pt x="3715204" y="2286627"/>
                  <a:pt x="3712297" y="2289536"/>
                </a:cubicBezTo>
                <a:cubicBezTo>
                  <a:pt x="3709392" y="2295353"/>
                  <a:pt x="3703579" y="2301171"/>
                  <a:pt x="3703579" y="2309897"/>
                </a:cubicBezTo>
                <a:cubicBezTo>
                  <a:pt x="3703579" y="2321532"/>
                  <a:pt x="3709392" y="2333165"/>
                  <a:pt x="3709392" y="2347709"/>
                </a:cubicBezTo>
                <a:cubicBezTo>
                  <a:pt x="3694860" y="2362252"/>
                  <a:pt x="3706485" y="2414607"/>
                  <a:pt x="3726829" y="2423333"/>
                </a:cubicBezTo>
                <a:cubicBezTo>
                  <a:pt x="3721017" y="2429150"/>
                  <a:pt x="3715204" y="2434967"/>
                  <a:pt x="3709392" y="2440784"/>
                </a:cubicBezTo>
                <a:cubicBezTo>
                  <a:pt x="3709392" y="2437876"/>
                  <a:pt x="3706485" y="2432059"/>
                  <a:pt x="3706485" y="2426242"/>
                </a:cubicBezTo>
                <a:cubicBezTo>
                  <a:pt x="3703579" y="2432059"/>
                  <a:pt x="3700672" y="2434967"/>
                  <a:pt x="3700672" y="2437876"/>
                </a:cubicBezTo>
                <a:cubicBezTo>
                  <a:pt x="3694860" y="2434967"/>
                  <a:pt x="3691953" y="2432059"/>
                  <a:pt x="3691953" y="2432059"/>
                </a:cubicBezTo>
                <a:cubicBezTo>
                  <a:pt x="3665796" y="2452419"/>
                  <a:pt x="3662889" y="2481505"/>
                  <a:pt x="3654170" y="2504774"/>
                </a:cubicBezTo>
                <a:cubicBezTo>
                  <a:pt x="3657076" y="2507683"/>
                  <a:pt x="3659983" y="2507683"/>
                  <a:pt x="3662889" y="2507683"/>
                </a:cubicBezTo>
                <a:cubicBezTo>
                  <a:pt x="3659983" y="2510592"/>
                  <a:pt x="3659983" y="2513500"/>
                  <a:pt x="3657076" y="2513500"/>
                </a:cubicBezTo>
                <a:cubicBezTo>
                  <a:pt x="3639638" y="2516409"/>
                  <a:pt x="3651264" y="2536769"/>
                  <a:pt x="3639638" y="2542586"/>
                </a:cubicBezTo>
                <a:cubicBezTo>
                  <a:pt x="3645451" y="2551312"/>
                  <a:pt x="3636732" y="2560038"/>
                  <a:pt x="3636732" y="2568764"/>
                </a:cubicBezTo>
                <a:cubicBezTo>
                  <a:pt x="3636732" y="2580399"/>
                  <a:pt x="3633825" y="2594941"/>
                  <a:pt x="3639638" y="2603667"/>
                </a:cubicBezTo>
                <a:cubicBezTo>
                  <a:pt x="3645451" y="2615302"/>
                  <a:pt x="3651264" y="2626937"/>
                  <a:pt x="3645451" y="2638571"/>
                </a:cubicBezTo>
                <a:cubicBezTo>
                  <a:pt x="3642544" y="2650205"/>
                  <a:pt x="3645451" y="2664749"/>
                  <a:pt x="3636732" y="2670566"/>
                </a:cubicBezTo>
                <a:cubicBezTo>
                  <a:pt x="3625106" y="2682201"/>
                  <a:pt x="3630919" y="2696743"/>
                  <a:pt x="3625106" y="2708378"/>
                </a:cubicBezTo>
                <a:cubicBezTo>
                  <a:pt x="3625106" y="2708378"/>
                  <a:pt x="3625106" y="2711287"/>
                  <a:pt x="3628012" y="2714195"/>
                </a:cubicBezTo>
                <a:cubicBezTo>
                  <a:pt x="3630919" y="2708378"/>
                  <a:pt x="3633825" y="2705469"/>
                  <a:pt x="3636732" y="2702560"/>
                </a:cubicBezTo>
                <a:cubicBezTo>
                  <a:pt x="3636732" y="2705469"/>
                  <a:pt x="3639638" y="2705469"/>
                  <a:pt x="3639638" y="2711287"/>
                </a:cubicBezTo>
                <a:cubicBezTo>
                  <a:pt x="3651264" y="2673475"/>
                  <a:pt x="3662889" y="2641479"/>
                  <a:pt x="3677421" y="2609485"/>
                </a:cubicBezTo>
                <a:cubicBezTo>
                  <a:pt x="3677421" y="2609485"/>
                  <a:pt x="3680328" y="2609485"/>
                  <a:pt x="3680328" y="2612393"/>
                </a:cubicBezTo>
                <a:cubicBezTo>
                  <a:pt x="3683234" y="2612393"/>
                  <a:pt x="3686140" y="2609485"/>
                  <a:pt x="3689047" y="2609485"/>
                </a:cubicBezTo>
                <a:cubicBezTo>
                  <a:pt x="3686140" y="2621119"/>
                  <a:pt x="3689047" y="2632754"/>
                  <a:pt x="3697765" y="2632754"/>
                </a:cubicBezTo>
                <a:cubicBezTo>
                  <a:pt x="3700672" y="2641479"/>
                  <a:pt x="3706485" y="2647297"/>
                  <a:pt x="3706485" y="2653114"/>
                </a:cubicBezTo>
                <a:cubicBezTo>
                  <a:pt x="3706485" y="2658931"/>
                  <a:pt x="3700672" y="2664749"/>
                  <a:pt x="3700672" y="2670566"/>
                </a:cubicBezTo>
                <a:cubicBezTo>
                  <a:pt x="3697765" y="2682201"/>
                  <a:pt x="3694860" y="2690926"/>
                  <a:pt x="3694860" y="2699652"/>
                </a:cubicBezTo>
                <a:cubicBezTo>
                  <a:pt x="3694860" y="2705469"/>
                  <a:pt x="3694860" y="2708378"/>
                  <a:pt x="3694860" y="2714195"/>
                </a:cubicBezTo>
                <a:cubicBezTo>
                  <a:pt x="3697765" y="2725830"/>
                  <a:pt x="3694860" y="2731647"/>
                  <a:pt x="3683234" y="2737464"/>
                </a:cubicBezTo>
                <a:cubicBezTo>
                  <a:pt x="3683234" y="2734556"/>
                  <a:pt x="3683234" y="2728739"/>
                  <a:pt x="3683234" y="2720013"/>
                </a:cubicBezTo>
                <a:cubicBezTo>
                  <a:pt x="3671608" y="2743281"/>
                  <a:pt x="3659983" y="2763642"/>
                  <a:pt x="3651264" y="2781094"/>
                </a:cubicBezTo>
                <a:cubicBezTo>
                  <a:pt x="3648357" y="2789819"/>
                  <a:pt x="3639638" y="2795636"/>
                  <a:pt x="3639638" y="2801454"/>
                </a:cubicBezTo>
                <a:cubicBezTo>
                  <a:pt x="3636732" y="2827632"/>
                  <a:pt x="3604761" y="2833449"/>
                  <a:pt x="3598949" y="2856717"/>
                </a:cubicBezTo>
                <a:cubicBezTo>
                  <a:pt x="3590229" y="2853809"/>
                  <a:pt x="3590229" y="2856717"/>
                  <a:pt x="3593136" y="2862535"/>
                </a:cubicBezTo>
                <a:cubicBezTo>
                  <a:pt x="3593136" y="2865444"/>
                  <a:pt x="3590229" y="2868352"/>
                  <a:pt x="3590229" y="2868352"/>
                </a:cubicBezTo>
                <a:cubicBezTo>
                  <a:pt x="3581510" y="2879987"/>
                  <a:pt x="3569885" y="2888713"/>
                  <a:pt x="3561165" y="2897438"/>
                </a:cubicBezTo>
                <a:cubicBezTo>
                  <a:pt x="3558259" y="2903255"/>
                  <a:pt x="3552447" y="2911981"/>
                  <a:pt x="3552447" y="2914890"/>
                </a:cubicBezTo>
                <a:cubicBezTo>
                  <a:pt x="3555353" y="2926525"/>
                  <a:pt x="3546633" y="2932342"/>
                  <a:pt x="3540821" y="2938159"/>
                </a:cubicBezTo>
                <a:cubicBezTo>
                  <a:pt x="3535008" y="2941068"/>
                  <a:pt x="3529195" y="2941068"/>
                  <a:pt x="3526289" y="2943976"/>
                </a:cubicBezTo>
                <a:cubicBezTo>
                  <a:pt x="3508851" y="2961428"/>
                  <a:pt x="3494319" y="2978880"/>
                  <a:pt x="3482693" y="2999240"/>
                </a:cubicBezTo>
                <a:cubicBezTo>
                  <a:pt x="3473974" y="3013783"/>
                  <a:pt x="3468161" y="3028327"/>
                  <a:pt x="3462348" y="3045778"/>
                </a:cubicBezTo>
                <a:cubicBezTo>
                  <a:pt x="3462348" y="3045778"/>
                  <a:pt x="3465255" y="3048687"/>
                  <a:pt x="3465255" y="3048687"/>
                </a:cubicBezTo>
                <a:cubicBezTo>
                  <a:pt x="3468161" y="3042870"/>
                  <a:pt x="3471068" y="3034144"/>
                  <a:pt x="3473974" y="3034144"/>
                </a:cubicBezTo>
                <a:cubicBezTo>
                  <a:pt x="3491412" y="3042870"/>
                  <a:pt x="3491412" y="3025418"/>
                  <a:pt x="3497225" y="3016692"/>
                </a:cubicBezTo>
                <a:cubicBezTo>
                  <a:pt x="3505944" y="3002148"/>
                  <a:pt x="3511757" y="2987606"/>
                  <a:pt x="3517570" y="2973063"/>
                </a:cubicBezTo>
                <a:cubicBezTo>
                  <a:pt x="3520476" y="2973063"/>
                  <a:pt x="3520476" y="2973063"/>
                  <a:pt x="3520476" y="2973063"/>
                </a:cubicBezTo>
                <a:cubicBezTo>
                  <a:pt x="3517570" y="2984697"/>
                  <a:pt x="3511757" y="2999240"/>
                  <a:pt x="3505944" y="3010874"/>
                </a:cubicBezTo>
                <a:cubicBezTo>
                  <a:pt x="3508851" y="3007966"/>
                  <a:pt x="3511757" y="3007966"/>
                  <a:pt x="3514664" y="3007966"/>
                </a:cubicBezTo>
                <a:cubicBezTo>
                  <a:pt x="3511757" y="3013783"/>
                  <a:pt x="3508851" y="3016692"/>
                  <a:pt x="3505944" y="3022509"/>
                </a:cubicBezTo>
                <a:cubicBezTo>
                  <a:pt x="3500132" y="3028327"/>
                  <a:pt x="3497225" y="3034144"/>
                  <a:pt x="3491412" y="3039961"/>
                </a:cubicBezTo>
                <a:cubicBezTo>
                  <a:pt x="3482693" y="3048687"/>
                  <a:pt x="3491412" y="3054504"/>
                  <a:pt x="3491412" y="3063230"/>
                </a:cubicBezTo>
                <a:cubicBezTo>
                  <a:pt x="3505944" y="3051595"/>
                  <a:pt x="3514664" y="3039961"/>
                  <a:pt x="3526289" y="3028327"/>
                </a:cubicBezTo>
                <a:cubicBezTo>
                  <a:pt x="3526289" y="3028327"/>
                  <a:pt x="3523383" y="3028327"/>
                  <a:pt x="3523383" y="3025418"/>
                </a:cubicBezTo>
                <a:cubicBezTo>
                  <a:pt x="3520476" y="3031235"/>
                  <a:pt x="3514664" y="3037053"/>
                  <a:pt x="3511757" y="3039961"/>
                </a:cubicBezTo>
                <a:cubicBezTo>
                  <a:pt x="3505944" y="3045778"/>
                  <a:pt x="3503038" y="3048687"/>
                  <a:pt x="3497225" y="3051595"/>
                </a:cubicBezTo>
                <a:cubicBezTo>
                  <a:pt x="3497225" y="3051595"/>
                  <a:pt x="3497225" y="3048687"/>
                  <a:pt x="3494319" y="3048687"/>
                </a:cubicBezTo>
                <a:cubicBezTo>
                  <a:pt x="3500132" y="3045778"/>
                  <a:pt x="3505944" y="3039961"/>
                  <a:pt x="3511757" y="3037053"/>
                </a:cubicBezTo>
                <a:cubicBezTo>
                  <a:pt x="3508851" y="3037053"/>
                  <a:pt x="3508851" y="3034144"/>
                  <a:pt x="3508851" y="3034144"/>
                </a:cubicBezTo>
                <a:cubicBezTo>
                  <a:pt x="3505944" y="3034144"/>
                  <a:pt x="3503038" y="3037053"/>
                  <a:pt x="3500132" y="3037053"/>
                </a:cubicBezTo>
                <a:cubicBezTo>
                  <a:pt x="3505944" y="3028327"/>
                  <a:pt x="3511757" y="3022509"/>
                  <a:pt x="3520476" y="3016692"/>
                </a:cubicBezTo>
                <a:cubicBezTo>
                  <a:pt x="3523383" y="3013783"/>
                  <a:pt x="3529195" y="3010874"/>
                  <a:pt x="3532101" y="3005057"/>
                </a:cubicBezTo>
                <a:cubicBezTo>
                  <a:pt x="3537915" y="2996331"/>
                  <a:pt x="3543727" y="2993423"/>
                  <a:pt x="3555353" y="2993423"/>
                </a:cubicBezTo>
                <a:cubicBezTo>
                  <a:pt x="3564072" y="2993423"/>
                  <a:pt x="3572791" y="2990515"/>
                  <a:pt x="3575697" y="2978880"/>
                </a:cubicBezTo>
                <a:cubicBezTo>
                  <a:pt x="3578604" y="2967245"/>
                  <a:pt x="3587323" y="2958519"/>
                  <a:pt x="3593136" y="2946885"/>
                </a:cubicBezTo>
                <a:cubicBezTo>
                  <a:pt x="3593136" y="2946885"/>
                  <a:pt x="3596042" y="2943976"/>
                  <a:pt x="3596042" y="2941068"/>
                </a:cubicBezTo>
                <a:cubicBezTo>
                  <a:pt x="3596042" y="2929433"/>
                  <a:pt x="3596042" y="2929433"/>
                  <a:pt x="3607668" y="2926525"/>
                </a:cubicBezTo>
                <a:cubicBezTo>
                  <a:pt x="3604761" y="2938159"/>
                  <a:pt x="3601855" y="2949793"/>
                  <a:pt x="3598949" y="2961428"/>
                </a:cubicBezTo>
                <a:cubicBezTo>
                  <a:pt x="3596042" y="2970154"/>
                  <a:pt x="3590229" y="2975971"/>
                  <a:pt x="3587323" y="2984697"/>
                </a:cubicBezTo>
                <a:cubicBezTo>
                  <a:pt x="3581510" y="2993423"/>
                  <a:pt x="3569885" y="3005057"/>
                  <a:pt x="3569885" y="3013783"/>
                </a:cubicBezTo>
                <a:cubicBezTo>
                  <a:pt x="3572791" y="3031235"/>
                  <a:pt x="3555353" y="3031235"/>
                  <a:pt x="3552447" y="3045778"/>
                </a:cubicBezTo>
                <a:cubicBezTo>
                  <a:pt x="3549540" y="3048687"/>
                  <a:pt x="3543727" y="3051595"/>
                  <a:pt x="3540821" y="3054504"/>
                </a:cubicBezTo>
                <a:cubicBezTo>
                  <a:pt x="3540821" y="3057412"/>
                  <a:pt x="3543727" y="3057412"/>
                  <a:pt x="3543727" y="3057412"/>
                </a:cubicBezTo>
                <a:cubicBezTo>
                  <a:pt x="3546633" y="3057412"/>
                  <a:pt x="3549540" y="3054504"/>
                  <a:pt x="3552447" y="3051595"/>
                </a:cubicBezTo>
                <a:cubicBezTo>
                  <a:pt x="3549540" y="3066138"/>
                  <a:pt x="3535008" y="3074864"/>
                  <a:pt x="3523383" y="3077773"/>
                </a:cubicBezTo>
                <a:cubicBezTo>
                  <a:pt x="3514664" y="3077773"/>
                  <a:pt x="3508851" y="3086499"/>
                  <a:pt x="3500132" y="3092316"/>
                </a:cubicBezTo>
                <a:cubicBezTo>
                  <a:pt x="3503038" y="3095225"/>
                  <a:pt x="3503038" y="3095225"/>
                  <a:pt x="3503038" y="3095225"/>
                </a:cubicBezTo>
                <a:cubicBezTo>
                  <a:pt x="3505944" y="3095225"/>
                  <a:pt x="3508851" y="3092316"/>
                  <a:pt x="3514664" y="3089408"/>
                </a:cubicBezTo>
                <a:cubicBezTo>
                  <a:pt x="3511757" y="3101042"/>
                  <a:pt x="3508851" y="3106859"/>
                  <a:pt x="3505944" y="3112676"/>
                </a:cubicBezTo>
                <a:cubicBezTo>
                  <a:pt x="3497225" y="3124311"/>
                  <a:pt x="3491412" y="3135946"/>
                  <a:pt x="3482693" y="3147580"/>
                </a:cubicBezTo>
                <a:cubicBezTo>
                  <a:pt x="3482693" y="3150488"/>
                  <a:pt x="3479787" y="3153397"/>
                  <a:pt x="3479787" y="3156305"/>
                </a:cubicBezTo>
                <a:cubicBezTo>
                  <a:pt x="3482693" y="3167940"/>
                  <a:pt x="3476880" y="3179575"/>
                  <a:pt x="3471068" y="3188301"/>
                </a:cubicBezTo>
                <a:cubicBezTo>
                  <a:pt x="3468161" y="3194118"/>
                  <a:pt x="3465255" y="3199935"/>
                  <a:pt x="3462348" y="3205752"/>
                </a:cubicBezTo>
                <a:cubicBezTo>
                  <a:pt x="3459442" y="3214478"/>
                  <a:pt x="3459442" y="3223204"/>
                  <a:pt x="3444910" y="3223204"/>
                </a:cubicBezTo>
                <a:cubicBezTo>
                  <a:pt x="3442004" y="3223204"/>
                  <a:pt x="3436191" y="3229021"/>
                  <a:pt x="3433284" y="3234839"/>
                </a:cubicBezTo>
                <a:cubicBezTo>
                  <a:pt x="3421659" y="3246473"/>
                  <a:pt x="3412940" y="3258107"/>
                  <a:pt x="3401315" y="3269742"/>
                </a:cubicBezTo>
                <a:cubicBezTo>
                  <a:pt x="3401315" y="3269742"/>
                  <a:pt x="3401315" y="3266833"/>
                  <a:pt x="3398408" y="3266833"/>
                </a:cubicBezTo>
                <a:cubicBezTo>
                  <a:pt x="3410033" y="3255199"/>
                  <a:pt x="3421659" y="3240656"/>
                  <a:pt x="3433284" y="3229021"/>
                </a:cubicBezTo>
                <a:cubicBezTo>
                  <a:pt x="3430378" y="3229021"/>
                  <a:pt x="3427472" y="3226113"/>
                  <a:pt x="3427472" y="3226113"/>
                </a:cubicBezTo>
                <a:cubicBezTo>
                  <a:pt x="3392595" y="3266833"/>
                  <a:pt x="3357719" y="3307554"/>
                  <a:pt x="3322842" y="3348275"/>
                </a:cubicBezTo>
                <a:cubicBezTo>
                  <a:pt x="3325748" y="3348275"/>
                  <a:pt x="3325748" y="3348275"/>
                  <a:pt x="3325748" y="3351184"/>
                </a:cubicBezTo>
                <a:cubicBezTo>
                  <a:pt x="3328655" y="3348275"/>
                  <a:pt x="3331561" y="3345367"/>
                  <a:pt x="3334467" y="3345367"/>
                </a:cubicBezTo>
                <a:cubicBezTo>
                  <a:pt x="3328655" y="3359909"/>
                  <a:pt x="3319935" y="3371544"/>
                  <a:pt x="3311216" y="3383178"/>
                </a:cubicBezTo>
                <a:cubicBezTo>
                  <a:pt x="3308310" y="3386087"/>
                  <a:pt x="3302497" y="3388996"/>
                  <a:pt x="3299591" y="3391904"/>
                </a:cubicBezTo>
                <a:cubicBezTo>
                  <a:pt x="3285059" y="3403539"/>
                  <a:pt x="3273433" y="3418082"/>
                  <a:pt x="3264714" y="3438442"/>
                </a:cubicBezTo>
                <a:cubicBezTo>
                  <a:pt x="3285059" y="3435534"/>
                  <a:pt x="3290871" y="3426808"/>
                  <a:pt x="3287965" y="3409356"/>
                </a:cubicBezTo>
                <a:cubicBezTo>
                  <a:pt x="3290871" y="3406447"/>
                  <a:pt x="3296684" y="3403539"/>
                  <a:pt x="3305403" y="3397722"/>
                </a:cubicBezTo>
                <a:cubicBezTo>
                  <a:pt x="3299591" y="3406447"/>
                  <a:pt x="3299591" y="3409356"/>
                  <a:pt x="3296684" y="3412264"/>
                </a:cubicBezTo>
                <a:cubicBezTo>
                  <a:pt x="3317029" y="3391904"/>
                  <a:pt x="3340280" y="3368635"/>
                  <a:pt x="3360624" y="3348275"/>
                </a:cubicBezTo>
                <a:cubicBezTo>
                  <a:pt x="3357719" y="3348275"/>
                  <a:pt x="3357719" y="3345367"/>
                  <a:pt x="3354812" y="3345367"/>
                </a:cubicBezTo>
                <a:cubicBezTo>
                  <a:pt x="3366437" y="3327915"/>
                  <a:pt x="3378063" y="3313371"/>
                  <a:pt x="3389688" y="3295920"/>
                </a:cubicBezTo>
                <a:cubicBezTo>
                  <a:pt x="3389688" y="3293011"/>
                  <a:pt x="3386783" y="3293011"/>
                  <a:pt x="3386783" y="3293011"/>
                </a:cubicBezTo>
                <a:cubicBezTo>
                  <a:pt x="3375156" y="3304645"/>
                  <a:pt x="3366437" y="3316280"/>
                  <a:pt x="3354812" y="3327915"/>
                </a:cubicBezTo>
                <a:cubicBezTo>
                  <a:pt x="3354812" y="3327915"/>
                  <a:pt x="3354812" y="3325006"/>
                  <a:pt x="3351906" y="3325006"/>
                </a:cubicBezTo>
                <a:cubicBezTo>
                  <a:pt x="3360624" y="3313371"/>
                  <a:pt x="3372251" y="3301737"/>
                  <a:pt x="3380969" y="3290103"/>
                </a:cubicBezTo>
                <a:cubicBezTo>
                  <a:pt x="3380969" y="3290103"/>
                  <a:pt x="3380969" y="3293011"/>
                  <a:pt x="3380969" y="3293011"/>
                </a:cubicBezTo>
                <a:cubicBezTo>
                  <a:pt x="3392595" y="3287194"/>
                  <a:pt x="3401315" y="3281377"/>
                  <a:pt x="3410033" y="3275559"/>
                </a:cubicBezTo>
                <a:cubicBezTo>
                  <a:pt x="3412940" y="3275559"/>
                  <a:pt x="3412940" y="3275559"/>
                  <a:pt x="3412940" y="3278468"/>
                </a:cubicBezTo>
                <a:cubicBezTo>
                  <a:pt x="3404220" y="3284285"/>
                  <a:pt x="3395501" y="3293011"/>
                  <a:pt x="3389688" y="3301737"/>
                </a:cubicBezTo>
                <a:cubicBezTo>
                  <a:pt x="3412940" y="3301737"/>
                  <a:pt x="3424565" y="3287194"/>
                  <a:pt x="3439097" y="3272651"/>
                </a:cubicBezTo>
                <a:cubicBezTo>
                  <a:pt x="3468161" y="3237747"/>
                  <a:pt x="3494319" y="3199935"/>
                  <a:pt x="3523383" y="3165031"/>
                </a:cubicBezTo>
                <a:cubicBezTo>
                  <a:pt x="3526289" y="3165031"/>
                  <a:pt x="3529195" y="3162123"/>
                  <a:pt x="3529195" y="3159214"/>
                </a:cubicBezTo>
                <a:cubicBezTo>
                  <a:pt x="3529195" y="3159214"/>
                  <a:pt x="3532101" y="3162123"/>
                  <a:pt x="3532101" y="3162123"/>
                </a:cubicBezTo>
                <a:cubicBezTo>
                  <a:pt x="3526289" y="3173758"/>
                  <a:pt x="3517570" y="3185392"/>
                  <a:pt x="3511757" y="3197027"/>
                </a:cubicBezTo>
                <a:cubicBezTo>
                  <a:pt x="3511757" y="3197027"/>
                  <a:pt x="3511757" y="3197027"/>
                  <a:pt x="3514664" y="3197027"/>
                </a:cubicBezTo>
                <a:cubicBezTo>
                  <a:pt x="3520476" y="3194118"/>
                  <a:pt x="3526289" y="3188301"/>
                  <a:pt x="3532101" y="3185392"/>
                </a:cubicBezTo>
                <a:cubicBezTo>
                  <a:pt x="3532101" y="3182484"/>
                  <a:pt x="3529195" y="3179575"/>
                  <a:pt x="3529195" y="3176666"/>
                </a:cubicBezTo>
                <a:cubicBezTo>
                  <a:pt x="3532101" y="3170849"/>
                  <a:pt x="3540821" y="3165031"/>
                  <a:pt x="3540821" y="3156305"/>
                </a:cubicBezTo>
                <a:cubicBezTo>
                  <a:pt x="3546633" y="3141763"/>
                  <a:pt x="3555353" y="3141763"/>
                  <a:pt x="3569885" y="3144672"/>
                </a:cubicBezTo>
                <a:cubicBezTo>
                  <a:pt x="3566979" y="3150488"/>
                  <a:pt x="3564072" y="3156305"/>
                  <a:pt x="3561165" y="3165031"/>
                </a:cubicBezTo>
                <a:cubicBezTo>
                  <a:pt x="3561165" y="3165031"/>
                  <a:pt x="3558259" y="3167940"/>
                  <a:pt x="3558259" y="3170849"/>
                </a:cubicBezTo>
                <a:cubicBezTo>
                  <a:pt x="3561165" y="3185392"/>
                  <a:pt x="3561165" y="3197027"/>
                  <a:pt x="3555353" y="3211569"/>
                </a:cubicBezTo>
                <a:cubicBezTo>
                  <a:pt x="3549540" y="3214478"/>
                  <a:pt x="3543727" y="3220295"/>
                  <a:pt x="3540821" y="3223204"/>
                </a:cubicBezTo>
                <a:cubicBezTo>
                  <a:pt x="3514664" y="3255199"/>
                  <a:pt x="3488506" y="3287194"/>
                  <a:pt x="3462348" y="3316280"/>
                </a:cubicBezTo>
                <a:cubicBezTo>
                  <a:pt x="3439097" y="3345367"/>
                  <a:pt x="3404220" y="3365726"/>
                  <a:pt x="3386783" y="3400630"/>
                </a:cubicBezTo>
                <a:cubicBezTo>
                  <a:pt x="3383876" y="3403539"/>
                  <a:pt x="3378063" y="3409356"/>
                  <a:pt x="3372251" y="3409356"/>
                </a:cubicBezTo>
                <a:cubicBezTo>
                  <a:pt x="3363531" y="3406447"/>
                  <a:pt x="3357719" y="3415173"/>
                  <a:pt x="3351906" y="3420990"/>
                </a:cubicBezTo>
                <a:cubicBezTo>
                  <a:pt x="3337374" y="3429716"/>
                  <a:pt x="3325748" y="3441351"/>
                  <a:pt x="3314123" y="3450077"/>
                </a:cubicBezTo>
                <a:cubicBezTo>
                  <a:pt x="3314123" y="3452986"/>
                  <a:pt x="3317029" y="3452986"/>
                  <a:pt x="3317029" y="3455894"/>
                </a:cubicBezTo>
                <a:cubicBezTo>
                  <a:pt x="3319935" y="3455894"/>
                  <a:pt x="3322842" y="3455894"/>
                  <a:pt x="3325748" y="3452986"/>
                </a:cubicBezTo>
                <a:cubicBezTo>
                  <a:pt x="3325748" y="3455894"/>
                  <a:pt x="3325748" y="3455894"/>
                  <a:pt x="3325748" y="3455894"/>
                </a:cubicBezTo>
                <a:cubicBezTo>
                  <a:pt x="3305403" y="3470437"/>
                  <a:pt x="3287965" y="3484980"/>
                  <a:pt x="3267620" y="3502432"/>
                </a:cubicBezTo>
                <a:cubicBezTo>
                  <a:pt x="3267620" y="3499524"/>
                  <a:pt x="3264714" y="3499524"/>
                  <a:pt x="3264714" y="3499524"/>
                </a:cubicBezTo>
                <a:cubicBezTo>
                  <a:pt x="3270527" y="3490798"/>
                  <a:pt x="3276339" y="3484980"/>
                  <a:pt x="3282152" y="3476254"/>
                </a:cubicBezTo>
                <a:cubicBezTo>
                  <a:pt x="3279246" y="3476254"/>
                  <a:pt x="3279246" y="3473346"/>
                  <a:pt x="3279246" y="3473346"/>
                </a:cubicBezTo>
                <a:cubicBezTo>
                  <a:pt x="3276339" y="3479163"/>
                  <a:pt x="3273433" y="3482072"/>
                  <a:pt x="3270527" y="3487889"/>
                </a:cubicBezTo>
                <a:cubicBezTo>
                  <a:pt x="3264714" y="3490798"/>
                  <a:pt x="3261807" y="3496615"/>
                  <a:pt x="3255995" y="3496615"/>
                </a:cubicBezTo>
                <a:cubicBezTo>
                  <a:pt x="3244369" y="3493706"/>
                  <a:pt x="3241463" y="3502432"/>
                  <a:pt x="3232744" y="3508249"/>
                </a:cubicBezTo>
                <a:cubicBezTo>
                  <a:pt x="3226931" y="3514066"/>
                  <a:pt x="3221118" y="3519883"/>
                  <a:pt x="3215305" y="3525701"/>
                </a:cubicBezTo>
                <a:cubicBezTo>
                  <a:pt x="3209492" y="3528610"/>
                  <a:pt x="3206586" y="3534427"/>
                  <a:pt x="3203680" y="3540244"/>
                </a:cubicBezTo>
                <a:cubicBezTo>
                  <a:pt x="3203680" y="3540244"/>
                  <a:pt x="3206586" y="3540244"/>
                  <a:pt x="3206586" y="3540244"/>
                </a:cubicBezTo>
                <a:cubicBezTo>
                  <a:pt x="3189148" y="3551879"/>
                  <a:pt x="3171710" y="3560604"/>
                  <a:pt x="3154271" y="3572239"/>
                </a:cubicBezTo>
                <a:cubicBezTo>
                  <a:pt x="3183335" y="3537336"/>
                  <a:pt x="3224024" y="3511158"/>
                  <a:pt x="3250182" y="3473346"/>
                </a:cubicBezTo>
                <a:cubicBezTo>
                  <a:pt x="3244369" y="3476254"/>
                  <a:pt x="3238556" y="3482072"/>
                  <a:pt x="3232744" y="3487889"/>
                </a:cubicBezTo>
                <a:cubicBezTo>
                  <a:pt x="3224024" y="3496615"/>
                  <a:pt x="3215305" y="3505341"/>
                  <a:pt x="3203680" y="3514066"/>
                </a:cubicBezTo>
                <a:cubicBezTo>
                  <a:pt x="3203680" y="3516975"/>
                  <a:pt x="3197867" y="3514066"/>
                  <a:pt x="3197867" y="3514066"/>
                </a:cubicBezTo>
                <a:cubicBezTo>
                  <a:pt x="3192054" y="3516975"/>
                  <a:pt x="3180428" y="3519883"/>
                  <a:pt x="3183335" y="3522792"/>
                </a:cubicBezTo>
                <a:cubicBezTo>
                  <a:pt x="3183335" y="3534427"/>
                  <a:pt x="3171710" y="3537336"/>
                  <a:pt x="3165896" y="3543153"/>
                </a:cubicBezTo>
                <a:cubicBezTo>
                  <a:pt x="3157178" y="3554787"/>
                  <a:pt x="3145552" y="3566421"/>
                  <a:pt x="3133927" y="3578056"/>
                </a:cubicBezTo>
                <a:cubicBezTo>
                  <a:pt x="3128114" y="3586782"/>
                  <a:pt x="3125207" y="3598417"/>
                  <a:pt x="3119395" y="3610051"/>
                </a:cubicBezTo>
                <a:cubicBezTo>
                  <a:pt x="3122301" y="3607143"/>
                  <a:pt x="3125207" y="3607143"/>
                  <a:pt x="3125207" y="3607143"/>
                </a:cubicBezTo>
                <a:cubicBezTo>
                  <a:pt x="3122301" y="3612959"/>
                  <a:pt x="3119395" y="3615868"/>
                  <a:pt x="3116488" y="3621685"/>
                </a:cubicBezTo>
                <a:cubicBezTo>
                  <a:pt x="3122301" y="3621685"/>
                  <a:pt x="3125207" y="3621685"/>
                  <a:pt x="3131020" y="3618777"/>
                </a:cubicBezTo>
                <a:cubicBezTo>
                  <a:pt x="3186242" y="3592599"/>
                  <a:pt x="3241463" y="3563513"/>
                  <a:pt x="3296684" y="3534427"/>
                </a:cubicBezTo>
                <a:cubicBezTo>
                  <a:pt x="3308310" y="3528610"/>
                  <a:pt x="3317029" y="3519883"/>
                  <a:pt x="3325748" y="3511158"/>
                </a:cubicBezTo>
                <a:cubicBezTo>
                  <a:pt x="3328655" y="3514066"/>
                  <a:pt x="3328655" y="3514066"/>
                  <a:pt x="3328655" y="3514066"/>
                </a:cubicBezTo>
                <a:cubicBezTo>
                  <a:pt x="3354812" y="3499524"/>
                  <a:pt x="3378063" y="3484980"/>
                  <a:pt x="3401315" y="3470437"/>
                </a:cubicBezTo>
                <a:cubicBezTo>
                  <a:pt x="3407127" y="3467528"/>
                  <a:pt x="3412940" y="3464620"/>
                  <a:pt x="3418752" y="3461711"/>
                </a:cubicBezTo>
                <a:cubicBezTo>
                  <a:pt x="3456536" y="3435534"/>
                  <a:pt x="3491412" y="3409356"/>
                  <a:pt x="3529195" y="3380270"/>
                </a:cubicBezTo>
                <a:cubicBezTo>
                  <a:pt x="3593136" y="3336641"/>
                  <a:pt x="3648357" y="3284285"/>
                  <a:pt x="3700672" y="3229021"/>
                </a:cubicBezTo>
                <a:cubicBezTo>
                  <a:pt x="3706485" y="3223204"/>
                  <a:pt x="3709392" y="3217387"/>
                  <a:pt x="3712297" y="3211569"/>
                </a:cubicBezTo>
                <a:cubicBezTo>
                  <a:pt x="3703579" y="3217387"/>
                  <a:pt x="3697765" y="3223204"/>
                  <a:pt x="3689047" y="3229021"/>
                </a:cubicBezTo>
                <a:cubicBezTo>
                  <a:pt x="3651264" y="3263925"/>
                  <a:pt x="3616387" y="3298829"/>
                  <a:pt x="3575697" y="3333732"/>
                </a:cubicBezTo>
                <a:cubicBezTo>
                  <a:pt x="3540821" y="3362818"/>
                  <a:pt x="3503038" y="3391904"/>
                  <a:pt x="3468161" y="3420990"/>
                </a:cubicBezTo>
                <a:cubicBezTo>
                  <a:pt x="3444910" y="3438442"/>
                  <a:pt x="3421659" y="3452986"/>
                  <a:pt x="3401315" y="3470437"/>
                </a:cubicBezTo>
                <a:cubicBezTo>
                  <a:pt x="3392595" y="3473346"/>
                  <a:pt x="3386783" y="3476254"/>
                  <a:pt x="3380969" y="3479163"/>
                </a:cubicBezTo>
                <a:cubicBezTo>
                  <a:pt x="3372251" y="3482072"/>
                  <a:pt x="3366437" y="3484980"/>
                  <a:pt x="3357719" y="3487889"/>
                </a:cubicBezTo>
                <a:cubicBezTo>
                  <a:pt x="3363531" y="3484980"/>
                  <a:pt x="3369344" y="3476254"/>
                  <a:pt x="3375156" y="3473346"/>
                </a:cubicBezTo>
                <a:cubicBezTo>
                  <a:pt x="3412940" y="3447168"/>
                  <a:pt x="3453629" y="3420990"/>
                  <a:pt x="3491412" y="3391904"/>
                </a:cubicBezTo>
                <a:cubicBezTo>
                  <a:pt x="3535008" y="3359909"/>
                  <a:pt x="3575697" y="3325006"/>
                  <a:pt x="3613480" y="3290103"/>
                </a:cubicBezTo>
                <a:cubicBezTo>
                  <a:pt x="3668702" y="3243565"/>
                  <a:pt x="3718111" y="3188301"/>
                  <a:pt x="3764613" y="3133037"/>
                </a:cubicBezTo>
                <a:cubicBezTo>
                  <a:pt x="3799489" y="3089408"/>
                  <a:pt x="3837272" y="3045778"/>
                  <a:pt x="3869243" y="3002148"/>
                </a:cubicBezTo>
                <a:cubicBezTo>
                  <a:pt x="3907026" y="2955611"/>
                  <a:pt x="3933184" y="2906164"/>
                  <a:pt x="3962247" y="2853809"/>
                </a:cubicBezTo>
                <a:cubicBezTo>
                  <a:pt x="3968060" y="2842175"/>
                  <a:pt x="3973873" y="2830540"/>
                  <a:pt x="3979685" y="2818906"/>
                </a:cubicBezTo>
                <a:cubicBezTo>
                  <a:pt x="3991311" y="2798545"/>
                  <a:pt x="4000030" y="2778185"/>
                  <a:pt x="4011656" y="2757824"/>
                </a:cubicBezTo>
                <a:cubicBezTo>
                  <a:pt x="4020375" y="2743281"/>
                  <a:pt x="4032001" y="2728739"/>
                  <a:pt x="4040720" y="2714195"/>
                </a:cubicBezTo>
                <a:cubicBezTo>
                  <a:pt x="4040720" y="2714195"/>
                  <a:pt x="4043626" y="2717104"/>
                  <a:pt x="4043626" y="2720013"/>
                </a:cubicBezTo>
                <a:cubicBezTo>
                  <a:pt x="4046533" y="2714195"/>
                  <a:pt x="4052345" y="2708378"/>
                  <a:pt x="4055252" y="2702560"/>
                </a:cubicBezTo>
                <a:cubicBezTo>
                  <a:pt x="4058158" y="2702560"/>
                  <a:pt x="4061065" y="2705469"/>
                  <a:pt x="4066877" y="2705469"/>
                </a:cubicBezTo>
                <a:cubicBezTo>
                  <a:pt x="4061065" y="2720013"/>
                  <a:pt x="4055252" y="2737464"/>
                  <a:pt x="4046533" y="2752007"/>
                </a:cubicBezTo>
                <a:cubicBezTo>
                  <a:pt x="4049439" y="2752007"/>
                  <a:pt x="4049439" y="2752007"/>
                  <a:pt x="4052345" y="2752007"/>
                </a:cubicBezTo>
                <a:cubicBezTo>
                  <a:pt x="4055252" y="2746190"/>
                  <a:pt x="4058158" y="2734556"/>
                  <a:pt x="4063971" y="2728739"/>
                </a:cubicBezTo>
                <a:cubicBezTo>
                  <a:pt x="4078502" y="2708378"/>
                  <a:pt x="4069784" y="2682201"/>
                  <a:pt x="4093034" y="2664749"/>
                </a:cubicBezTo>
                <a:cubicBezTo>
                  <a:pt x="4098848" y="2658931"/>
                  <a:pt x="4101754" y="2653114"/>
                  <a:pt x="4110473" y="2658931"/>
                </a:cubicBezTo>
                <a:cubicBezTo>
                  <a:pt x="4107566" y="2667657"/>
                  <a:pt x="4104660" y="2673475"/>
                  <a:pt x="4101754" y="2679292"/>
                </a:cubicBezTo>
                <a:cubicBezTo>
                  <a:pt x="4101754" y="2676383"/>
                  <a:pt x="4098848" y="2673475"/>
                  <a:pt x="4098848" y="2670566"/>
                </a:cubicBezTo>
                <a:cubicBezTo>
                  <a:pt x="4078502" y="2725830"/>
                  <a:pt x="4058158" y="2781094"/>
                  <a:pt x="4037813" y="2836358"/>
                </a:cubicBezTo>
                <a:cubicBezTo>
                  <a:pt x="4043626" y="2830540"/>
                  <a:pt x="4052345" y="2824723"/>
                  <a:pt x="4058158" y="2815997"/>
                </a:cubicBezTo>
                <a:cubicBezTo>
                  <a:pt x="4066877" y="2798545"/>
                  <a:pt x="4075597" y="2778185"/>
                  <a:pt x="4084316" y="2757824"/>
                </a:cubicBezTo>
                <a:cubicBezTo>
                  <a:pt x="4098848" y="2722921"/>
                  <a:pt x="4110473" y="2690926"/>
                  <a:pt x="4125005" y="2656023"/>
                </a:cubicBezTo>
                <a:cubicBezTo>
                  <a:pt x="4133724" y="2632754"/>
                  <a:pt x="4139537" y="2612393"/>
                  <a:pt x="4148256" y="2589124"/>
                </a:cubicBezTo>
                <a:cubicBezTo>
                  <a:pt x="4148256" y="2589124"/>
                  <a:pt x="4145350" y="2586216"/>
                  <a:pt x="4145350" y="2586216"/>
                </a:cubicBezTo>
                <a:cubicBezTo>
                  <a:pt x="4136630" y="2603667"/>
                  <a:pt x="4130818" y="2618211"/>
                  <a:pt x="4122098" y="2635662"/>
                </a:cubicBezTo>
                <a:cubicBezTo>
                  <a:pt x="4122098" y="2632754"/>
                  <a:pt x="4119192" y="2632754"/>
                  <a:pt x="4119192" y="2632754"/>
                </a:cubicBezTo>
                <a:cubicBezTo>
                  <a:pt x="4125005" y="2612393"/>
                  <a:pt x="4133724" y="2592033"/>
                  <a:pt x="4142443" y="2571673"/>
                </a:cubicBezTo>
                <a:cubicBezTo>
                  <a:pt x="4142443" y="2565856"/>
                  <a:pt x="4148256" y="2562947"/>
                  <a:pt x="4151162" y="2560038"/>
                </a:cubicBezTo>
                <a:cubicBezTo>
                  <a:pt x="4156975" y="2545495"/>
                  <a:pt x="4162788" y="2530952"/>
                  <a:pt x="4168601" y="2516409"/>
                </a:cubicBezTo>
                <a:cubicBezTo>
                  <a:pt x="4171507" y="2507683"/>
                  <a:pt x="4168601" y="2498957"/>
                  <a:pt x="4171507" y="2487322"/>
                </a:cubicBezTo>
                <a:cubicBezTo>
                  <a:pt x="4183133" y="2443693"/>
                  <a:pt x="4194758" y="2400064"/>
                  <a:pt x="4206384" y="2356435"/>
                </a:cubicBezTo>
                <a:cubicBezTo>
                  <a:pt x="4209290" y="2356435"/>
                  <a:pt x="4209290" y="2356435"/>
                  <a:pt x="4212197" y="2356435"/>
                </a:cubicBezTo>
                <a:cubicBezTo>
                  <a:pt x="4209290" y="2376795"/>
                  <a:pt x="4206384" y="2397155"/>
                  <a:pt x="4206384" y="2417516"/>
                </a:cubicBezTo>
                <a:cubicBezTo>
                  <a:pt x="4212197" y="2408790"/>
                  <a:pt x="4218009" y="2400064"/>
                  <a:pt x="4218009" y="2391338"/>
                </a:cubicBezTo>
                <a:cubicBezTo>
                  <a:pt x="4226729" y="2347709"/>
                  <a:pt x="4232541" y="2304079"/>
                  <a:pt x="4241261" y="2260450"/>
                </a:cubicBezTo>
                <a:cubicBezTo>
                  <a:pt x="4241261" y="2254633"/>
                  <a:pt x="4247073" y="2251724"/>
                  <a:pt x="4249980" y="2245907"/>
                </a:cubicBezTo>
                <a:cubicBezTo>
                  <a:pt x="4249980" y="2245907"/>
                  <a:pt x="4252886" y="2245907"/>
                  <a:pt x="4252886" y="2245907"/>
                </a:cubicBezTo>
                <a:cubicBezTo>
                  <a:pt x="4252886" y="2251724"/>
                  <a:pt x="4252886" y="2257542"/>
                  <a:pt x="4252886" y="2266268"/>
                </a:cubicBezTo>
                <a:cubicBezTo>
                  <a:pt x="4252886" y="2260450"/>
                  <a:pt x="4249980" y="2260450"/>
                  <a:pt x="4249980" y="2257542"/>
                </a:cubicBezTo>
                <a:cubicBezTo>
                  <a:pt x="4249980" y="2269176"/>
                  <a:pt x="4249980" y="2280810"/>
                  <a:pt x="4252886" y="2289536"/>
                </a:cubicBezTo>
                <a:cubicBezTo>
                  <a:pt x="4252886" y="2289536"/>
                  <a:pt x="4255793" y="2289536"/>
                  <a:pt x="4258699" y="2289536"/>
                </a:cubicBezTo>
                <a:cubicBezTo>
                  <a:pt x="4261605" y="2266268"/>
                  <a:pt x="4264512" y="2240089"/>
                  <a:pt x="4270325" y="2216821"/>
                </a:cubicBezTo>
                <a:cubicBezTo>
                  <a:pt x="4270325" y="2216821"/>
                  <a:pt x="4273231" y="2216821"/>
                  <a:pt x="4276137" y="2216821"/>
                </a:cubicBezTo>
                <a:cubicBezTo>
                  <a:pt x="4273231" y="2237181"/>
                  <a:pt x="4273231" y="2257542"/>
                  <a:pt x="4270325" y="2277902"/>
                </a:cubicBezTo>
                <a:cubicBezTo>
                  <a:pt x="4270325" y="2277902"/>
                  <a:pt x="4273231" y="2277902"/>
                  <a:pt x="4276137" y="2277902"/>
                </a:cubicBezTo>
                <a:cubicBezTo>
                  <a:pt x="4279044" y="2245907"/>
                  <a:pt x="4281950" y="2216821"/>
                  <a:pt x="4284857" y="2184826"/>
                </a:cubicBezTo>
                <a:cubicBezTo>
                  <a:pt x="4281950" y="2184826"/>
                  <a:pt x="4281950" y="2184826"/>
                  <a:pt x="4279044" y="2184826"/>
                </a:cubicBezTo>
                <a:cubicBezTo>
                  <a:pt x="4279044" y="2190643"/>
                  <a:pt x="4279044" y="2199369"/>
                  <a:pt x="4279044" y="2199369"/>
                </a:cubicBezTo>
                <a:cubicBezTo>
                  <a:pt x="4276137" y="2205186"/>
                  <a:pt x="4273231" y="2208095"/>
                  <a:pt x="4267418" y="2211004"/>
                </a:cubicBezTo>
                <a:cubicBezTo>
                  <a:pt x="4273231" y="2167375"/>
                  <a:pt x="4279044" y="2126653"/>
                  <a:pt x="4284857" y="2085932"/>
                </a:cubicBezTo>
                <a:cubicBezTo>
                  <a:pt x="4284857" y="2094659"/>
                  <a:pt x="4284857" y="2100476"/>
                  <a:pt x="4284857" y="2109202"/>
                </a:cubicBezTo>
                <a:cubicBezTo>
                  <a:pt x="4287763" y="2109202"/>
                  <a:pt x="4287763" y="2109202"/>
                  <a:pt x="4290669" y="2109202"/>
                </a:cubicBezTo>
                <a:cubicBezTo>
                  <a:pt x="4290669" y="2091750"/>
                  <a:pt x="4290669" y="2077207"/>
                  <a:pt x="4290669" y="2062664"/>
                </a:cubicBezTo>
                <a:cubicBezTo>
                  <a:pt x="4290669" y="2056847"/>
                  <a:pt x="4293576" y="2051029"/>
                  <a:pt x="4290669" y="2045212"/>
                </a:cubicBezTo>
                <a:cubicBezTo>
                  <a:pt x="4290669" y="2021943"/>
                  <a:pt x="4290669" y="1995765"/>
                  <a:pt x="4287763" y="1972496"/>
                </a:cubicBezTo>
                <a:cubicBezTo>
                  <a:pt x="4287763" y="1960862"/>
                  <a:pt x="4284857" y="1957954"/>
                  <a:pt x="4290669" y="1943410"/>
                </a:cubicBezTo>
                <a:cubicBezTo>
                  <a:pt x="4293576" y="1934684"/>
                  <a:pt x="4293576" y="1925958"/>
                  <a:pt x="4293576" y="1917233"/>
                </a:cubicBezTo>
                <a:cubicBezTo>
                  <a:pt x="4290669" y="1905598"/>
                  <a:pt x="4284857" y="1893964"/>
                  <a:pt x="4284857" y="1882329"/>
                </a:cubicBezTo>
                <a:cubicBezTo>
                  <a:pt x="4281950" y="1859061"/>
                  <a:pt x="4279044" y="1835791"/>
                  <a:pt x="4276137" y="1812523"/>
                </a:cubicBezTo>
                <a:cubicBezTo>
                  <a:pt x="4276137" y="1795071"/>
                  <a:pt x="4276137" y="1777618"/>
                  <a:pt x="4276137" y="1757259"/>
                </a:cubicBezTo>
                <a:cubicBezTo>
                  <a:pt x="4273231" y="1731081"/>
                  <a:pt x="4270325" y="1704904"/>
                  <a:pt x="4270325" y="1678725"/>
                </a:cubicBezTo>
                <a:cubicBezTo>
                  <a:pt x="4270325" y="1672908"/>
                  <a:pt x="4273231" y="1669999"/>
                  <a:pt x="4276137" y="1664182"/>
                </a:cubicBezTo>
                <a:cubicBezTo>
                  <a:pt x="4276137" y="1667091"/>
                  <a:pt x="4279044" y="1672908"/>
                  <a:pt x="4281950" y="1675817"/>
                </a:cubicBezTo>
                <a:cubicBezTo>
                  <a:pt x="4281950" y="1675817"/>
                  <a:pt x="4281950" y="1675817"/>
                  <a:pt x="4281950" y="1672908"/>
                </a:cubicBezTo>
                <a:cubicBezTo>
                  <a:pt x="4281950" y="1667091"/>
                  <a:pt x="4281950" y="1658366"/>
                  <a:pt x="4279044" y="1649640"/>
                </a:cubicBezTo>
                <a:cubicBezTo>
                  <a:pt x="4284857" y="1655457"/>
                  <a:pt x="4287763" y="1658366"/>
                  <a:pt x="4287763" y="1664182"/>
                </a:cubicBezTo>
                <a:cubicBezTo>
                  <a:pt x="4284857" y="1699086"/>
                  <a:pt x="4293576" y="1733989"/>
                  <a:pt x="4293576" y="1768893"/>
                </a:cubicBezTo>
                <a:cubicBezTo>
                  <a:pt x="4293576" y="1768893"/>
                  <a:pt x="4296482" y="1771801"/>
                  <a:pt x="4296482" y="1771801"/>
                </a:cubicBezTo>
                <a:cubicBezTo>
                  <a:pt x="4308108" y="1771801"/>
                  <a:pt x="4299389" y="1777618"/>
                  <a:pt x="4299389" y="1780527"/>
                </a:cubicBezTo>
                <a:cubicBezTo>
                  <a:pt x="4299389" y="1783436"/>
                  <a:pt x="4296482" y="1786345"/>
                  <a:pt x="4296482" y="1789253"/>
                </a:cubicBezTo>
                <a:cubicBezTo>
                  <a:pt x="4296482" y="1806705"/>
                  <a:pt x="4299389" y="1821248"/>
                  <a:pt x="4299389" y="1838700"/>
                </a:cubicBezTo>
                <a:lnTo>
                  <a:pt x="4305016" y="1861227"/>
                </a:lnTo>
                <a:lnTo>
                  <a:pt x="4304474" y="1861605"/>
                </a:lnTo>
                <a:cubicBezTo>
                  <a:pt x="4303748" y="1861969"/>
                  <a:pt x="4303748" y="1861969"/>
                  <a:pt x="4305201" y="1861969"/>
                </a:cubicBezTo>
                <a:lnTo>
                  <a:pt x="4305016" y="1861227"/>
                </a:lnTo>
                <a:lnTo>
                  <a:pt x="4308108" y="1859061"/>
                </a:lnTo>
                <a:cubicBezTo>
                  <a:pt x="4302294" y="1885238"/>
                  <a:pt x="4305201" y="1908507"/>
                  <a:pt x="4313921" y="1931775"/>
                </a:cubicBezTo>
                <a:cubicBezTo>
                  <a:pt x="4313921" y="1911416"/>
                  <a:pt x="4316826" y="1888146"/>
                  <a:pt x="4313921" y="1867786"/>
                </a:cubicBezTo>
                <a:cubicBezTo>
                  <a:pt x="4313921" y="1835791"/>
                  <a:pt x="4308108" y="1806705"/>
                  <a:pt x="4305201" y="1771801"/>
                </a:cubicBezTo>
                <a:cubicBezTo>
                  <a:pt x="4311014" y="1774710"/>
                  <a:pt x="4313921" y="1777618"/>
                  <a:pt x="4316826" y="1780527"/>
                </a:cubicBezTo>
                <a:cubicBezTo>
                  <a:pt x="4316826" y="1774710"/>
                  <a:pt x="4316826" y="1768893"/>
                  <a:pt x="4316826" y="1763076"/>
                </a:cubicBezTo>
                <a:cubicBezTo>
                  <a:pt x="4316826" y="1763076"/>
                  <a:pt x="4319733" y="1763076"/>
                  <a:pt x="4319733" y="1763076"/>
                </a:cubicBezTo>
                <a:cubicBezTo>
                  <a:pt x="4322640" y="1786345"/>
                  <a:pt x="4325546" y="1809614"/>
                  <a:pt x="4328453" y="1832882"/>
                </a:cubicBezTo>
                <a:cubicBezTo>
                  <a:pt x="4328453" y="1829974"/>
                  <a:pt x="4328453" y="1827065"/>
                  <a:pt x="4331358" y="1824156"/>
                </a:cubicBezTo>
                <a:cubicBezTo>
                  <a:pt x="4331358" y="1824156"/>
                  <a:pt x="4334265" y="1824156"/>
                  <a:pt x="4334265" y="1824156"/>
                </a:cubicBezTo>
                <a:cubicBezTo>
                  <a:pt x="4334265" y="1829974"/>
                  <a:pt x="4334265" y="1838700"/>
                  <a:pt x="4337172" y="1844517"/>
                </a:cubicBezTo>
                <a:cubicBezTo>
                  <a:pt x="4337172" y="1841608"/>
                  <a:pt x="4340078" y="1838700"/>
                  <a:pt x="4340078" y="1838700"/>
                </a:cubicBezTo>
                <a:cubicBezTo>
                  <a:pt x="4340078" y="1850334"/>
                  <a:pt x="4340078" y="1864878"/>
                  <a:pt x="4340078" y="1879420"/>
                </a:cubicBezTo>
                <a:cubicBezTo>
                  <a:pt x="4342985" y="1891055"/>
                  <a:pt x="4342985" y="1905598"/>
                  <a:pt x="4342985" y="1920141"/>
                </a:cubicBezTo>
                <a:cubicBezTo>
                  <a:pt x="4345890" y="1920141"/>
                  <a:pt x="4348797" y="1920141"/>
                  <a:pt x="4348797" y="1920141"/>
                </a:cubicBezTo>
                <a:cubicBezTo>
                  <a:pt x="4345890" y="1838700"/>
                  <a:pt x="4340078" y="1760167"/>
                  <a:pt x="4337172" y="1681634"/>
                </a:cubicBezTo>
                <a:cubicBezTo>
                  <a:pt x="4340078" y="1690360"/>
                  <a:pt x="4345890" y="1699086"/>
                  <a:pt x="4348797" y="1707812"/>
                </a:cubicBezTo>
                <a:cubicBezTo>
                  <a:pt x="4345890" y="1687451"/>
                  <a:pt x="4342985" y="1669999"/>
                  <a:pt x="4337172" y="1649640"/>
                </a:cubicBezTo>
                <a:cubicBezTo>
                  <a:pt x="4334265" y="1640914"/>
                  <a:pt x="4328453" y="1635096"/>
                  <a:pt x="4325546" y="1626370"/>
                </a:cubicBezTo>
                <a:cubicBezTo>
                  <a:pt x="4322640" y="1614736"/>
                  <a:pt x="4322640" y="1606010"/>
                  <a:pt x="4322640" y="1594376"/>
                </a:cubicBezTo>
                <a:cubicBezTo>
                  <a:pt x="4319733" y="1576924"/>
                  <a:pt x="4316826" y="1559472"/>
                  <a:pt x="4313921" y="1542021"/>
                </a:cubicBezTo>
                <a:cubicBezTo>
                  <a:pt x="4299389" y="1492574"/>
                  <a:pt x="4290669" y="1440219"/>
                  <a:pt x="4261605" y="1393681"/>
                </a:cubicBezTo>
                <a:cubicBezTo>
                  <a:pt x="4247073" y="1367503"/>
                  <a:pt x="4244167" y="1335508"/>
                  <a:pt x="4226729" y="1309330"/>
                </a:cubicBezTo>
                <a:cubicBezTo>
                  <a:pt x="4218009" y="1294788"/>
                  <a:pt x="4215103" y="1274427"/>
                  <a:pt x="4209290" y="1256975"/>
                </a:cubicBezTo>
                <a:cubicBezTo>
                  <a:pt x="4188945" y="1216254"/>
                  <a:pt x="4171507" y="1175534"/>
                  <a:pt x="4151162" y="1134813"/>
                </a:cubicBezTo>
                <a:cubicBezTo>
                  <a:pt x="4136630" y="1108635"/>
                  <a:pt x="4119192" y="1079550"/>
                  <a:pt x="4104660" y="1053371"/>
                </a:cubicBezTo>
                <a:cubicBezTo>
                  <a:pt x="4101754" y="1047554"/>
                  <a:pt x="4098848" y="1041738"/>
                  <a:pt x="4095941" y="1035920"/>
                </a:cubicBezTo>
                <a:cubicBezTo>
                  <a:pt x="4095941" y="1033012"/>
                  <a:pt x="4098848" y="1033012"/>
                  <a:pt x="4098848" y="1033012"/>
                </a:cubicBezTo>
                <a:cubicBezTo>
                  <a:pt x="4104660" y="1038829"/>
                  <a:pt x="4110473" y="1047554"/>
                  <a:pt x="4116286" y="1056280"/>
                </a:cubicBezTo>
                <a:cubicBezTo>
                  <a:pt x="4116286" y="1056280"/>
                  <a:pt x="4119192" y="1056280"/>
                  <a:pt x="4119192" y="1053371"/>
                </a:cubicBezTo>
                <a:cubicBezTo>
                  <a:pt x="4107566" y="1033012"/>
                  <a:pt x="4095941" y="1012651"/>
                  <a:pt x="4081409" y="995199"/>
                </a:cubicBezTo>
                <a:cubicBezTo>
                  <a:pt x="4081409" y="992291"/>
                  <a:pt x="4081409" y="992291"/>
                  <a:pt x="4078502" y="992291"/>
                </a:cubicBezTo>
                <a:cubicBezTo>
                  <a:pt x="4078502" y="989382"/>
                  <a:pt x="4075597" y="983565"/>
                  <a:pt x="4075597" y="977748"/>
                </a:cubicBezTo>
                <a:cubicBezTo>
                  <a:pt x="4069784" y="966113"/>
                  <a:pt x="4066877" y="948661"/>
                  <a:pt x="4055252" y="939936"/>
                </a:cubicBezTo>
                <a:cubicBezTo>
                  <a:pt x="4037813" y="928301"/>
                  <a:pt x="4029094" y="913758"/>
                  <a:pt x="4020375" y="899214"/>
                </a:cubicBezTo>
                <a:cubicBezTo>
                  <a:pt x="4020375" y="896306"/>
                  <a:pt x="4023281" y="896306"/>
                  <a:pt x="4026188" y="896306"/>
                </a:cubicBezTo>
                <a:cubicBezTo>
                  <a:pt x="4020375" y="887581"/>
                  <a:pt x="4014562" y="878855"/>
                  <a:pt x="4011656" y="870129"/>
                </a:cubicBezTo>
                <a:cubicBezTo>
                  <a:pt x="4008749" y="861403"/>
                  <a:pt x="4008749" y="852677"/>
                  <a:pt x="4005843" y="841042"/>
                </a:cubicBezTo>
                <a:cubicBezTo>
                  <a:pt x="4002937" y="829408"/>
                  <a:pt x="3997124" y="814865"/>
                  <a:pt x="3988405" y="803230"/>
                </a:cubicBezTo>
                <a:cubicBezTo>
                  <a:pt x="3968060" y="779962"/>
                  <a:pt x="3947716" y="756692"/>
                  <a:pt x="3927370" y="733424"/>
                </a:cubicBezTo>
                <a:cubicBezTo>
                  <a:pt x="3924464" y="733424"/>
                  <a:pt x="3921558" y="730515"/>
                  <a:pt x="3915745" y="730515"/>
                </a:cubicBezTo>
                <a:cubicBezTo>
                  <a:pt x="3907026" y="721789"/>
                  <a:pt x="3895400" y="710154"/>
                  <a:pt x="3886681" y="701428"/>
                </a:cubicBezTo>
                <a:cubicBezTo>
                  <a:pt x="3886681" y="701428"/>
                  <a:pt x="3883775" y="704337"/>
                  <a:pt x="3883775" y="704337"/>
                </a:cubicBezTo>
                <a:cubicBezTo>
                  <a:pt x="3898307" y="718880"/>
                  <a:pt x="3912838" y="736332"/>
                  <a:pt x="3927370" y="753783"/>
                </a:cubicBezTo>
                <a:cubicBezTo>
                  <a:pt x="3950621" y="791596"/>
                  <a:pt x="3976779" y="826499"/>
                  <a:pt x="4000030" y="864311"/>
                </a:cubicBezTo>
                <a:cubicBezTo>
                  <a:pt x="4005843" y="873037"/>
                  <a:pt x="4011656" y="881763"/>
                  <a:pt x="4017469" y="890489"/>
                </a:cubicBezTo>
                <a:cubicBezTo>
                  <a:pt x="4017469" y="896306"/>
                  <a:pt x="4017469" y="902123"/>
                  <a:pt x="4017469" y="910849"/>
                </a:cubicBezTo>
                <a:cubicBezTo>
                  <a:pt x="4005843" y="887581"/>
                  <a:pt x="3991311" y="864311"/>
                  <a:pt x="3968060" y="849768"/>
                </a:cubicBezTo>
                <a:lnTo>
                  <a:pt x="3975642" y="870002"/>
                </a:lnTo>
                <a:lnTo>
                  <a:pt x="3968060" y="864311"/>
                </a:lnTo>
                <a:cubicBezTo>
                  <a:pt x="3959341" y="852677"/>
                  <a:pt x="3950621" y="841042"/>
                  <a:pt x="3941902" y="829408"/>
                </a:cubicBezTo>
                <a:cubicBezTo>
                  <a:pt x="3909932" y="791596"/>
                  <a:pt x="3877962" y="750875"/>
                  <a:pt x="3845992" y="710154"/>
                </a:cubicBezTo>
                <a:cubicBezTo>
                  <a:pt x="3843085" y="713063"/>
                  <a:pt x="3840179" y="713063"/>
                  <a:pt x="3840179" y="715972"/>
                </a:cubicBezTo>
                <a:cubicBezTo>
                  <a:pt x="3854711" y="739240"/>
                  <a:pt x="3872149" y="762509"/>
                  <a:pt x="3889588" y="785779"/>
                </a:cubicBezTo>
                <a:cubicBezTo>
                  <a:pt x="3892494" y="791596"/>
                  <a:pt x="3901213" y="797413"/>
                  <a:pt x="3907026" y="803230"/>
                </a:cubicBezTo>
                <a:cubicBezTo>
                  <a:pt x="3921558" y="823591"/>
                  <a:pt x="3938996" y="841042"/>
                  <a:pt x="3950621" y="861403"/>
                </a:cubicBezTo>
                <a:cubicBezTo>
                  <a:pt x="3965153" y="878855"/>
                  <a:pt x="3976779" y="899214"/>
                  <a:pt x="3988405" y="916666"/>
                </a:cubicBezTo>
                <a:cubicBezTo>
                  <a:pt x="3959341" y="881763"/>
                  <a:pt x="3930277" y="846859"/>
                  <a:pt x="3901213" y="809047"/>
                </a:cubicBezTo>
                <a:cubicBezTo>
                  <a:pt x="3883775" y="785779"/>
                  <a:pt x="3866336" y="759601"/>
                  <a:pt x="3840179" y="742149"/>
                </a:cubicBezTo>
                <a:cubicBezTo>
                  <a:pt x="3837272" y="742149"/>
                  <a:pt x="3834366" y="736332"/>
                  <a:pt x="3831460" y="730515"/>
                </a:cubicBezTo>
                <a:cubicBezTo>
                  <a:pt x="3822741" y="724698"/>
                  <a:pt x="3819834" y="715972"/>
                  <a:pt x="3811115" y="707246"/>
                </a:cubicBezTo>
                <a:cubicBezTo>
                  <a:pt x="3790770" y="683977"/>
                  <a:pt x="3767519" y="660708"/>
                  <a:pt x="3747174" y="637439"/>
                </a:cubicBezTo>
                <a:cubicBezTo>
                  <a:pt x="3735549" y="625805"/>
                  <a:pt x="3726829" y="617079"/>
                  <a:pt x="3715204" y="605444"/>
                </a:cubicBezTo>
                <a:cubicBezTo>
                  <a:pt x="3709392" y="599626"/>
                  <a:pt x="3700672" y="596718"/>
                  <a:pt x="3694860" y="590900"/>
                </a:cubicBezTo>
                <a:cubicBezTo>
                  <a:pt x="3686140" y="582175"/>
                  <a:pt x="3677421" y="570541"/>
                  <a:pt x="3668702" y="561815"/>
                </a:cubicBezTo>
                <a:cubicBezTo>
                  <a:pt x="3674515" y="564723"/>
                  <a:pt x="3677421" y="567632"/>
                  <a:pt x="3683234" y="570541"/>
                </a:cubicBezTo>
                <a:cubicBezTo>
                  <a:pt x="3703579" y="582175"/>
                  <a:pt x="3721017" y="596718"/>
                  <a:pt x="3741361" y="608352"/>
                </a:cubicBezTo>
                <a:cubicBezTo>
                  <a:pt x="3741361" y="602535"/>
                  <a:pt x="3741361" y="602535"/>
                  <a:pt x="3738456" y="599626"/>
                </a:cubicBezTo>
                <a:cubicBezTo>
                  <a:pt x="3715204" y="576358"/>
                  <a:pt x="3694860" y="555997"/>
                  <a:pt x="3671608" y="532728"/>
                </a:cubicBezTo>
                <a:cubicBezTo>
                  <a:pt x="3668702" y="529820"/>
                  <a:pt x="3662889" y="529820"/>
                  <a:pt x="3657076" y="526911"/>
                </a:cubicBezTo>
                <a:cubicBezTo>
                  <a:pt x="3657076" y="529820"/>
                  <a:pt x="3657076" y="529820"/>
                  <a:pt x="3654170" y="529820"/>
                </a:cubicBezTo>
                <a:cubicBezTo>
                  <a:pt x="3648357" y="524003"/>
                  <a:pt x="3639638" y="515277"/>
                  <a:pt x="3630919" y="509459"/>
                </a:cubicBezTo>
                <a:cubicBezTo>
                  <a:pt x="3604761" y="486190"/>
                  <a:pt x="3578604" y="465830"/>
                  <a:pt x="3549540" y="448378"/>
                </a:cubicBezTo>
                <a:cubicBezTo>
                  <a:pt x="3517570" y="425110"/>
                  <a:pt x="3485600" y="407658"/>
                  <a:pt x="3453629" y="387297"/>
                </a:cubicBezTo>
                <a:cubicBezTo>
                  <a:pt x="3450723" y="384388"/>
                  <a:pt x="3447816" y="384388"/>
                  <a:pt x="3444910" y="384388"/>
                </a:cubicBezTo>
                <a:cubicBezTo>
                  <a:pt x="3430378" y="375663"/>
                  <a:pt x="3418752" y="358211"/>
                  <a:pt x="3398408" y="355302"/>
                </a:cubicBezTo>
                <a:cubicBezTo>
                  <a:pt x="3395501" y="355302"/>
                  <a:pt x="3392595" y="352394"/>
                  <a:pt x="3389688" y="352394"/>
                </a:cubicBezTo>
                <a:cubicBezTo>
                  <a:pt x="3386783" y="340759"/>
                  <a:pt x="3380969" y="340759"/>
                  <a:pt x="3372251" y="340759"/>
                </a:cubicBezTo>
                <a:cubicBezTo>
                  <a:pt x="3366437" y="337850"/>
                  <a:pt x="3360624" y="334942"/>
                  <a:pt x="3351906" y="332033"/>
                </a:cubicBezTo>
                <a:cubicBezTo>
                  <a:pt x="3346092" y="317491"/>
                  <a:pt x="3334467" y="308764"/>
                  <a:pt x="3317029" y="311673"/>
                </a:cubicBezTo>
                <a:cubicBezTo>
                  <a:pt x="3317029" y="308764"/>
                  <a:pt x="3317029" y="305856"/>
                  <a:pt x="3314123" y="302947"/>
                </a:cubicBezTo>
                <a:cubicBezTo>
                  <a:pt x="3302497" y="297130"/>
                  <a:pt x="3290871" y="291312"/>
                  <a:pt x="3279246" y="285495"/>
                </a:cubicBezTo>
                <a:cubicBezTo>
                  <a:pt x="3273433" y="282586"/>
                  <a:pt x="3267620" y="276770"/>
                  <a:pt x="3258901" y="273861"/>
                </a:cubicBezTo>
                <a:cubicBezTo>
                  <a:pt x="3258901" y="279678"/>
                  <a:pt x="3258901" y="282586"/>
                  <a:pt x="3258901" y="282586"/>
                </a:cubicBezTo>
                <a:cubicBezTo>
                  <a:pt x="3255995" y="282586"/>
                  <a:pt x="3253088" y="282586"/>
                  <a:pt x="3250182" y="279678"/>
                </a:cubicBezTo>
                <a:cubicBezTo>
                  <a:pt x="3244369" y="268044"/>
                  <a:pt x="3235650" y="262227"/>
                  <a:pt x="3218212" y="265135"/>
                </a:cubicBezTo>
                <a:cubicBezTo>
                  <a:pt x="3215305" y="268044"/>
                  <a:pt x="3209492" y="259318"/>
                  <a:pt x="3200774" y="256409"/>
                </a:cubicBezTo>
                <a:cubicBezTo>
                  <a:pt x="3206586" y="256409"/>
                  <a:pt x="3209492" y="256409"/>
                  <a:pt x="3215305" y="256409"/>
                </a:cubicBezTo>
                <a:cubicBezTo>
                  <a:pt x="3212399" y="253501"/>
                  <a:pt x="3212399" y="253501"/>
                  <a:pt x="3209492" y="253501"/>
                </a:cubicBezTo>
                <a:cubicBezTo>
                  <a:pt x="3197867" y="250592"/>
                  <a:pt x="3189148" y="247683"/>
                  <a:pt x="3177522" y="244775"/>
                </a:cubicBezTo>
                <a:cubicBezTo>
                  <a:pt x="3165896" y="241866"/>
                  <a:pt x="3154271" y="233140"/>
                  <a:pt x="3142646" y="227323"/>
                </a:cubicBezTo>
                <a:cubicBezTo>
                  <a:pt x="3122301" y="218597"/>
                  <a:pt x="3101956" y="212780"/>
                  <a:pt x="3081611" y="204054"/>
                </a:cubicBezTo>
                <a:cubicBezTo>
                  <a:pt x="3075799" y="201145"/>
                  <a:pt x="3072892" y="198237"/>
                  <a:pt x="3069986" y="195328"/>
                </a:cubicBezTo>
                <a:cubicBezTo>
                  <a:pt x="3061267" y="192419"/>
                  <a:pt x="3052547" y="195328"/>
                  <a:pt x="3046735" y="192419"/>
                </a:cubicBezTo>
                <a:cubicBezTo>
                  <a:pt x="3020578" y="183693"/>
                  <a:pt x="2994419" y="174968"/>
                  <a:pt x="2968262" y="166242"/>
                </a:cubicBezTo>
                <a:cubicBezTo>
                  <a:pt x="2959543" y="166242"/>
                  <a:pt x="2950824" y="166242"/>
                  <a:pt x="2942105" y="163334"/>
                </a:cubicBezTo>
                <a:cubicBezTo>
                  <a:pt x="2924666" y="160425"/>
                  <a:pt x="2907228" y="154608"/>
                  <a:pt x="2886883" y="148790"/>
                </a:cubicBezTo>
                <a:close/>
                <a:moveTo>
                  <a:pt x="2433038" y="407"/>
                </a:moveTo>
                <a:cubicBezTo>
                  <a:pt x="2438125" y="1498"/>
                  <a:pt x="2443212" y="4406"/>
                  <a:pt x="2447573" y="4406"/>
                </a:cubicBezTo>
                <a:cubicBezTo>
                  <a:pt x="2453386" y="4406"/>
                  <a:pt x="2462107" y="7314"/>
                  <a:pt x="2470827" y="7314"/>
                </a:cubicBezTo>
                <a:cubicBezTo>
                  <a:pt x="2514430" y="10223"/>
                  <a:pt x="2560940" y="13131"/>
                  <a:pt x="2604543" y="13131"/>
                </a:cubicBezTo>
                <a:cubicBezTo>
                  <a:pt x="2613263" y="16039"/>
                  <a:pt x="2624891" y="13131"/>
                  <a:pt x="2633611" y="16039"/>
                </a:cubicBezTo>
                <a:cubicBezTo>
                  <a:pt x="2642332" y="16039"/>
                  <a:pt x="2648145" y="18947"/>
                  <a:pt x="2653959" y="18947"/>
                </a:cubicBezTo>
                <a:cubicBezTo>
                  <a:pt x="2683028" y="24763"/>
                  <a:pt x="2709189" y="30579"/>
                  <a:pt x="2738258" y="36396"/>
                </a:cubicBezTo>
                <a:cubicBezTo>
                  <a:pt x="2764420" y="39305"/>
                  <a:pt x="2790581" y="45121"/>
                  <a:pt x="2816743" y="50937"/>
                </a:cubicBezTo>
                <a:cubicBezTo>
                  <a:pt x="2839998" y="53845"/>
                  <a:pt x="2866160" y="59661"/>
                  <a:pt x="2889414" y="59661"/>
                </a:cubicBezTo>
                <a:cubicBezTo>
                  <a:pt x="2903949" y="59661"/>
                  <a:pt x="2915576" y="62569"/>
                  <a:pt x="2930110" y="68386"/>
                </a:cubicBezTo>
                <a:cubicBezTo>
                  <a:pt x="2941738" y="71294"/>
                  <a:pt x="2959179" y="68386"/>
                  <a:pt x="2967900" y="82927"/>
                </a:cubicBezTo>
                <a:cubicBezTo>
                  <a:pt x="2967900" y="85835"/>
                  <a:pt x="2973713" y="85835"/>
                  <a:pt x="2979527" y="85835"/>
                </a:cubicBezTo>
                <a:cubicBezTo>
                  <a:pt x="2982434" y="85835"/>
                  <a:pt x="2985341" y="82927"/>
                  <a:pt x="2988247" y="82927"/>
                </a:cubicBezTo>
                <a:cubicBezTo>
                  <a:pt x="2994061" y="85835"/>
                  <a:pt x="2996968" y="88743"/>
                  <a:pt x="3002782" y="88743"/>
                </a:cubicBezTo>
                <a:cubicBezTo>
                  <a:pt x="3011502" y="91651"/>
                  <a:pt x="3020223" y="94559"/>
                  <a:pt x="3028944" y="94559"/>
                </a:cubicBezTo>
                <a:cubicBezTo>
                  <a:pt x="3028944" y="97467"/>
                  <a:pt x="3028944" y="97467"/>
                  <a:pt x="3028944" y="97467"/>
                </a:cubicBezTo>
                <a:cubicBezTo>
                  <a:pt x="3020223" y="97467"/>
                  <a:pt x="3014409" y="94559"/>
                  <a:pt x="3008595" y="91651"/>
                </a:cubicBezTo>
                <a:cubicBezTo>
                  <a:pt x="3028944" y="103284"/>
                  <a:pt x="3049292" y="109100"/>
                  <a:pt x="3069639" y="114917"/>
                </a:cubicBezTo>
                <a:cubicBezTo>
                  <a:pt x="3116149" y="132366"/>
                  <a:pt x="3159752" y="146907"/>
                  <a:pt x="3203355" y="164356"/>
                </a:cubicBezTo>
                <a:cubicBezTo>
                  <a:pt x="3217889" y="170172"/>
                  <a:pt x="3229516" y="175988"/>
                  <a:pt x="3244051" y="184712"/>
                </a:cubicBezTo>
                <a:cubicBezTo>
                  <a:pt x="3267305" y="193437"/>
                  <a:pt x="3287653" y="205070"/>
                  <a:pt x="3310908" y="213794"/>
                </a:cubicBezTo>
                <a:cubicBezTo>
                  <a:pt x="3337070" y="222519"/>
                  <a:pt x="3357418" y="234152"/>
                  <a:pt x="3377767" y="248693"/>
                </a:cubicBezTo>
                <a:cubicBezTo>
                  <a:pt x="3389394" y="254509"/>
                  <a:pt x="3401021" y="257417"/>
                  <a:pt x="3409742" y="263233"/>
                </a:cubicBezTo>
                <a:cubicBezTo>
                  <a:pt x="3435903" y="277774"/>
                  <a:pt x="3459158" y="292315"/>
                  <a:pt x="3485320" y="306856"/>
                </a:cubicBezTo>
                <a:cubicBezTo>
                  <a:pt x="3488227" y="306856"/>
                  <a:pt x="3494040" y="309764"/>
                  <a:pt x="3496947" y="312673"/>
                </a:cubicBezTo>
                <a:cubicBezTo>
                  <a:pt x="3523109" y="333029"/>
                  <a:pt x="3549271" y="350479"/>
                  <a:pt x="3575432" y="367927"/>
                </a:cubicBezTo>
                <a:cubicBezTo>
                  <a:pt x="3575432" y="370835"/>
                  <a:pt x="3575432" y="370835"/>
                  <a:pt x="3575432" y="370835"/>
                </a:cubicBezTo>
                <a:cubicBezTo>
                  <a:pt x="3578339" y="373744"/>
                  <a:pt x="3578339" y="373744"/>
                  <a:pt x="3581246" y="376652"/>
                </a:cubicBezTo>
                <a:cubicBezTo>
                  <a:pt x="3581246" y="373744"/>
                  <a:pt x="3581246" y="370835"/>
                  <a:pt x="3581246" y="367927"/>
                </a:cubicBezTo>
                <a:cubicBezTo>
                  <a:pt x="3581246" y="367927"/>
                  <a:pt x="3584153" y="370835"/>
                  <a:pt x="3584153" y="370835"/>
                </a:cubicBezTo>
                <a:cubicBezTo>
                  <a:pt x="3587060" y="370835"/>
                  <a:pt x="3587060" y="370835"/>
                  <a:pt x="3587060" y="370835"/>
                </a:cubicBezTo>
                <a:cubicBezTo>
                  <a:pt x="3587060" y="373744"/>
                  <a:pt x="3589966" y="373744"/>
                  <a:pt x="3589966" y="376652"/>
                </a:cubicBezTo>
                <a:cubicBezTo>
                  <a:pt x="3589966" y="376652"/>
                  <a:pt x="3592874" y="376652"/>
                  <a:pt x="3592874" y="379560"/>
                </a:cubicBezTo>
                <a:cubicBezTo>
                  <a:pt x="3592874" y="379560"/>
                  <a:pt x="3592874" y="382468"/>
                  <a:pt x="3592874" y="382468"/>
                </a:cubicBezTo>
                <a:cubicBezTo>
                  <a:pt x="3592874" y="382468"/>
                  <a:pt x="3592874" y="385377"/>
                  <a:pt x="3592874" y="385377"/>
                </a:cubicBezTo>
                <a:cubicBezTo>
                  <a:pt x="3592874" y="385377"/>
                  <a:pt x="3595780" y="385377"/>
                  <a:pt x="3595780" y="388285"/>
                </a:cubicBezTo>
                <a:cubicBezTo>
                  <a:pt x="3595780" y="385377"/>
                  <a:pt x="3598687" y="382468"/>
                  <a:pt x="3598687" y="382468"/>
                </a:cubicBezTo>
                <a:cubicBezTo>
                  <a:pt x="3601594" y="382468"/>
                  <a:pt x="3607408" y="385377"/>
                  <a:pt x="3610314" y="388285"/>
                </a:cubicBezTo>
                <a:cubicBezTo>
                  <a:pt x="3645197" y="414458"/>
                  <a:pt x="3680079" y="443540"/>
                  <a:pt x="3717868" y="472622"/>
                </a:cubicBezTo>
                <a:cubicBezTo>
                  <a:pt x="3735309" y="487162"/>
                  <a:pt x="3752751" y="501704"/>
                  <a:pt x="3767285" y="516244"/>
                </a:cubicBezTo>
                <a:cubicBezTo>
                  <a:pt x="3778912" y="527877"/>
                  <a:pt x="3787632" y="539510"/>
                  <a:pt x="3799260" y="548234"/>
                </a:cubicBezTo>
                <a:cubicBezTo>
                  <a:pt x="3810888" y="559867"/>
                  <a:pt x="3822515" y="568591"/>
                  <a:pt x="3834143" y="580224"/>
                </a:cubicBezTo>
                <a:cubicBezTo>
                  <a:pt x="3837049" y="580224"/>
                  <a:pt x="3839957" y="583132"/>
                  <a:pt x="3839957" y="586041"/>
                </a:cubicBezTo>
                <a:cubicBezTo>
                  <a:pt x="3839957" y="588949"/>
                  <a:pt x="3837049" y="588949"/>
                  <a:pt x="3837049" y="591857"/>
                </a:cubicBezTo>
                <a:cubicBezTo>
                  <a:pt x="3839957" y="591857"/>
                  <a:pt x="3842863" y="591857"/>
                  <a:pt x="3845770" y="594765"/>
                </a:cubicBezTo>
                <a:cubicBezTo>
                  <a:pt x="3851584" y="600581"/>
                  <a:pt x="3860304" y="603489"/>
                  <a:pt x="3866118" y="609306"/>
                </a:cubicBezTo>
                <a:cubicBezTo>
                  <a:pt x="3874838" y="618031"/>
                  <a:pt x="3880652" y="629663"/>
                  <a:pt x="3889373" y="638387"/>
                </a:cubicBezTo>
                <a:cubicBezTo>
                  <a:pt x="3935883" y="699459"/>
                  <a:pt x="3985299" y="757622"/>
                  <a:pt x="4028902" y="818694"/>
                </a:cubicBezTo>
                <a:cubicBezTo>
                  <a:pt x="4057970" y="853592"/>
                  <a:pt x="4081225" y="891398"/>
                  <a:pt x="4104480" y="929205"/>
                </a:cubicBezTo>
                <a:cubicBezTo>
                  <a:pt x="4130642" y="972827"/>
                  <a:pt x="4156804" y="1019358"/>
                  <a:pt x="4180058" y="1065888"/>
                </a:cubicBezTo>
                <a:cubicBezTo>
                  <a:pt x="4220754" y="1150225"/>
                  <a:pt x="4261450" y="1234563"/>
                  <a:pt x="4290519" y="1324716"/>
                </a:cubicBezTo>
                <a:cubicBezTo>
                  <a:pt x="4299239" y="1345073"/>
                  <a:pt x="4310867" y="1368338"/>
                  <a:pt x="4307960" y="1391604"/>
                </a:cubicBezTo>
                <a:cubicBezTo>
                  <a:pt x="4305053" y="1385788"/>
                  <a:pt x="4302146" y="1379971"/>
                  <a:pt x="4299239" y="1374154"/>
                </a:cubicBezTo>
                <a:cubicBezTo>
                  <a:pt x="4302146" y="1403236"/>
                  <a:pt x="4316680" y="1426502"/>
                  <a:pt x="4313774" y="1452675"/>
                </a:cubicBezTo>
                <a:cubicBezTo>
                  <a:pt x="4310867" y="1455583"/>
                  <a:pt x="4316680" y="1461400"/>
                  <a:pt x="4316680" y="1467216"/>
                </a:cubicBezTo>
                <a:cubicBezTo>
                  <a:pt x="4319588" y="1461400"/>
                  <a:pt x="4319588" y="1458492"/>
                  <a:pt x="4319588" y="1455583"/>
                </a:cubicBezTo>
                <a:cubicBezTo>
                  <a:pt x="4322494" y="1464308"/>
                  <a:pt x="4325401" y="1473032"/>
                  <a:pt x="4325401" y="1481757"/>
                </a:cubicBezTo>
                <a:cubicBezTo>
                  <a:pt x="4328308" y="1481757"/>
                  <a:pt x="4328308" y="1481757"/>
                  <a:pt x="4331214" y="1481757"/>
                </a:cubicBezTo>
                <a:cubicBezTo>
                  <a:pt x="4328308" y="1467216"/>
                  <a:pt x="4322494" y="1449767"/>
                  <a:pt x="4319588" y="1435226"/>
                </a:cubicBezTo>
                <a:cubicBezTo>
                  <a:pt x="4316680" y="1420685"/>
                  <a:pt x="4310867" y="1406144"/>
                  <a:pt x="4307960" y="1391604"/>
                </a:cubicBezTo>
                <a:cubicBezTo>
                  <a:pt x="4313774" y="1409052"/>
                  <a:pt x="4325401" y="1426502"/>
                  <a:pt x="4328308" y="1443951"/>
                </a:cubicBezTo>
                <a:cubicBezTo>
                  <a:pt x="4337028" y="1473032"/>
                  <a:pt x="4342842" y="1505023"/>
                  <a:pt x="4348656" y="1537012"/>
                </a:cubicBezTo>
                <a:cubicBezTo>
                  <a:pt x="4354470" y="1566093"/>
                  <a:pt x="4360283" y="1592267"/>
                  <a:pt x="4366097" y="1621349"/>
                </a:cubicBezTo>
                <a:cubicBezTo>
                  <a:pt x="4371911" y="1662064"/>
                  <a:pt x="4380631" y="1699870"/>
                  <a:pt x="4386445" y="1737676"/>
                </a:cubicBezTo>
                <a:cubicBezTo>
                  <a:pt x="4389352" y="1769666"/>
                  <a:pt x="4392259" y="1801655"/>
                  <a:pt x="4403886" y="1833645"/>
                </a:cubicBezTo>
                <a:cubicBezTo>
                  <a:pt x="4403886" y="1824921"/>
                  <a:pt x="4406793" y="1816197"/>
                  <a:pt x="4409700" y="1804564"/>
                </a:cubicBezTo>
                <a:cubicBezTo>
                  <a:pt x="4412607" y="1810380"/>
                  <a:pt x="4415514" y="1810380"/>
                  <a:pt x="4415514" y="1810380"/>
                </a:cubicBezTo>
                <a:cubicBezTo>
                  <a:pt x="4418420" y="1827829"/>
                  <a:pt x="4432955" y="1842370"/>
                  <a:pt x="4424234" y="1859819"/>
                </a:cubicBezTo>
                <a:cubicBezTo>
                  <a:pt x="4424234" y="1865635"/>
                  <a:pt x="4427141" y="1871451"/>
                  <a:pt x="4427141" y="1877268"/>
                </a:cubicBezTo>
                <a:cubicBezTo>
                  <a:pt x="4430048" y="1874359"/>
                  <a:pt x="4430048" y="1871451"/>
                  <a:pt x="4430048" y="1865635"/>
                </a:cubicBezTo>
                <a:cubicBezTo>
                  <a:pt x="4432955" y="1868543"/>
                  <a:pt x="4432955" y="1871451"/>
                  <a:pt x="4435862" y="1874359"/>
                </a:cubicBezTo>
                <a:cubicBezTo>
                  <a:pt x="4435862" y="1865635"/>
                  <a:pt x="4435862" y="1859819"/>
                  <a:pt x="4435862" y="1851095"/>
                </a:cubicBezTo>
                <a:cubicBezTo>
                  <a:pt x="4435862" y="1854003"/>
                  <a:pt x="4438768" y="1854003"/>
                  <a:pt x="4441675" y="1854003"/>
                </a:cubicBezTo>
                <a:cubicBezTo>
                  <a:pt x="4430048" y="1670788"/>
                  <a:pt x="4389352" y="1493389"/>
                  <a:pt x="4339936" y="1318899"/>
                </a:cubicBezTo>
                <a:cubicBezTo>
                  <a:pt x="4345749" y="1327624"/>
                  <a:pt x="4348656" y="1339256"/>
                  <a:pt x="4351563" y="1347981"/>
                </a:cubicBezTo>
                <a:cubicBezTo>
                  <a:pt x="4357377" y="1359614"/>
                  <a:pt x="4360283" y="1371246"/>
                  <a:pt x="4363190" y="1379971"/>
                </a:cubicBezTo>
                <a:cubicBezTo>
                  <a:pt x="4398073" y="1502114"/>
                  <a:pt x="4427141" y="1624257"/>
                  <a:pt x="4438768" y="1749308"/>
                </a:cubicBezTo>
                <a:cubicBezTo>
                  <a:pt x="4438768" y="1775482"/>
                  <a:pt x="4441675" y="1801655"/>
                  <a:pt x="4441675" y="1827829"/>
                </a:cubicBezTo>
                <a:cubicBezTo>
                  <a:pt x="4444582" y="1848187"/>
                  <a:pt x="4441675" y="1871451"/>
                  <a:pt x="4453303" y="1891809"/>
                </a:cubicBezTo>
                <a:cubicBezTo>
                  <a:pt x="4462023" y="1906350"/>
                  <a:pt x="4459117" y="1917982"/>
                  <a:pt x="4453303" y="1929615"/>
                </a:cubicBezTo>
                <a:cubicBezTo>
                  <a:pt x="4450396" y="1938340"/>
                  <a:pt x="4450396" y="1947064"/>
                  <a:pt x="4450396" y="1955788"/>
                </a:cubicBezTo>
                <a:cubicBezTo>
                  <a:pt x="4450396" y="1976146"/>
                  <a:pt x="4453303" y="1999411"/>
                  <a:pt x="4456209" y="2022676"/>
                </a:cubicBezTo>
                <a:cubicBezTo>
                  <a:pt x="4459117" y="2037218"/>
                  <a:pt x="4459117" y="2054666"/>
                  <a:pt x="4464930" y="2066299"/>
                </a:cubicBezTo>
                <a:cubicBezTo>
                  <a:pt x="4476557" y="2086656"/>
                  <a:pt x="4462023" y="2101197"/>
                  <a:pt x="4464930" y="2118646"/>
                </a:cubicBezTo>
                <a:cubicBezTo>
                  <a:pt x="4462023" y="2118646"/>
                  <a:pt x="4462023" y="2118646"/>
                  <a:pt x="4459117" y="2118646"/>
                </a:cubicBezTo>
                <a:cubicBezTo>
                  <a:pt x="4459117" y="2104105"/>
                  <a:pt x="4459117" y="2092473"/>
                  <a:pt x="4459117" y="2077932"/>
                </a:cubicBezTo>
                <a:cubicBezTo>
                  <a:pt x="4459117" y="2077932"/>
                  <a:pt x="4456209" y="2077932"/>
                  <a:pt x="4453303" y="2077932"/>
                </a:cubicBezTo>
                <a:cubicBezTo>
                  <a:pt x="4464930" y="2104105"/>
                  <a:pt x="4444582" y="2127371"/>
                  <a:pt x="4447489" y="2150636"/>
                </a:cubicBezTo>
                <a:cubicBezTo>
                  <a:pt x="4462023" y="2150636"/>
                  <a:pt x="4459117" y="2162269"/>
                  <a:pt x="4459117" y="2170993"/>
                </a:cubicBezTo>
                <a:lnTo>
                  <a:pt x="4461985" y="2234128"/>
                </a:lnTo>
                <a:lnTo>
                  <a:pt x="4461296" y="2234609"/>
                </a:lnTo>
                <a:cubicBezTo>
                  <a:pt x="4460570" y="2234973"/>
                  <a:pt x="4460570" y="2234973"/>
                  <a:pt x="4462023" y="2234973"/>
                </a:cubicBezTo>
                <a:lnTo>
                  <a:pt x="4461985" y="2234128"/>
                </a:lnTo>
                <a:lnTo>
                  <a:pt x="4464930" y="2232065"/>
                </a:lnTo>
                <a:cubicBezTo>
                  <a:pt x="4464930" y="2232065"/>
                  <a:pt x="4464930" y="2232065"/>
                  <a:pt x="4467837" y="2232065"/>
                </a:cubicBezTo>
                <a:cubicBezTo>
                  <a:pt x="4459117" y="2261146"/>
                  <a:pt x="4450396" y="2290228"/>
                  <a:pt x="4441675" y="2319310"/>
                </a:cubicBezTo>
                <a:cubicBezTo>
                  <a:pt x="4441675" y="2316402"/>
                  <a:pt x="4438768" y="2316402"/>
                  <a:pt x="4438768" y="2316402"/>
                </a:cubicBezTo>
                <a:cubicBezTo>
                  <a:pt x="4435862" y="2307677"/>
                  <a:pt x="4435862" y="2298952"/>
                  <a:pt x="4435862" y="2290228"/>
                </a:cubicBezTo>
                <a:cubicBezTo>
                  <a:pt x="4430048" y="2307677"/>
                  <a:pt x="4427141" y="2322218"/>
                  <a:pt x="4421328" y="2339667"/>
                </a:cubicBezTo>
                <a:cubicBezTo>
                  <a:pt x="4418420" y="2351300"/>
                  <a:pt x="4415514" y="2362932"/>
                  <a:pt x="4412607" y="2374565"/>
                </a:cubicBezTo>
                <a:cubicBezTo>
                  <a:pt x="4412607" y="2377473"/>
                  <a:pt x="4415514" y="2386198"/>
                  <a:pt x="4415514" y="2392014"/>
                </a:cubicBezTo>
                <a:cubicBezTo>
                  <a:pt x="4412607" y="2406555"/>
                  <a:pt x="4409700" y="2424004"/>
                  <a:pt x="4406793" y="2441453"/>
                </a:cubicBezTo>
                <a:cubicBezTo>
                  <a:pt x="4400979" y="2464719"/>
                  <a:pt x="4398073" y="2487983"/>
                  <a:pt x="4392259" y="2511249"/>
                </a:cubicBezTo>
                <a:cubicBezTo>
                  <a:pt x="4398073" y="2511249"/>
                  <a:pt x="4400979" y="2511249"/>
                  <a:pt x="4403886" y="2511249"/>
                </a:cubicBezTo>
                <a:cubicBezTo>
                  <a:pt x="4406793" y="2508341"/>
                  <a:pt x="4406793" y="2505433"/>
                  <a:pt x="4406793" y="2502525"/>
                </a:cubicBezTo>
                <a:cubicBezTo>
                  <a:pt x="4406793" y="2493800"/>
                  <a:pt x="4409700" y="2485075"/>
                  <a:pt x="4409700" y="2476351"/>
                </a:cubicBezTo>
                <a:cubicBezTo>
                  <a:pt x="4421328" y="2479259"/>
                  <a:pt x="4418420" y="2473443"/>
                  <a:pt x="4418420" y="2467627"/>
                </a:cubicBezTo>
                <a:cubicBezTo>
                  <a:pt x="4424234" y="2447269"/>
                  <a:pt x="4430048" y="2426912"/>
                  <a:pt x="4432955" y="2406555"/>
                </a:cubicBezTo>
                <a:cubicBezTo>
                  <a:pt x="4444582" y="2406555"/>
                  <a:pt x="4453303" y="2412371"/>
                  <a:pt x="4450396" y="2421096"/>
                </a:cubicBezTo>
                <a:cubicBezTo>
                  <a:pt x="4450396" y="2438545"/>
                  <a:pt x="4444582" y="2453085"/>
                  <a:pt x="4441675" y="2470535"/>
                </a:cubicBezTo>
                <a:cubicBezTo>
                  <a:pt x="4438768" y="2476351"/>
                  <a:pt x="4435862" y="2485075"/>
                  <a:pt x="4432955" y="2490892"/>
                </a:cubicBezTo>
                <a:cubicBezTo>
                  <a:pt x="4427141" y="2511249"/>
                  <a:pt x="4421328" y="2531606"/>
                  <a:pt x="4415514" y="2551964"/>
                </a:cubicBezTo>
                <a:cubicBezTo>
                  <a:pt x="4412607" y="2549055"/>
                  <a:pt x="4412607" y="2549055"/>
                  <a:pt x="4412607" y="2546147"/>
                </a:cubicBezTo>
                <a:cubicBezTo>
                  <a:pt x="4406793" y="2557780"/>
                  <a:pt x="4398073" y="2569412"/>
                  <a:pt x="4392259" y="2581046"/>
                </a:cubicBezTo>
                <a:cubicBezTo>
                  <a:pt x="4392259" y="2578137"/>
                  <a:pt x="4389352" y="2575229"/>
                  <a:pt x="4389352" y="2572320"/>
                </a:cubicBezTo>
                <a:cubicBezTo>
                  <a:pt x="4386445" y="2578137"/>
                  <a:pt x="4386445" y="2581046"/>
                  <a:pt x="4386445" y="2586862"/>
                </a:cubicBezTo>
                <a:cubicBezTo>
                  <a:pt x="4369004" y="2613035"/>
                  <a:pt x="4380631" y="2647933"/>
                  <a:pt x="4354470" y="2671198"/>
                </a:cubicBezTo>
                <a:cubicBezTo>
                  <a:pt x="4351563" y="2671198"/>
                  <a:pt x="4348656" y="2671198"/>
                  <a:pt x="4348656" y="2671198"/>
                </a:cubicBezTo>
                <a:cubicBezTo>
                  <a:pt x="4342842" y="2682831"/>
                  <a:pt x="4337028" y="2694464"/>
                  <a:pt x="4331214" y="2706097"/>
                </a:cubicBezTo>
                <a:cubicBezTo>
                  <a:pt x="4331214" y="2711913"/>
                  <a:pt x="4331214" y="2717729"/>
                  <a:pt x="4328308" y="2720637"/>
                </a:cubicBezTo>
                <a:cubicBezTo>
                  <a:pt x="4328308" y="2723545"/>
                  <a:pt x="4328308" y="2726453"/>
                  <a:pt x="4328308" y="2726453"/>
                </a:cubicBezTo>
                <a:cubicBezTo>
                  <a:pt x="4313774" y="2758443"/>
                  <a:pt x="4299239" y="2790433"/>
                  <a:pt x="4299239" y="2825331"/>
                </a:cubicBezTo>
                <a:cubicBezTo>
                  <a:pt x="4296333" y="2831148"/>
                  <a:pt x="4287612" y="2834056"/>
                  <a:pt x="4281799" y="2839872"/>
                </a:cubicBezTo>
                <a:cubicBezTo>
                  <a:pt x="4281799" y="2842780"/>
                  <a:pt x="4278891" y="2842780"/>
                  <a:pt x="4275985" y="2842780"/>
                </a:cubicBezTo>
                <a:cubicBezTo>
                  <a:pt x="4270171" y="2851505"/>
                  <a:pt x="4264357" y="2860230"/>
                  <a:pt x="4261450" y="2871862"/>
                </a:cubicBezTo>
                <a:cubicBezTo>
                  <a:pt x="4241102" y="2906760"/>
                  <a:pt x="4220754" y="2944566"/>
                  <a:pt x="4203313" y="2982373"/>
                </a:cubicBezTo>
                <a:cubicBezTo>
                  <a:pt x="4191685" y="3005638"/>
                  <a:pt x="4185872" y="3028903"/>
                  <a:pt x="4177151" y="3055077"/>
                </a:cubicBezTo>
                <a:cubicBezTo>
                  <a:pt x="4162617" y="3072526"/>
                  <a:pt x="4150990" y="3089975"/>
                  <a:pt x="4139362" y="3107424"/>
                </a:cubicBezTo>
                <a:cubicBezTo>
                  <a:pt x="4142269" y="3110332"/>
                  <a:pt x="4142269" y="3110332"/>
                  <a:pt x="4145176" y="3110332"/>
                </a:cubicBezTo>
                <a:cubicBezTo>
                  <a:pt x="4156804" y="3092883"/>
                  <a:pt x="4165524" y="3072526"/>
                  <a:pt x="4177151" y="3055077"/>
                </a:cubicBezTo>
                <a:cubicBezTo>
                  <a:pt x="4185872" y="3040536"/>
                  <a:pt x="4194593" y="3028903"/>
                  <a:pt x="4203313" y="3014363"/>
                </a:cubicBezTo>
                <a:cubicBezTo>
                  <a:pt x="4206220" y="3017271"/>
                  <a:pt x="4206220" y="3017271"/>
                  <a:pt x="4209127" y="3017271"/>
                </a:cubicBezTo>
                <a:cubicBezTo>
                  <a:pt x="4200407" y="3037628"/>
                  <a:pt x="4194593" y="3055077"/>
                  <a:pt x="4185872" y="3072526"/>
                </a:cubicBezTo>
                <a:cubicBezTo>
                  <a:pt x="4185872" y="3075434"/>
                  <a:pt x="4185872" y="3075434"/>
                  <a:pt x="4185872" y="3075434"/>
                </a:cubicBezTo>
                <a:cubicBezTo>
                  <a:pt x="4180058" y="3087067"/>
                  <a:pt x="4180058" y="3095791"/>
                  <a:pt x="4174244" y="3104516"/>
                </a:cubicBezTo>
                <a:cubicBezTo>
                  <a:pt x="4162617" y="3121965"/>
                  <a:pt x="4148082" y="3136506"/>
                  <a:pt x="4133549" y="3151046"/>
                </a:cubicBezTo>
                <a:cubicBezTo>
                  <a:pt x="4116107" y="3174312"/>
                  <a:pt x="4101573" y="3194669"/>
                  <a:pt x="4084132" y="3217934"/>
                </a:cubicBezTo>
                <a:cubicBezTo>
                  <a:pt x="4078318" y="3226659"/>
                  <a:pt x="4072504" y="3235384"/>
                  <a:pt x="4066691" y="3241200"/>
                </a:cubicBezTo>
                <a:cubicBezTo>
                  <a:pt x="4049250" y="3261557"/>
                  <a:pt x="4034715" y="3279006"/>
                  <a:pt x="4017275" y="3299363"/>
                </a:cubicBezTo>
                <a:cubicBezTo>
                  <a:pt x="4008553" y="3305179"/>
                  <a:pt x="3999833" y="3310996"/>
                  <a:pt x="3994019" y="3316813"/>
                </a:cubicBezTo>
                <a:cubicBezTo>
                  <a:pt x="3982392" y="3328445"/>
                  <a:pt x="3973672" y="3340077"/>
                  <a:pt x="3962044" y="3348802"/>
                </a:cubicBezTo>
                <a:cubicBezTo>
                  <a:pt x="3944603" y="3366251"/>
                  <a:pt x="3932975" y="3383700"/>
                  <a:pt x="3918441" y="3409874"/>
                </a:cubicBezTo>
                <a:cubicBezTo>
                  <a:pt x="3935883" y="3395333"/>
                  <a:pt x="3947510" y="3386608"/>
                  <a:pt x="3959137" y="3377884"/>
                </a:cubicBezTo>
                <a:cubicBezTo>
                  <a:pt x="3962044" y="3374976"/>
                  <a:pt x="3964951" y="3374976"/>
                  <a:pt x="3970764" y="3372067"/>
                </a:cubicBezTo>
                <a:cubicBezTo>
                  <a:pt x="3950417" y="3395333"/>
                  <a:pt x="3932975" y="3421506"/>
                  <a:pt x="3909721" y="3441864"/>
                </a:cubicBezTo>
                <a:cubicBezTo>
                  <a:pt x="3880652" y="3473854"/>
                  <a:pt x="3851584" y="3500027"/>
                  <a:pt x="3819608" y="3529109"/>
                </a:cubicBezTo>
                <a:cubicBezTo>
                  <a:pt x="3810888" y="3537833"/>
                  <a:pt x="3799260" y="3552374"/>
                  <a:pt x="3790540" y="3561099"/>
                </a:cubicBezTo>
                <a:cubicBezTo>
                  <a:pt x="3790540" y="3564007"/>
                  <a:pt x="3793446" y="3564007"/>
                  <a:pt x="3793446" y="3566915"/>
                </a:cubicBezTo>
                <a:cubicBezTo>
                  <a:pt x="3822515" y="3543650"/>
                  <a:pt x="3851584" y="3520384"/>
                  <a:pt x="3880652" y="3497119"/>
                </a:cubicBezTo>
                <a:cubicBezTo>
                  <a:pt x="3880652" y="3497119"/>
                  <a:pt x="3880652" y="3497119"/>
                  <a:pt x="3880652" y="3500027"/>
                </a:cubicBezTo>
                <a:cubicBezTo>
                  <a:pt x="3874838" y="3508752"/>
                  <a:pt x="3869024" y="3520384"/>
                  <a:pt x="3860304" y="3529109"/>
                </a:cubicBezTo>
                <a:cubicBezTo>
                  <a:pt x="3839957" y="3546558"/>
                  <a:pt x="3819608" y="3566915"/>
                  <a:pt x="3799260" y="3584364"/>
                </a:cubicBezTo>
                <a:cubicBezTo>
                  <a:pt x="3726589" y="3642527"/>
                  <a:pt x="3653917" y="3697783"/>
                  <a:pt x="3575432" y="3744314"/>
                </a:cubicBezTo>
                <a:cubicBezTo>
                  <a:pt x="3557991" y="3753038"/>
                  <a:pt x="3543457" y="3764670"/>
                  <a:pt x="3528923" y="3773395"/>
                </a:cubicBezTo>
                <a:cubicBezTo>
                  <a:pt x="3499854" y="3790844"/>
                  <a:pt x="3467879" y="3805385"/>
                  <a:pt x="3438810" y="3819926"/>
                </a:cubicBezTo>
                <a:cubicBezTo>
                  <a:pt x="3432996" y="3819926"/>
                  <a:pt x="3427183" y="3822834"/>
                  <a:pt x="3424276" y="3825742"/>
                </a:cubicBezTo>
                <a:cubicBezTo>
                  <a:pt x="3406834" y="3834467"/>
                  <a:pt x="3389394" y="3840283"/>
                  <a:pt x="3371953" y="3849007"/>
                </a:cubicBezTo>
                <a:cubicBezTo>
                  <a:pt x="3357418" y="3857732"/>
                  <a:pt x="3342884" y="3863548"/>
                  <a:pt x="3328350" y="3872273"/>
                </a:cubicBezTo>
                <a:cubicBezTo>
                  <a:pt x="3313815" y="3878089"/>
                  <a:pt x="3299281" y="3889722"/>
                  <a:pt x="3284747" y="3898447"/>
                </a:cubicBezTo>
                <a:cubicBezTo>
                  <a:pt x="3264399" y="3910079"/>
                  <a:pt x="3244051" y="3921711"/>
                  <a:pt x="3220796" y="3933345"/>
                </a:cubicBezTo>
                <a:cubicBezTo>
                  <a:pt x="3203355" y="3942069"/>
                  <a:pt x="3183007" y="3947885"/>
                  <a:pt x="3162659" y="3956610"/>
                </a:cubicBezTo>
                <a:cubicBezTo>
                  <a:pt x="3101615" y="3979875"/>
                  <a:pt x="3040571" y="4008957"/>
                  <a:pt x="2976620" y="4029314"/>
                </a:cubicBezTo>
                <a:cubicBezTo>
                  <a:pt x="2930110" y="4043855"/>
                  <a:pt x="2883601" y="4055488"/>
                  <a:pt x="2837091" y="4064212"/>
                </a:cubicBezTo>
                <a:cubicBezTo>
                  <a:pt x="2761512" y="4075844"/>
                  <a:pt x="2688842" y="4084570"/>
                  <a:pt x="2616170" y="4096202"/>
                </a:cubicBezTo>
                <a:cubicBezTo>
                  <a:pt x="2595822" y="4099110"/>
                  <a:pt x="2578381" y="4099110"/>
                  <a:pt x="2558033" y="4102018"/>
                </a:cubicBezTo>
                <a:cubicBezTo>
                  <a:pt x="2491176" y="4102018"/>
                  <a:pt x="2427224" y="4102018"/>
                  <a:pt x="2363273" y="4102018"/>
                </a:cubicBezTo>
                <a:cubicBezTo>
                  <a:pt x="2360367" y="4099110"/>
                  <a:pt x="2357460" y="4099110"/>
                  <a:pt x="2354553" y="4099110"/>
                </a:cubicBezTo>
                <a:cubicBezTo>
                  <a:pt x="2308044" y="4096202"/>
                  <a:pt x="2261533" y="4090386"/>
                  <a:pt x="2215024" y="4087478"/>
                </a:cubicBezTo>
                <a:cubicBezTo>
                  <a:pt x="2185955" y="4084570"/>
                  <a:pt x="2153980" y="4075844"/>
                  <a:pt x="2124912" y="4081661"/>
                </a:cubicBezTo>
                <a:cubicBezTo>
                  <a:pt x="2090029" y="4084570"/>
                  <a:pt x="2055147" y="4075844"/>
                  <a:pt x="2017358" y="4078753"/>
                </a:cubicBezTo>
                <a:cubicBezTo>
                  <a:pt x="2020264" y="4072936"/>
                  <a:pt x="2020264" y="4070028"/>
                  <a:pt x="2020264" y="4064212"/>
                </a:cubicBezTo>
                <a:cubicBezTo>
                  <a:pt x="1973755" y="4061304"/>
                  <a:pt x="1930152" y="4075844"/>
                  <a:pt x="1886549" y="4067120"/>
                </a:cubicBezTo>
                <a:cubicBezTo>
                  <a:pt x="1935966" y="4064212"/>
                  <a:pt x="1982475" y="4061304"/>
                  <a:pt x="2031892" y="4058396"/>
                </a:cubicBezTo>
                <a:cubicBezTo>
                  <a:pt x="2031892" y="4055488"/>
                  <a:pt x="2031892" y="4055488"/>
                  <a:pt x="2031892" y="4052580"/>
                </a:cubicBezTo>
                <a:cubicBezTo>
                  <a:pt x="2028985" y="4052580"/>
                  <a:pt x="2023172" y="4049672"/>
                  <a:pt x="2020264" y="4049672"/>
                </a:cubicBezTo>
                <a:cubicBezTo>
                  <a:pt x="2060961" y="4055488"/>
                  <a:pt x="2101657" y="4046763"/>
                  <a:pt x="2145259" y="4032222"/>
                </a:cubicBezTo>
                <a:cubicBezTo>
                  <a:pt x="2107470" y="4023498"/>
                  <a:pt x="2072588" y="4014773"/>
                  <a:pt x="2037706" y="4008957"/>
                </a:cubicBezTo>
                <a:cubicBezTo>
                  <a:pt x="2005730" y="4003141"/>
                  <a:pt x="1973755" y="3997324"/>
                  <a:pt x="1941779" y="3991508"/>
                </a:cubicBezTo>
                <a:cubicBezTo>
                  <a:pt x="1933059" y="3988600"/>
                  <a:pt x="1921432" y="3985691"/>
                  <a:pt x="1909804" y="3982783"/>
                </a:cubicBezTo>
                <a:cubicBezTo>
                  <a:pt x="1889456" y="3976967"/>
                  <a:pt x="1866201" y="3971151"/>
                  <a:pt x="1845853" y="3965334"/>
                </a:cubicBezTo>
                <a:cubicBezTo>
                  <a:pt x="1810971" y="3953701"/>
                  <a:pt x="1776089" y="3942069"/>
                  <a:pt x="1741206" y="3933345"/>
                </a:cubicBezTo>
                <a:cubicBezTo>
                  <a:pt x="1729579" y="3927528"/>
                  <a:pt x="1717952" y="3927528"/>
                  <a:pt x="1706324" y="3924620"/>
                </a:cubicBezTo>
                <a:cubicBezTo>
                  <a:pt x="1659814" y="3915895"/>
                  <a:pt x="1613305" y="3921711"/>
                  <a:pt x="1569702" y="3904263"/>
                </a:cubicBezTo>
                <a:cubicBezTo>
                  <a:pt x="1546447" y="3895539"/>
                  <a:pt x="1520285" y="3898447"/>
                  <a:pt x="1494123" y="3892630"/>
                </a:cubicBezTo>
                <a:cubicBezTo>
                  <a:pt x="1479589" y="3889722"/>
                  <a:pt x="1465055" y="3875181"/>
                  <a:pt x="1447614" y="3880997"/>
                </a:cubicBezTo>
                <a:cubicBezTo>
                  <a:pt x="1447614" y="3880997"/>
                  <a:pt x="1447614" y="3880997"/>
                  <a:pt x="1444707" y="3880997"/>
                </a:cubicBezTo>
                <a:cubicBezTo>
                  <a:pt x="1438894" y="3866457"/>
                  <a:pt x="1424359" y="3869365"/>
                  <a:pt x="1412731" y="3869365"/>
                </a:cubicBezTo>
                <a:cubicBezTo>
                  <a:pt x="1404011" y="3869365"/>
                  <a:pt x="1401104" y="3869365"/>
                  <a:pt x="1395291" y="3860640"/>
                </a:cubicBezTo>
                <a:cubicBezTo>
                  <a:pt x="1389477" y="3851916"/>
                  <a:pt x="1377850" y="3846099"/>
                  <a:pt x="1366222" y="3846099"/>
                </a:cubicBezTo>
                <a:cubicBezTo>
                  <a:pt x="1366222" y="3851916"/>
                  <a:pt x="1366222" y="3857732"/>
                  <a:pt x="1363315" y="3863548"/>
                </a:cubicBezTo>
                <a:cubicBezTo>
                  <a:pt x="1363315" y="3866457"/>
                  <a:pt x="1357502" y="3863548"/>
                  <a:pt x="1351688" y="3866457"/>
                </a:cubicBezTo>
                <a:cubicBezTo>
                  <a:pt x="1354594" y="3860640"/>
                  <a:pt x="1357502" y="3857732"/>
                  <a:pt x="1357502" y="3854824"/>
                </a:cubicBezTo>
                <a:cubicBezTo>
                  <a:pt x="1351688" y="3851916"/>
                  <a:pt x="1345874" y="3849007"/>
                  <a:pt x="1340060" y="3846099"/>
                </a:cubicBezTo>
                <a:cubicBezTo>
                  <a:pt x="1342967" y="3846099"/>
                  <a:pt x="1345874" y="3843191"/>
                  <a:pt x="1348781" y="3843191"/>
                </a:cubicBezTo>
                <a:cubicBezTo>
                  <a:pt x="1284830" y="3802476"/>
                  <a:pt x="1206345" y="3799568"/>
                  <a:pt x="1136581" y="3758854"/>
                </a:cubicBezTo>
                <a:cubicBezTo>
                  <a:pt x="1142394" y="3755946"/>
                  <a:pt x="1145301" y="3755946"/>
                  <a:pt x="1148208" y="3755946"/>
                </a:cubicBezTo>
                <a:cubicBezTo>
                  <a:pt x="1148208" y="3755946"/>
                  <a:pt x="1148208" y="3755946"/>
                  <a:pt x="1151115" y="3755946"/>
                </a:cubicBezTo>
                <a:cubicBezTo>
                  <a:pt x="1142394" y="3753038"/>
                  <a:pt x="1133673" y="3747222"/>
                  <a:pt x="1124953" y="3744314"/>
                </a:cubicBezTo>
                <a:cubicBezTo>
                  <a:pt x="1127860" y="3744314"/>
                  <a:pt x="1130767" y="3744314"/>
                  <a:pt x="1136581" y="3741405"/>
                </a:cubicBezTo>
                <a:cubicBezTo>
                  <a:pt x="1122046" y="3735589"/>
                  <a:pt x="1113326" y="3726864"/>
                  <a:pt x="1101698" y="3721048"/>
                </a:cubicBezTo>
                <a:cubicBezTo>
                  <a:pt x="1066816" y="3703599"/>
                  <a:pt x="1031933" y="3686150"/>
                  <a:pt x="997052" y="3671609"/>
                </a:cubicBezTo>
                <a:cubicBezTo>
                  <a:pt x="988330" y="3665793"/>
                  <a:pt x="976703" y="3665793"/>
                  <a:pt x="965076" y="3659977"/>
                </a:cubicBezTo>
                <a:cubicBezTo>
                  <a:pt x="970890" y="3677425"/>
                  <a:pt x="997052" y="3665793"/>
                  <a:pt x="994144" y="3691966"/>
                </a:cubicBezTo>
                <a:cubicBezTo>
                  <a:pt x="965076" y="3674517"/>
                  <a:pt x="938914" y="3659977"/>
                  <a:pt x="912752" y="3645435"/>
                </a:cubicBezTo>
                <a:cubicBezTo>
                  <a:pt x="915660" y="3645435"/>
                  <a:pt x="915660" y="3642527"/>
                  <a:pt x="915660" y="3642527"/>
                </a:cubicBezTo>
                <a:cubicBezTo>
                  <a:pt x="924380" y="3645435"/>
                  <a:pt x="936007" y="3645435"/>
                  <a:pt x="944728" y="3648343"/>
                </a:cubicBezTo>
                <a:cubicBezTo>
                  <a:pt x="944728" y="3645435"/>
                  <a:pt x="944728" y="3642527"/>
                  <a:pt x="941821" y="3639619"/>
                </a:cubicBezTo>
                <a:cubicBezTo>
                  <a:pt x="921474" y="3630895"/>
                  <a:pt x="901125" y="3619262"/>
                  <a:pt x="883684" y="3604721"/>
                </a:cubicBezTo>
                <a:cubicBezTo>
                  <a:pt x="860429" y="3584364"/>
                  <a:pt x="837174" y="3569823"/>
                  <a:pt x="813920" y="3552374"/>
                </a:cubicBezTo>
                <a:cubicBezTo>
                  <a:pt x="764503" y="3514568"/>
                  <a:pt x="712180" y="3482578"/>
                  <a:pt x="662763" y="3441864"/>
                </a:cubicBezTo>
                <a:cubicBezTo>
                  <a:pt x="648229" y="3430231"/>
                  <a:pt x="633694" y="3412782"/>
                  <a:pt x="616253" y="3398241"/>
                </a:cubicBezTo>
                <a:cubicBezTo>
                  <a:pt x="598812" y="3386608"/>
                  <a:pt x="587185" y="3360435"/>
                  <a:pt x="569744" y="3345894"/>
                </a:cubicBezTo>
                <a:cubicBezTo>
                  <a:pt x="531955" y="3313905"/>
                  <a:pt x="505793" y="3273190"/>
                  <a:pt x="470911" y="3238292"/>
                </a:cubicBezTo>
                <a:cubicBezTo>
                  <a:pt x="470911" y="3238292"/>
                  <a:pt x="468004" y="3235384"/>
                  <a:pt x="468004" y="3232475"/>
                </a:cubicBezTo>
                <a:cubicBezTo>
                  <a:pt x="465097" y="3229567"/>
                  <a:pt x="465097" y="3223750"/>
                  <a:pt x="462190" y="3220842"/>
                </a:cubicBezTo>
                <a:cubicBezTo>
                  <a:pt x="456376" y="3215026"/>
                  <a:pt x="450562" y="3212118"/>
                  <a:pt x="444749" y="3206302"/>
                </a:cubicBezTo>
                <a:cubicBezTo>
                  <a:pt x="436028" y="3194669"/>
                  <a:pt x="427308" y="3185944"/>
                  <a:pt x="421494" y="3177220"/>
                </a:cubicBezTo>
                <a:cubicBezTo>
                  <a:pt x="409867" y="3159771"/>
                  <a:pt x="395333" y="3142322"/>
                  <a:pt x="383705" y="3124873"/>
                </a:cubicBezTo>
                <a:cubicBezTo>
                  <a:pt x="380798" y="3121965"/>
                  <a:pt x="377891" y="3119057"/>
                  <a:pt x="374984" y="3116148"/>
                </a:cubicBezTo>
                <a:cubicBezTo>
                  <a:pt x="374984" y="3116148"/>
                  <a:pt x="372078" y="3119057"/>
                  <a:pt x="372078" y="3119057"/>
                </a:cubicBezTo>
                <a:cubicBezTo>
                  <a:pt x="374984" y="3121965"/>
                  <a:pt x="374984" y="3124873"/>
                  <a:pt x="377891" y="3127781"/>
                </a:cubicBezTo>
                <a:cubicBezTo>
                  <a:pt x="386612" y="3148138"/>
                  <a:pt x="404053" y="3159771"/>
                  <a:pt x="412773" y="3180128"/>
                </a:cubicBezTo>
                <a:cubicBezTo>
                  <a:pt x="418587" y="3200486"/>
                  <a:pt x="436028" y="3217934"/>
                  <a:pt x="447656" y="3235384"/>
                </a:cubicBezTo>
                <a:cubicBezTo>
                  <a:pt x="447656" y="3235384"/>
                  <a:pt x="444749" y="3235384"/>
                  <a:pt x="444749" y="3238292"/>
                </a:cubicBezTo>
                <a:cubicBezTo>
                  <a:pt x="430215" y="3220842"/>
                  <a:pt x="412773" y="3203394"/>
                  <a:pt x="398239" y="3185944"/>
                </a:cubicBezTo>
                <a:cubicBezTo>
                  <a:pt x="383705" y="3168496"/>
                  <a:pt x="369171" y="3148138"/>
                  <a:pt x="354636" y="3127781"/>
                </a:cubicBezTo>
                <a:cubicBezTo>
                  <a:pt x="357544" y="3124873"/>
                  <a:pt x="360450" y="3121965"/>
                  <a:pt x="357544" y="3119057"/>
                </a:cubicBezTo>
                <a:cubicBezTo>
                  <a:pt x="354636" y="3113240"/>
                  <a:pt x="351730" y="3113240"/>
                  <a:pt x="348822" y="3107424"/>
                </a:cubicBezTo>
                <a:cubicBezTo>
                  <a:pt x="343009" y="3098699"/>
                  <a:pt x="337195" y="3087067"/>
                  <a:pt x="331382" y="3075434"/>
                </a:cubicBezTo>
                <a:lnTo>
                  <a:pt x="329673" y="3078853"/>
                </a:lnTo>
                <a:lnTo>
                  <a:pt x="301586" y="3039445"/>
                </a:lnTo>
                <a:cubicBezTo>
                  <a:pt x="294319" y="3024541"/>
                  <a:pt x="289232" y="3008547"/>
                  <a:pt x="284872" y="2991097"/>
                </a:cubicBezTo>
                <a:cubicBezTo>
                  <a:pt x="293593" y="3002730"/>
                  <a:pt x="299406" y="3011455"/>
                  <a:pt x="305220" y="3020179"/>
                </a:cubicBezTo>
                <a:cubicBezTo>
                  <a:pt x="308127" y="3034719"/>
                  <a:pt x="311033" y="3043445"/>
                  <a:pt x="325568" y="3055077"/>
                </a:cubicBezTo>
                <a:cubicBezTo>
                  <a:pt x="322661" y="3049261"/>
                  <a:pt x="319754" y="3043445"/>
                  <a:pt x="316847" y="3037628"/>
                </a:cubicBezTo>
                <a:cubicBezTo>
                  <a:pt x="319754" y="3037628"/>
                  <a:pt x="322661" y="3037628"/>
                  <a:pt x="325568" y="3037628"/>
                </a:cubicBezTo>
                <a:cubicBezTo>
                  <a:pt x="322661" y="3034719"/>
                  <a:pt x="322661" y="3034719"/>
                  <a:pt x="322661" y="3031811"/>
                </a:cubicBezTo>
                <a:cubicBezTo>
                  <a:pt x="313941" y="3025995"/>
                  <a:pt x="319754" y="3008546"/>
                  <a:pt x="302313" y="3011455"/>
                </a:cubicBezTo>
                <a:cubicBezTo>
                  <a:pt x="302313" y="3011455"/>
                  <a:pt x="302313" y="3005638"/>
                  <a:pt x="302313" y="3005638"/>
                </a:cubicBezTo>
                <a:cubicBezTo>
                  <a:pt x="313941" y="2999822"/>
                  <a:pt x="302313" y="2994005"/>
                  <a:pt x="299406" y="2991097"/>
                </a:cubicBezTo>
                <a:lnTo>
                  <a:pt x="282991" y="2977412"/>
                </a:lnTo>
                <a:lnTo>
                  <a:pt x="284872" y="2973648"/>
                </a:lnTo>
                <a:cubicBezTo>
                  <a:pt x="281965" y="2976556"/>
                  <a:pt x="281965" y="2976556"/>
                  <a:pt x="281965" y="2976556"/>
                </a:cubicBezTo>
                <a:lnTo>
                  <a:pt x="282991" y="2977412"/>
                </a:lnTo>
                <a:lnTo>
                  <a:pt x="279058" y="2985281"/>
                </a:lnTo>
                <a:cubicBezTo>
                  <a:pt x="264524" y="2973648"/>
                  <a:pt x="209293" y="2845689"/>
                  <a:pt x="206387" y="2825331"/>
                </a:cubicBezTo>
                <a:cubicBezTo>
                  <a:pt x="209293" y="2834056"/>
                  <a:pt x="212201" y="2842780"/>
                  <a:pt x="218015" y="2851505"/>
                </a:cubicBezTo>
                <a:cubicBezTo>
                  <a:pt x="220921" y="2857322"/>
                  <a:pt x="226735" y="2863138"/>
                  <a:pt x="229641" y="2868954"/>
                </a:cubicBezTo>
                <a:cubicBezTo>
                  <a:pt x="218015" y="2834056"/>
                  <a:pt x="206387" y="2802066"/>
                  <a:pt x="191853" y="2767168"/>
                </a:cubicBezTo>
                <a:cubicBezTo>
                  <a:pt x="191853" y="2761351"/>
                  <a:pt x="191853" y="2755535"/>
                  <a:pt x="183132" y="2761351"/>
                </a:cubicBezTo>
                <a:cubicBezTo>
                  <a:pt x="180225" y="2758443"/>
                  <a:pt x="180225" y="2752627"/>
                  <a:pt x="177318" y="2749719"/>
                </a:cubicBezTo>
                <a:cubicBezTo>
                  <a:pt x="177318" y="2746811"/>
                  <a:pt x="180225" y="2740995"/>
                  <a:pt x="177318" y="2738087"/>
                </a:cubicBezTo>
                <a:cubicBezTo>
                  <a:pt x="174412" y="2729362"/>
                  <a:pt x="168598" y="2717729"/>
                  <a:pt x="168598" y="2706097"/>
                </a:cubicBezTo>
                <a:cubicBezTo>
                  <a:pt x="171504" y="2691556"/>
                  <a:pt x="168598" y="2674107"/>
                  <a:pt x="162784" y="2659566"/>
                </a:cubicBezTo>
                <a:cubicBezTo>
                  <a:pt x="154063" y="2650841"/>
                  <a:pt x="154063" y="2639208"/>
                  <a:pt x="145343" y="2627576"/>
                </a:cubicBezTo>
                <a:cubicBezTo>
                  <a:pt x="136623" y="2618852"/>
                  <a:pt x="133715" y="2604310"/>
                  <a:pt x="133715" y="2589770"/>
                </a:cubicBezTo>
                <a:cubicBezTo>
                  <a:pt x="130809" y="2581046"/>
                  <a:pt x="133715" y="2569412"/>
                  <a:pt x="130809" y="2560688"/>
                </a:cubicBezTo>
                <a:cubicBezTo>
                  <a:pt x="127901" y="2546147"/>
                  <a:pt x="127901" y="2531606"/>
                  <a:pt x="119181" y="2519974"/>
                </a:cubicBezTo>
                <a:cubicBezTo>
                  <a:pt x="113367" y="2517065"/>
                  <a:pt x="113367" y="2511249"/>
                  <a:pt x="113367" y="2505433"/>
                </a:cubicBezTo>
                <a:cubicBezTo>
                  <a:pt x="110461" y="2479259"/>
                  <a:pt x="110461" y="2455993"/>
                  <a:pt x="107554" y="2432729"/>
                </a:cubicBezTo>
                <a:cubicBezTo>
                  <a:pt x="104647" y="2406555"/>
                  <a:pt x="98833" y="2380381"/>
                  <a:pt x="95926" y="2354208"/>
                </a:cubicBezTo>
                <a:cubicBezTo>
                  <a:pt x="93020" y="2325126"/>
                  <a:pt x="93020" y="2296044"/>
                  <a:pt x="90112" y="2266963"/>
                </a:cubicBezTo>
                <a:cubicBezTo>
                  <a:pt x="90112" y="2246606"/>
                  <a:pt x="90112" y="2229156"/>
                  <a:pt x="90112" y="2211707"/>
                </a:cubicBezTo>
                <a:cubicBezTo>
                  <a:pt x="90112" y="2197167"/>
                  <a:pt x="90112" y="2182626"/>
                  <a:pt x="90112" y="2170993"/>
                </a:cubicBezTo>
                <a:cubicBezTo>
                  <a:pt x="90112" y="2159361"/>
                  <a:pt x="93020" y="2144819"/>
                  <a:pt x="90112" y="2139003"/>
                </a:cubicBezTo>
                <a:cubicBezTo>
                  <a:pt x="72672" y="2127371"/>
                  <a:pt x="93020" y="2115738"/>
                  <a:pt x="87206" y="2104105"/>
                </a:cubicBezTo>
                <a:cubicBezTo>
                  <a:pt x="84298" y="2101197"/>
                  <a:pt x="90112" y="2092473"/>
                  <a:pt x="90112" y="2083748"/>
                </a:cubicBezTo>
                <a:cubicBezTo>
                  <a:pt x="90112" y="2083748"/>
                  <a:pt x="87206" y="2083748"/>
                  <a:pt x="87206" y="2083748"/>
                </a:cubicBezTo>
                <a:cubicBezTo>
                  <a:pt x="84298" y="2086656"/>
                  <a:pt x="84298" y="2092473"/>
                  <a:pt x="81392" y="2098289"/>
                </a:cubicBezTo>
                <a:cubicBezTo>
                  <a:pt x="81392" y="2095381"/>
                  <a:pt x="78485" y="2095381"/>
                  <a:pt x="78485" y="2095381"/>
                </a:cubicBezTo>
                <a:cubicBezTo>
                  <a:pt x="81392" y="2083748"/>
                  <a:pt x="87206" y="2072115"/>
                  <a:pt x="93020" y="2057574"/>
                </a:cubicBezTo>
                <a:cubicBezTo>
                  <a:pt x="93020" y="2063391"/>
                  <a:pt x="93020" y="2066299"/>
                  <a:pt x="95926" y="2072115"/>
                </a:cubicBezTo>
                <a:cubicBezTo>
                  <a:pt x="98833" y="2057574"/>
                  <a:pt x="98833" y="2048850"/>
                  <a:pt x="101740" y="2037218"/>
                </a:cubicBezTo>
                <a:cubicBezTo>
                  <a:pt x="101740" y="2037218"/>
                  <a:pt x="98833" y="2037218"/>
                  <a:pt x="95926" y="2040126"/>
                </a:cubicBezTo>
                <a:cubicBezTo>
                  <a:pt x="95926" y="2037218"/>
                  <a:pt x="93020" y="2034309"/>
                  <a:pt x="93020" y="2031401"/>
                </a:cubicBezTo>
                <a:cubicBezTo>
                  <a:pt x="93020" y="2013952"/>
                  <a:pt x="93020" y="1999411"/>
                  <a:pt x="93020" y="1984870"/>
                </a:cubicBezTo>
                <a:cubicBezTo>
                  <a:pt x="90112" y="1970330"/>
                  <a:pt x="87206" y="1955788"/>
                  <a:pt x="84298" y="1944156"/>
                </a:cubicBezTo>
                <a:cubicBezTo>
                  <a:pt x="84298" y="1944156"/>
                  <a:pt x="84298" y="1947064"/>
                  <a:pt x="81392" y="1949972"/>
                </a:cubicBezTo>
                <a:cubicBezTo>
                  <a:pt x="81392" y="1938340"/>
                  <a:pt x="84298" y="1932523"/>
                  <a:pt x="84298" y="1923799"/>
                </a:cubicBezTo>
                <a:cubicBezTo>
                  <a:pt x="84298" y="1912166"/>
                  <a:pt x="81392" y="1900533"/>
                  <a:pt x="78485" y="1888901"/>
                </a:cubicBezTo>
                <a:cubicBezTo>
                  <a:pt x="81392" y="1891809"/>
                  <a:pt x="81392" y="1894717"/>
                  <a:pt x="81392" y="1897625"/>
                </a:cubicBezTo>
                <a:cubicBezTo>
                  <a:pt x="84298" y="1897625"/>
                  <a:pt x="84298" y="1894717"/>
                  <a:pt x="87206" y="1894717"/>
                </a:cubicBezTo>
                <a:cubicBezTo>
                  <a:pt x="93020" y="1871451"/>
                  <a:pt x="98833" y="1848187"/>
                  <a:pt x="104647" y="1824921"/>
                </a:cubicBezTo>
                <a:cubicBezTo>
                  <a:pt x="104647" y="1824921"/>
                  <a:pt x="104647" y="1824921"/>
                  <a:pt x="104647" y="1827829"/>
                </a:cubicBezTo>
                <a:cubicBezTo>
                  <a:pt x="101740" y="1859819"/>
                  <a:pt x="95926" y="1891809"/>
                  <a:pt x="90112" y="1923799"/>
                </a:cubicBezTo>
                <a:cubicBezTo>
                  <a:pt x="98833" y="1903441"/>
                  <a:pt x="104647" y="1883085"/>
                  <a:pt x="107554" y="1859819"/>
                </a:cubicBezTo>
                <a:cubicBezTo>
                  <a:pt x="116275" y="1816197"/>
                  <a:pt x="122088" y="1772574"/>
                  <a:pt x="127901" y="1728951"/>
                </a:cubicBezTo>
                <a:cubicBezTo>
                  <a:pt x="130809" y="1726043"/>
                  <a:pt x="127901" y="1723135"/>
                  <a:pt x="127901" y="1717318"/>
                </a:cubicBezTo>
                <a:cubicBezTo>
                  <a:pt x="122088" y="1726043"/>
                  <a:pt x="116275" y="1731860"/>
                  <a:pt x="110461" y="1740584"/>
                </a:cubicBezTo>
                <a:cubicBezTo>
                  <a:pt x="110461" y="1731860"/>
                  <a:pt x="110461" y="1723135"/>
                  <a:pt x="110461" y="1714410"/>
                </a:cubicBezTo>
                <a:cubicBezTo>
                  <a:pt x="116275" y="1714410"/>
                  <a:pt x="116275" y="1717318"/>
                  <a:pt x="122088" y="1717318"/>
                </a:cubicBezTo>
                <a:cubicBezTo>
                  <a:pt x="122088" y="1711502"/>
                  <a:pt x="124995" y="1705686"/>
                  <a:pt x="127901" y="1702778"/>
                </a:cubicBezTo>
                <a:cubicBezTo>
                  <a:pt x="124995" y="1702778"/>
                  <a:pt x="124995" y="1702778"/>
                  <a:pt x="122088" y="1702778"/>
                </a:cubicBezTo>
                <a:cubicBezTo>
                  <a:pt x="122088" y="1699870"/>
                  <a:pt x="119181" y="1696962"/>
                  <a:pt x="119181" y="1694054"/>
                </a:cubicBezTo>
                <a:cubicBezTo>
                  <a:pt x="122088" y="1688237"/>
                  <a:pt x="124995" y="1679512"/>
                  <a:pt x="127901" y="1670788"/>
                </a:cubicBezTo>
                <a:cubicBezTo>
                  <a:pt x="136623" y="1650431"/>
                  <a:pt x="139529" y="1632982"/>
                  <a:pt x="136623" y="1609716"/>
                </a:cubicBezTo>
                <a:cubicBezTo>
                  <a:pt x="122088" y="1621349"/>
                  <a:pt x="122088" y="1624257"/>
                  <a:pt x="127901" y="1641706"/>
                </a:cubicBezTo>
                <a:cubicBezTo>
                  <a:pt x="127901" y="1638798"/>
                  <a:pt x="130809" y="1632982"/>
                  <a:pt x="130809" y="1630074"/>
                </a:cubicBezTo>
                <a:cubicBezTo>
                  <a:pt x="130809" y="1630074"/>
                  <a:pt x="133715" y="1630074"/>
                  <a:pt x="133715" y="1630074"/>
                </a:cubicBezTo>
                <a:cubicBezTo>
                  <a:pt x="130809" y="1641706"/>
                  <a:pt x="127901" y="1650431"/>
                  <a:pt x="124995" y="1662064"/>
                </a:cubicBezTo>
                <a:cubicBezTo>
                  <a:pt x="122088" y="1662064"/>
                  <a:pt x="122088" y="1662064"/>
                  <a:pt x="122088" y="1662064"/>
                </a:cubicBezTo>
                <a:cubicBezTo>
                  <a:pt x="122088" y="1656247"/>
                  <a:pt x="122088" y="1653339"/>
                  <a:pt x="122088" y="1650431"/>
                </a:cubicBezTo>
                <a:cubicBezTo>
                  <a:pt x="116275" y="1659155"/>
                  <a:pt x="116275" y="1670788"/>
                  <a:pt x="113367" y="1682420"/>
                </a:cubicBezTo>
                <a:cubicBezTo>
                  <a:pt x="107554" y="1699870"/>
                  <a:pt x="104647" y="1714410"/>
                  <a:pt x="98833" y="1728951"/>
                </a:cubicBezTo>
                <a:cubicBezTo>
                  <a:pt x="98833" y="1731860"/>
                  <a:pt x="98833" y="1734768"/>
                  <a:pt x="98833" y="1734768"/>
                </a:cubicBezTo>
                <a:cubicBezTo>
                  <a:pt x="110461" y="1743492"/>
                  <a:pt x="101740" y="1752216"/>
                  <a:pt x="101740" y="1760941"/>
                </a:cubicBezTo>
                <a:cubicBezTo>
                  <a:pt x="101740" y="1766758"/>
                  <a:pt x="101740" y="1775482"/>
                  <a:pt x="101740" y="1781298"/>
                </a:cubicBezTo>
                <a:cubicBezTo>
                  <a:pt x="98833" y="1798747"/>
                  <a:pt x="104647" y="1816197"/>
                  <a:pt x="87206" y="1830737"/>
                </a:cubicBezTo>
                <a:cubicBezTo>
                  <a:pt x="93020" y="1816197"/>
                  <a:pt x="93020" y="1804564"/>
                  <a:pt x="95926" y="1795839"/>
                </a:cubicBezTo>
                <a:cubicBezTo>
                  <a:pt x="95926" y="1792931"/>
                  <a:pt x="93020" y="1792931"/>
                  <a:pt x="93020" y="1792931"/>
                </a:cubicBezTo>
                <a:cubicBezTo>
                  <a:pt x="87206" y="1804564"/>
                  <a:pt x="78485" y="1813288"/>
                  <a:pt x="75578" y="1824921"/>
                </a:cubicBezTo>
                <a:cubicBezTo>
                  <a:pt x="69764" y="1842370"/>
                  <a:pt x="66858" y="1859819"/>
                  <a:pt x="63951" y="1877268"/>
                </a:cubicBezTo>
                <a:cubicBezTo>
                  <a:pt x="58137" y="1915074"/>
                  <a:pt x="52323" y="1949972"/>
                  <a:pt x="49417" y="1987778"/>
                </a:cubicBezTo>
                <a:cubicBezTo>
                  <a:pt x="49417" y="1987778"/>
                  <a:pt x="46510" y="1990686"/>
                  <a:pt x="46510" y="1990686"/>
                </a:cubicBezTo>
                <a:cubicBezTo>
                  <a:pt x="43603" y="1984870"/>
                  <a:pt x="46510" y="1976146"/>
                  <a:pt x="46510" y="1970330"/>
                </a:cubicBezTo>
                <a:cubicBezTo>
                  <a:pt x="46510" y="1964513"/>
                  <a:pt x="43603" y="1955788"/>
                  <a:pt x="43603" y="1949972"/>
                </a:cubicBezTo>
                <a:cubicBezTo>
                  <a:pt x="49417" y="1958697"/>
                  <a:pt x="20348" y="1967422"/>
                  <a:pt x="37789" y="1976146"/>
                </a:cubicBezTo>
                <a:cubicBezTo>
                  <a:pt x="37789" y="1984870"/>
                  <a:pt x="34883" y="1993595"/>
                  <a:pt x="37789" y="1999411"/>
                </a:cubicBezTo>
                <a:cubicBezTo>
                  <a:pt x="43603" y="2013952"/>
                  <a:pt x="37789" y="2019768"/>
                  <a:pt x="23255" y="2025584"/>
                </a:cubicBezTo>
                <a:cubicBezTo>
                  <a:pt x="20348" y="2019768"/>
                  <a:pt x="20348" y="2013952"/>
                  <a:pt x="17441" y="2008136"/>
                </a:cubicBezTo>
                <a:cubicBezTo>
                  <a:pt x="17441" y="2005228"/>
                  <a:pt x="17441" y="1999411"/>
                  <a:pt x="17441" y="1996503"/>
                </a:cubicBezTo>
                <a:cubicBezTo>
                  <a:pt x="5814" y="1987778"/>
                  <a:pt x="0" y="1973238"/>
                  <a:pt x="0" y="1958697"/>
                </a:cubicBezTo>
                <a:cubicBezTo>
                  <a:pt x="0" y="1952880"/>
                  <a:pt x="5814" y="1947064"/>
                  <a:pt x="5814" y="1941248"/>
                </a:cubicBezTo>
                <a:cubicBezTo>
                  <a:pt x="8720" y="1885993"/>
                  <a:pt x="17441" y="1833645"/>
                  <a:pt x="34883" y="1781298"/>
                </a:cubicBezTo>
                <a:cubicBezTo>
                  <a:pt x="49417" y="1746400"/>
                  <a:pt x="40696" y="1708594"/>
                  <a:pt x="66858" y="1676604"/>
                </a:cubicBezTo>
                <a:cubicBezTo>
                  <a:pt x="78485" y="1664972"/>
                  <a:pt x="78485" y="1641706"/>
                  <a:pt x="84298" y="1621349"/>
                </a:cubicBezTo>
                <a:cubicBezTo>
                  <a:pt x="78485" y="1624257"/>
                  <a:pt x="78485" y="1624257"/>
                  <a:pt x="72672" y="1630074"/>
                </a:cubicBezTo>
                <a:cubicBezTo>
                  <a:pt x="84298" y="1603900"/>
                  <a:pt x="93020" y="1580635"/>
                  <a:pt x="101740" y="1554461"/>
                </a:cubicBezTo>
                <a:cubicBezTo>
                  <a:pt x="104647" y="1560277"/>
                  <a:pt x="107554" y="1563185"/>
                  <a:pt x="107554" y="1566093"/>
                </a:cubicBezTo>
                <a:cubicBezTo>
                  <a:pt x="110461" y="1560277"/>
                  <a:pt x="110461" y="1554461"/>
                  <a:pt x="113367" y="1554461"/>
                </a:cubicBezTo>
                <a:cubicBezTo>
                  <a:pt x="124995" y="1551553"/>
                  <a:pt x="124995" y="1542829"/>
                  <a:pt x="127901" y="1534104"/>
                </a:cubicBezTo>
                <a:cubicBezTo>
                  <a:pt x="130809" y="1525379"/>
                  <a:pt x="136623" y="1516655"/>
                  <a:pt x="136623" y="1507931"/>
                </a:cubicBezTo>
                <a:cubicBezTo>
                  <a:pt x="139529" y="1502114"/>
                  <a:pt x="136623" y="1496298"/>
                  <a:pt x="136623" y="1493389"/>
                </a:cubicBezTo>
                <a:cubicBezTo>
                  <a:pt x="136623" y="1490481"/>
                  <a:pt x="136623" y="1487573"/>
                  <a:pt x="136623" y="1487573"/>
                </a:cubicBezTo>
                <a:cubicBezTo>
                  <a:pt x="148250" y="1470124"/>
                  <a:pt x="156970" y="1452675"/>
                  <a:pt x="165691" y="1438134"/>
                </a:cubicBezTo>
                <a:cubicBezTo>
                  <a:pt x="168598" y="1438134"/>
                  <a:pt x="168598" y="1438134"/>
                  <a:pt x="168598" y="1438134"/>
                </a:cubicBezTo>
                <a:cubicBezTo>
                  <a:pt x="154063" y="1481757"/>
                  <a:pt x="142436" y="1525379"/>
                  <a:pt x="127901" y="1571910"/>
                </a:cubicBezTo>
                <a:cubicBezTo>
                  <a:pt x="127901" y="1571910"/>
                  <a:pt x="130809" y="1571910"/>
                  <a:pt x="133715" y="1571910"/>
                </a:cubicBezTo>
                <a:cubicBezTo>
                  <a:pt x="136623" y="1566093"/>
                  <a:pt x="136623" y="1560277"/>
                  <a:pt x="139529" y="1551553"/>
                </a:cubicBezTo>
                <a:cubicBezTo>
                  <a:pt x="145343" y="1539921"/>
                  <a:pt x="148250" y="1525379"/>
                  <a:pt x="151157" y="1510839"/>
                </a:cubicBezTo>
                <a:cubicBezTo>
                  <a:pt x="151157" y="1510839"/>
                  <a:pt x="156970" y="1510839"/>
                  <a:pt x="156970" y="1507931"/>
                </a:cubicBezTo>
                <a:cubicBezTo>
                  <a:pt x="159877" y="1505023"/>
                  <a:pt x="168598" y="1496298"/>
                  <a:pt x="165691" y="1493389"/>
                </a:cubicBezTo>
                <a:cubicBezTo>
                  <a:pt x="159877" y="1484665"/>
                  <a:pt x="165691" y="1478849"/>
                  <a:pt x="168598" y="1470124"/>
                </a:cubicBezTo>
                <a:cubicBezTo>
                  <a:pt x="174412" y="1452675"/>
                  <a:pt x="177318" y="1435226"/>
                  <a:pt x="183132" y="1417777"/>
                </a:cubicBezTo>
                <a:cubicBezTo>
                  <a:pt x="183132" y="1417777"/>
                  <a:pt x="180225" y="1414869"/>
                  <a:pt x="183132" y="1411960"/>
                </a:cubicBezTo>
                <a:cubicBezTo>
                  <a:pt x="183132" y="1400328"/>
                  <a:pt x="183132" y="1391604"/>
                  <a:pt x="183132" y="1379971"/>
                </a:cubicBezTo>
                <a:cubicBezTo>
                  <a:pt x="186039" y="1377062"/>
                  <a:pt x="188946" y="1377062"/>
                  <a:pt x="188946" y="1374154"/>
                </a:cubicBezTo>
                <a:cubicBezTo>
                  <a:pt x="188946" y="1374154"/>
                  <a:pt x="188946" y="1371246"/>
                  <a:pt x="186039" y="1371246"/>
                </a:cubicBezTo>
                <a:cubicBezTo>
                  <a:pt x="183132" y="1374154"/>
                  <a:pt x="180225" y="1377062"/>
                  <a:pt x="174412" y="1377062"/>
                </a:cubicBezTo>
                <a:cubicBezTo>
                  <a:pt x="183132" y="1336348"/>
                  <a:pt x="188946" y="1298542"/>
                  <a:pt x="197666" y="1257827"/>
                </a:cubicBezTo>
                <a:cubicBezTo>
                  <a:pt x="194759" y="1260736"/>
                  <a:pt x="191853" y="1263644"/>
                  <a:pt x="188946" y="1269461"/>
                </a:cubicBezTo>
                <a:cubicBezTo>
                  <a:pt x="188946" y="1263644"/>
                  <a:pt x="191853" y="1257827"/>
                  <a:pt x="194759" y="1252011"/>
                </a:cubicBezTo>
                <a:cubicBezTo>
                  <a:pt x="206387" y="1231655"/>
                  <a:pt x="215107" y="1211297"/>
                  <a:pt x="220921" y="1188032"/>
                </a:cubicBezTo>
                <a:cubicBezTo>
                  <a:pt x="226735" y="1167675"/>
                  <a:pt x="235455" y="1147317"/>
                  <a:pt x="241269" y="1126960"/>
                </a:cubicBezTo>
                <a:cubicBezTo>
                  <a:pt x="244176" y="1115328"/>
                  <a:pt x="249990" y="1103694"/>
                  <a:pt x="255804" y="1092062"/>
                </a:cubicBezTo>
                <a:cubicBezTo>
                  <a:pt x="258710" y="1086246"/>
                  <a:pt x="261617" y="1077522"/>
                  <a:pt x="264524" y="1071705"/>
                </a:cubicBezTo>
                <a:cubicBezTo>
                  <a:pt x="267431" y="1060072"/>
                  <a:pt x="270338" y="1048440"/>
                  <a:pt x="276151" y="1039715"/>
                </a:cubicBezTo>
                <a:cubicBezTo>
                  <a:pt x="299406" y="1001909"/>
                  <a:pt x="316847" y="961195"/>
                  <a:pt x="345916" y="929205"/>
                </a:cubicBezTo>
                <a:cubicBezTo>
                  <a:pt x="360450" y="911755"/>
                  <a:pt x="369171" y="888490"/>
                  <a:pt x="383705" y="871041"/>
                </a:cubicBezTo>
                <a:cubicBezTo>
                  <a:pt x="415680" y="833235"/>
                  <a:pt x="447656" y="798336"/>
                  <a:pt x="479631" y="760530"/>
                </a:cubicBezTo>
                <a:cubicBezTo>
                  <a:pt x="488352" y="754714"/>
                  <a:pt x="494165" y="748898"/>
                  <a:pt x="502886" y="743082"/>
                </a:cubicBezTo>
                <a:cubicBezTo>
                  <a:pt x="517421" y="725632"/>
                  <a:pt x="534862" y="711092"/>
                  <a:pt x="552302" y="696551"/>
                </a:cubicBezTo>
                <a:cubicBezTo>
                  <a:pt x="561024" y="687826"/>
                  <a:pt x="569744" y="679102"/>
                  <a:pt x="578464" y="670377"/>
                </a:cubicBezTo>
                <a:cubicBezTo>
                  <a:pt x="601719" y="652929"/>
                  <a:pt x="627880" y="632571"/>
                  <a:pt x="654043" y="612214"/>
                </a:cubicBezTo>
                <a:cubicBezTo>
                  <a:pt x="680205" y="591857"/>
                  <a:pt x="703459" y="562775"/>
                  <a:pt x="735434" y="551142"/>
                </a:cubicBezTo>
                <a:cubicBezTo>
                  <a:pt x="738341" y="551142"/>
                  <a:pt x="738341" y="548234"/>
                  <a:pt x="738341" y="548234"/>
                </a:cubicBezTo>
                <a:cubicBezTo>
                  <a:pt x="744155" y="542418"/>
                  <a:pt x="752875" y="536601"/>
                  <a:pt x="758689" y="533693"/>
                </a:cubicBezTo>
                <a:cubicBezTo>
                  <a:pt x="793572" y="510428"/>
                  <a:pt x="831361" y="487162"/>
                  <a:pt x="866243" y="466806"/>
                </a:cubicBezTo>
                <a:cubicBezTo>
                  <a:pt x="869150" y="463898"/>
                  <a:pt x="872057" y="460989"/>
                  <a:pt x="874963" y="460989"/>
                </a:cubicBezTo>
                <a:cubicBezTo>
                  <a:pt x="895312" y="452264"/>
                  <a:pt x="915660" y="446448"/>
                  <a:pt x="936007" y="437724"/>
                </a:cubicBezTo>
                <a:cubicBezTo>
                  <a:pt x="936007" y="437724"/>
                  <a:pt x="938914" y="437724"/>
                  <a:pt x="938914" y="437724"/>
                </a:cubicBezTo>
                <a:cubicBezTo>
                  <a:pt x="941821" y="440632"/>
                  <a:pt x="941821" y="443540"/>
                  <a:pt x="944728" y="449356"/>
                </a:cubicBezTo>
                <a:cubicBezTo>
                  <a:pt x="982517" y="426091"/>
                  <a:pt x="1020306" y="402826"/>
                  <a:pt x="1061002" y="379560"/>
                </a:cubicBezTo>
                <a:cubicBezTo>
                  <a:pt x="1061002" y="382468"/>
                  <a:pt x="1061002" y="382468"/>
                  <a:pt x="1061002" y="385377"/>
                </a:cubicBezTo>
                <a:cubicBezTo>
                  <a:pt x="967983" y="434816"/>
                  <a:pt x="877870" y="495887"/>
                  <a:pt x="802292" y="574408"/>
                </a:cubicBezTo>
                <a:cubicBezTo>
                  <a:pt x="808106" y="571499"/>
                  <a:pt x="813920" y="565683"/>
                  <a:pt x="819734" y="559867"/>
                </a:cubicBezTo>
                <a:cubicBezTo>
                  <a:pt x="837174" y="548234"/>
                  <a:pt x="851709" y="539510"/>
                  <a:pt x="866243" y="527877"/>
                </a:cubicBezTo>
                <a:cubicBezTo>
                  <a:pt x="880777" y="519152"/>
                  <a:pt x="895312" y="513336"/>
                  <a:pt x="909846" y="507520"/>
                </a:cubicBezTo>
                <a:cubicBezTo>
                  <a:pt x="906938" y="504612"/>
                  <a:pt x="906938" y="504612"/>
                  <a:pt x="906938" y="501704"/>
                </a:cubicBezTo>
                <a:cubicBezTo>
                  <a:pt x="895312" y="507520"/>
                  <a:pt x="886591" y="510428"/>
                  <a:pt x="877870" y="516244"/>
                </a:cubicBezTo>
                <a:cubicBezTo>
                  <a:pt x="904032" y="498796"/>
                  <a:pt x="930194" y="478438"/>
                  <a:pt x="959263" y="460989"/>
                </a:cubicBezTo>
                <a:cubicBezTo>
                  <a:pt x="959263" y="460989"/>
                  <a:pt x="959263" y="463898"/>
                  <a:pt x="959263" y="463898"/>
                </a:cubicBezTo>
                <a:cubicBezTo>
                  <a:pt x="953449" y="469714"/>
                  <a:pt x="947635" y="475530"/>
                  <a:pt x="941821" y="478438"/>
                </a:cubicBezTo>
                <a:cubicBezTo>
                  <a:pt x="973797" y="466806"/>
                  <a:pt x="999958" y="443540"/>
                  <a:pt x="1034841" y="440632"/>
                </a:cubicBezTo>
                <a:cubicBezTo>
                  <a:pt x="1020306" y="449356"/>
                  <a:pt x="1005772" y="455173"/>
                  <a:pt x="991238" y="463898"/>
                </a:cubicBezTo>
                <a:cubicBezTo>
                  <a:pt x="927287" y="501704"/>
                  <a:pt x="866243" y="542418"/>
                  <a:pt x="802292" y="583132"/>
                </a:cubicBezTo>
                <a:cubicBezTo>
                  <a:pt x="799385" y="586041"/>
                  <a:pt x="790665" y="586041"/>
                  <a:pt x="784851" y="588949"/>
                </a:cubicBezTo>
                <a:cubicBezTo>
                  <a:pt x="784851" y="588949"/>
                  <a:pt x="781944" y="591857"/>
                  <a:pt x="779037" y="591857"/>
                </a:cubicBezTo>
                <a:cubicBezTo>
                  <a:pt x="787758" y="603489"/>
                  <a:pt x="773223" y="603489"/>
                  <a:pt x="770317" y="609306"/>
                </a:cubicBezTo>
                <a:cubicBezTo>
                  <a:pt x="770317" y="606397"/>
                  <a:pt x="767410" y="603489"/>
                  <a:pt x="767410" y="600581"/>
                </a:cubicBezTo>
                <a:cubicBezTo>
                  <a:pt x="764503" y="603489"/>
                  <a:pt x="764503" y="603489"/>
                  <a:pt x="761596" y="606397"/>
                </a:cubicBezTo>
                <a:cubicBezTo>
                  <a:pt x="720900" y="641295"/>
                  <a:pt x="683111" y="679102"/>
                  <a:pt x="642415" y="714000"/>
                </a:cubicBezTo>
                <a:cubicBezTo>
                  <a:pt x="572651" y="772164"/>
                  <a:pt x="517421" y="841959"/>
                  <a:pt x="468004" y="917572"/>
                </a:cubicBezTo>
                <a:cubicBezTo>
                  <a:pt x="468004" y="920480"/>
                  <a:pt x="465097" y="923388"/>
                  <a:pt x="465097" y="926297"/>
                </a:cubicBezTo>
                <a:cubicBezTo>
                  <a:pt x="473818" y="923388"/>
                  <a:pt x="479631" y="917572"/>
                  <a:pt x="485445" y="914663"/>
                </a:cubicBezTo>
                <a:cubicBezTo>
                  <a:pt x="485445" y="914663"/>
                  <a:pt x="485445" y="914663"/>
                  <a:pt x="485445" y="917572"/>
                </a:cubicBezTo>
                <a:cubicBezTo>
                  <a:pt x="465097" y="946653"/>
                  <a:pt x="441842" y="975735"/>
                  <a:pt x="421494" y="1004817"/>
                </a:cubicBezTo>
                <a:cubicBezTo>
                  <a:pt x="421494" y="1007725"/>
                  <a:pt x="424401" y="1007725"/>
                  <a:pt x="424401" y="1007725"/>
                </a:cubicBezTo>
                <a:cubicBezTo>
                  <a:pt x="433122" y="999001"/>
                  <a:pt x="438935" y="990276"/>
                  <a:pt x="444749" y="981551"/>
                </a:cubicBezTo>
                <a:cubicBezTo>
                  <a:pt x="482538" y="940837"/>
                  <a:pt x="517421" y="894307"/>
                  <a:pt x="555210" y="856500"/>
                </a:cubicBezTo>
                <a:cubicBezTo>
                  <a:pt x="566837" y="844868"/>
                  <a:pt x="575558" y="830326"/>
                  <a:pt x="590091" y="821602"/>
                </a:cubicBezTo>
                <a:cubicBezTo>
                  <a:pt x="616253" y="798336"/>
                  <a:pt x="639508" y="775072"/>
                  <a:pt x="665670" y="754714"/>
                </a:cubicBezTo>
                <a:cubicBezTo>
                  <a:pt x="700552" y="728541"/>
                  <a:pt x="735434" y="693643"/>
                  <a:pt x="776131" y="670377"/>
                </a:cubicBezTo>
                <a:cubicBezTo>
                  <a:pt x="781944" y="667469"/>
                  <a:pt x="787758" y="658745"/>
                  <a:pt x="796478" y="652929"/>
                </a:cubicBezTo>
                <a:cubicBezTo>
                  <a:pt x="799385" y="650020"/>
                  <a:pt x="808106" y="650020"/>
                  <a:pt x="811012" y="647111"/>
                </a:cubicBezTo>
                <a:cubicBezTo>
                  <a:pt x="828454" y="626755"/>
                  <a:pt x="854615" y="612214"/>
                  <a:pt x="880777" y="597673"/>
                </a:cubicBezTo>
                <a:cubicBezTo>
                  <a:pt x="880777" y="597673"/>
                  <a:pt x="883684" y="594765"/>
                  <a:pt x="886591" y="594765"/>
                </a:cubicBezTo>
                <a:cubicBezTo>
                  <a:pt x="886591" y="594765"/>
                  <a:pt x="886591" y="597673"/>
                  <a:pt x="889498" y="597673"/>
                </a:cubicBezTo>
                <a:cubicBezTo>
                  <a:pt x="880777" y="603489"/>
                  <a:pt x="872057" y="609306"/>
                  <a:pt x="866243" y="615122"/>
                </a:cubicBezTo>
                <a:cubicBezTo>
                  <a:pt x="866243" y="615122"/>
                  <a:pt x="866243" y="618031"/>
                  <a:pt x="866243" y="618031"/>
                </a:cubicBezTo>
                <a:cubicBezTo>
                  <a:pt x="872057" y="615122"/>
                  <a:pt x="877870" y="612214"/>
                  <a:pt x="883684" y="609306"/>
                </a:cubicBezTo>
                <a:cubicBezTo>
                  <a:pt x="883684" y="609306"/>
                  <a:pt x="883684" y="609306"/>
                  <a:pt x="886591" y="609306"/>
                </a:cubicBezTo>
                <a:cubicBezTo>
                  <a:pt x="880777" y="615122"/>
                  <a:pt x="877870" y="618031"/>
                  <a:pt x="874963" y="620939"/>
                </a:cubicBezTo>
                <a:cubicBezTo>
                  <a:pt x="874963" y="620939"/>
                  <a:pt x="874963" y="623847"/>
                  <a:pt x="877870" y="623847"/>
                </a:cubicBezTo>
                <a:cubicBezTo>
                  <a:pt x="880777" y="620939"/>
                  <a:pt x="886591" y="618031"/>
                  <a:pt x="886591" y="615122"/>
                </a:cubicBezTo>
                <a:cubicBezTo>
                  <a:pt x="895312" y="597673"/>
                  <a:pt x="909846" y="591857"/>
                  <a:pt x="927287" y="588949"/>
                </a:cubicBezTo>
                <a:cubicBezTo>
                  <a:pt x="924380" y="591857"/>
                  <a:pt x="924380" y="594765"/>
                  <a:pt x="921474" y="597673"/>
                </a:cubicBezTo>
                <a:cubicBezTo>
                  <a:pt x="924380" y="600581"/>
                  <a:pt x="927287" y="597673"/>
                  <a:pt x="930194" y="594765"/>
                </a:cubicBezTo>
                <a:cubicBezTo>
                  <a:pt x="967983" y="559867"/>
                  <a:pt x="1005772" y="519152"/>
                  <a:pt x="1046468" y="484254"/>
                </a:cubicBezTo>
                <a:cubicBezTo>
                  <a:pt x="1110419" y="428999"/>
                  <a:pt x="1177276" y="373744"/>
                  <a:pt x="1247041" y="324305"/>
                </a:cubicBezTo>
                <a:cubicBezTo>
                  <a:pt x="1296457" y="289407"/>
                  <a:pt x="1348781" y="260325"/>
                  <a:pt x="1404011" y="228335"/>
                </a:cubicBezTo>
                <a:cubicBezTo>
                  <a:pt x="1435986" y="207978"/>
                  <a:pt x="1470869" y="190530"/>
                  <a:pt x="1505751" y="173080"/>
                </a:cubicBezTo>
                <a:cubicBezTo>
                  <a:pt x="1549354" y="152723"/>
                  <a:pt x="1592957" y="135274"/>
                  <a:pt x="1636560" y="117825"/>
                </a:cubicBezTo>
                <a:cubicBezTo>
                  <a:pt x="1662721" y="106192"/>
                  <a:pt x="1691790" y="94559"/>
                  <a:pt x="1720858" y="94559"/>
                </a:cubicBezTo>
                <a:cubicBezTo>
                  <a:pt x="1508658" y="187621"/>
                  <a:pt x="1302271" y="298131"/>
                  <a:pt x="1127860" y="455173"/>
                </a:cubicBezTo>
                <a:cubicBezTo>
                  <a:pt x="1136581" y="455173"/>
                  <a:pt x="1139487" y="452264"/>
                  <a:pt x="1145301" y="449356"/>
                </a:cubicBezTo>
                <a:cubicBezTo>
                  <a:pt x="1165649" y="437724"/>
                  <a:pt x="1177276" y="411550"/>
                  <a:pt x="1200531" y="405734"/>
                </a:cubicBezTo>
                <a:cubicBezTo>
                  <a:pt x="1203438" y="405734"/>
                  <a:pt x="1203438" y="405734"/>
                  <a:pt x="1203438" y="402826"/>
                </a:cubicBezTo>
                <a:cubicBezTo>
                  <a:pt x="1209252" y="397009"/>
                  <a:pt x="1212159" y="391193"/>
                  <a:pt x="1217973" y="388285"/>
                </a:cubicBezTo>
                <a:cubicBezTo>
                  <a:pt x="1229600" y="379560"/>
                  <a:pt x="1244134" y="373744"/>
                  <a:pt x="1255762" y="365019"/>
                </a:cubicBezTo>
                <a:cubicBezTo>
                  <a:pt x="1284830" y="350479"/>
                  <a:pt x="1305178" y="327213"/>
                  <a:pt x="1334247" y="312673"/>
                </a:cubicBezTo>
                <a:cubicBezTo>
                  <a:pt x="1395291" y="283591"/>
                  <a:pt x="1453428" y="248693"/>
                  <a:pt x="1514472" y="216702"/>
                </a:cubicBezTo>
                <a:cubicBezTo>
                  <a:pt x="1546447" y="199254"/>
                  <a:pt x="1578423" y="184712"/>
                  <a:pt x="1613305" y="173080"/>
                </a:cubicBezTo>
                <a:cubicBezTo>
                  <a:pt x="1633652" y="164356"/>
                  <a:pt x="1659814" y="158539"/>
                  <a:pt x="1683069" y="149815"/>
                </a:cubicBezTo>
                <a:cubicBezTo>
                  <a:pt x="1709231" y="143998"/>
                  <a:pt x="1732486" y="132366"/>
                  <a:pt x="1755741" y="123641"/>
                </a:cubicBezTo>
                <a:cubicBezTo>
                  <a:pt x="1770275" y="117825"/>
                  <a:pt x="1784809" y="109100"/>
                  <a:pt x="1799343" y="103284"/>
                </a:cubicBezTo>
                <a:cubicBezTo>
                  <a:pt x="1828412" y="94559"/>
                  <a:pt x="1857481" y="85835"/>
                  <a:pt x="1889456" y="77111"/>
                </a:cubicBezTo>
                <a:cubicBezTo>
                  <a:pt x="1909804" y="74202"/>
                  <a:pt x="1930152" y="68386"/>
                  <a:pt x="1953407" y="65477"/>
                </a:cubicBezTo>
                <a:cubicBezTo>
                  <a:pt x="1973755" y="59661"/>
                  <a:pt x="1994103" y="53845"/>
                  <a:pt x="2014451" y="50937"/>
                </a:cubicBezTo>
                <a:cubicBezTo>
                  <a:pt x="2098750" y="30579"/>
                  <a:pt x="2185955" y="16039"/>
                  <a:pt x="2273161" y="10223"/>
                </a:cubicBezTo>
                <a:cubicBezTo>
                  <a:pt x="2316764" y="7314"/>
                  <a:pt x="2357460" y="-1410"/>
                  <a:pt x="2401062" y="7314"/>
                </a:cubicBezTo>
                <a:cubicBezTo>
                  <a:pt x="2406876" y="10223"/>
                  <a:pt x="2415597" y="10223"/>
                  <a:pt x="2418504" y="7314"/>
                </a:cubicBezTo>
                <a:cubicBezTo>
                  <a:pt x="2422864" y="44"/>
                  <a:pt x="2427951" y="-683"/>
                  <a:pt x="2433038" y="407"/>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p:spPr>
      </p:sp>
      <p:sp>
        <p:nvSpPr>
          <p:cNvPr id="14" name="Content Placeholder 2"/>
          <p:cNvSpPr txBox="1">
            <a:spLocks/>
          </p:cNvSpPr>
          <p:nvPr/>
        </p:nvSpPr>
        <p:spPr>
          <a:xfrm>
            <a:off x="2289470" y="3941822"/>
            <a:ext cx="8480130" cy="8390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360632"/>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2" presetClass="entr" presetSubtype="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grpSp>
        <p:nvGrpSpPr>
          <p:cNvPr id="7" name="组合 6"/>
          <p:cNvGrpSpPr/>
          <p:nvPr/>
        </p:nvGrpSpPr>
        <p:grpSpPr>
          <a:xfrm>
            <a:off x="790575" y="2000250"/>
            <a:ext cx="3009900" cy="3568700"/>
            <a:chOff x="4591050" y="2108200"/>
            <a:chExt cx="3009900" cy="3568700"/>
          </a:xfrm>
        </p:grpSpPr>
        <p:grpSp>
          <p:nvGrpSpPr>
            <p:cNvPr id="9" name="组合 8"/>
            <p:cNvGrpSpPr/>
            <p:nvPr/>
          </p:nvGrpSpPr>
          <p:grpSpPr>
            <a:xfrm>
              <a:off x="4591050" y="2108200"/>
              <a:ext cx="3009900" cy="3568700"/>
              <a:chOff x="977900" y="1447800"/>
              <a:chExt cx="3365500" cy="4610100"/>
            </a:xfrm>
          </p:grpSpPr>
          <p:sp>
            <p:nvSpPr>
              <p:cNvPr id="12" name="对角圆角矩形 11"/>
              <p:cNvSpPr/>
              <p:nvPr/>
            </p:nvSpPr>
            <p:spPr>
              <a:xfrm flipH="1">
                <a:off x="977900" y="1447800"/>
                <a:ext cx="3365500" cy="4610100"/>
              </a:xfrm>
              <a:prstGeom prst="round2DiagRect">
                <a:avLst/>
              </a:pr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对角圆角矩形 12"/>
              <p:cNvSpPr/>
              <p:nvPr/>
            </p:nvSpPr>
            <p:spPr>
              <a:xfrm flipH="1">
                <a:off x="977900" y="1790699"/>
                <a:ext cx="3365500" cy="3949700"/>
              </a:xfrm>
              <a:prstGeom prst="round2DiagRect">
                <a:avLst/>
              </a:prstGeom>
              <a:solidFill>
                <a:srgbClr val="FAFDFE"/>
              </a:solidFill>
              <a:ln>
                <a:noFill/>
              </a:ln>
              <a:effectLst>
                <a:outerShdw blurRad="533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4988967" y="2748820"/>
              <a:ext cx="2214066" cy="159861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ntent Placeholder 2"/>
            <p:cNvSpPr txBox="1">
              <a:spLocks/>
            </p:cNvSpPr>
            <p:nvPr/>
          </p:nvSpPr>
          <p:spPr>
            <a:xfrm>
              <a:off x="4926013" y="4593211"/>
              <a:ext cx="2339975" cy="49962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p:txBody>
        </p:sp>
      </p:grpSp>
      <p:grpSp>
        <p:nvGrpSpPr>
          <p:cNvPr id="26" name="组合 25"/>
          <p:cNvGrpSpPr/>
          <p:nvPr/>
        </p:nvGrpSpPr>
        <p:grpSpPr>
          <a:xfrm>
            <a:off x="4591050" y="2000250"/>
            <a:ext cx="3009900" cy="3568700"/>
            <a:chOff x="4591050" y="2108200"/>
            <a:chExt cx="3009900" cy="3568700"/>
          </a:xfrm>
        </p:grpSpPr>
        <p:grpSp>
          <p:nvGrpSpPr>
            <p:cNvPr id="27" name="组合 26"/>
            <p:cNvGrpSpPr/>
            <p:nvPr/>
          </p:nvGrpSpPr>
          <p:grpSpPr>
            <a:xfrm>
              <a:off x="4591050" y="2108200"/>
              <a:ext cx="3009900" cy="3568700"/>
              <a:chOff x="977900" y="1447800"/>
              <a:chExt cx="3365500" cy="4610100"/>
            </a:xfrm>
          </p:grpSpPr>
          <p:sp>
            <p:nvSpPr>
              <p:cNvPr id="30" name="对角圆角矩形 29"/>
              <p:cNvSpPr/>
              <p:nvPr/>
            </p:nvSpPr>
            <p:spPr>
              <a:xfrm flipH="1">
                <a:off x="977900" y="1447800"/>
                <a:ext cx="3365500" cy="4610100"/>
              </a:xfrm>
              <a:prstGeom prst="round2DiagRect">
                <a:avLst/>
              </a:pr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对角圆角矩形 30"/>
              <p:cNvSpPr/>
              <p:nvPr/>
            </p:nvSpPr>
            <p:spPr>
              <a:xfrm flipH="1">
                <a:off x="977900" y="1790699"/>
                <a:ext cx="3365500" cy="3949700"/>
              </a:xfrm>
              <a:prstGeom prst="round2DiagRect">
                <a:avLst/>
              </a:prstGeom>
              <a:solidFill>
                <a:srgbClr val="FAFDFE"/>
              </a:solidFill>
              <a:ln>
                <a:noFill/>
              </a:ln>
              <a:effectLst>
                <a:outerShdw blurRad="533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4988967" y="2748820"/>
              <a:ext cx="2214066" cy="159861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Content Placeholder 2"/>
            <p:cNvSpPr txBox="1">
              <a:spLocks/>
            </p:cNvSpPr>
            <p:nvPr/>
          </p:nvSpPr>
          <p:spPr>
            <a:xfrm>
              <a:off x="4926013" y="4593211"/>
              <a:ext cx="2339975" cy="49962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p:txBody>
        </p:sp>
      </p:grpSp>
      <p:grpSp>
        <p:nvGrpSpPr>
          <p:cNvPr id="32" name="组合 31"/>
          <p:cNvGrpSpPr/>
          <p:nvPr/>
        </p:nvGrpSpPr>
        <p:grpSpPr>
          <a:xfrm>
            <a:off x="8391525" y="2000250"/>
            <a:ext cx="3009900" cy="3568700"/>
            <a:chOff x="4591050" y="2108200"/>
            <a:chExt cx="3009900" cy="3568700"/>
          </a:xfrm>
        </p:grpSpPr>
        <p:grpSp>
          <p:nvGrpSpPr>
            <p:cNvPr id="33" name="组合 32"/>
            <p:cNvGrpSpPr/>
            <p:nvPr/>
          </p:nvGrpSpPr>
          <p:grpSpPr>
            <a:xfrm>
              <a:off x="4591050" y="2108200"/>
              <a:ext cx="3009900" cy="3568700"/>
              <a:chOff x="977900" y="1447800"/>
              <a:chExt cx="3365500" cy="4610100"/>
            </a:xfrm>
          </p:grpSpPr>
          <p:sp>
            <p:nvSpPr>
              <p:cNvPr id="36" name="对角圆角矩形 35"/>
              <p:cNvSpPr/>
              <p:nvPr/>
            </p:nvSpPr>
            <p:spPr>
              <a:xfrm flipH="1">
                <a:off x="977900" y="1447800"/>
                <a:ext cx="3365500" cy="4610100"/>
              </a:xfrm>
              <a:prstGeom prst="round2DiagRect">
                <a:avLst/>
              </a:prstGeom>
              <a:solidFill>
                <a:srgbClr val="B7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对角圆角矩形 36"/>
              <p:cNvSpPr/>
              <p:nvPr/>
            </p:nvSpPr>
            <p:spPr>
              <a:xfrm flipH="1">
                <a:off x="977900" y="1790699"/>
                <a:ext cx="3365500" cy="3949700"/>
              </a:xfrm>
              <a:prstGeom prst="round2DiagRect">
                <a:avLst/>
              </a:prstGeom>
              <a:solidFill>
                <a:srgbClr val="FAFDFE"/>
              </a:solidFill>
              <a:ln>
                <a:noFill/>
              </a:ln>
              <a:effectLst>
                <a:outerShdw blurRad="533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p:cNvSpPr/>
            <p:nvPr/>
          </p:nvSpPr>
          <p:spPr>
            <a:xfrm>
              <a:off x="4988967" y="2748820"/>
              <a:ext cx="2214066" cy="1598612"/>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Content Placeholder 2"/>
            <p:cNvSpPr txBox="1">
              <a:spLocks/>
            </p:cNvSpPr>
            <p:nvPr/>
          </p:nvSpPr>
          <p:spPr>
            <a:xfrm>
              <a:off x="4926013" y="4593211"/>
              <a:ext cx="2339975" cy="49962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p:txBody>
        </p:sp>
      </p:grpSp>
    </p:spTree>
    <p:extLst>
      <p:ext uri="{BB962C8B-B14F-4D97-AF65-F5344CB8AC3E}">
        <p14:creationId xmlns:p14="http://schemas.microsoft.com/office/powerpoint/2010/main" val="101184794"/>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anim calcmode="lin" valueType="num">
                                      <p:cBhvr>
                                        <p:cTn id="13" dur="750" fill="hold"/>
                                        <p:tgtEl>
                                          <p:spTgt spid="26"/>
                                        </p:tgtEl>
                                        <p:attrNameLst>
                                          <p:attrName>ppt_x</p:attrName>
                                        </p:attrNameLst>
                                      </p:cBhvr>
                                      <p:tavLst>
                                        <p:tav tm="0">
                                          <p:val>
                                            <p:strVal val="#ppt_x"/>
                                          </p:val>
                                        </p:tav>
                                        <p:tav tm="100000">
                                          <p:val>
                                            <p:strVal val="#ppt_x"/>
                                          </p:val>
                                        </p:tav>
                                      </p:tavLst>
                                    </p:anim>
                                    <p:anim calcmode="lin" valueType="num">
                                      <p:cBhvr>
                                        <p:cTn id="14" dur="75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750"/>
                                        <p:tgtEl>
                                          <p:spTgt spid="32"/>
                                        </p:tgtEl>
                                      </p:cBhvr>
                                    </p:animEffect>
                                    <p:anim calcmode="lin" valueType="num">
                                      <p:cBhvr>
                                        <p:cTn id="18" dur="750" fill="hold"/>
                                        <p:tgtEl>
                                          <p:spTgt spid="32"/>
                                        </p:tgtEl>
                                        <p:attrNameLst>
                                          <p:attrName>ppt_x</p:attrName>
                                        </p:attrNameLst>
                                      </p:cBhvr>
                                      <p:tavLst>
                                        <p:tav tm="0">
                                          <p:val>
                                            <p:strVal val="#ppt_x"/>
                                          </p:val>
                                        </p:tav>
                                        <p:tav tm="100000">
                                          <p:val>
                                            <p:strVal val="#ppt_x"/>
                                          </p:val>
                                        </p:tav>
                                      </p:tavLst>
                                    </p:anim>
                                    <p:anim calcmode="lin" valueType="num">
                                      <p:cBhvr>
                                        <p:cTn id="19" dur="7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7" name="Freeform 17"/>
          <p:cNvSpPr>
            <a:spLocks/>
          </p:cNvSpPr>
          <p:nvPr/>
        </p:nvSpPr>
        <p:spPr bwMode="auto">
          <a:xfrm rot="16200000">
            <a:off x="3966419" y="2919713"/>
            <a:ext cx="1884311" cy="943085"/>
          </a:xfrm>
          <a:custGeom>
            <a:avLst/>
            <a:gdLst>
              <a:gd name="T0" fmla="*/ 4005 w 4005"/>
              <a:gd name="T1" fmla="*/ 447 h 894"/>
              <a:gd name="T2" fmla="*/ 3454 w 4005"/>
              <a:gd name="T3" fmla="*/ 0 h 894"/>
              <a:gd name="T4" fmla="*/ 3454 w 4005"/>
              <a:gd name="T5" fmla="*/ 62 h 894"/>
              <a:gd name="T6" fmla="*/ 0 w 4005"/>
              <a:gd name="T7" fmla="*/ 62 h 894"/>
              <a:gd name="T8" fmla="*/ 0 w 4005"/>
              <a:gd name="T9" fmla="*/ 832 h 894"/>
              <a:gd name="T10" fmla="*/ 3454 w 4005"/>
              <a:gd name="T11" fmla="*/ 832 h 894"/>
              <a:gd name="T12" fmla="*/ 3454 w 4005"/>
              <a:gd name="T13" fmla="*/ 894 h 894"/>
              <a:gd name="T14" fmla="*/ 4005 w 4005"/>
              <a:gd name="T15" fmla="*/ 447 h 8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5" h="894">
                <a:moveTo>
                  <a:pt x="4005" y="447"/>
                </a:moveTo>
                <a:lnTo>
                  <a:pt x="3454" y="0"/>
                </a:lnTo>
                <a:lnTo>
                  <a:pt x="3454" y="62"/>
                </a:lnTo>
                <a:lnTo>
                  <a:pt x="0" y="62"/>
                </a:lnTo>
                <a:lnTo>
                  <a:pt x="0" y="832"/>
                </a:lnTo>
                <a:lnTo>
                  <a:pt x="3454" y="832"/>
                </a:lnTo>
                <a:lnTo>
                  <a:pt x="3454" y="894"/>
                </a:lnTo>
                <a:lnTo>
                  <a:pt x="4005" y="447"/>
                </a:lnTo>
                <a:close/>
              </a:path>
            </a:pathLst>
          </a:custGeom>
          <a:solidFill>
            <a:srgbClr val="657419"/>
          </a:solidFill>
          <a:ln>
            <a:noFill/>
          </a:ln>
        </p:spPr>
        <p:txBody>
          <a:bodyPr vert="horz" wrap="square" lIns="34376" tIns="17189" rIns="34376" bIns="17189" numCol="1" anchor="t" anchorCtr="0" compatLnSpc="1">
            <a:prstTxWarp prst="textNoShape">
              <a:avLst/>
            </a:prstTxWarp>
          </a:bodyPr>
          <a:lstStyle/>
          <a:p>
            <a:endParaRPr lang="th-TH" sz="1238">
              <a:cs typeface="+mn-ea"/>
              <a:sym typeface="+mn-lt"/>
            </a:endParaRPr>
          </a:p>
        </p:txBody>
      </p:sp>
      <p:cxnSp>
        <p:nvCxnSpPr>
          <p:cNvPr id="12" name="ตัวเชื่อมต่อตรง 237"/>
          <p:cNvCxnSpPr/>
          <p:nvPr/>
        </p:nvCxnSpPr>
        <p:spPr>
          <a:xfrm>
            <a:off x="3907043" y="2847559"/>
            <a:ext cx="531485" cy="0"/>
          </a:xfrm>
          <a:prstGeom prst="straightConnector1">
            <a:avLst/>
          </a:prstGeom>
          <a:ln w="44450">
            <a:solidFill>
              <a:srgbClr val="657419"/>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13" name="Freeform 18"/>
          <p:cNvSpPr>
            <a:spLocks/>
          </p:cNvSpPr>
          <p:nvPr/>
        </p:nvSpPr>
        <p:spPr bwMode="auto">
          <a:xfrm rot="16200000">
            <a:off x="4879250" y="3380217"/>
            <a:ext cx="1854672" cy="943085"/>
          </a:xfrm>
          <a:custGeom>
            <a:avLst/>
            <a:gdLst>
              <a:gd name="T0" fmla="*/ 561 w 3942"/>
              <a:gd name="T1" fmla="*/ 0 h 894"/>
              <a:gd name="T2" fmla="*/ 0 w 3942"/>
              <a:gd name="T3" fmla="*/ 447 h 894"/>
              <a:gd name="T4" fmla="*/ 561 w 3942"/>
              <a:gd name="T5" fmla="*/ 894 h 894"/>
              <a:gd name="T6" fmla="*/ 561 w 3942"/>
              <a:gd name="T7" fmla="*/ 832 h 894"/>
              <a:gd name="T8" fmla="*/ 3942 w 3942"/>
              <a:gd name="T9" fmla="*/ 832 h 894"/>
              <a:gd name="T10" fmla="*/ 3942 w 3942"/>
              <a:gd name="T11" fmla="*/ 62 h 894"/>
              <a:gd name="T12" fmla="*/ 561 w 3942"/>
              <a:gd name="T13" fmla="*/ 62 h 894"/>
              <a:gd name="T14" fmla="*/ 561 w 3942"/>
              <a:gd name="T15" fmla="*/ 0 h 8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2" h="894">
                <a:moveTo>
                  <a:pt x="561" y="0"/>
                </a:moveTo>
                <a:lnTo>
                  <a:pt x="0" y="447"/>
                </a:lnTo>
                <a:lnTo>
                  <a:pt x="561" y="894"/>
                </a:lnTo>
                <a:lnTo>
                  <a:pt x="561" y="832"/>
                </a:lnTo>
                <a:lnTo>
                  <a:pt x="3942" y="832"/>
                </a:lnTo>
                <a:lnTo>
                  <a:pt x="3942" y="62"/>
                </a:lnTo>
                <a:lnTo>
                  <a:pt x="561" y="62"/>
                </a:lnTo>
                <a:lnTo>
                  <a:pt x="561" y="0"/>
                </a:lnTo>
                <a:close/>
              </a:path>
            </a:pathLst>
          </a:custGeom>
          <a:solidFill>
            <a:srgbClr val="B7C93C"/>
          </a:solidFill>
          <a:ln>
            <a:noFill/>
          </a:ln>
        </p:spPr>
        <p:txBody>
          <a:bodyPr vert="horz" wrap="square" lIns="34376" tIns="17189" rIns="34376" bIns="17189" numCol="1" anchor="t" anchorCtr="0" compatLnSpc="1">
            <a:prstTxWarp prst="textNoShape">
              <a:avLst/>
            </a:prstTxWarp>
          </a:bodyPr>
          <a:lstStyle/>
          <a:p>
            <a:endParaRPr lang="th-TH" sz="1238">
              <a:cs typeface="+mn-ea"/>
              <a:sym typeface="+mn-lt"/>
            </a:endParaRPr>
          </a:p>
        </p:txBody>
      </p:sp>
      <p:cxnSp>
        <p:nvCxnSpPr>
          <p:cNvPr id="15" name="ตัวเชื่อมต่อตรง 237"/>
          <p:cNvCxnSpPr/>
          <p:nvPr/>
        </p:nvCxnSpPr>
        <p:spPr>
          <a:xfrm>
            <a:off x="3907048" y="4552470"/>
            <a:ext cx="1335710" cy="0"/>
          </a:xfrm>
          <a:prstGeom prst="straightConnector1">
            <a:avLst/>
          </a:prstGeom>
          <a:ln w="44450">
            <a:solidFill>
              <a:srgbClr val="B7C93C"/>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16" name="Freeform 19"/>
          <p:cNvSpPr>
            <a:spLocks/>
          </p:cNvSpPr>
          <p:nvPr/>
        </p:nvSpPr>
        <p:spPr bwMode="auto">
          <a:xfrm rot="16200000">
            <a:off x="5790231" y="2988259"/>
            <a:ext cx="1795859" cy="943085"/>
          </a:xfrm>
          <a:custGeom>
            <a:avLst/>
            <a:gdLst>
              <a:gd name="T0" fmla="*/ 3817 w 3817"/>
              <a:gd name="T1" fmla="*/ 447 h 894"/>
              <a:gd name="T2" fmla="*/ 3266 w 3817"/>
              <a:gd name="T3" fmla="*/ 0 h 894"/>
              <a:gd name="T4" fmla="*/ 3266 w 3817"/>
              <a:gd name="T5" fmla="*/ 62 h 894"/>
              <a:gd name="T6" fmla="*/ 0 w 3817"/>
              <a:gd name="T7" fmla="*/ 62 h 894"/>
              <a:gd name="T8" fmla="*/ 0 w 3817"/>
              <a:gd name="T9" fmla="*/ 832 h 894"/>
              <a:gd name="T10" fmla="*/ 3266 w 3817"/>
              <a:gd name="T11" fmla="*/ 832 h 894"/>
              <a:gd name="T12" fmla="*/ 3266 w 3817"/>
              <a:gd name="T13" fmla="*/ 894 h 894"/>
              <a:gd name="T14" fmla="*/ 3817 w 3817"/>
              <a:gd name="T15" fmla="*/ 447 h 8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7" h="894">
                <a:moveTo>
                  <a:pt x="3817" y="447"/>
                </a:moveTo>
                <a:lnTo>
                  <a:pt x="3266" y="0"/>
                </a:lnTo>
                <a:lnTo>
                  <a:pt x="3266" y="62"/>
                </a:lnTo>
                <a:lnTo>
                  <a:pt x="0" y="62"/>
                </a:lnTo>
                <a:lnTo>
                  <a:pt x="0" y="832"/>
                </a:lnTo>
                <a:lnTo>
                  <a:pt x="3266" y="832"/>
                </a:lnTo>
                <a:lnTo>
                  <a:pt x="3266" y="894"/>
                </a:lnTo>
                <a:lnTo>
                  <a:pt x="3817" y="447"/>
                </a:lnTo>
                <a:close/>
              </a:path>
            </a:pathLst>
          </a:custGeom>
          <a:solidFill>
            <a:srgbClr val="657419"/>
          </a:solidFill>
          <a:ln>
            <a:noFill/>
          </a:ln>
        </p:spPr>
        <p:txBody>
          <a:bodyPr vert="horz" wrap="square" lIns="34376" tIns="17189" rIns="34376" bIns="17189" numCol="1" anchor="t" anchorCtr="0" compatLnSpc="1">
            <a:prstTxWarp prst="textNoShape">
              <a:avLst/>
            </a:prstTxWarp>
          </a:bodyPr>
          <a:lstStyle/>
          <a:p>
            <a:endParaRPr lang="th-TH" sz="1238">
              <a:cs typeface="+mn-ea"/>
              <a:sym typeface="+mn-lt"/>
            </a:endParaRPr>
          </a:p>
        </p:txBody>
      </p:sp>
      <p:cxnSp>
        <p:nvCxnSpPr>
          <p:cNvPr id="18" name="ตัวเชื่อมต่อตรง 237"/>
          <p:cNvCxnSpPr/>
          <p:nvPr/>
        </p:nvCxnSpPr>
        <p:spPr>
          <a:xfrm flipH="1">
            <a:off x="7365835" y="2838627"/>
            <a:ext cx="849483" cy="0"/>
          </a:xfrm>
          <a:prstGeom prst="straightConnector1">
            <a:avLst/>
          </a:prstGeom>
          <a:ln w="44450">
            <a:solidFill>
              <a:srgbClr val="657419"/>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19" name="Freeform 20"/>
          <p:cNvSpPr>
            <a:spLocks/>
          </p:cNvSpPr>
          <p:nvPr/>
        </p:nvSpPr>
        <p:spPr bwMode="auto">
          <a:xfrm rot="16200000">
            <a:off x="6659973" y="3402823"/>
            <a:ext cx="1825502" cy="943085"/>
          </a:xfrm>
          <a:custGeom>
            <a:avLst/>
            <a:gdLst>
              <a:gd name="T0" fmla="*/ 562 w 3880"/>
              <a:gd name="T1" fmla="*/ 0 h 894"/>
              <a:gd name="T2" fmla="*/ 0 w 3880"/>
              <a:gd name="T3" fmla="*/ 447 h 894"/>
              <a:gd name="T4" fmla="*/ 562 w 3880"/>
              <a:gd name="T5" fmla="*/ 894 h 894"/>
              <a:gd name="T6" fmla="*/ 562 w 3880"/>
              <a:gd name="T7" fmla="*/ 831 h 894"/>
              <a:gd name="T8" fmla="*/ 3880 w 3880"/>
              <a:gd name="T9" fmla="*/ 831 h 894"/>
              <a:gd name="T10" fmla="*/ 3880 w 3880"/>
              <a:gd name="T11" fmla="*/ 62 h 894"/>
              <a:gd name="T12" fmla="*/ 562 w 3880"/>
              <a:gd name="T13" fmla="*/ 62 h 894"/>
              <a:gd name="T14" fmla="*/ 562 w 3880"/>
              <a:gd name="T15" fmla="*/ 0 h 8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0" h="894">
                <a:moveTo>
                  <a:pt x="562" y="0"/>
                </a:moveTo>
                <a:lnTo>
                  <a:pt x="0" y="447"/>
                </a:lnTo>
                <a:lnTo>
                  <a:pt x="562" y="894"/>
                </a:lnTo>
                <a:lnTo>
                  <a:pt x="562" y="831"/>
                </a:lnTo>
                <a:lnTo>
                  <a:pt x="3880" y="831"/>
                </a:lnTo>
                <a:lnTo>
                  <a:pt x="3880" y="62"/>
                </a:lnTo>
                <a:lnTo>
                  <a:pt x="562" y="62"/>
                </a:lnTo>
                <a:lnTo>
                  <a:pt x="562" y="0"/>
                </a:lnTo>
                <a:close/>
              </a:path>
            </a:pathLst>
          </a:custGeom>
          <a:solidFill>
            <a:srgbClr val="B7C93C"/>
          </a:solidFill>
          <a:ln>
            <a:noFill/>
          </a:ln>
        </p:spPr>
        <p:txBody>
          <a:bodyPr vert="horz" wrap="square" lIns="34376" tIns="17189" rIns="34376" bIns="17189" numCol="1" anchor="t" anchorCtr="0" compatLnSpc="1">
            <a:prstTxWarp prst="textNoShape">
              <a:avLst/>
            </a:prstTxWarp>
          </a:bodyPr>
          <a:lstStyle/>
          <a:p>
            <a:endParaRPr lang="th-TH" sz="1238">
              <a:cs typeface="+mn-ea"/>
              <a:sym typeface="+mn-lt"/>
            </a:endParaRPr>
          </a:p>
        </p:txBody>
      </p:sp>
      <p:cxnSp>
        <p:nvCxnSpPr>
          <p:cNvPr id="21" name="ตัวเชื่อมต่อตรง 237"/>
          <p:cNvCxnSpPr/>
          <p:nvPr/>
        </p:nvCxnSpPr>
        <p:spPr>
          <a:xfrm flipH="1">
            <a:off x="7633490" y="4786660"/>
            <a:ext cx="593920" cy="458"/>
          </a:xfrm>
          <a:prstGeom prst="straightConnector1">
            <a:avLst/>
          </a:prstGeom>
          <a:ln w="44450">
            <a:solidFill>
              <a:srgbClr val="B7C93C"/>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8421450" y="2248403"/>
            <a:ext cx="3129193"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Content Placeholder 2"/>
          <p:cNvSpPr txBox="1">
            <a:spLocks/>
          </p:cNvSpPr>
          <p:nvPr/>
        </p:nvSpPr>
        <p:spPr>
          <a:xfrm>
            <a:off x="8421450" y="4178931"/>
            <a:ext cx="3129193"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Content Placeholder 2"/>
          <p:cNvSpPr txBox="1">
            <a:spLocks/>
          </p:cNvSpPr>
          <p:nvPr/>
        </p:nvSpPr>
        <p:spPr>
          <a:xfrm>
            <a:off x="583815" y="3925102"/>
            <a:ext cx="3129193"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r">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Content Placeholder 2"/>
          <p:cNvSpPr txBox="1">
            <a:spLocks/>
          </p:cNvSpPr>
          <p:nvPr/>
        </p:nvSpPr>
        <p:spPr>
          <a:xfrm>
            <a:off x="583815" y="2190927"/>
            <a:ext cx="3129193"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spcBef>
                <a:spcPts val="0"/>
              </a:spcBef>
              <a:buNone/>
            </a:pPr>
            <a:r>
              <a:rPr lang="en-US" altLang="zh-CN" sz="2000" b="1" dirty="0">
                <a:solidFill>
                  <a:srgbClr val="657419"/>
                </a:solidFill>
                <a:latin typeface="微软雅黑" panose="020B0503020204020204" pitchFamily="34" charset="-122"/>
                <a:ea typeface="微软雅黑" panose="020B0503020204020204" pitchFamily="34" charset="-122"/>
              </a:rPr>
              <a:t>Add title text</a:t>
            </a:r>
          </a:p>
          <a:p>
            <a:pPr marL="0" indent="0" algn="r">
              <a:lnSpc>
                <a:spcPct val="150000"/>
              </a:lnSpc>
              <a:spcBef>
                <a:spcPts val="0"/>
              </a:spcBef>
              <a:buNone/>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74024818"/>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2192000" cy="685800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对角圆角矩形 1"/>
            <p:cNvSpPr/>
            <p:nvPr/>
          </p:nvSpPr>
          <p:spPr>
            <a:xfrm flipH="1">
              <a:off x="0" y="426779"/>
              <a:ext cx="12192000" cy="6004442"/>
            </a:xfrm>
            <a:prstGeom prst="round2DiagRect">
              <a:avLst/>
            </a:prstGeom>
            <a:solidFill>
              <a:schemeClr val="bg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04958" y="694616"/>
            <a:ext cx="3271187" cy="523220"/>
          </a:xfrm>
          <a:prstGeom prst="rect">
            <a:avLst/>
          </a:prstGeom>
          <a:noFill/>
        </p:spPr>
        <p:txBody>
          <a:bodyPr vert="horz" wrap="square" rtlCol="0">
            <a:spAutoFit/>
          </a:bodyPr>
          <a:lstStyle/>
          <a:p>
            <a:r>
              <a:rPr lang="en-US" altLang="zh-CN" sz="2800" b="1" spc="300" dirty="0">
                <a:solidFill>
                  <a:srgbClr val="657419"/>
                </a:solidFill>
                <a:latin typeface="华文楷体" panose="02010600040101010101" pitchFamily="2" charset="-122"/>
                <a:ea typeface="华文楷体" panose="02010600040101010101" pitchFamily="2" charset="-122"/>
              </a:rPr>
              <a:t>Add title text</a:t>
            </a:r>
            <a:endParaRPr lang="zh-CN" altLang="en-US" sz="2800" b="1" spc="300" dirty="0">
              <a:solidFill>
                <a:srgbClr val="657419"/>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rotWithShape="1">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ackgroundRemoval t="49219" b="61094" l="30938" r="42969">
                        <a14:foregroundMark x1="33125" y1="52604" x2="31823" y2="50625"/>
                        <a14:foregroundMark x1="36146" y1="53073" x2="42969" y2="55573"/>
                        <a14:foregroundMark x1="41354" y1="52292" x2="40260" y2="51458"/>
                        <a14:foregroundMark x1="40729" y1="53333" x2="36094" y2="50417"/>
                        <a14:foregroundMark x1="40990" y1="56563" x2="37188" y2="59635"/>
                        <a14:foregroundMark x1="37292" y1="59375" x2="32396" y2="55104"/>
                        <a14:foregroundMark x1="32396" y1="55417" x2="35365" y2="59583"/>
                        <a14:foregroundMark x1="35313" y1="51458" x2="34271" y2="51563"/>
                      </a14:backgroundRemoval>
                    </a14:imgEffect>
                    <a14:imgEffect>
                      <a14:saturation sat="33000"/>
                    </a14:imgEffect>
                  </a14:imgLayer>
                </a14:imgProps>
              </a:ext>
              <a:ext uri="{28A0092B-C50C-407E-A947-70E740481C1C}">
                <a14:useLocalDpi xmlns:a14="http://schemas.microsoft.com/office/drawing/2010/main" val="0"/>
              </a:ext>
            </a:extLst>
          </a:blip>
          <a:srcRect l="29538" t="47778" r="56388" b="37407"/>
          <a:stretch/>
        </p:blipFill>
        <p:spPr>
          <a:xfrm>
            <a:off x="0" y="708815"/>
            <a:ext cx="504958" cy="531535"/>
          </a:xfrm>
          <a:prstGeom prst="rect">
            <a:avLst/>
          </a:prstGeom>
        </p:spPr>
      </p:pic>
      <p:sp>
        <p:nvSpPr>
          <p:cNvPr id="7" name="Inhaltsplatzhalter 4">
            <a:extLst>
              <a:ext uri="{FF2B5EF4-FFF2-40B4-BE49-F238E27FC236}">
                <a16:creationId xmlns:a16="http://schemas.microsoft.com/office/drawing/2014/main" id="{74AF0CBE-D385-B348-93D7-FBEE7F1D6577}"/>
              </a:ext>
            </a:extLst>
          </p:cNvPr>
          <p:cNvSpPr txBox="1"/>
          <p:nvPr/>
        </p:nvSpPr>
        <p:spPr>
          <a:xfrm>
            <a:off x="5957521" y="2356429"/>
            <a:ext cx="1070190"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657419"/>
                </a:solidFill>
                <a:latin typeface="微软雅黑" panose="020B0503020204020204" pitchFamily="34" charset="-122"/>
                <a:ea typeface="微软雅黑" panose="020B0503020204020204" pitchFamily="34" charset="-122"/>
              </a:rPr>
              <a:t>40%</a:t>
            </a:r>
          </a:p>
        </p:txBody>
      </p:sp>
      <p:sp>
        <p:nvSpPr>
          <p:cNvPr id="9" name="Inhaltsplatzhalter 4">
            <a:extLst>
              <a:ext uri="{FF2B5EF4-FFF2-40B4-BE49-F238E27FC236}">
                <a16:creationId xmlns:a16="http://schemas.microsoft.com/office/drawing/2014/main" id="{9D8C4EA9-AFF5-DC45-A5FE-10F70C8C5479}"/>
              </a:ext>
            </a:extLst>
          </p:cNvPr>
          <p:cNvSpPr txBox="1"/>
          <p:nvPr/>
        </p:nvSpPr>
        <p:spPr>
          <a:xfrm>
            <a:off x="5957521" y="3534276"/>
            <a:ext cx="1070190"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657419"/>
                </a:solidFill>
                <a:latin typeface="微软雅黑" panose="020B0503020204020204" pitchFamily="34" charset="-122"/>
                <a:ea typeface="微软雅黑" panose="020B0503020204020204" pitchFamily="34" charset="-122"/>
              </a:rPr>
              <a:t>50%</a:t>
            </a:r>
          </a:p>
        </p:txBody>
      </p:sp>
      <p:sp>
        <p:nvSpPr>
          <p:cNvPr id="10" name="Inhaltsplatzhalter 4">
            <a:extLst>
              <a:ext uri="{FF2B5EF4-FFF2-40B4-BE49-F238E27FC236}">
                <a16:creationId xmlns:a16="http://schemas.microsoft.com/office/drawing/2014/main" id="{E8B82BE5-6FBF-3A49-855E-1B93B6453DC7}"/>
              </a:ext>
            </a:extLst>
          </p:cNvPr>
          <p:cNvSpPr txBox="1"/>
          <p:nvPr/>
        </p:nvSpPr>
        <p:spPr>
          <a:xfrm>
            <a:off x="5957521" y="4724821"/>
            <a:ext cx="1070190"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657419"/>
                </a:solidFill>
                <a:latin typeface="微软雅黑" panose="020B0503020204020204" pitchFamily="34" charset="-122"/>
                <a:ea typeface="微软雅黑" panose="020B0503020204020204" pitchFamily="34" charset="-122"/>
              </a:rPr>
              <a:t>70%</a:t>
            </a:r>
          </a:p>
        </p:txBody>
      </p:sp>
      <p:sp>
        <p:nvSpPr>
          <p:cNvPr id="11" name="Content Placeholder 2"/>
          <p:cNvSpPr txBox="1">
            <a:spLocks/>
          </p:cNvSpPr>
          <p:nvPr/>
        </p:nvSpPr>
        <p:spPr>
          <a:xfrm>
            <a:off x="7027711" y="2228826"/>
            <a:ext cx="4183156" cy="700576"/>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Content Placeholder 2"/>
          <p:cNvSpPr txBox="1">
            <a:spLocks/>
          </p:cNvSpPr>
          <p:nvPr/>
        </p:nvSpPr>
        <p:spPr>
          <a:xfrm>
            <a:off x="7027711" y="3422853"/>
            <a:ext cx="4183156" cy="700576"/>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Content Placeholder 2"/>
          <p:cNvSpPr txBox="1">
            <a:spLocks/>
          </p:cNvSpPr>
          <p:nvPr/>
        </p:nvSpPr>
        <p:spPr>
          <a:xfrm>
            <a:off x="7027711" y="4601710"/>
            <a:ext cx="4183156" cy="700576"/>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767427" y="2228826"/>
            <a:ext cx="4422668" cy="294844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67427" y="2228826"/>
            <a:ext cx="4422668" cy="2948445"/>
          </a:xfrm>
          <a:prstGeom prst="rect">
            <a:avLst/>
          </a:prstGeom>
          <a:solidFill>
            <a:srgbClr val="657419">
              <a:alpha val="3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21220678"/>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802" t="15745" b="15745"/>
          <a:stretch/>
        </p:blipFill>
        <p:spPr>
          <a:xfrm>
            <a:off x="0" y="0"/>
            <a:ext cx="12192000" cy="6858000"/>
          </a:xfrm>
          <a:prstGeom prst="rect">
            <a:avLst/>
          </a:prstGeom>
        </p:spPr>
      </p:pic>
      <p:sp>
        <p:nvSpPr>
          <p:cNvPr id="2" name="矩形 1"/>
          <p:cNvSpPr/>
          <p:nvPr/>
        </p:nvSpPr>
        <p:spPr>
          <a:xfrm>
            <a:off x="0" y="1472609"/>
            <a:ext cx="12192000" cy="391278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535883B3-EF7F-4DF1-A1E7-9EAA262A8946}"/>
              </a:ext>
            </a:extLst>
          </p:cNvPr>
          <p:cNvSpPr/>
          <p:nvPr/>
        </p:nvSpPr>
        <p:spPr>
          <a:xfrm>
            <a:off x="4471186" y="2038478"/>
            <a:ext cx="3415615" cy="909673"/>
          </a:xfrm>
          <a:prstGeom prst="rect">
            <a:avLst/>
          </a:prstGeom>
        </p:spPr>
        <p:txBody>
          <a:bodyPr vert="horz" wrap="square">
            <a:spAutoFit/>
          </a:bodyPr>
          <a:lstStyle/>
          <a:p>
            <a:pPr algn="ctr">
              <a:lnSpc>
                <a:spcPct val="130000"/>
              </a:lnSpc>
              <a:spcBef>
                <a:spcPts val="600"/>
              </a:spcBef>
              <a:spcAft>
                <a:spcPts val="600"/>
              </a:spcAft>
              <a:defRPr/>
            </a:pPr>
            <a:r>
              <a:rPr lang="en-US" altLang="zh-CN" sz="4400" b="1" kern="2000" dirty="0">
                <a:solidFill>
                  <a:srgbClr val="B7C93C"/>
                </a:solidFill>
                <a:latin typeface="华文楷体" panose="02010600040101010101" pitchFamily="2" charset="-122"/>
                <a:ea typeface="华文楷体" panose="02010600040101010101" pitchFamily="2" charset="-122"/>
              </a:rPr>
              <a:t>PART 02</a:t>
            </a:r>
          </a:p>
        </p:txBody>
      </p:sp>
      <p:sp>
        <p:nvSpPr>
          <p:cNvPr id="19" name="文本框 18"/>
          <p:cNvSpPr txBox="1"/>
          <p:nvPr/>
        </p:nvSpPr>
        <p:spPr>
          <a:xfrm>
            <a:off x="3627223" y="2879668"/>
            <a:ext cx="5103541" cy="923330"/>
          </a:xfrm>
          <a:prstGeom prst="rect">
            <a:avLst/>
          </a:prstGeom>
          <a:noFill/>
        </p:spPr>
        <p:txBody>
          <a:bodyPr wrap="square" rtlCol="0">
            <a:spAutoFit/>
          </a:bodyPr>
          <a:lstStyle/>
          <a:p>
            <a:pPr algn="dist"/>
            <a:r>
              <a:rPr lang="en-US" altLang="zh-CN" sz="5400" b="1" spc="300" dirty="0">
                <a:solidFill>
                  <a:srgbClr val="657419"/>
                </a:solidFill>
                <a:latin typeface="华文楷体" panose="02010600040101010101" pitchFamily="2" charset="-122"/>
                <a:ea typeface="华文楷体" panose="02010600040101010101" pitchFamily="2" charset="-122"/>
              </a:rPr>
              <a:t>Add title text</a:t>
            </a:r>
            <a:endParaRPr lang="zh-CN" altLang="en-US" sz="5400" b="1" spc="300" dirty="0">
              <a:solidFill>
                <a:srgbClr val="657419"/>
              </a:solidFill>
              <a:latin typeface="华文楷体" panose="02010600040101010101" pitchFamily="2" charset="-122"/>
              <a:ea typeface="华文楷体" panose="02010600040101010101" pitchFamily="2" charset="-122"/>
            </a:endParaRPr>
          </a:p>
        </p:txBody>
      </p:sp>
      <p:sp>
        <p:nvSpPr>
          <p:cNvPr id="20" name="矩形 19">
            <a:extLst>
              <a:ext uri="{FF2B5EF4-FFF2-40B4-BE49-F238E27FC236}">
                <a16:creationId xmlns:a16="http://schemas.microsoft.com/office/drawing/2014/main" id="{535883B3-EF7F-4DF1-A1E7-9EAA262A8946}"/>
              </a:ext>
            </a:extLst>
          </p:cNvPr>
          <p:cNvSpPr/>
          <p:nvPr/>
        </p:nvSpPr>
        <p:spPr>
          <a:xfrm>
            <a:off x="3416871" y="3937686"/>
            <a:ext cx="5524245" cy="491994"/>
          </a:xfrm>
          <a:prstGeom prst="rect">
            <a:avLst/>
          </a:prstGeom>
        </p:spPr>
        <p:txBody>
          <a:bodyPr wrap="square">
            <a:spAutoFit/>
          </a:bodyPr>
          <a:lstStyle/>
          <a:p>
            <a:pPr algn="ctr">
              <a:lnSpc>
                <a:spcPct val="130000"/>
              </a:lnSpc>
              <a:spcBef>
                <a:spcPts val="600"/>
              </a:spcBef>
              <a:spcAft>
                <a:spcPts val="600"/>
              </a:spcAft>
              <a:defRPr/>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Please replace text, click add relevant headline. Please replace text.</a:t>
            </a:r>
          </a:p>
        </p:txBody>
      </p:sp>
    </p:spTree>
    <p:extLst>
      <p:ext uri="{BB962C8B-B14F-4D97-AF65-F5344CB8AC3E}">
        <p14:creationId xmlns:p14="http://schemas.microsoft.com/office/powerpoint/2010/main" val="3785627334"/>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210808160206"/>
  <p:tag name="MH_LIBRARY" val="CONTENTS"/>
  <p:tag name="MH_TYPE" val="ENTRY"/>
  <p:tag name="ID" val="547140"/>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210808160206"/>
  <p:tag name="MH_LIBRARY" val="CONTENTS"/>
  <p:tag name="MH_TYPE" val="ENTRY"/>
  <p:tag name="ID" val="547140"/>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210808160206"/>
  <p:tag name="MH_LIBRARY" val="CONTENTS"/>
  <p:tag name="MH_TYPE" val="ENTRY"/>
  <p:tag name="ID" val="54714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210808160206"/>
  <p:tag name="MH_LIBRARY" val="CONTENTS"/>
  <p:tag name="MH_TYPE" val="ENTRY"/>
  <p:tag name="ID" val="547140"/>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1324</Words>
  <Application>Microsoft Office PowerPoint</Application>
  <PresentationFormat>宽屏</PresentationFormat>
  <Paragraphs>178</Paragraphs>
  <Slides>25</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25</vt:i4>
      </vt:variant>
    </vt:vector>
  </HeadingPairs>
  <TitlesOfParts>
    <vt:vector size="40" baseType="lpstr">
      <vt:lpstr>zihun59hao-chuangcuhei</vt:lpstr>
      <vt:lpstr>等线</vt:lpstr>
      <vt:lpstr>华文楷体</vt:lpstr>
      <vt:lpstr>思源黑体 Medium</vt:lpstr>
      <vt:lpstr>微软雅黑</vt:lpstr>
      <vt:lpstr>字魂58号-创中黑</vt:lpstr>
      <vt:lpstr>Arial</vt:lpstr>
      <vt:lpstr>Calibri</vt:lpstr>
      <vt:lpstr>Calibri Light</vt:lpstr>
      <vt:lpstr>Century Gothic</vt:lpstr>
      <vt:lpstr>MS Reference Sans Serif</vt:lpstr>
      <vt:lpstr>Vivaldi</vt:lpstr>
      <vt:lpstr>Wingdings</vt:lpstr>
      <vt:lpstr>第一PPT，www.1ppt.com</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dc:creator>第一PPT</dc:creator>
  <cp:keywords>www.1ppt.com</cp:keywords>
  <dc:description>www.1ppt.com</dc:description>
  <cp:lastModifiedBy>之灵</cp:lastModifiedBy>
  <cp:revision>5</cp:revision>
  <dcterms:created xsi:type="dcterms:W3CDTF">2021-11-06T15:18:24Z</dcterms:created>
  <dcterms:modified xsi:type="dcterms:W3CDTF">2024-02-03T07:20:32Z</dcterms:modified>
</cp:coreProperties>
</file>