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3"/>
  </p:notesMasterIdLst>
  <p:sldIdLst>
    <p:sldId id="361" r:id="rId4"/>
    <p:sldId id="360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  <p:sldId id="36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50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05402772380089"/>
          <c:y val="8.2827592912756515E-2"/>
          <c:w val="0.7184307161350949"/>
          <c:h val="0.834344814174486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4-42E1-98D3-84D00A42E2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F4-42E1-98D3-84D00A42E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8680-4E5A-B0B4-F6E0E58B992C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8680-4E5A-B0B4-F6E0E58B99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80-4E5A-B0B4-F6E0E58B9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9842558261464309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C2D-4069-B026-732810F1933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C2D-4069-B026-732810F1933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C2D-4069-B026-732810F1933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C2D-4069-B026-732810F1933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25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2D-4069-B026-732810F193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75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2D-4069-B026-732810F19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9842558261464309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E8-427A-BD25-5CA755B3D7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BE8-427A-BD25-5CA755B3D7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BE8-427A-BD25-5CA755B3D70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BE8-427A-BD25-5CA755B3D70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E8-427A-BD25-5CA755B3D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15</c:v>
                </c:pt>
                <c:pt idx="2">
                  <c:v>40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E8-427A-BD25-5CA755B3D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EF7-4EE6-92FC-AC684DB7ED18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EF7-4EE6-92FC-AC684DB7ED1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F7-4EE6-92FC-AC684DB7E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4FB-4437-B81B-06AC225E05C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74FB-4437-B81B-06AC225E05C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FB-4437-B81B-06AC225E0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C74-4C6A-ADE9-711ACE455C8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C74-4C6A-ADE9-711ACE455C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74-4C6A-ADE9-711ACE455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9A2A-4DD7-B810-59230FB5BAC1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9A2A-4DD7-B810-59230FB5BAC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2A-4DD7-B810-59230FB5B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F3E-4589-8601-5070118187D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F3E-4589-8601-5070118187D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3E-4589-8601-507011818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8F1-4099-9E0F-CC3BDD200CE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8F1-4099-9E0F-CC3BDD200CE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F1-4099-9E0F-CC3BDD200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84">
            <a:extLst>
              <a:ext uri="{FF2B5EF4-FFF2-40B4-BE49-F238E27FC236}">
                <a16:creationId xmlns:a16="http://schemas.microsoft.com/office/drawing/2014/main" id="{7AAB1A6E-70AD-42B8-995C-8A7A6F5FA968}"/>
              </a:ext>
            </a:extLst>
          </p:cNvPr>
          <p:cNvSpPr/>
          <p:nvPr userDrawn="1"/>
        </p:nvSpPr>
        <p:spPr>
          <a:xfrm>
            <a:off x="3657374" y="5481089"/>
            <a:ext cx="9765326" cy="4816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993C13-ED17-47F5-968E-47C8E3F33E65}"/>
              </a:ext>
            </a:extLst>
          </p:cNvPr>
          <p:cNvSpPr/>
          <p:nvPr userDrawn="1"/>
        </p:nvSpPr>
        <p:spPr>
          <a:xfrm>
            <a:off x="8031192" y="0"/>
            <a:ext cx="4160808" cy="50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175E70-9D23-4CF2-B9A2-B9CAF147D2C7}"/>
              </a:ext>
            </a:extLst>
          </p:cNvPr>
          <p:cNvGrpSpPr/>
          <p:nvPr userDrawn="1"/>
        </p:nvGrpSpPr>
        <p:grpSpPr>
          <a:xfrm>
            <a:off x="5070224" y="2165229"/>
            <a:ext cx="6484347" cy="3562709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BF1D3A03-C473-4DFE-B639-58283FED2D3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D2A69ED7-0178-4BF4-BDC3-BDB7364CB27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ED5B5F1A-8C05-4B85-99CD-05E6560DB9D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7D825F2A-D1EE-42D4-85F8-B967B3D0705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2F72EE9C-0AAF-4E57-A1F9-8BA73E6D023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6BA8559-C531-4DFE-A1F6-DFC7FDDD239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id="{6F0A0FA0-4DB8-4CCF-B7C4-C45D5C856B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768628CF-53A4-4220-9A4E-38A67AEEF6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9CC4CFF0-C8D4-4701-BCC1-127782BB103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id="{C9B20E79-B78C-4B0E-AB2A-3C3CF7D8B9E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:a16="http://schemas.microsoft.com/office/drawing/2014/main" id="{C9637DFE-D49E-4B60-A6B2-4A7AD2B238D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2163A538-743B-42EE-BD52-CD060CCBCC1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3048F72C-414C-49B1-9BF2-E35C25D02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20884" y="2342075"/>
            <a:ext cx="4775660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F2534BEC-DD80-4A25-9476-43EA4EDF28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72860"/>
            <a:ext cx="4160809" cy="19927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A9686A-3F53-4613-8C62-16C0DCDDBD45}"/>
              </a:ext>
            </a:extLst>
          </p:cNvPr>
          <p:cNvSpPr/>
          <p:nvPr userDrawn="1"/>
        </p:nvSpPr>
        <p:spPr>
          <a:xfrm>
            <a:off x="3786996" y="1397480"/>
            <a:ext cx="7142672" cy="406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515CB0D-1B6C-4DFA-B150-C1C7D61A8C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58000" y="1990185"/>
            <a:ext cx="5334000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917F44E-7F02-4D1D-A60C-44734796D4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74477" y="1990185"/>
            <a:ext cx="2975825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0BEEC00-0007-44FF-9EF0-3340274CD29F}"/>
              </a:ext>
            </a:extLst>
          </p:cNvPr>
          <p:cNvSpPr/>
          <p:nvPr userDrawn="1"/>
        </p:nvSpPr>
        <p:spPr>
          <a:xfrm>
            <a:off x="0" y="0"/>
            <a:ext cx="7039155" cy="3640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B9C75F8-627C-444D-B7CC-9520AC29BD9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43912" y="558205"/>
            <a:ext cx="4487992" cy="2510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181E23-EDEA-4D74-AFFC-5BF9369F7B7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423925" y="546208"/>
            <a:ext cx="3168352" cy="5771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0CD8860-A141-4FF5-897D-FF88A535781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C996717-40BD-44EC-8520-312BBE2CA31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25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BA340E-4C4B-4B9A-AAEF-568BF36C2F8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3EB244D-023E-4F95-A10F-B6B2D52E1F5B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2D85108-6C4A-4EF2-85C9-A0A45E0544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4F8F920-2344-4B56-8732-344A40AEF50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35978" y="1288869"/>
            <a:ext cx="4423955" cy="2499360"/>
          </a:xfrm>
          <a:custGeom>
            <a:avLst/>
            <a:gdLst>
              <a:gd name="connsiteX0" fmla="*/ 0 w 4423955"/>
              <a:gd name="connsiteY0" fmla="*/ 0 h 2499360"/>
              <a:gd name="connsiteX1" fmla="*/ 4423955 w 4423955"/>
              <a:gd name="connsiteY1" fmla="*/ 0 h 2499360"/>
              <a:gd name="connsiteX2" fmla="*/ 4423955 w 4423955"/>
              <a:gd name="connsiteY2" fmla="*/ 2499360 h 2499360"/>
              <a:gd name="connsiteX3" fmla="*/ 0 w 4423955"/>
              <a:gd name="connsiteY3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3955" h="2499360">
                <a:moveTo>
                  <a:pt x="0" y="0"/>
                </a:moveTo>
                <a:lnTo>
                  <a:pt x="4423955" y="0"/>
                </a:lnTo>
                <a:lnTo>
                  <a:pt x="4423955" y="2499360"/>
                </a:lnTo>
                <a:lnTo>
                  <a:pt x="0" y="24993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19950F4E-DC35-47C0-AF03-10B1738755F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  <p:sldLayoutId id="214748369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5.png"/><Relationship Id="rId14" Type="http://schemas.openxmlformats.org/officeDocument/2006/relationships/hyperlink" Target="http://www.freeppt7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80F30558-FFDC-4D3D-8CF4-0B7BFDA129F1}"/>
              </a:ext>
            </a:extLst>
          </p:cNvPr>
          <p:cNvGrpSpPr/>
          <p:nvPr/>
        </p:nvGrpSpPr>
        <p:grpSpPr>
          <a:xfrm>
            <a:off x="732789" y="283722"/>
            <a:ext cx="4922288" cy="2133982"/>
            <a:chOff x="148600" y="1918905"/>
            <a:chExt cx="4838589" cy="21339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AA667-36E5-482D-9F54-32B2E46999CA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94EB18-56FD-424D-A0AA-1D17E8496CA2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DBF2B7-C628-0318-C824-27EB0EB3D584}"/>
              </a:ext>
            </a:extLst>
          </p:cNvPr>
          <p:cNvGrpSpPr/>
          <p:nvPr/>
        </p:nvGrpSpPr>
        <p:grpSpPr>
          <a:xfrm>
            <a:off x="861704" y="3078007"/>
            <a:ext cx="3734477" cy="314481"/>
            <a:chOff x="4414802" y="4745227"/>
            <a:chExt cx="3734477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05FC91F-9132-AD6C-E238-DD3C340BE75E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9D22DDD-9E52-49EC-0B29-E72A63DBA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509BFFB-29D6-3140-6EA4-A0200A6713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D0786B-0514-D334-D8E4-EC630BD7FA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C3075527-6C50-37C5-12C1-2DA27C260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7970181-124B-2436-92B1-1FB41D7F9CE7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2" name="Oval 10">
                <a:extLst>
                  <a:ext uri="{FF2B5EF4-FFF2-40B4-BE49-F238E27FC236}">
                    <a16:creationId xmlns:a16="http://schemas.microsoft.com/office/drawing/2014/main" id="{B7FB8535-A36C-11BC-D2DB-90D0A336D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8B08EBED-018C-1582-3A9C-AEF5A1089031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699C6F70-D485-36B5-A5B5-E70E1B069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452A5601-CA5C-E186-97CD-F1BC7C358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DBA14EB0-DF6D-E0B2-5F49-6707C293EF0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CD0D65D-3882-9962-B979-6F5D9F1B76E4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B565CEE0-03AE-44BB-C361-48C9CBFC27F0}"/>
              </a:ext>
            </a:extLst>
          </p:cNvPr>
          <p:cNvSpPr/>
          <p:nvPr/>
        </p:nvSpPr>
        <p:spPr>
          <a:xfrm>
            <a:off x="9774612" y="47658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88430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57">
            <a:extLst>
              <a:ext uri="{FF2B5EF4-FFF2-40B4-BE49-F238E27FC236}">
                <a16:creationId xmlns:a16="http://schemas.microsoft.com/office/drawing/2014/main" id="{7D91FC45-3A91-44B3-86B5-AA96FC464066}"/>
              </a:ext>
            </a:extLst>
          </p:cNvPr>
          <p:cNvGrpSpPr/>
          <p:nvPr/>
        </p:nvGrpSpPr>
        <p:grpSpPr>
          <a:xfrm>
            <a:off x="3698182" y="1633759"/>
            <a:ext cx="4795636" cy="4789318"/>
            <a:chOff x="2662476" y="0"/>
            <a:chExt cx="6867047" cy="6858000"/>
          </a:xfrm>
        </p:grpSpPr>
        <p:sp>
          <p:nvSpPr>
            <p:cNvPr id="4" name="Freeform: Shape 138">
              <a:extLst>
                <a:ext uri="{FF2B5EF4-FFF2-40B4-BE49-F238E27FC236}">
                  <a16:creationId xmlns:a16="http://schemas.microsoft.com/office/drawing/2014/main" id="{2D9A57C9-5095-4F5B-99E5-71D9351EC354}"/>
                </a:ext>
              </a:extLst>
            </p:cNvPr>
            <p:cNvSpPr/>
            <p:nvPr/>
          </p:nvSpPr>
          <p:spPr>
            <a:xfrm>
              <a:off x="2662566" y="2855015"/>
              <a:ext cx="1157107" cy="1154658"/>
            </a:xfrm>
            <a:custGeom>
              <a:avLst/>
              <a:gdLst>
                <a:gd name="connsiteX0" fmla="*/ 400623 w 1157107"/>
                <a:gd name="connsiteY0" fmla="*/ 1125158 h 1154658"/>
                <a:gd name="connsiteX1" fmla="*/ 160503 w 1157107"/>
                <a:gd name="connsiteY1" fmla="*/ 973341 h 1154658"/>
                <a:gd name="connsiteX2" fmla="*/ 4976 w 1157107"/>
                <a:gd name="connsiteY2" fmla="*/ 647269 h 1154658"/>
                <a:gd name="connsiteX3" fmla="*/ 0 w 1157107"/>
                <a:gd name="connsiteY3" fmla="*/ 635689 h 1154658"/>
                <a:gd name="connsiteX4" fmla="*/ 0 w 1157107"/>
                <a:gd name="connsiteY4" fmla="*/ 521509 h 1154658"/>
                <a:gd name="connsiteX5" fmla="*/ 37638 w 1157107"/>
                <a:gd name="connsiteY5" fmla="*/ 370507 h 1154658"/>
                <a:gd name="connsiteX6" fmla="*/ 476079 w 1157107"/>
                <a:gd name="connsiteY6" fmla="*/ 9873 h 1154658"/>
                <a:gd name="connsiteX7" fmla="*/ 859693 w 1157107"/>
                <a:gd name="connsiteY7" fmla="*/ 75106 h 1154658"/>
                <a:gd name="connsiteX8" fmla="*/ 891721 w 1157107"/>
                <a:gd name="connsiteY8" fmla="*/ 89310 h 1154658"/>
                <a:gd name="connsiteX9" fmla="*/ 1127499 w 1157107"/>
                <a:gd name="connsiteY9" fmla="*/ 393668 h 1154658"/>
                <a:gd name="connsiteX10" fmla="*/ 1110218 w 1157107"/>
                <a:gd name="connsiteY10" fmla="*/ 802434 h 1154658"/>
                <a:gd name="connsiteX11" fmla="*/ 856617 w 1157107"/>
                <a:gd name="connsiteY11" fmla="*/ 1083630 h 1154658"/>
                <a:gd name="connsiteX12" fmla="*/ 592068 w 1157107"/>
                <a:gd name="connsiteY12" fmla="*/ 1154653 h 1154658"/>
                <a:gd name="connsiteX13" fmla="*/ 400623 w 1157107"/>
                <a:gd name="connsiteY13" fmla="*/ 1125158 h 115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7107" h="1154658">
                  <a:moveTo>
                    <a:pt x="400623" y="1125158"/>
                  </a:moveTo>
                  <a:cubicBezTo>
                    <a:pt x="310600" y="1090325"/>
                    <a:pt x="227635" y="1044364"/>
                    <a:pt x="160503" y="973341"/>
                  </a:cubicBezTo>
                  <a:cubicBezTo>
                    <a:pt x="73556" y="881328"/>
                    <a:pt x="21443" y="772849"/>
                    <a:pt x="4976" y="647269"/>
                  </a:cubicBezTo>
                  <a:cubicBezTo>
                    <a:pt x="4433" y="642836"/>
                    <a:pt x="4886" y="638131"/>
                    <a:pt x="0" y="635689"/>
                  </a:cubicBezTo>
                  <a:cubicBezTo>
                    <a:pt x="0" y="597599"/>
                    <a:pt x="0" y="559509"/>
                    <a:pt x="0" y="521509"/>
                  </a:cubicBezTo>
                  <a:cubicBezTo>
                    <a:pt x="11490" y="470934"/>
                    <a:pt x="17552" y="419001"/>
                    <a:pt x="37638" y="370507"/>
                  </a:cubicBezTo>
                  <a:cubicBezTo>
                    <a:pt x="119789" y="172366"/>
                    <a:pt x="264277" y="49682"/>
                    <a:pt x="476079" y="9873"/>
                  </a:cubicBezTo>
                  <a:cubicBezTo>
                    <a:pt x="611520" y="-15641"/>
                    <a:pt x="739361" y="9059"/>
                    <a:pt x="859693" y="75106"/>
                  </a:cubicBezTo>
                  <a:cubicBezTo>
                    <a:pt x="869916" y="80715"/>
                    <a:pt x="881045" y="84606"/>
                    <a:pt x="891721" y="89310"/>
                  </a:cubicBezTo>
                  <a:cubicBezTo>
                    <a:pt x="1007800" y="161781"/>
                    <a:pt x="1086061" y="264289"/>
                    <a:pt x="1127499" y="393668"/>
                  </a:cubicBezTo>
                  <a:cubicBezTo>
                    <a:pt x="1171650" y="531461"/>
                    <a:pt x="1166855" y="668260"/>
                    <a:pt x="1110218" y="802434"/>
                  </a:cubicBezTo>
                  <a:cubicBezTo>
                    <a:pt x="1058195" y="925661"/>
                    <a:pt x="971791" y="1018579"/>
                    <a:pt x="856617" y="1083630"/>
                  </a:cubicBezTo>
                  <a:cubicBezTo>
                    <a:pt x="775370" y="1129501"/>
                    <a:pt x="687067" y="1155105"/>
                    <a:pt x="592068" y="1154653"/>
                  </a:cubicBezTo>
                  <a:cubicBezTo>
                    <a:pt x="526383" y="1154201"/>
                    <a:pt x="461603" y="1153024"/>
                    <a:pt x="400623" y="1125158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39">
              <a:extLst>
                <a:ext uri="{FF2B5EF4-FFF2-40B4-BE49-F238E27FC236}">
                  <a16:creationId xmlns:a16="http://schemas.microsoft.com/office/drawing/2014/main" id="{30472D53-B87C-48CA-993E-512FF11DF3B6}"/>
                </a:ext>
              </a:extLst>
            </p:cNvPr>
            <p:cNvSpPr/>
            <p:nvPr/>
          </p:nvSpPr>
          <p:spPr>
            <a:xfrm>
              <a:off x="6858109" y="2076397"/>
              <a:ext cx="1503485" cy="2706760"/>
            </a:xfrm>
            <a:custGeom>
              <a:avLst/>
              <a:gdLst>
                <a:gd name="connsiteX0" fmla="*/ 623152 w 1503485"/>
                <a:gd name="connsiteY0" fmla="*/ 91201 h 2706760"/>
                <a:gd name="connsiteX1" fmla="*/ 799307 w 1503485"/>
                <a:gd name="connsiteY1" fmla="*/ 174076 h 2706760"/>
                <a:gd name="connsiteX2" fmla="*/ 1040242 w 1503485"/>
                <a:gd name="connsiteY2" fmla="*/ 344530 h 2706760"/>
                <a:gd name="connsiteX3" fmla="*/ 1395446 w 1503485"/>
                <a:gd name="connsiteY3" fmla="*/ 861685 h 2706760"/>
                <a:gd name="connsiteX4" fmla="*/ 1477778 w 1503485"/>
                <a:gd name="connsiteY4" fmla="*/ 1187666 h 2706760"/>
                <a:gd name="connsiteX5" fmla="*/ 1501211 w 1503485"/>
                <a:gd name="connsiteY5" fmla="*/ 1312974 h 2706760"/>
                <a:gd name="connsiteX6" fmla="*/ 1493611 w 1503485"/>
                <a:gd name="connsiteY6" fmla="*/ 1442263 h 2706760"/>
                <a:gd name="connsiteX7" fmla="*/ 1444302 w 1503485"/>
                <a:gd name="connsiteY7" fmla="*/ 1692697 h 2706760"/>
                <a:gd name="connsiteX8" fmla="*/ 1162563 w 1503485"/>
                <a:gd name="connsiteY8" fmla="*/ 2235728 h 2706760"/>
                <a:gd name="connsiteX9" fmla="*/ 746288 w 1503485"/>
                <a:gd name="connsiteY9" fmla="*/ 2567138 h 2706760"/>
                <a:gd name="connsiteX10" fmla="*/ 527520 w 1503485"/>
                <a:gd name="connsiteY10" fmla="*/ 2656346 h 2706760"/>
                <a:gd name="connsiteX11" fmla="*/ 295542 w 1503485"/>
                <a:gd name="connsiteY11" fmla="*/ 2705926 h 2706760"/>
                <a:gd name="connsiteX12" fmla="*/ 261524 w 1503485"/>
                <a:gd name="connsiteY12" fmla="*/ 2675617 h 2706760"/>
                <a:gd name="connsiteX13" fmla="*/ 260981 w 1503485"/>
                <a:gd name="connsiteY13" fmla="*/ 2618980 h 2706760"/>
                <a:gd name="connsiteX14" fmla="*/ 260890 w 1503485"/>
                <a:gd name="connsiteY14" fmla="*/ 2483087 h 2706760"/>
                <a:gd name="connsiteX15" fmla="*/ 309747 w 1503485"/>
                <a:gd name="connsiteY15" fmla="*/ 2428440 h 2706760"/>
                <a:gd name="connsiteX16" fmla="*/ 493954 w 1503485"/>
                <a:gd name="connsiteY16" fmla="*/ 2379312 h 2706760"/>
                <a:gd name="connsiteX17" fmla="*/ 790621 w 1503485"/>
                <a:gd name="connsiteY17" fmla="*/ 2218176 h 2706760"/>
                <a:gd name="connsiteX18" fmla="*/ 932395 w 1503485"/>
                <a:gd name="connsiteY18" fmla="*/ 2087982 h 2706760"/>
                <a:gd name="connsiteX19" fmla="*/ 951666 w 1503485"/>
                <a:gd name="connsiteY19" fmla="*/ 2061926 h 2706760"/>
                <a:gd name="connsiteX20" fmla="*/ 1039065 w 1503485"/>
                <a:gd name="connsiteY20" fmla="*/ 1948651 h 2706760"/>
                <a:gd name="connsiteX21" fmla="*/ 157206 w 1503485"/>
                <a:gd name="connsiteY21" fmla="*/ 2156110 h 2706760"/>
                <a:gd name="connsiteX22" fmla="*/ 41398 w 1503485"/>
                <a:gd name="connsiteY22" fmla="*/ 2160905 h 2706760"/>
                <a:gd name="connsiteX23" fmla="*/ 7470 w 1503485"/>
                <a:gd name="connsiteY23" fmla="*/ 2156834 h 2706760"/>
                <a:gd name="connsiteX24" fmla="*/ 14618 w 1503485"/>
                <a:gd name="connsiteY24" fmla="*/ 2130234 h 2706760"/>
                <a:gd name="connsiteX25" fmla="*/ 75598 w 1503485"/>
                <a:gd name="connsiteY25" fmla="*/ 2090244 h 2706760"/>
                <a:gd name="connsiteX26" fmla="*/ 420488 w 1503485"/>
                <a:gd name="connsiteY26" fmla="*/ 1571823 h 2706760"/>
                <a:gd name="connsiteX27" fmla="*/ 446816 w 1503485"/>
                <a:gd name="connsiteY27" fmla="*/ 1308088 h 2706760"/>
                <a:gd name="connsiteX28" fmla="*/ 272561 w 1503485"/>
                <a:gd name="connsiteY28" fmla="*/ 815543 h 2706760"/>
                <a:gd name="connsiteX29" fmla="*/ 83469 w 1503485"/>
                <a:gd name="connsiteY29" fmla="*/ 621926 h 2706760"/>
                <a:gd name="connsiteX30" fmla="*/ 30994 w 1503485"/>
                <a:gd name="connsiteY30" fmla="*/ 588451 h 2706760"/>
                <a:gd name="connsiteX31" fmla="*/ 10184 w 1503485"/>
                <a:gd name="connsiteY31" fmla="*/ 550270 h 2706760"/>
                <a:gd name="connsiteX32" fmla="*/ 36965 w 1503485"/>
                <a:gd name="connsiteY32" fmla="*/ 547556 h 2706760"/>
                <a:gd name="connsiteX33" fmla="*/ 74060 w 1503485"/>
                <a:gd name="connsiteY33" fmla="*/ 547466 h 2706760"/>
                <a:gd name="connsiteX34" fmla="*/ 129159 w 1503485"/>
                <a:gd name="connsiteY34" fmla="*/ 547466 h 2706760"/>
                <a:gd name="connsiteX35" fmla="*/ 1040603 w 1503485"/>
                <a:gd name="connsiteY35" fmla="*/ 760082 h 2706760"/>
                <a:gd name="connsiteX36" fmla="*/ 606414 w 1503485"/>
                <a:gd name="connsiteY36" fmla="*/ 375473 h 2706760"/>
                <a:gd name="connsiteX37" fmla="*/ 489792 w 1503485"/>
                <a:gd name="connsiteY37" fmla="*/ 325078 h 2706760"/>
                <a:gd name="connsiteX38" fmla="*/ 312642 w 1503485"/>
                <a:gd name="connsiteY38" fmla="*/ 279569 h 2706760"/>
                <a:gd name="connsiteX39" fmla="*/ 307214 w 1503485"/>
                <a:gd name="connsiteY39" fmla="*/ 278936 h 2706760"/>
                <a:gd name="connsiteX40" fmla="*/ 261162 w 1503485"/>
                <a:gd name="connsiteY40" fmla="*/ 225737 h 2706760"/>
                <a:gd name="connsiteX41" fmla="*/ 259714 w 1503485"/>
                <a:gd name="connsiteY41" fmla="*/ 85320 h 2706760"/>
                <a:gd name="connsiteX42" fmla="*/ 261976 w 1503485"/>
                <a:gd name="connsiteY42" fmla="*/ 28682 h 2706760"/>
                <a:gd name="connsiteX43" fmla="*/ 294366 w 1503485"/>
                <a:gd name="connsiteY43" fmla="*/ 635 h 2706760"/>
                <a:gd name="connsiteX44" fmla="*/ 529511 w 1503485"/>
                <a:gd name="connsiteY44" fmla="*/ 51392 h 2706760"/>
                <a:gd name="connsiteX45" fmla="*/ 598995 w 1503485"/>
                <a:gd name="connsiteY45" fmla="*/ 74825 h 2706760"/>
                <a:gd name="connsiteX46" fmla="*/ 623152 w 1503485"/>
                <a:gd name="connsiteY46" fmla="*/ 91201 h 27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3485" h="2706760">
                  <a:moveTo>
                    <a:pt x="623152" y="91201"/>
                  </a:moveTo>
                  <a:cubicBezTo>
                    <a:pt x="682594" y="117348"/>
                    <a:pt x="742127" y="143224"/>
                    <a:pt x="799307" y="174076"/>
                  </a:cubicBezTo>
                  <a:cubicBezTo>
                    <a:pt x="887158" y="220218"/>
                    <a:pt x="966595" y="277760"/>
                    <a:pt x="1040242" y="344530"/>
                  </a:cubicBezTo>
                  <a:cubicBezTo>
                    <a:pt x="1199749" y="489019"/>
                    <a:pt x="1316733" y="662188"/>
                    <a:pt x="1395446" y="861685"/>
                  </a:cubicBezTo>
                  <a:cubicBezTo>
                    <a:pt x="1436793" y="966636"/>
                    <a:pt x="1463031" y="1075749"/>
                    <a:pt x="1477778" y="1187666"/>
                  </a:cubicBezTo>
                  <a:cubicBezTo>
                    <a:pt x="1483388" y="1229828"/>
                    <a:pt x="1496687" y="1270270"/>
                    <a:pt x="1501211" y="1312974"/>
                  </a:cubicBezTo>
                  <a:cubicBezTo>
                    <a:pt x="1505916" y="1357126"/>
                    <a:pt x="1503292" y="1400282"/>
                    <a:pt x="1493611" y="1442263"/>
                  </a:cubicBezTo>
                  <a:cubicBezTo>
                    <a:pt x="1474431" y="1525228"/>
                    <a:pt x="1465745" y="1610184"/>
                    <a:pt x="1444302" y="1692697"/>
                  </a:cubicBezTo>
                  <a:cubicBezTo>
                    <a:pt x="1391646" y="1895271"/>
                    <a:pt x="1297823" y="2076221"/>
                    <a:pt x="1162563" y="2235728"/>
                  </a:cubicBezTo>
                  <a:cubicBezTo>
                    <a:pt x="1045670" y="2373612"/>
                    <a:pt x="906429" y="2483720"/>
                    <a:pt x="746288" y="2567138"/>
                  </a:cubicBezTo>
                  <a:cubicBezTo>
                    <a:pt x="676261" y="2603599"/>
                    <a:pt x="602886" y="2632551"/>
                    <a:pt x="527520" y="2656346"/>
                  </a:cubicBezTo>
                  <a:cubicBezTo>
                    <a:pt x="451612" y="2679327"/>
                    <a:pt x="374617" y="2697512"/>
                    <a:pt x="295542" y="2705926"/>
                  </a:cubicBezTo>
                  <a:cubicBezTo>
                    <a:pt x="266771" y="2709002"/>
                    <a:pt x="262700" y="2704569"/>
                    <a:pt x="261524" y="2675617"/>
                  </a:cubicBezTo>
                  <a:cubicBezTo>
                    <a:pt x="260709" y="2656708"/>
                    <a:pt x="262609" y="2637799"/>
                    <a:pt x="260981" y="2618980"/>
                  </a:cubicBezTo>
                  <a:cubicBezTo>
                    <a:pt x="260709" y="2573652"/>
                    <a:pt x="260709" y="2528324"/>
                    <a:pt x="260890" y="2483087"/>
                  </a:cubicBezTo>
                  <a:cubicBezTo>
                    <a:pt x="261071" y="2439116"/>
                    <a:pt x="264690" y="2435135"/>
                    <a:pt x="309747" y="2428440"/>
                  </a:cubicBezTo>
                  <a:cubicBezTo>
                    <a:pt x="372989" y="2419030"/>
                    <a:pt x="434512" y="2402926"/>
                    <a:pt x="493954" y="2379312"/>
                  </a:cubicBezTo>
                  <a:cubicBezTo>
                    <a:pt x="603428" y="2345112"/>
                    <a:pt x="699242" y="2285851"/>
                    <a:pt x="790621" y="2218176"/>
                  </a:cubicBezTo>
                  <a:cubicBezTo>
                    <a:pt x="842463" y="2179724"/>
                    <a:pt x="887158" y="2133582"/>
                    <a:pt x="932395" y="2087982"/>
                  </a:cubicBezTo>
                  <a:cubicBezTo>
                    <a:pt x="940086" y="2080202"/>
                    <a:pt x="946781" y="2071787"/>
                    <a:pt x="951666" y="2061926"/>
                  </a:cubicBezTo>
                  <a:cubicBezTo>
                    <a:pt x="985142" y="2028540"/>
                    <a:pt x="1009661" y="1988279"/>
                    <a:pt x="1039065" y="1948651"/>
                  </a:cubicBezTo>
                  <a:cubicBezTo>
                    <a:pt x="759588" y="2085540"/>
                    <a:pt x="465002" y="2149053"/>
                    <a:pt x="157206" y="2156110"/>
                  </a:cubicBezTo>
                  <a:cubicBezTo>
                    <a:pt x="118754" y="2162534"/>
                    <a:pt x="80121" y="2163439"/>
                    <a:pt x="41398" y="2160905"/>
                  </a:cubicBezTo>
                  <a:cubicBezTo>
                    <a:pt x="30270" y="2158281"/>
                    <a:pt x="18779" y="2158010"/>
                    <a:pt x="7470" y="2156834"/>
                  </a:cubicBezTo>
                  <a:cubicBezTo>
                    <a:pt x="-9630" y="2142991"/>
                    <a:pt x="6927" y="2135844"/>
                    <a:pt x="14618" y="2130234"/>
                  </a:cubicBezTo>
                  <a:cubicBezTo>
                    <a:pt x="34251" y="2115939"/>
                    <a:pt x="55965" y="2104901"/>
                    <a:pt x="75598" y="2090244"/>
                  </a:cubicBezTo>
                  <a:cubicBezTo>
                    <a:pt x="252114" y="1958241"/>
                    <a:pt x="366475" y="1785163"/>
                    <a:pt x="420488" y="1571823"/>
                  </a:cubicBezTo>
                  <a:cubicBezTo>
                    <a:pt x="442383" y="1485238"/>
                    <a:pt x="452245" y="1397025"/>
                    <a:pt x="446816" y="1308088"/>
                  </a:cubicBezTo>
                  <a:cubicBezTo>
                    <a:pt x="435778" y="1127591"/>
                    <a:pt x="379322" y="962565"/>
                    <a:pt x="272561" y="815543"/>
                  </a:cubicBezTo>
                  <a:cubicBezTo>
                    <a:pt x="219000" y="741715"/>
                    <a:pt x="156301" y="676845"/>
                    <a:pt x="83469" y="621926"/>
                  </a:cubicBezTo>
                  <a:cubicBezTo>
                    <a:pt x="66822" y="609351"/>
                    <a:pt x="48365" y="599670"/>
                    <a:pt x="30994" y="588451"/>
                  </a:cubicBezTo>
                  <a:cubicBezTo>
                    <a:pt x="19594" y="581122"/>
                    <a:pt x="-6553" y="575422"/>
                    <a:pt x="10184" y="550270"/>
                  </a:cubicBezTo>
                  <a:cubicBezTo>
                    <a:pt x="18870" y="547285"/>
                    <a:pt x="27917" y="547647"/>
                    <a:pt x="36965" y="547556"/>
                  </a:cubicBezTo>
                  <a:cubicBezTo>
                    <a:pt x="49360" y="546923"/>
                    <a:pt x="61664" y="547375"/>
                    <a:pt x="74060" y="547466"/>
                  </a:cubicBezTo>
                  <a:cubicBezTo>
                    <a:pt x="92426" y="546923"/>
                    <a:pt x="110793" y="547194"/>
                    <a:pt x="129159" y="547466"/>
                  </a:cubicBezTo>
                  <a:cubicBezTo>
                    <a:pt x="445188" y="559047"/>
                    <a:pt x="751174" y="614508"/>
                    <a:pt x="1040603" y="760082"/>
                  </a:cubicBezTo>
                  <a:cubicBezTo>
                    <a:pt x="927238" y="591798"/>
                    <a:pt x="785736" y="462238"/>
                    <a:pt x="606414" y="375473"/>
                  </a:cubicBezTo>
                  <a:cubicBezTo>
                    <a:pt x="569319" y="354483"/>
                    <a:pt x="529601" y="339735"/>
                    <a:pt x="489792" y="325078"/>
                  </a:cubicBezTo>
                  <a:cubicBezTo>
                    <a:pt x="431979" y="304902"/>
                    <a:pt x="373351" y="288074"/>
                    <a:pt x="312642" y="279569"/>
                  </a:cubicBezTo>
                  <a:cubicBezTo>
                    <a:pt x="310832" y="279479"/>
                    <a:pt x="309023" y="279298"/>
                    <a:pt x="307214" y="278936"/>
                  </a:cubicBezTo>
                  <a:cubicBezTo>
                    <a:pt x="262881" y="271246"/>
                    <a:pt x="261524" y="269617"/>
                    <a:pt x="261162" y="225737"/>
                  </a:cubicBezTo>
                  <a:cubicBezTo>
                    <a:pt x="260800" y="178961"/>
                    <a:pt x="262247" y="132095"/>
                    <a:pt x="259714" y="85320"/>
                  </a:cubicBezTo>
                  <a:cubicBezTo>
                    <a:pt x="263243" y="66591"/>
                    <a:pt x="260709" y="47501"/>
                    <a:pt x="261976" y="28682"/>
                  </a:cubicBezTo>
                  <a:cubicBezTo>
                    <a:pt x="263605" y="4345"/>
                    <a:pt x="270571" y="-2260"/>
                    <a:pt x="294366" y="635"/>
                  </a:cubicBezTo>
                  <a:cubicBezTo>
                    <a:pt x="374255" y="10497"/>
                    <a:pt x="452788" y="26873"/>
                    <a:pt x="529511" y="51392"/>
                  </a:cubicBezTo>
                  <a:cubicBezTo>
                    <a:pt x="552672" y="59263"/>
                    <a:pt x="575743" y="67315"/>
                    <a:pt x="598995" y="74825"/>
                  </a:cubicBezTo>
                  <a:cubicBezTo>
                    <a:pt x="608586" y="77810"/>
                    <a:pt x="616818" y="83058"/>
                    <a:pt x="623152" y="91201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0">
              <a:extLst>
                <a:ext uri="{FF2B5EF4-FFF2-40B4-BE49-F238E27FC236}">
                  <a16:creationId xmlns:a16="http://schemas.microsoft.com/office/drawing/2014/main" id="{1E7C0CBE-50C3-4B05-BB91-7984568EEB8B}"/>
                </a:ext>
              </a:extLst>
            </p:cNvPr>
            <p:cNvSpPr/>
            <p:nvPr/>
          </p:nvSpPr>
          <p:spPr>
            <a:xfrm>
              <a:off x="3825287" y="2075782"/>
              <a:ext cx="1503558" cy="2707333"/>
            </a:xfrm>
            <a:custGeom>
              <a:avLst/>
              <a:gdLst>
                <a:gd name="connsiteX0" fmla="*/ 973120 w 1503558"/>
                <a:gd name="connsiteY0" fmla="*/ 2656690 h 2707333"/>
                <a:gd name="connsiteX1" fmla="*/ 532326 w 1503558"/>
                <a:gd name="connsiteY1" fmla="*/ 2412589 h 2707333"/>
                <a:gd name="connsiteX2" fmla="*/ 74071 w 1503558"/>
                <a:gd name="connsiteY2" fmla="*/ 1719641 h 2707333"/>
                <a:gd name="connsiteX3" fmla="*/ 48738 w 1503558"/>
                <a:gd name="connsiteY3" fmla="*/ 1609352 h 2707333"/>
                <a:gd name="connsiteX4" fmla="*/ 36433 w 1503558"/>
                <a:gd name="connsiteY4" fmla="*/ 1586734 h 2707333"/>
                <a:gd name="connsiteX5" fmla="*/ 2234 w 1503558"/>
                <a:gd name="connsiteY5" fmla="*/ 1394655 h 2707333"/>
                <a:gd name="connsiteX6" fmla="*/ 15624 w 1503558"/>
                <a:gd name="connsiteY6" fmla="*/ 1238948 h 2707333"/>
                <a:gd name="connsiteX7" fmla="*/ 37609 w 1503558"/>
                <a:gd name="connsiteY7" fmla="*/ 1164668 h 2707333"/>
                <a:gd name="connsiteX8" fmla="*/ 210236 w 1503558"/>
                <a:gd name="connsiteY8" fmla="*/ 668323 h 2707333"/>
                <a:gd name="connsiteX9" fmla="*/ 961449 w 1503558"/>
                <a:gd name="connsiteY9" fmla="*/ 63950 h 2707333"/>
                <a:gd name="connsiteX10" fmla="*/ 974115 w 1503558"/>
                <a:gd name="connsiteY10" fmla="*/ 59065 h 2707333"/>
                <a:gd name="connsiteX11" fmla="*/ 1004424 w 1503558"/>
                <a:gd name="connsiteY11" fmla="*/ 42146 h 2707333"/>
                <a:gd name="connsiteX12" fmla="*/ 1203741 w 1503558"/>
                <a:gd name="connsiteY12" fmla="*/ 889 h 2707333"/>
                <a:gd name="connsiteX13" fmla="*/ 1243098 w 1503558"/>
                <a:gd name="connsiteY13" fmla="*/ 36084 h 2707333"/>
                <a:gd name="connsiteX14" fmla="*/ 1243640 w 1503558"/>
                <a:gd name="connsiteY14" fmla="*/ 84940 h 2707333"/>
                <a:gd name="connsiteX15" fmla="*/ 1243731 w 1503558"/>
                <a:gd name="connsiteY15" fmla="*/ 219658 h 2707333"/>
                <a:gd name="connsiteX16" fmla="*/ 1193336 w 1503558"/>
                <a:gd name="connsiteY16" fmla="*/ 279280 h 2707333"/>
                <a:gd name="connsiteX17" fmla="*/ 1019081 w 1503558"/>
                <a:gd name="connsiteY17" fmla="*/ 322527 h 2707333"/>
                <a:gd name="connsiteX18" fmla="*/ 460218 w 1503558"/>
                <a:gd name="connsiteY18" fmla="*/ 764769 h 2707333"/>
                <a:gd name="connsiteX19" fmla="*/ 652839 w 1503558"/>
                <a:gd name="connsiteY19" fmla="*/ 678365 h 2707333"/>
                <a:gd name="connsiteX20" fmla="*/ 1012024 w 1503558"/>
                <a:gd name="connsiteY20" fmla="*/ 583186 h 2707333"/>
                <a:gd name="connsiteX21" fmla="*/ 1465937 w 1503558"/>
                <a:gd name="connsiteY21" fmla="*/ 547991 h 2707333"/>
                <a:gd name="connsiteX22" fmla="*/ 1492084 w 1503558"/>
                <a:gd name="connsiteY22" fmla="*/ 549891 h 2707333"/>
                <a:gd name="connsiteX23" fmla="*/ 1496518 w 1503558"/>
                <a:gd name="connsiteY23" fmla="*/ 569253 h 2707333"/>
                <a:gd name="connsiteX24" fmla="*/ 1465123 w 1503558"/>
                <a:gd name="connsiteY24" fmla="*/ 591962 h 2707333"/>
                <a:gd name="connsiteX25" fmla="*/ 1441599 w 1503558"/>
                <a:gd name="connsiteY25" fmla="*/ 608519 h 2707333"/>
                <a:gd name="connsiteX26" fmla="*/ 1174698 w 1503558"/>
                <a:gd name="connsiteY26" fmla="*/ 904372 h 2707333"/>
                <a:gd name="connsiteX27" fmla="*/ 1058529 w 1503558"/>
                <a:gd name="connsiteY27" fmla="*/ 1294047 h 2707333"/>
                <a:gd name="connsiteX28" fmla="*/ 1113990 w 1503558"/>
                <a:gd name="connsiteY28" fmla="*/ 1672775 h 2707333"/>
                <a:gd name="connsiteX29" fmla="*/ 1315025 w 1503558"/>
                <a:gd name="connsiteY29" fmla="*/ 1992333 h 2707333"/>
                <a:gd name="connsiteX30" fmla="*/ 1485389 w 1503558"/>
                <a:gd name="connsiteY30" fmla="*/ 2130669 h 2707333"/>
                <a:gd name="connsiteX31" fmla="*/ 1497784 w 1503558"/>
                <a:gd name="connsiteY31" fmla="*/ 2157088 h 2707333"/>
                <a:gd name="connsiteX32" fmla="*/ 1464037 w 1503558"/>
                <a:gd name="connsiteY32" fmla="*/ 2160435 h 2707333"/>
                <a:gd name="connsiteX33" fmla="*/ 1274311 w 1503558"/>
                <a:gd name="connsiteY33" fmla="*/ 2155550 h 2707333"/>
                <a:gd name="connsiteX34" fmla="*/ 1039710 w 1503558"/>
                <a:gd name="connsiteY34" fmla="*/ 2129674 h 2707333"/>
                <a:gd name="connsiteX35" fmla="*/ 640987 w 1503558"/>
                <a:gd name="connsiteY35" fmla="*/ 2026351 h 2707333"/>
                <a:gd name="connsiteX36" fmla="*/ 548883 w 1503558"/>
                <a:gd name="connsiteY36" fmla="*/ 1987628 h 2707333"/>
                <a:gd name="connsiteX37" fmla="*/ 462661 w 1503558"/>
                <a:gd name="connsiteY37" fmla="*/ 1945286 h 2707333"/>
                <a:gd name="connsiteX38" fmla="*/ 557659 w 1503558"/>
                <a:gd name="connsiteY38" fmla="*/ 2072132 h 2707333"/>
                <a:gd name="connsiteX39" fmla="*/ 904812 w 1503558"/>
                <a:gd name="connsiteY39" fmla="*/ 2338309 h 2707333"/>
                <a:gd name="connsiteX40" fmla="*/ 922907 w 1503558"/>
                <a:gd name="connsiteY40" fmla="*/ 2344099 h 2707333"/>
                <a:gd name="connsiteX41" fmla="*/ 1004244 w 1503558"/>
                <a:gd name="connsiteY41" fmla="*/ 2378842 h 2707333"/>
                <a:gd name="connsiteX42" fmla="*/ 1192884 w 1503558"/>
                <a:gd name="connsiteY42" fmla="*/ 2429779 h 2707333"/>
                <a:gd name="connsiteX43" fmla="*/ 1243731 w 1503558"/>
                <a:gd name="connsiteY43" fmla="*/ 2483883 h 2707333"/>
                <a:gd name="connsiteX44" fmla="*/ 1243731 w 1503558"/>
                <a:gd name="connsiteY44" fmla="*/ 2624029 h 2707333"/>
                <a:gd name="connsiteX45" fmla="*/ 1243098 w 1503558"/>
                <a:gd name="connsiteY45" fmla="*/ 2672885 h 2707333"/>
                <a:gd name="connsiteX46" fmla="*/ 1206455 w 1503558"/>
                <a:gd name="connsiteY46" fmla="*/ 2706180 h 2707333"/>
                <a:gd name="connsiteX47" fmla="*/ 980991 w 1503558"/>
                <a:gd name="connsiteY47" fmla="*/ 2657504 h 2707333"/>
                <a:gd name="connsiteX48" fmla="*/ 973120 w 1503558"/>
                <a:gd name="connsiteY48" fmla="*/ 2656690 h 27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03558" h="2707333">
                  <a:moveTo>
                    <a:pt x="973120" y="2656690"/>
                  </a:moveTo>
                  <a:cubicBezTo>
                    <a:pt x="816327" y="2593086"/>
                    <a:pt x="664782" y="2520345"/>
                    <a:pt x="532326" y="2412589"/>
                  </a:cubicBezTo>
                  <a:cubicBezTo>
                    <a:pt x="307044" y="2229377"/>
                    <a:pt x="153960" y="1998757"/>
                    <a:pt x="74071" y="1719641"/>
                  </a:cubicBezTo>
                  <a:cubicBezTo>
                    <a:pt x="63757" y="1683451"/>
                    <a:pt x="57062" y="1646085"/>
                    <a:pt x="48738" y="1609352"/>
                  </a:cubicBezTo>
                  <a:cubicBezTo>
                    <a:pt x="38786" y="1605010"/>
                    <a:pt x="37247" y="1595600"/>
                    <a:pt x="36433" y="1586734"/>
                  </a:cubicBezTo>
                  <a:cubicBezTo>
                    <a:pt x="30914" y="1521682"/>
                    <a:pt x="9562" y="1459526"/>
                    <a:pt x="2234" y="1394655"/>
                  </a:cubicBezTo>
                  <a:cubicBezTo>
                    <a:pt x="-3828" y="1341275"/>
                    <a:pt x="3048" y="1289886"/>
                    <a:pt x="15624" y="1238948"/>
                  </a:cubicBezTo>
                  <a:cubicBezTo>
                    <a:pt x="21776" y="1214067"/>
                    <a:pt x="19605" y="1186201"/>
                    <a:pt x="37609" y="1164668"/>
                  </a:cubicBezTo>
                  <a:cubicBezTo>
                    <a:pt x="62038" y="987699"/>
                    <a:pt x="118675" y="821678"/>
                    <a:pt x="210236" y="668323"/>
                  </a:cubicBezTo>
                  <a:cubicBezTo>
                    <a:pt x="385847" y="374279"/>
                    <a:pt x="636101" y="172158"/>
                    <a:pt x="961449" y="63950"/>
                  </a:cubicBezTo>
                  <a:cubicBezTo>
                    <a:pt x="965701" y="62502"/>
                    <a:pt x="969863" y="60693"/>
                    <a:pt x="974115" y="59065"/>
                  </a:cubicBezTo>
                  <a:cubicBezTo>
                    <a:pt x="982258" y="49836"/>
                    <a:pt x="992844" y="45312"/>
                    <a:pt x="1004424" y="42146"/>
                  </a:cubicBezTo>
                  <a:cubicBezTo>
                    <a:pt x="1070019" y="24322"/>
                    <a:pt x="1136066" y="8760"/>
                    <a:pt x="1203741" y="889"/>
                  </a:cubicBezTo>
                  <a:cubicBezTo>
                    <a:pt x="1234864" y="-2730"/>
                    <a:pt x="1242193" y="3875"/>
                    <a:pt x="1243098" y="36084"/>
                  </a:cubicBezTo>
                  <a:cubicBezTo>
                    <a:pt x="1243550" y="52369"/>
                    <a:pt x="1242012" y="68655"/>
                    <a:pt x="1243640" y="84940"/>
                  </a:cubicBezTo>
                  <a:cubicBezTo>
                    <a:pt x="1243912" y="129816"/>
                    <a:pt x="1243821" y="174782"/>
                    <a:pt x="1243731" y="219658"/>
                  </a:cubicBezTo>
                  <a:cubicBezTo>
                    <a:pt x="1243731" y="271138"/>
                    <a:pt x="1243640" y="271138"/>
                    <a:pt x="1193336" y="279280"/>
                  </a:cubicBezTo>
                  <a:cubicBezTo>
                    <a:pt x="1133713" y="287333"/>
                    <a:pt x="1076714" y="306242"/>
                    <a:pt x="1019081" y="322527"/>
                  </a:cubicBezTo>
                  <a:cubicBezTo>
                    <a:pt x="797870" y="403231"/>
                    <a:pt x="607601" y="542472"/>
                    <a:pt x="460218" y="764769"/>
                  </a:cubicBezTo>
                  <a:cubicBezTo>
                    <a:pt x="525269" y="730298"/>
                    <a:pt x="588421" y="702793"/>
                    <a:pt x="652839" y="678365"/>
                  </a:cubicBezTo>
                  <a:cubicBezTo>
                    <a:pt x="769280" y="634033"/>
                    <a:pt x="889521" y="604086"/>
                    <a:pt x="1012024" y="583186"/>
                  </a:cubicBezTo>
                  <a:cubicBezTo>
                    <a:pt x="1162213" y="557491"/>
                    <a:pt x="1313487" y="544824"/>
                    <a:pt x="1465937" y="547991"/>
                  </a:cubicBezTo>
                  <a:cubicBezTo>
                    <a:pt x="1474713" y="548082"/>
                    <a:pt x="1483489" y="547810"/>
                    <a:pt x="1492084" y="549891"/>
                  </a:cubicBezTo>
                  <a:cubicBezTo>
                    <a:pt x="1504479" y="553782"/>
                    <a:pt x="1504570" y="561019"/>
                    <a:pt x="1496518" y="569253"/>
                  </a:cubicBezTo>
                  <a:cubicBezTo>
                    <a:pt x="1487470" y="578572"/>
                    <a:pt x="1479780" y="589519"/>
                    <a:pt x="1465123" y="591962"/>
                  </a:cubicBezTo>
                  <a:cubicBezTo>
                    <a:pt x="1455352" y="593590"/>
                    <a:pt x="1449018" y="602185"/>
                    <a:pt x="1441599" y="608519"/>
                  </a:cubicBezTo>
                  <a:cubicBezTo>
                    <a:pt x="1329320" y="686056"/>
                    <a:pt x="1242012" y="786302"/>
                    <a:pt x="1174698" y="904372"/>
                  </a:cubicBezTo>
                  <a:cubicBezTo>
                    <a:pt x="1105757" y="1025156"/>
                    <a:pt x="1068119" y="1155983"/>
                    <a:pt x="1058529" y="1294047"/>
                  </a:cubicBezTo>
                  <a:cubicBezTo>
                    <a:pt x="1049481" y="1423788"/>
                    <a:pt x="1069114" y="1550182"/>
                    <a:pt x="1113990" y="1672775"/>
                  </a:cubicBezTo>
                  <a:cubicBezTo>
                    <a:pt x="1158322" y="1793740"/>
                    <a:pt x="1227264" y="1899234"/>
                    <a:pt x="1315025" y="1992333"/>
                  </a:cubicBezTo>
                  <a:cubicBezTo>
                    <a:pt x="1365420" y="2045803"/>
                    <a:pt x="1423957" y="2090227"/>
                    <a:pt x="1485389" y="2130669"/>
                  </a:cubicBezTo>
                  <a:cubicBezTo>
                    <a:pt x="1493894" y="2136278"/>
                    <a:pt x="1513165" y="2139264"/>
                    <a:pt x="1497784" y="2157088"/>
                  </a:cubicBezTo>
                  <a:cubicBezTo>
                    <a:pt x="1486565" y="2158807"/>
                    <a:pt x="1474985" y="2156726"/>
                    <a:pt x="1464037" y="2160435"/>
                  </a:cubicBezTo>
                  <a:cubicBezTo>
                    <a:pt x="1400614" y="2167945"/>
                    <a:pt x="1337463" y="2157721"/>
                    <a:pt x="1274311" y="2155550"/>
                  </a:cubicBezTo>
                  <a:cubicBezTo>
                    <a:pt x="1195779" y="2152745"/>
                    <a:pt x="1117518" y="2142160"/>
                    <a:pt x="1039710" y="2129674"/>
                  </a:cubicBezTo>
                  <a:cubicBezTo>
                    <a:pt x="903545" y="2107779"/>
                    <a:pt x="770547" y="2073670"/>
                    <a:pt x="640987" y="2026351"/>
                  </a:cubicBezTo>
                  <a:cubicBezTo>
                    <a:pt x="608687" y="2017304"/>
                    <a:pt x="579283" y="2001290"/>
                    <a:pt x="548883" y="1987628"/>
                  </a:cubicBezTo>
                  <a:cubicBezTo>
                    <a:pt x="522284" y="1972066"/>
                    <a:pt x="491794" y="1964286"/>
                    <a:pt x="462661" y="1945286"/>
                  </a:cubicBezTo>
                  <a:cubicBezTo>
                    <a:pt x="491341" y="1992785"/>
                    <a:pt x="523279" y="2033408"/>
                    <a:pt x="557659" y="2072132"/>
                  </a:cubicBezTo>
                  <a:cubicBezTo>
                    <a:pt x="656187" y="2183235"/>
                    <a:pt x="771452" y="2272624"/>
                    <a:pt x="904812" y="2338309"/>
                  </a:cubicBezTo>
                  <a:cubicBezTo>
                    <a:pt x="910512" y="2341114"/>
                    <a:pt x="916664" y="2342833"/>
                    <a:pt x="922907" y="2344099"/>
                  </a:cubicBezTo>
                  <a:cubicBezTo>
                    <a:pt x="951316" y="2352695"/>
                    <a:pt x="975292" y="2371604"/>
                    <a:pt x="1004244" y="2378842"/>
                  </a:cubicBezTo>
                  <a:cubicBezTo>
                    <a:pt x="1065405" y="2402004"/>
                    <a:pt x="1128194" y="2419194"/>
                    <a:pt x="1192884" y="2429779"/>
                  </a:cubicBezTo>
                  <a:cubicBezTo>
                    <a:pt x="1239026" y="2434303"/>
                    <a:pt x="1243550" y="2439008"/>
                    <a:pt x="1243731" y="2483883"/>
                  </a:cubicBezTo>
                  <a:cubicBezTo>
                    <a:pt x="1243821" y="2530568"/>
                    <a:pt x="1244002" y="2577344"/>
                    <a:pt x="1243731" y="2624029"/>
                  </a:cubicBezTo>
                  <a:cubicBezTo>
                    <a:pt x="1242012" y="2640315"/>
                    <a:pt x="1243640" y="2656600"/>
                    <a:pt x="1243098" y="2672885"/>
                  </a:cubicBezTo>
                  <a:cubicBezTo>
                    <a:pt x="1242102" y="2705728"/>
                    <a:pt x="1238031" y="2709980"/>
                    <a:pt x="1206455" y="2706180"/>
                  </a:cubicBezTo>
                  <a:cubicBezTo>
                    <a:pt x="1129823" y="2696861"/>
                    <a:pt x="1054638" y="2680847"/>
                    <a:pt x="980991" y="2657504"/>
                  </a:cubicBezTo>
                  <a:cubicBezTo>
                    <a:pt x="978458" y="2656600"/>
                    <a:pt x="975834" y="2656509"/>
                    <a:pt x="973120" y="2656690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41">
              <a:extLst>
                <a:ext uri="{FF2B5EF4-FFF2-40B4-BE49-F238E27FC236}">
                  <a16:creationId xmlns:a16="http://schemas.microsoft.com/office/drawing/2014/main" id="{FCD2DEE7-0445-4B22-AD38-3B10EDCDF4B4}"/>
                </a:ext>
              </a:extLst>
            </p:cNvPr>
            <p:cNvSpPr/>
            <p:nvPr/>
          </p:nvSpPr>
          <p:spPr>
            <a:xfrm>
              <a:off x="5520017" y="5701773"/>
              <a:ext cx="1148821" cy="1159091"/>
            </a:xfrm>
            <a:custGeom>
              <a:avLst/>
              <a:gdLst>
                <a:gd name="connsiteX0" fmla="*/ 894001 w 1148821"/>
                <a:gd name="connsiteY0" fmla="*/ 100926 h 1159091"/>
                <a:gd name="connsiteX1" fmla="*/ 973167 w 1148821"/>
                <a:gd name="connsiteY1" fmla="*/ 170683 h 1159091"/>
                <a:gd name="connsiteX2" fmla="*/ 1148779 w 1148821"/>
                <a:gd name="connsiteY2" fmla="*/ 574834 h 1159091"/>
                <a:gd name="connsiteX3" fmla="*/ 683014 w 1148821"/>
                <a:gd name="connsiteY3" fmla="*/ 1148264 h 1159091"/>
                <a:gd name="connsiteX4" fmla="*/ 420184 w 1148821"/>
                <a:gd name="connsiteY4" fmla="*/ 1137770 h 1159091"/>
                <a:gd name="connsiteX5" fmla="*/ 399104 w 1148821"/>
                <a:gd name="connsiteY5" fmla="*/ 1133698 h 1159091"/>
                <a:gd name="connsiteX6" fmla="*/ 188206 w 1148821"/>
                <a:gd name="connsiteY6" fmla="*/ 1009386 h 1159091"/>
                <a:gd name="connsiteX7" fmla="*/ 1647 w 1148821"/>
                <a:gd name="connsiteY7" fmla="*/ 624776 h 1159091"/>
                <a:gd name="connsiteX8" fmla="*/ 338576 w 1148821"/>
                <a:gd name="connsiteY8" fmla="*/ 59308 h 1159091"/>
                <a:gd name="connsiteX9" fmla="*/ 520702 w 1148821"/>
                <a:gd name="connsiteY9" fmla="*/ 11809 h 1159091"/>
                <a:gd name="connsiteX10" fmla="*/ 546849 w 1148821"/>
                <a:gd name="connsiteY10" fmla="*/ 499 h 1159091"/>
                <a:gd name="connsiteX11" fmla="*/ 711785 w 1148821"/>
                <a:gd name="connsiteY11" fmla="*/ 18142 h 1159091"/>
                <a:gd name="connsiteX12" fmla="*/ 733680 w 1148821"/>
                <a:gd name="connsiteY12" fmla="*/ 32075 h 1159091"/>
                <a:gd name="connsiteX13" fmla="*/ 894001 w 1148821"/>
                <a:gd name="connsiteY13" fmla="*/ 100926 h 11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821" h="1159091">
                  <a:moveTo>
                    <a:pt x="894001" y="100926"/>
                  </a:moveTo>
                  <a:cubicBezTo>
                    <a:pt x="920420" y="124088"/>
                    <a:pt x="947924" y="146254"/>
                    <a:pt x="973167" y="170683"/>
                  </a:cubicBezTo>
                  <a:cubicBezTo>
                    <a:pt x="1087437" y="281062"/>
                    <a:pt x="1146879" y="417318"/>
                    <a:pt x="1148779" y="574834"/>
                  </a:cubicBezTo>
                  <a:cubicBezTo>
                    <a:pt x="1152126" y="856573"/>
                    <a:pt x="959958" y="1092170"/>
                    <a:pt x="683014" y="1148264"/>
                  </a:cubicBezTo>
                  <a:cubicBezTo>
                    <a:pt x="595253" y="1165998"/>
                    <a:pt x="507040" y="1161564"/>
                    <a:pt x="420184" y="1137770"/>
                  </a:cubicBezTo>
                  <a:cubicBezTo>
                    <a:pt x="413308" y="1135869"/>
                    <a:pt x="406161" y="1135055"/>
                    <a:pt x="399104" y="1133698"/>
                  </a:cubicBezTo>
                  <a:cubicBezTo>
                    <a:pt x="322471" y="1102936"/>
                    <a:pt x="249458" y="1066385"/>
                    <a:pt x="188206" y="1009386"/>
                  </a:cubicBezTo>
                  <a:cubicBezTo>
                    <a:pt x="76289" y="905249"/>
                    <a:pt x="13137" y="777950"/>
                    <a:pt x="1647" y="624776"/>
                  </a:cubicBezTo>
                  <a:cubicBezTo>
                    <a:pt x="-17534" y="368642"/>
                    <a:pt x="133017" y="150778"/>
                    <a:pt x="338576" y="59308"/>
                  </a:cubicBezTo>
                  <a:cubicBezTo>
                    <a:pt x="396661" y="33432"/>
                    <a:pt x="457369" y="17509"/>
                    <a:pt x="520702" y="11809"/>
                  </a:cubicBezTo>
                  <a:cubicBezTo>
                    <a:pt x="527126" y="2852"/>
                    <a:pt x="536897" y="952"/>
                    <a:pt x="546849" y="499"/>
                  </a:cubicBezTo>
                  <a:cubicBezTo>
                    <a:pt x="602672" y="-1853"/>
                    <a:pt x="657681" y="4118"/>
                    <a:pt x="711785" y="18142"/>
                  </a:cubicBezTo>
                  <a:cubicBezTo>
                    <a:pt x="720380" y="20404"/>
                    <a:pt x="729246" y="23028"/>
                    <a:pt x="733680" y="32075"/>
                  </a:cubicBezTo>
                  <a:cubicBezTo>
                    <a:pt x="790950" y="46008"/>
                    <a:pt x="841164" y="76679"/>
                    <a:pt x="894001" y="100926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42">
              <a:extLst>
                <a:ext uri="{FF2B5EF4-FFF2-40B4-BE49-F238E27FC236}">
                  <a16:creationId xmlns:a16="http://schemas.microsoft.com/office/drawing/2014/main" id="{D6E0A7A2-A577-4471-BF49-4E7ED717A194}"/>
                </a:ext>
              </a:extLst>
            </p:cNvPr>
            <p:cNvSpPr/>
            <p:nvPr/>
          </p:nvSpPr>
          <p:spPr>
            <a:xfrm>
              <a:off x="8368504" y="2855662"/>
              <a:ext cx="1164832" cy="1154836"/>
            </a:xfrm>
            <a:custGeom>
              <a:avLst/>
              <a:gdLst>
                <a:gd name="connsiteX0" fmla="*/ 43834 w 1164832"/>
                <a:gd name="connsiteY0" fmla="*/ 365155 h 1154836"/>
                <a:gd name="connsiteX1" fmla="*/ 145528 w 1164832"/>
                <a:gd name="connsiteY1" fmla="*/ 199948 h 1154836"/>
                <a:gd name="connsiteX2" fmla="*/ 536289 w 1164832"/>
                <a:gd name="connsiteY2" fmla="*/ 2079 h 1154836"/>
                <a:gd name="connsiteX3" fmla="*/ 888327 w 1164832"/>
                <a:gd name="connsiteY3" fmla="*/ 85768 h 1154836"/>
                <a:gd name="connsiteX4" fmla="*/ 1135143 w 1164832"/>
                <a:gd name="connsiteY4" fmla="*/ 396640 h 1154836"/>
                <a:gd name="connsiteX5" fmla="*/ 982783 w 1164832"/>
                <a:gd name="connsiteY5" fmla="*/ 994679 h 1154836"/>
                <a:gd name="connsiteX6" fmla="*/ 617535 w 1164832"/>
                <a:gd name="connsiteY6" fmla="*/ 1153644 h 1154836"/>
                <a:gd name="connsiteX7" fmla="*/ 420119 w 1164832"/>
                <a:gd name="connsiteY7" fmla="*/ 1129758 h 1154836"/>
                <a:gd name="connsiteX8" fmla="*/ 182985 w 1164832"/>
                <a:gd name="connsiteY8" fmla="*/ 987894 h 1154836"/>
                <a:gd name="connsiteX9" fmla="*/ 68262 w 1164832"/>
                <a:gd name="connsiteY9" fmla="*/ 831825 h 1154836"/>
                <a:gd name="connsiteX10" fmla="*/ 54872 w 1164832"/>
                <a:gd name="connsiteY10" fmla="*/ 808663 h 1154836"/>
                <a:gd name="connsiteX11" fmla="*/ 37591 w 1164832"/>
                <a:gd name="connsiteY11" fmla="*/ 782244 h 1154836"/>
                <a:gd name="connsiteX12" fmla="*/ 2849 w 1164832"/>
                <a:gd name="connsiteY12" fmla="*/ 638118 h 1154836"/>
                <a:gd name="connsiteX13" fmla="*/ 23930 w 1164832"/>
                <a:gd name="connsiteY13" fmla="*/ 405507 h 1154836"/>
                <a:gd name="connsiteX14" fmla="*/ 43834 w 1164832"/>
                <a:gd name="connsiteY14" fmla="*/ 365155 h 115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4832" h="1154836">
                  <a:moveTo>
                    <a:pt x="43834" y="365155"/>
                  </a:moveTo>
                  <a:cubicBezTo>
                    <a:pt x="71881" y="306437"/>
                    <a:pt x="101919" y="249166"/>
                    <a:pt x="145528" y="199948"/>
                  </a:cubicBezTo>
                  <a:cubicBezTo>
                    <a:pt x="249755" y="82330"/>
                    <a:pt x="378863" y="15650"/>
                    <a:pt x="536289" y="2079"/>
                  </a:cubicBezTo>
                  <a:cubicBezTo>
                    <a:pt x="663497" y="-8869"/>
                    <a:pt x="779034" y="24064"/>
                    <a:pt x="888327" y="85768"/>
                  </a:cubicBezTo>
                  <a:cubicBezTo>
                    <a:pt x="1014268" y="154710"/>
                    <a:pt x="1094157" y="262375"/>
                    <a:pt x="1135143" y="396640"/>
                  </a:cubicBezTo>
                  <a:cubicBezTo>
                    <a:pt x="1204899" y="625089"/>
                    <a:pt x="1150795" y="827029"/>
                    <a:pt x="982783" y="994679"/>
                  </a:cubicBezTo>
                  <a:cubicBezTo>
                    <a:pt x="883441" y="1093840"/>
                    <a:pt x="759400" y="1146587"/>
                    <a:pt x="617535" y="1153644"/>
                  </a:cubicBezTo>
                  <a:cubicBezTo>
                    <a:pt x="550222" y="1156992"/>
                    <a:pt x="483904" y="1154549"/>
                    <a:pt x="420119" y="1129758"/>
                  </a:cubicBezTo>
                  <a:cubicBezTo>
                    <a:pt x="333173" y="1095740"/>
                    <a:pt x="250569" y="1054755"/>
                    <a:pt x="182985" y="987894"/>
                  </a:cubicBezTo>
                  <a:cubicBezTo>
                    <a:pt x="136390" y="941752"/>
                    <a:pt x="97214" y="890724"/>
                    <a:pt x="68262" y="831825"/>
                  </a:cubicBezTo>
                  <a:cubicBezTo>
                    <a:pt x="64372" y="823863"/>
                    <a:pt x="59396" y="816353"/>
                    <a:pt x="54872" y="808663"/>
                  </a:cubicBezTo>
                  <a:cubicBezTo>
                    <a:pt x="43925" y="803234"/>
                    <a:pt x="41391" y="792106"/>
                    <a:pt x="37591" y="782244"/>
                  </a:cubicBezTo>
                  <a:cubicBezTo>
                    <a:pt x="19496" y="735831"/>
                    <a:pt x="7011" y="687788"/>
                    <a:pt x="2849" y="638118"/>
                  </a:cubicBezTo>
                  <a:cubicBezTo>
                    <a:pt x="-3665" y="559404"/>
                    <a:pt x="44" y="481415"/>
                    <a:pt x="23930" y="405507"/>
                  </a:cubicBezTo>
                  <a:cubicBezTo>
                    <a:pt x="28453" y="391121"/>
                    <a:pt x="30263" y="375198"/>
                    <a:pt x="43834" y="365155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43">
              <a:extLst>
                <a:ext uri="{FF2B5EF4-FFF2-40B4-BE49-F238E27FC236}">
                  <a16:creationId xmlns:a16="http://schemas.microsoft.com/office/drawing/2014/main" id="{5530B36B-7B67-49D1-AF5C-70565A8B6FAC}"/>
                </a:ext>
              </a:extLst>
            </p:cNvPr>
            <p:cNvSpPr/>
            <p:nvPr/>
          </p:nvSpPr>
          <p:spPr>
            <a:xfrm>
              <a:off x="5520261" y="4"/>
              <a:ext cx="1156234" cy="1156729"/>
            </a:xfrm>
            <a:custGeom>
              <a:avLst/>
              <a:gdLst>
                <a:gd name="connsiteX0" fmla="*/ 398045 w 1156234"/>
                <a:gd name="connsiteY0" fmla="*/ 1124419 h 1156729"/>
                <a:gd name="connsiteX1" fmla="*/ 220985 w 1156234"/>
                <a:gd name="connsiteY1" fmla="*/ 1027791 h 1156729"/>
                <a:gd name="connsiteX2" fmla="*/ 8279 w 1156234"/>
                <a:gd name="connsiteY2" fmla="*/ 669691 h 1156729"/>
                <a:gd name="connsiteX3" fmla="*/ 194838 w 1156234"/>
                <a:gd name="connsiteY3" fmla="*/ 143580 h 1156729"/>
                <a:gd name="connsiteX4" fmla="*/ 667117 w 1156234"/>
                <a:gd name="connsiteY4" fmla="*/ 7867 h 1156729"/>
                <a:gd name="connsiteX5" fmla="*/ 881090 w 1156234"/>
                <a:gd name="connsiteY5" fmla="*/ 86400 h 1156729"/>
                <a:gd name="connsiteX6" fmla="*/ 1089364 w 1156234"/>
                <a:gd name="connsiteY6" fmla="*/ 305077 h 1156729"/>
                <a:gd name="connsiteX7" fmla="*/ 1156225 w 1156234"/>
                <a:gd name="connsiteY7" fmla="*/ 571255 h 1156729"/>
                <a:gd name="connsiteX8" fmla="*/ 1020331 w 1156234"/>
                <a:gd name="connsiteY8" fmla="*/ 946635 h 1156729"/>
                <a:gd name="connsiteX9" fmla="*/ 653817 w 1156234"/>
                <a:gd name="connsiteY9" fmla="*/ 1149752 h 1156729"/>
                <a:gd name="connsiteX10" fmla="*/ 418583 w 1156234"/>
                <a:gd name="connsiteY10" fmla="*/ 1130118 h 1156729"/>
                <a:gd name="connsiteX11" fmla="*/ 398045 w 1156234"/>
                <a:gd name="connsiteY11" fmla="*/ 1124419 h 115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234" h="1156729">
                  <a:moveTo>
                    <a:pt x="398045" y="1124419"/>
                  </a:moveTo>
                  <a:cubicBezTo>
                    <a:pt x="335979" y="1097819"/>
                    <a:pt x="274275" y="1070586"/>
                    <a:pt x="220985" y="1027791"/>
                  </a:cubicBezTo>
                  <a:cubicBezTo>
                    <a:pt x="105268" y="934964"/>
                    <a:pt x="30988" y="816985"/>
                    <a:pt x="8279" y="669691"/>
                  </a:cubicBezTo>
                  <a:cubicBezTo>
                    <a:pt x="-23840" y="461418"/>
                    <a:pt x="37321" y="283454"/>
                    <a:pt x="194838" y="143580"/>
                  </a:cubicBezTo>
                  <a:cubicBezTo>
                    <a:pt x="329193" y="24062"/>
                    <a:pt x="488429" y="-19456"/>
                    <a:pt x="667117" y="7867"/>
                  </a:cubicBezTo>
                  <a:cubicBezTo>
                    <a:pt x="744111" y="19629"/>
                    <a:pt x="813506" y="50029"/>
                    <a:pt x="881090" y="86400"/>
                  </a:cubicBezTo>
                  <a:cubicBezTo>
                    <a:pt x="975818" y="135256"/>
                    <a:pt x="1039693" y="213517"/>
                    <a:pt x="1089364" y="305077"/>
                  </a:cubicBezTo>
                  <a:cubicBezTo>
                    <a:pt x="1134420" y="388043"/>
                    <a:pt x="1156768" y="478066"/>
                    <a:pt x="1156225" y="571255"/>
                  </a:cubicBezTo>
                  <a:cubicBezTo>
                    <a:pt x="1155320" y="711129"/>
                    <a:pt x="1111802" y="838156"/>
                    <a:pt x="1020331" y="946635"/>
                  </a:cubicBezTo>
                  <a:cubicBezTo>
                    <a:pt x="923975" y="1060905"/>
                    <a:pt x="801744" y="1130661"/>
                    <a:pt x="653817" y="1149752"/>
                  </a:cubicBezTo>
                  <a:cubicBezTo>
                    <a:pt x="575104" y="1159885"/>
                    <a:pt x="494672" y="1163142"/>
                    <a:pt x="418583" y="1130118"/>
                  </a:cubicBezTo>
                  <a:cubicBezTo>
                    <a:pt x="411797" y="1127042"/>
                    <a:pt x="403926" y="1129576"/>
                    <a:pt x="398045" y="1124419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44">
              <a:extLst>
                <a:ext uri="{FF2B5EF4-FFF2-40B4-BE49-F238E27FC236}">
                  <a16:creationId xmlns:a16="http://schemas.microsoft.com/office/drawing/2014/main" id="{EE1D5A1C-AE24-4FA1-A690-A320C430BA76}"/>
                </a:ext>
              </a:extLst>
            </p:cNvPr>
            <p:cNvSpPr/>
            <p:nvPr/>
          </p:nvSpPr>
          <p:spPr>
            <a:xfrm>
              <a:off x="4745026" y="1175347"/>
              <a:ext cx="2706760" cy="1503485"/>
            </a:xfrm>
            <a:custGeom>
              <a:avLst/>
              <a:gdLst>
                <a:gd name="connsiteX0" fmla="*/ 91201 w 2706760"/>
                <a:gd name="connsiteY0" fmla="*/ 880334 h 1503485"/>
                <a:gd name="connsiteX1" fmla="*/ 174076 w 2706760"/>
                <a:gd name="connsiteY1" fmla="*/ 704179 h 1503485"/>
                <a:gd name="connsiteX2" fmla="*/ 344531 w 2706760"/>
                <a:gd name="connsiteY2" fmla="*/ 463244 h 1503485"/>
                <a:gd name="connsiteX3" fmla="*/ 861685 w 2706760"/>
                <a:gd name="connsiteY3" fmla="*/ 108040 h 1503485"/>
                <a:gd name="connsiteX4" fmla="*/ 1187666 w 2706760"/>
                <a:gd name="connsiteY4" fmla="*/ 25707 h 1503485"/>
                <a:gd name="connsiteX5" fmla="*/ 1312974 w 2706760"/>
                <a:gd name="connsiteY5" fmla="*/ 2274 h 1503485"/>
                <a:gd name="connsiteX6" fmla="*/ 1442263 w 2706760"/>
                <a:gd name="connsiteY6" fmla="*/ 9874 h 1503485"/>
                <a:gd name="connsiteX7" fmla="*/ 1692697 w 2706760"/>
                <a:gd name="connsiteY7" fmla="*/ 59183 h 1503485"/>
                <a:gd name="connsiteX8" fmla="*/ 2235728 w 2706760"/>
                <a:gd name="connsiteY8" fmla="*/ 340922 h 1503485"/>
                <a:gd name="connsiteX9" fmla="*/ 2567137 w 2706760"/>
                <a:gd name="connsiteY9" fmla="*/ 757197 h 1503485"/>
                <a:gd name="connsiteX10" fmla="*/ 2656346 w 2706760"/>
                <a:gd name="connsiteY10" fmla="*/ 975966 h 1503485"/>
                <a:gd name="connsiteX11" fmla="*/ 2705926 w 2706760"/>
                <a:gd name="connsiteY11" fmla="*/ 1207943 h 1503485"/>
                <a:gd name="connsiteX12" fmla="*/ 2675617 w 2706760"/>
                <a:gd name="connsiteY12" fmla="*/ 1241962 h 1503485"/>
                <a:gd name="connsiteX13" fmla="*/ 2618980 w 2706760"/>
                <a:gd name="connsiteY13" fmla="*/ 1242505 h 1503485"/>
                <a:gd name="connsiteX14" fmla="*/ 2483086 w 2706760"/>
                <a:gd name="connsiteY14" fmla="*/ 1242595 h 1503485"/>
                <a:gd name="connsiteX15" fmla="*/ 2428439 w 2706760"/>
                <a:gd name="connsiteY15" fmla="*/ 1193739 h 1503485"/>
                <a:gd name="connsiteX16" fmla="*/ 2379312 w 2706760"/>
                <a:gd name="connsiteY16" fmla="*/ 1009532 h 1503485"/>
                <a:gd name="connsiteX17" fmla="*/ 2218176 w 2706760"/>
                <a:gd name="connsiteY17" fmla="*/ 712864 h 1503485"/>
                <a:gd name="connsiteX18" fmla="*/ 2087982 w 2706760"/>
                <a:gd name="connsiteY18" fmla="*/ 571090 h 1503485"/>
                <a:gd name="connsiteX19" fmla="*/ 2061925 w 2706760"/>
                <a:gd name="connsiteY19" fmla="*/ 551819 h 1503485"/>
                <a:gd name="connsiteX20" fmla="*/ 1948651 w 2706760"/>
                <a:gd name="connsiteY20" fmla="*/ 464420 h 1503485"/>
                <a:gd name="connsiteX21" fmla="*/ 2156110 w 2706760"/>
                <a:gd name="connsiteY21" fmla="*/ 1346279 h 1503485"/>
                <a:gd name="connsiteX22" fmla="*/ 2160905 w 2706760"/>
                <a:gd name="connsiteY22" fmla="*/ 1462087 h 1503485"/>
                <a:gd name="connsiteX23" fmla="*/ 2156834 w 2706760"/>
                <a:gd name="connsiteY23" fmla="*/ 1496016 h 1503485"/>
                <a:gd name="connsiteX24" fmla="*/ 2130234 w 2706760"/>
                <a:gd name="connsiteY24" fmla="*/ 1488868 h 1503485"/>
                <a:gd name="connsiteX25" fmla="*/ 2090244 w 2706760"/>
                <a:gd name="connsiteY25" fmla="*/ 1427888 h 1503485"/>
                <a:gd name="connsiteX26" fmla="*/ 1571823 w 2706760"/>
                <a:gd name="connsiteY26" fmla="*/ 1082997 h 1503485"/>
                <a:gd name="connsiteX27" fmla="*/ 1308089 w 2706760"/>
                <a:gd name="connsiteY27" fmla="*/ 1056669 h 1503485"/>
                <a:gd name="connsiteX28" fmla="*/ 815543 w 2706760"/>
                <a:gd name="connsiteY28" fmla="*/ 1230924 h 1503485"/>
                <a:gd name="connsiteX29" fmla="*/ 621927 w 2706760"/>
                <a:gd name="connsiteY29" fmla="*/ 1420016 h 1503485"/>
                <a:gd name="connsiteX30" fmla="*/ 588451 w 2706760"/>
                <a:gd name="connsiteY30" fmla="*/ 1472492 h 1503485"/>
                <a:gd name="connsiteX31" fmla="*/ 550270 w 2706760"/>
                <a:gd name="connsiteY31" fmla="*/ 1493301 h 1503485"/>
                <a:gd name="connsiteX32" fmla="*/ 547556 w 2706760"/>
                <a:gd name="connsiteY32" fmla="*/ 1466521 h 1503485"/>
                <a:gd name="connsiteX33" fmla="*/ 547466 w 2706760"/>
                <a:gd name="connsiteY33" fmla="*/ 1429426 h 1503485"/>
                <a:gd name="connsiteX34" fmla="*/ 547466 w 2706760"/>
                <a:gd name="connsiteY34" fmla="*/ 1374327 h 1503485"/>
                <a:gd name="connsiteX35" fmla="*/ 760082 w 2706760"/>
                <a:gd name="connsiteY35" fmla="*/ 462882 h 1503485"/>
                <a:gd name="connsiteX36" fmla="*/ 375473 w 2706760"/>
                <a:gd name="connsiteY36" fmla="*/ 897071 h 1503485"/>
                <a:gd name="connsiteX37" fmla="*/ 325078 w 2706760"/>
                <a:gd name="connsiteY37" fmla="*/ 1013694 h 1503485"/>
                <a:gd name="connsiteX38" fmla="*/ 279569 w 2706760"/>
                <a:gd name="connsiteY38" fmla="*/ 1190844 h 1503485"/>
                <a:gd name="connsiteX39" fmla="*/ 278936 w 2706760"/>
                <a:gd name="connsiteY39" fmla="*/ 1196272 h 1503485"/>
                <a:gd name="connsiteX40" fmla="*/ 225737 w 2706760"/>
                <a:gd name="connsiteY40" fmla="*/ 1242324 h 1503485"/>
                <a:gd name="connsiteX41" fmla="*/ 85320 w 2706760"/>
                <a:gd name="connsiteY41" fmla="*/ 1243771 h 1503485"/>
                <a:gd name="connsiteX42" fmla="*/ 28682 w 2706760"/>
                <a:gd name="connsiteY42" fmla="*/ 1241510 h 1503485"/>
                <a:gd name="connsiteX43" fmla="*/ 635 w 2706760"/>
                <a:gd name="connsiteY43" fmla="*/ 1209119 h 1503485"/>
                <a:gd name="connsiteX44" fmla="*/ 51392 w 2706760"/>
                <a:gd name="connsiteY44" fmla="*/ 973975 h 1503485"/>
                <a:gd name="connsiteX45" fmla="*/ 74825 w 2706760"/>
                <a:gd name="connsiteY45" fmla="*/ 904490 h 1503485"/>
                <a:gd name="connsiteX46" fmla="*/ 91201 w 2706760"/>
                <a:gd name="connsiteY46" fmla="*/ 880334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91201" y="880334"/>
                  </a:moveTo>
                  <a:cubicBezTo>
                    <a:pt x="117348" y="820892"/>
                    <a:pt x="143224" y="761359"/>
                    <a:pt x="174076" y="704179"/>
                  </a:cubicBezTo>
                  <a:cubicBezTo>
                    <a:pt x="220218" y="616328"/>
                    <a:pt x="277760" y="536891"/>
                    <a:pt x="344531" y="463244"/>
                  </a:cubicBezTo>
                  <a:cubicBezTo>
                    <a:pt x="489019" y="303737"/>
                    <a:pt x="662188" y="186753"/>
                    <a:pt x="861685" y="108040"/>
                  </a:cubicBezTo>
                  <a:cubicBezTo>
                    <a:pt x="966636" y="66692"/>
                    <a:pt x="1075749" y="40455"/>
                    <a:pt x="1187666" y="25707"/>
                  </a:cubicBezTo>
                  <a:cubicBezTo>
                    <a:pt x="1229827" y="20098"/>
                    <a:pt x="1270270" y="6798"/>
                    <a:pt x="1312974" y="2274"/>
                  </a:cubicBezTo>
                  <a:cubicBezTo>
                    <a:pt x="1357126" y="-2430"/>
                    <a:pt x="1400283" y="193"/>
                    <a:pt x="1442263" y="9874"/>
                  </a:cubicBezTo>
                  <a:cubicBezTo>
                    <a:pt x="1525228" y="29055"/>
                    <a:pt x="1610184" y="37740"/>
                    <a:pt x="1692697" y="59183"/>
                  </a:cubicBezTo>
                  <a:cubicBezTo>
                    <a:pt x="1895271" y="111839"/>
                    <a:pt x="2076221" y="205662"/>
                    <a:pt x="2235728" y="340922"/>
                  </a:cubicBezTo>
                  <a:cubicBezTo>
                    <a:pt x="2373612" y="457816"/>
                    <a:pt x="2483720" y="597056"/>
                    <a:pt x="2567137" y="757197"/>
                  </a:cubicBezTo>
                  <a:cubicBezTo>
                    <a:pt x="2603599" y="827225"/>
                    <a:pt x="2632551" y="900600"/>
                    <a:pt x="2656346" y="975966"/>
                  </a:cubicBezTo>
                  <a:cubicBezTo>
                    <a:pt x="2679327" y="1051874"/>
                    <a:pt x="2697512" y="1128868"/>
                    <a:pt x="2705926" y="1207943"/>
                  </a:cubicBezTo>
                  <a:cubicBezTo>
                    <a:pt x="2709002" y="1236714"/>
                    <a:pt x="2704569" y="1240786"/>
                    <a:pt x="2675617" y="1241962"/>
                  </a:cubicBezTo>
                  <a:cubicBezTo>
                    <a:pt x="2656708" y="1242776"/>
                    <a:pt x="2637798" y="1240876"/>
                    <a:pt x="2618980" y="1242505"/>
                  </a:cubicBezTo>
                  <a:cubicBezTo>
                    <a:pt x="2573652" y="1242776"/>
                    <a:pt x="2528324" y="1242776"/>
                    <a:pt x="2483086" y="1242595"/>
                  </a:cubicBezTo>
                  <a:cubicBezTo>
                    <a:pt x="2439115" y="1242414"/>
                    <a:pt x="2435135" y="1238795"/>
                    <a:pt x="2428439" y="1193739"/>
                  </a:cubicBezTo>
                  <a:cubicBezTo>
                    <a:pt x="2419030" y="1130497"/>
                    <a:pt x="2402926" y="1068974"/>
                    <a:pt x="2379312" y="1009532"/>
                  </a:cubicBezTo>
                  <a:cubicBezTo>
                    <a:pt x="2345112" y="900057"/>
                    <a:pt x="2285851" y="804244"/>
                    <a:pt x="2218176" y="712864"/>
                  </a:cubicBezTo>
                  <a:cubicBezTo>
                    <a:pt x="2179724" y="661022"/>
                    <a:pt x="2133582" y="616328"/>
                    <a:pt x="2087982" y="571090"/>
                  </a:cubicBezTo>
                  <a:cubicBezTo>
                    <a:pt x="2080202" y="563400"/>
                    <a:pt x="2071787" y="556705"/>
                    <a:pt x="2061925" y="551819"/>
                  </a:cubicBezTo>
                  <a:cubicBezTo>
                    <a:pt x="2028540" y="518343"/>
                    <a:pt x="1988279" y="493825"/>
                    <a:pt x="1948651" y="464420"/>
                  </a:cubicBezTo>
                  <a:cubicBezTo>
                    <a:pt x="2085540" y="743897"/>
                    <a:pt x="2149053" y="1038484"/>
                    <a:pt x="2156110" y="1346279"/>
                  </a:cubicBezTo>
                  <a:cubicBezTo>
                    <a:pt x="2162534" y="1384731"/>
                    <a:pt x="2163438" y="1423364"/>
                    <a:pt x="2160905" y="1462087"/>
                  </a:cubicBezTo>
                  <a:cubicBezTo>
                    <a:pt x="2158281" y="1473216"/>
                    <a:pt x="2158010" y="1484706"/>
                    <a:pt x="2156834" y="1496016"/>
                  </a:cubicBezTo>
                  <a:cubicBezTo>
                    <a:pt x="2142991" y="1513115"/>
                    <a:pt x="2135844" y="1496558"/>
                    <a:pt x="2130234" y="1488868"/>
                  </a:cubicBezTo>
                  <a:cubicBezTo>
                    <a:pt x="2115939" y="1469235"/>
                    <a:pt x="2104901" y="1447521"/>
                    <a:pt x="2090244" y="1427888"/>
                  </a:cubicBezTo>
                  <a:cubicBezTo>
                    <a:pt x="1958241" y="1251371"/>
                    <a:pt x="1785163" y="1137011"/>
                    <a:pt x="1571823" y="1082997"/>
                  </a:cubicBezTo>
                  <a:cubicBezTo>
                    <a:pt x="1485238" y="1061103"/>
                    <a:pt x="1397025" y="1051241"/>
                    <a:pt x="1308089" y="1056669"/>
                  </a:cubicBezTo>
                  <a:cubicBezTo>
                    <a:pt x="1127591" y="1067707"/>
                    <a:pt x="962565" y="1124164"/>
                    <a:pt x="815543" y="1230924"/>
                  </a:cubicBezTo>
                  <a:cubicBezTo>
                    <a:pt x="741715" y="1284485"/>
                    <a:pt x="676845" y="1347184"/>
                    <a:pt x="621927" y="1420016"/>
                  </a:cubicBezTo>
                  <a:cubicBezTo>
                    <a:pt x="609351" y="1436664"/>
                    <a:pt x="599670" y="1455121"/>
                    <a:pt x="588451" y="1472492"/>
                  </a:cubicBezTo>
                  <a:cubicBezTo>
                    <a:pt x="581122" y="1483892"/>
                    <a:pt x="575422" y="1510039"/>
                    <a:pt x="550270" y="1493301"/>
                  </a:cubicBezTo>
                  <a:cubicBezTo>
                    <a:pt x="547285" y="1484616"/>
                    <a:pt x="547647" y="1475568"/>
                    <a:pt x="547556" y="1466521"/>
                  </a:cubicBezTo>
                  <a:cubicBezTo>
                    <a:pt x="546923" y="1454126"/>
                    <a:pt x="547375" y="1441821"/>
                    <a:pt x="547466" y="1429426"/>
                  </a:cubicBezTo>
                  <a:cubicBezTo>
                    <a:pt x="546923" y="1411060"/>
                    <a:pt x="547194" y="1392693"/>
                    <a:pt x="547466" y="1374327"/>
                  </a:cubicBezTo>
                  <a:cubicBezTo>
                    <a:pt x="559046" y="1058298"/>
                    <a:pt x="614508" y="752312"/>
                    <a:pt x="760082" y="462882"/>
                  </a:cubicBezTo>
                  <a:cubicBezTo>
                    <a:pt x="591798" y="576247"/>
                    <a:pt x="462238" y="717750"/>
                    <a:pt x="375473" y="897071"/>
                  </a:cubicBezTo>
                  <a:cubicBezTo>
                    <a:pt x="354483" y="934166"/>
                    <a:pt x="339735" y="973885"/>
                    <a:pt x="325078" y="1013694"/>
                  </a:cubicBezTo>
                  <a:cubicBezTo>
                    <a:pt x="304902" y="1071507"/>
                    <a:pt x="288074" y="1130135"/>
                    <a:pt x="279569" y="1190844"/>
                  </a:cubicBezTo>
                  <a:cubicBezTo>
                    <a:pt x="279479" y="1192653"/>
                    <a:pt x="279298" y="1194462"/>
                    <a:pt x="278936" y="1196272"/>
                  </a:cubicBezTo>
                  <a:cubicBezTo>
                    <a:pt x="271246" y="1240605"/>
                    <a:pt x="269617" y="1241962"/>
                    <a:pt x="225737" y="1242324"/>
                  </a:cubicBezTo>
                  <a:cubicBezTo>
                    <a:pt x="178961" y="1242686"/>
                    <a:pt x="132095" y="1241238"/>
                    <a:pt x="85320" y="1243771"/>
                  </a:cubicBezTo>
                  <a:cubicBezTo>
                    <a:pt x="66591" y="1240243"/>
                    <a:pt x="47501" y="1242776"/>
                    <a:pt x="28682" y="1241510"/>
                  </a:cubicBezTo>
                  <a:cubicBezTo>
                    <a:pt x="4345" y="1239881"/>
                    <a:pt x="-2260" y="1232914"/>
                    <a:pt x="635" y="1209119"/>
                  </a:cubicBezTo>
                  <a:cubicBezTo>
                    <a:pt x="10497" y="1129230"/>
                    <a:pt x="26873" y="1050698"/>
                    <a:pt x="51392" y="973975"/>
                  </a:cubicBezTo>
                  <a:cubicBezTo>
                    <a:pt x="59263" y="950814"/>
                    <a:pt x="67225" y="927742"/>
                    <a:pt x="74825" y="904490"/>
                  </a:cubicBezTo>
                  <a:cubicBezTo>
                    <a:pt x="77901" y="894810"/>
                    <a:pt x="83148" y="886667"/>
                    <a:pt x="91201" y="880334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45">
              <a:extLst>
                <a:ext uri="{FF2B5EF4-FFF2-40B4-BE49-F238E27FC236}">
                  <a16:creationId xmlns:a16="http://schemas.microsoft.com/office/drawing/2014/main" id="{DADEC3EA-BFE3-4F17-9946-B2EA26416581}"/>
                </a:ext>
              </a:extLst>
            </p:cNvPr>
            <p:cNvSpPr/>
            <p:nvPr/>
          </p:nvSpPr>
          <p:spPr>
            <a:xfrm>
              <a:off x="4744917" y="4206038"/>
              <a:ext cx="2706760" cy="1503485"/>
            </a:xfrm>
            <a:custGeom>
              <a:avLst/>
              <a:gdLst>
                <a:gd name="connsiteX0" fmla="*/ 2615560 w 2706760"/>
                <a:gd name="connsiteY0" fmla="*/ 623152 h 1503485"/>
                <a:gd name="connsiteX1" fmla="*/ 2532685 w 2706760"/>
                <a:gd name="connsiteY1" fmla="*/ 799307 h 1503485"/>
                <a:gd name="connsiteX2" fmla="*/ 2362230 w 2706760"/>
                <a:gd name="connsiteY2" fmla="*/ 1040241 h 1503485"/>
                <a:gd name="connsiteX3" fmla="*/ 1845075 w 2706760"/>
                <a:gd name="connsiteY3" fmla="*/ 1395446 h 1503485"/>
                <a:gd name="connsiteX4" fmla="*/ 1519094 w 2706760"/>
                <a:gd name="connsiteY4" fmla="*/ 1477778 h 1503485"/>
                <a:gd name="connsiteX5" fmla="*/ 1393786 w 2706760"/>
                <a:gd name="connsiteY5" fmla="*/ 1501211 h 1503485"/>
                <a:gd name="connsiteX6" fmla="*/ 1264498 w 2706760"/>
                <a:gd name="connsiteY6" fmla="*/ 1493611 h 1503485"/>
                <a:gd name="connsiteX7" fmla="*/ 1014063 w 2706760"/>
                <a:gd name="connsiteY7" fmla="*/ 1444303 h 1503485"/>
                <a:gd name="connsiteX8" fmla="*/ 471033 w 2706760"/>
                <a:gd name="connsiteY8" fmla="*/ 1162564 h 1503485"/>
                <a:gd name="connsiteX9" fmla="*/ 139623 w 2706760"/>
                <a:gd name="connsiteY9" fmla="*/ 746288 h 1503485"/>
                <a:gd name="connsiteX10" fmla="*/ 50415 w 2706760"/>
                <a:gd name="connsiteY10" fmla="*/ 527520 h 1503485"/>
                <a:gd name="connsiteX11" fmla="*/ 834 w 2706760"/>
                <a:gd name="connsiteY11" fmla="*/ 295542 h 1503485"/>
                <a:gd name="connsiteX12" fmla="*/ 31143 w 2706760"/>
                <a:gd name="connsiteY12" fmla="*/ 261524 h 1503485"/>
                <a:gd name="connsiteX13" fmla="*/ 87781 w 2706760"/>
                <a:gd name="connsiteY13" fmla="*/ 260981 h 1503485"/>
                <a:gd name="connsiteX14" fmla="*/ 223674 w 2706760"/>
                <a:gd name="connsiteY14" fmla="*/ 260890 h 1503485"/>
                <a:gd name="connsiteX15" fmla="*/ 278321 w 2706760"/>
                <a:gd name="connsiteY15" fmla="*/ 309747 h 1503485"/>
                <a:gd name="connsiteX16" fmla="*/ 327449 w 2706760"/>
                <a:gd name="connsiteY16" fmla="*/ 493954 h 1503485"/>
                <a:gd name="connsiteX17" fmla="*/ 488585 w 2706760"/>
                <a:gd name="connsiteY17" fmla="*/ 790621 h 1503485"/>
                <a:gd name="connsiteX18" fmla="*/ 618778 w 2706760"/>
                <a:gd name="connsiteY18" fmla="*/ 932395 h 1503485"/>
                <a:gd name="connsiteX19" fmla="*/ 644835 w 2706760"/>
                <a:gd name="connsiteY19" fmla="*/ 951667 h 1503485"/>
                <a:gd name="connsiteX20" fmla="*/ 758109 w 2706760"/>
                <a:gd name="connsiteY20" fmla="*/ 1039065 h 1503485"/>
                <a:gd name="connsiteX21" fmla="*/ 550650 w 2706760"/>
                <a:gd name="connsiteY21" fmla="*/ 157206 h 1503485"/>
                <a:gd name="connsiteX22" fmla="*/ 545855 w 2706760"/>
                <a:gd name="connsiteY22" fmla="*/ 41398 h 1503485"/>
                <a:gd name="connsiteX23" fmla="*/ 549927 w 2706760"/>
                <a:gd name="connsiteY23" fmla="*/ 7470 h 1503485"/>
                <a:gd name="connsiteX24" fmla="*/ 576526 w 2706760"/>
                <a:gd name="connsiteY24" fmla="*/ 14618 h 1503485"/>
                <a:gd name="connsiteX25" fmla="*/ 616516 w 2706760"/>
                <a:gd name="connsiteY25" fmla="*/ 75598 h 1503485"/>
                <a:gd name="connsiteX26" fmla="*/ 1134937 w 2706760"/>
                <a:gd name="connsiteY26" fmla="*/ 420488 h 1503485"/>
                <a:gd name="connsiteX27" fmla="*/ 1398672 w 2706760"/>
                <a:gd name="connsiteY27" fmla="*/ 446817 h 1503485"/>
                <a:gd name="connsiteX28" fmla="*/ 1891218 w 2706760"/>
                <a:gd name="connsiteY28" fmla="*/ 272562 h 1503485"/>
                <a:gd name="connsiteX29" fmla="*/ 2084834 w 2706760"/>
                <a:gd name="connsiteY29" fmla="*/ 83469 h 1503485"/>
                <a:gd name="connsiteX30" fmla="*/ 2118310 w 2706760"/>
                <a:gd name="connsiteY30" fmla="*/ 30994 h 1503485"/>
                <a:gd name="connsiteX31" fmla="*/ 2156490 w 2706760"/>
                <a:gd name="connsiteY31" fmla="*/ 10184 h 1503485"/>
                <a:gd name="connsiteX32" fmla="*/ 2159204 w 2706760"/>
                <a:gd name="connsiteY32" fmla="*/ 36965 h 1503485"/>
                <a:gd name="connsiteX33" fmla="*/ 2159295 w 2706760"/>
                <a:gd name="connsiteY33" fmla="*/ 74060 h 1503485"/>
                <a:gd name="connsiteX34" fmla="*/ 2159295 w 2706760"/>
                <a:gd name="connsiteY34" fmla="*/ 129159 h 1503485"/>
                <a:gd name="connsiteX35" fmla="*/ 1946679 w 2706760"/>
                <a:gd name="connsiteY35" fmla="*/ 1040604 h 1503485"/>
                <a:gd name="connsiteX36" fmla="*/ 2331288 w 2706760"/>
                <a:gd name="connsiteY36" fmla="*/ 606414 h 1503485"/>
                <a:gd name="connsiteX37" fmla="*/ 2381682 w 2706760"/>
                <a:gd name="connsiteY37" fmla="*/ 489792 h 1503485"/>
                <a:gd name="connsiteX38" fmla="*/ 2427191 w 2706760"/>
                <a:gd name="connsiteY38" fmla="*/ 312642 h 1503485"/>
                <a:gd name="connsiteX39" fmla="*/ 2427824 w 2706760"/>
                <a:gd name="connsiteY39" fmla="*/ 307214 h 1503485"/>
                <a:gd name="connsiteX40" fmla="*/ 2481024 w 2706760"/>
                <a:gd name="connsiteY40" fmla="*/ 261162 h 1503485"/>
                <a:gd name="connsiteX41" fmla="*/ 2621440 w 2706760"/>
                <a:gd name="connsiteY41" fmla="*/ 259714 h 1503485"/>
                <a:gd name="connsiteX42" fmla="*/ 2678078 w 2706760"/>
                <a:gd name="connsiteY42" fmla="*/ 261976 h 1503485"/>
                <a:gd name="connsiteX43" fmla="*/ 2706125 w 2706760"/>
                <a:gd name="connsiteY43" fmla="*/ 294366 h 1503485"/>
                <a:gd name="connsiteX44" fmla="*/ 2655369 w 2706760"/>
                <a:gd name="connsiteY44" fmla="*/ 529510 h 1503485"/>
                <a:gd name="connsiteX45" fmla="*/ 2631936 w 2706760"/>
                <a:gd name="connsiteY45" fmla="*/ 598996 h 1503485"/>
                <a:gd name="connsiteX46" fmla="*/ 2615560 w 2706760"/>
                <a:gd name="connsiteY46" fmla="*/ 623152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2615560" y="623152"/>
                  </a:moveTo>
                  <a:cubicBezTo>
                    <a:pt x="2589413" y="682594"/>
                    <a:pt x="2563537" y="742126"/>
                    <a:pt x="2532685" y="799307"/>
                  </a:cubicBezTo>
                  <a:cubicBezTo>
                    <a:pt x="2486543" y="887158"/>
                    <a:pt x="2429001" y="966595"/>
                    <a:pt x="2362230" y="1040241"/>
                  </a:cubicBezTo>
                  <a:cubicBezTo>
                    <a:pt x="2217742" y="1199749"/>
                    <a:pt x="2044572" y="1316733"/>
                    <a:pt x="1845075" y="1395446"/>
                  </a:cubicBezTo>
                  <a:cubicBezTo>
                    <a:pt x="1740124" y="1436793"/>
                    <a:pt x="1631012" y="1463031"/>
                    <a:pt x="1519094" y="1477778"/>
                  </a:cubicBezTo>
                  <a:cubicBezTo>
                    <a:pt x="1476933" y="1483388"/>
                    <a:pt x="1436491" y="1496688"/>
                    <a:pt x="1393786" y="1501211"/>
                  </a:cubicBezTo>
                  <a:cubicBezTo>
                    <a:pt x="1349635" y="1505916"/>
                    <a:pt x="1306478" y="1503292"/>
                    <a:pt x="1264498" y="1493611"/>
                  </a:cubicBezTo>
                  <a:cubicBezTo>
                    <a:pt x="1181532" y="1474431"/>
                    <a:pt x="1096576" y="1465745"/>
                    <a:pt x="1014063" y="1444303"/>
                  </a:cubicBezTo>
                  <a:cubicBezTo>
                    <a:pt x="811490" y="1391646"/>
                    <a:pt x="630540" y="1297824"/>
                    <a:pt x="471033" y="1162564"/>
                  </a:cubicBezTo>
                  <a:cubicBezTo>
                    <a:pt x="333149" y="1045670"/>
                    <a:pt x="223041" y="906429"/>
                    <a:pt x="139623" y="746288"/>
                  </a:cubicBezTo>
                  <a:cubicBezTo>
                    <a:pt x="103162" y="676261"/>
                    <a:pt x="74209" y="602886"/>
                    <a:pt x="50415" y="527520"/>
                  </a:cubicBezTo>
                  <a:cubicBezTo>
                    <a:pt x="27434" y="451611"/>
                    <a:pt x="9248" y="374618"/>
                    <a:pt x="834" y="295542"/>
                  </a:cubicBezTo>
                  <a:cubicBezTo>
                    <a:pt x="-2242" y="266771"/>
                    <a:pt x="2191" y="262700"/>
                    <a:pt x="31143" y="261524"/>
                  </a:cubicBezTo>
                  <a:cubicBezTo>
                    <a:pt x="50053" y="260710"/>
                    <a:pt x="68962" y="262609"/>
                    <a:pt x="87781" y="260981"/>
                  </a:cubicBezTo>
                  <a:cubicBezTo>
                    <a:pt x="133109" y="260710"/>
                    <a:pt x="178437" y="260710"/>
                    <a:pt x="223674" y="260890"/>
                  </a:cubicBezTo>
                  <a:cubicBezTo>
                    <a:pt x="267645" y="261071"/>
                    <a:pt x="271626" y="264691"/>
                    <a:pt x="278321" y="309747"/>
                  </a:cubicBezTo>
                  <a:cubicBezTo>
                    <a:pt x="287730" y="372989"/>
                    <a:pt x="303835" y="434512"/>
                    <a:pt x="327449" y="493954"/>
                  </a:cubicBezTo>
                  <a:cubicBezTo>
                    <a:pt x="361648" y="603429"/>
                    <a:pt x="420909" y="699241"/>
                    <a:pt x="488585" y="790621"/>
                  </a:cubicBezTo>
                  <a:cubicBezTo>
                    <a:pt x="527037" y="842463"/>
                    <a:pt x="573179" y="887158"/>
                    <a:pt x="618778" y="932395"/>
                  </a:cubicBezTo>
                  <a:cubicBezTo>
                    <a:pt x="626559" y="940086"/>
                    <a:pt x="634973" y="946781"/>
                    <a:pt x="644835" y="951667"/>
                  </a:cubicBezTo>
                  <a:cubicBezTo>
                    <a:pt x="678220" y="985142"/>
                    <a:pt x="718481" y="1009661"/>
                    <a:pt x="758109" y="1039065"/>
                  </a:cubicBezTo>
                  <a:cubicBezTo>
                    <a:pt x="621221" y="759589"/>
                    <a:pt x="557707" y="465002"/>
                    <a:pt x="550650" y="157206"/>
                  </a:cubicBezTo>
                  <a:cubicBezTo>
                    <a:pt x="544227" y="118754"/>
                    <a:pt x="543322" y="80121"/>
                    <a:pt x="545855" y="41398"/>
                  </a:cubicBezTo>
                  <a:cubicBezTo>
                    <a:pt x="548479" y="30270"/>
                    <a:pt x="548751" y="18779"/>
                    <a:pt x="549927" y="7470"/>
                  </a:cubicBezTo>
                  <a:cubicBezTo>
                    <a:pt x="563769" y="-9630"/>
                    <a:pt x="570917" y="6927"/>
                    <a:pt x="576526" y="14618"/>
                  </a:cubicBezTo>
                  <a:cubicBezTo>
                    <a:pt x="590821" y="34251"/>
                    <a:pt x="601859" y="55965"/>
                    <a:pt x="616516" y="75598"/>
                  </a:cubicBezTo>
                  <a:cubicBezTo>
                    <a:pt x="748519" y="252114"/>
                    <a:pt x="921598" y="366475"/>
                    <a:pt x="1134937" y="420488"/>
                  </a:cubicBezTo>
                  <a:cubicBezTo>
                    <a:pt x="1221522" y="442383"/>
                    <a:pt x="1309735" y="452245"/>
                    <a:pt x="1398672" y="446817"/>
                  </a:cubicBezTo>
                  <a:cubicBezTo>
                    <a:pt x="1579169" y="435778"/>
                    <a:pt x="1744196" y="379322"/>
                    <a:pt x="1891218" y="272562"/>
                  </a:cubicBezTo>
                  <a:cubicBezTo>
                    <a:pt x="1965045" y="219000"/>
                    <a:pt x="2029916" y="156301"/>
                    <a:pt x="2084834" y="83469"/>
                  </a:cubicBezTo>
                  <a:cubicBezTo>
                    <a:pt x="2097410" y="66822"/>
                    <a:pt x="2107091" y="48365"/>
                    <a:pt x="2118310" y="30994"/>
                  </a:cubicBezTo>
                  <a:cubicBezTo>
                    <a:pt x="2125638" y="19594"/>
                    <a:pt x="2131338" y="-6553"/>
                    <a:pt x="2156490" y="10184"/>
                  </a:cubicBezTo>
                  <a:cubicBezTo>
                    <a:pt x="2159476" y="18870"/>
                    <a:pt x="2159114" y="27917"/>
                    <a:pt x="2159204" y="36965"/>
                  </a:cubicBezTo>
                  <a:cubicBezTo>
                    <a:pt x="2159838" y="49360"/>
                    <a:pt x="2159385" y="61665"/>
                    <a:pt x="2159295" y="74060"/>
                  </a:cubicBezTo>
                  <a:cubicBezTo>
                    <a:pt x="2159838" y="92426"/>
                    <a:pt x="2159566" y="110793"/>
                    <a:pt x="2159295" y="129159"/>
                  </a:cubicBezTo>
                  <a:cubicBezTo>
                    <a:pt x="2147714" y="445188"/>
                    <a:pt x="2092253" y="751174"/>
                    <a:pt x="1946679" y="1040604"/>
                  </a:cubicBezTo>
                  <a:cubicBezTo>
                    <a:pt x="2114962" y="927238"/>
                    <a:pt x="2244522" y="785735"/>
                    <a:pt x="2331288" y="606414"/>
                  </a:cubicBezTo>
                  <a:cubicBezTo>
                    <a:pt x="2352278" y="569319"/>
                    <a:pt x="2367025" y="529601"/>
                    <a:pt x="2381682" y="489792"/>
                  </a:cubicBezTo>
                  <a:cubicBezTo>
                    <a:pt x="2401858" y="431979"/>
                    <a:pt x="2418686" y="373351"/>
                    <a:pt x="2427191" y="312642"/>
                  </a:cubicBezTo>
                  <a:cubicBezTo>
                    <a:pt x="2427282" y="310833"/>
                    <a:pt x="2427462" y="309023"/>
                    <a:pt x="2427824" y="307214"/>
                  </a:cubicBezTo>
                  <a:cubicBezTo>
                    <a:pt x="2435515" y="262881"/>
                    <a:pt x="2437143" y="261524"/>
                    <a:pt x="2481024" y="261162"/>
                  </a:cubicBezTo>
                  <a:cubicBezTo>
                    <a:pt x="2527799" y="260800"/>
                    <a:pt x="2574665" y="262248"/>
                    <a:pt x="2621440" y="259714"/>
                  </a:cubicBezTo>
                  <a:cubicBezTo>
                    <a:pt x="2640169" y="263243"/>
                    <a:pt x="2659259" y="260710"/>
                    <a:pt x="2678078" y="261976"/>
                  </a:cubicBezTo>
                  <a:cubicBezTo>
                    <a:pt x="2702416" y="263605"/>
                    <a:pt x="2709021" y="270571"/>
                    <a:pt x="2706125" y="294366"/>
                  </a:cubicBezTo>
                  <a:cubicBezTo>
                    <a:pt x="2696263" y="374256"/>
                    <a:pt x="2679887" y="452788"/>
                    <a:pt x="2655369" y="529510"/>
                  </a:cubicBezTo>
                  <a:cubicBezTo>
                    <a:pt x="2647497" y="552672"/>
                    <a:pt x="2639445" y="575743"/>
                    <a:pt x="2631936" y="598996"/>
                  </a:cubicBezTo>
                  <a:cubicBezTo>
                    <a:pt x="2628859" y="608586"/>
                    <a:pt x="2623612" y="616728"/>
                    <a:pt x="2615560" y="623152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44">
            <a:extLst>
              <a:ext uri="{FF2B5EF4-FFF2-40B4-BE49-F238E27FC236}">
                <a16:creationId xmlns:a16="http://schemas.microsoft.com/office/drawing/2014/main" id="{835A8F8A-E4DC-4F87-8B51-E25D84D00893}"/>
              </a:ext>
            </a:extLst>
          </p:cNvPr>
          <p:cNvGrpSpPr/>
          <p:nvPr/>
        </p:nvGrpSpPr>
        <p:grpSpPr>
          <a:xfrm>
            <a:off x="5355108" y="3274093"/>
            <a:ext cx="1510038" cy="1509276"/>
            <a:chOff x="2694095" y="150545"/>
            <a:chExt cx="2189491" cy="2188386"/>
          </a:xfrm>
        </p:grpSpPr>
        <p:sp>
          <p:nvSpPr>
            <p:cNvPr id="13" name="Freeform: Shape 145">
              <a:extLst>
                <a:ext uri="{FF2B5EF4-FFF2-40B4-BE49-F238E27FC236}">
                  <a16:creationId xmlns:a16="http://schemas.microsoft.com/office/drawing/2014/main" id="{54A6BD7F-50DA-4E0B-80AE-C1E0FE729252}"/>
                </a:ext>
              </a:extLst>
            </p:cNvPr>
            <p:cNvSpPr/>
            <p:nvPr/>
          </p:nvSpPr>
          <p:spPr>
            <a:xfrm>
              <a:off x="2694095" y="150545"/>
              <a:ext cx="2188386" cy="2188386"/>
            </a:xfrm>
            <a:custGeom>
              <a:avLst/>
              <a:gdLst>
                <a:gd name="connsiteX0" fmla="*/ 5063164 w 5063163"/>
                <a:gd name="connsiteY0" fmla="*/ 2531582 h 5063163"/>
                <a:gd name="connsiteX1" fmla="*/ 2531582 w 5063163"/>
                <a:gd name="connsiteY1" fmla="*/ 5063164 h 5063163"/>
                <a:gd name="connsiteX2" fmla="*/ 0 w 5063163"/>
                <a:gd name="connsiteY2" fmla="*/ 2531582 h 5063163"/>
                <a:gd name="connsiteX3" fmla="*/ 2531582 w 5063163"/>
                <a:gd name="connsiteY3" fmla="*/ 0 h 5063163"/>
                <a:gd name="connsiteX4" fmla="*/ 5063164 w 5063163"/>
                <a:gd name="connsiteY4" fmla="*/ 2531582 h 506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3163" h="5063163">
                  <a:moveTo>
                    <a:pt x="5063164" y="2531582"/>
                  </a:moveTo>
                  <a:cubicBezTo>
                    <a:pt x="5063164" y="3929736"/>
                    <a:pt x="3929736" y="5063164"/>
                    <a:pt x="2531582" y="5063164"/>
                  </a:cubicBezTo>
                  <a:cubicBezTo>
                    <a:pt x="1133428" y="5063164"/>
                    <a:pt x="0" y="3929736"/>
                    <a:pt x="0" y="2531582"/>
                  </a:cubicBezTo>
                  <a:cubicBezTo>
                    <a:pt x="0" y="1133428"/>
                    <a:pt x="1133428" y="0"/>
                    <a:pt x="2531582" y="0"/>
                  </a:cubicBezTo>
                  <a:cubicBezTo>
                    <a:pt x="3929736" y="0"/>
                    <a:pt x="5063164" y="1133428"/>
                    <a:pt x="5063164" y="25315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6">
              <a:extLst>
                <a:ext uri="{FF2B5EF4-FFF2-40B4-BE49-F238E27FC236}">
                  <a16:creationId xmlns:a16="http://schemas.microsoft.com/office/drawing/2014/main" id="{56F740C5-7B00-4E7C-8147-FE96990FEF2F}"/>
                </a:ext>
              </a:extLst>
            </p:cNvPr>
            <p:cNvSpPr/>
            <p:nvPr/>
          </p:nvSpPr>
          <p:spPr>
            <a:xfrm>
              <a:off x="3149837" y="152382"/>
              <a:ext cx="1733749" cy="2177435"/>
            </a:xfrm>
            <a:custGeom>
              <a:avLst/>
              <a:gdLst>
                <a:gd name="connsiteX0" fmla="*/ 848114 w 1878869"/>
                <a:gd name="connsiteY0" fmla="*/ 1699384 h 2359692"/>
                <a:gd name="connsiteX1" fmla="*/ 868186 w 1878869"/>
                <a:gd name="connsiteY1" fmla="*/ 1703335 h 2359692"/>
                <a:gd name="connsiteX2" fmla="*/ 870779 w 1878869"/>
                <a:gd name="connsiteY2" fmla="*/ 1705131 h 2359692"/>
                <a:gd name="connsiteX3" fmla="*/ 893804 w 1878869"/>
                <a:gd name="connsiteY3" fmla="*/ 1729272 h 2359692"/>
                <a:gd name="connsiteX4" fmla="*/ 894722 w 1878869"/>
                <a:gd name="connsiteY4" fmla="*/ 1731268 h 2359692"/>
                <a:gd name="connsiteX5" fmla="*/ 808170 w 1878869"/>
                <a:gd name="connsiteY5" fmla="*/ 1726639 h 2359692"/>
                <a:gd name="connsiteX6" fmla="*/ 800988 w 1878869"/>
                <a:gd name="connsiteY6" fmla="*/ 1715067 h 2359692"/>
                <a:gd name="connsiteX7" fmla="*/ 810286 w 1878869"/>
                <a:gd name="connsiteY7" fmla="*/ 1707046 h 2359692"/>
                <a:gd name="connsiteX8" fmla="*/ 848114 w 1878869"/>
                <a:gd name="connsiteY8" fmla="*/ 1699384 h 2359692"/>
                <a:gd name="connsiteX9" fmla="*/ 626249 w 1878869"/>
                <a:gd name="connsiteY9" fmla="*/ 1653335 h 2359692"/>
                <a:gd name="connsiteX10" fmla="*/ 708890 w 1878869"/>
                <a:gd name="connsiteY10" fmla="*/ 1676319 h 2359692"/>
                <a:gd name="connsiteX11" fmla="*/ 737262 w 1878869"/>
                <a:gd name="connsiteY11" fmla="*/ 1679911 h 2359692"/>
                <a:gd name="connsiteX12" fmla="*/ 779679 w 1878869"/>
                <a:gd name="connsiteY12" fmla="*/ 1693838 h 2359692"/>
                <a:gd name="connsiteX13" fmla="*/ 782752 w 1878869"/>
                <a:gd name="connsiteY13" fmla="*/ 1699623 h 2359692"/>
                <a:gd name="connsiteX14" fmla="*/ 772935 w 1878869"/>
                <a:gd name="connsiteY14" fmla="*/ 1711874 h 2359692"/>
                <a:gd name="connsiteX15" fmla="*/ 741252 w 1878869"/>
                <a:gd name="connsiteY15" fmla="*/ 1716264 h 2359692"/>
                <a:gd name="connsiteX16" fmla="*/ 731356 w 1878869"/>
                <a:gd name="connsiteY16" fmla="*/ 1712393 h 2359692"/>
                <a:gd name="connsiteX17" fmla="*/ 687022 w 1878869"/>
                <a:gd name="connsiteY17" fmla="*/ 1683821 h 2359692"/>
                <a:gd name="connsiteX18" fmla="*/ 598077 w 1878869"/>
                <a:gd name="connsiteY18" fmla="*/ 1660318 h 2359692"/>
                <a:gd name="connsiteX19" fmla="*/ 626249 w 1878869"/>
                <a:gd name="connsiteY19" fmla="*/ 1653335 h 2359692"/>
                <a:gd name="connsiteX20" fmla="*/ 976644 w 1878869"/>
                <a:gd name="connsiteY20" fmla="*/ 1025170 h 2359692"/>
                <a:gd name="connsiteX21" fmla="*/ 1048151 w 1878869"/>
                <a:gd name="connsiteY21" fmla="*/ 1085664 h 2359692"/>
                <a:gd name="connsiteX22" fmla="*/ 1051384 w 1878869"/>
                <a:gd name="connsiteY22" fmla="*/ 1088657 h 2359692"/>
                <a:gd name="connsiteX23" fmla="*/ 1057848 w 1878869"/>
                <a:gd name="connsiteY23" fmla="*/ 1105177 h 2359692"/>
                <a:gd name="connsiteX24" fmla="*/ 1043562 w 1878869"/>
                <a:gd name="connsiteY24" fmla="*/ 1107013 h 2359692"/>
                <a:gd name="connsiteX25" fmla="*/ 992526 w 1878869"/>
                <a:gd name="connsiteY25" fmla="*/ 1084387 h 2359692"/>
                <a:gd name="connsiteX26" fmla="*/ 976085 w 1878869"/>
                <a:gd name="connsiteY26" fmla="*/ 1059966 h 2359692"/>
                <a:gd name="connsiteX27" fmla="*/ 976644 w 1878869"/>
                <a:gd name="connsiteY27" fmla="*/ 1025170 h 2359692"/>
                <a:gd name="connsiteX28" fmla="*/ 656018 w 1878869"/>
                <a:gd name="connsiteY28" fmla="*/ 705342 h 2359692"/>
                <a:gd name="connsiteX29" fmla="*/ 660168 w 1878869"/>
                <a:gd name="connsiteY29" fmla="*/ 706579 h 2359692"/>
                <a:gd name="connsiteX30" fmla="*/ 658053 w 1878869"/>
                <a:gd name="connsiteY30" fmla="*/ 708455 h 2359692"/>
                <a:gd name="connsiteX31" fmla="*/ 656018 w 1878869"/>
                <a:gd name="connsiteY31" fmla="*/ 705342 h 2359692"/>
                <a:gd name="connsiteX32" fmla="*/ 637621 w 1878869"/>
                <a:gd name="connsiteY32" fmla="*/ 632677 h 2359692"/>
                <a:gd name="connsiteX33" fmla="*/ 727724 w 1878869"/>
                <a:gd name="connsiteY33" fmla="*/ 672581 h 2359692"/>
                <a:gd name="connsiteX34" fmla="*/ 758091 w 1878869"/>
                <a:gd name="connsiteY34" fmla="*/ 705821 h 2359692"/>
                <a:gd name="connsiteX35" fmla="*/ 788897 w 1878869"/>
                <a:gd name="connsiteY35" fmla="*/ 736387 h 2359692"/>
                <a:gd name="connsiteX36" fmla="*/ 832711 w 1878869"/>
                <a:gd name="connsiteY36" fmla="*/ 779443 h 2359692"/>
                <a:gd name="connsiteX37" fmla="*/ 831155 w 1878869"/>
                <a:gd name="connsiteY37" fmla="*/ 787943 h 2359692"/>
                <a:gd name="connsiteX38" fmla="*/ 812440 w 1878869"/>
                <a:gd name="connsiteY38" fmla="*/ 826370 h 2359692"/>
                <a:gd name="connsiteX39" fmla="*/ 804260 w 1878869"/>
                <a:gd name="connsiteY39" fmla="*/ 835229 h 2359692"/>
                <a:gd name="connsiteX40" fmla="*/ 772297 w 1878869"/>
                <a:gd name="connsiteY40" fmla="*/ 833314 h 2359692"/>
                <a:gd name="connsiteX41" fmla="*/ 691492 w 1878869"/>
                <a:gd name="connsiteY41" fmla="*/ 811286 h 2359692"/>
                <a:gd name="connsiteX42" fmla="*/ 698116 w 1878869"/>
                <a:gd name="connsiteY42" fmla="*/ 806179 h 2359692"/>
                <a:gd name="connsiteX43" fmla="*/ 727565 w 1878869"/>
                <a:gd name="connsiteY43" fmla="*/ 748718 h 2359692"/>
                <a:gd name="connsiteX44" fmla="*/ 701388 w 1878869"/>
                <a:gd name="connsiteY44" fmla="*/ 713363 h 2359692"/>
                <a:gd name="connsiteX45" fmla="*/ 644285 w 1878869"/>
                <a:gd name="connsiteY45" fmla="*/ 693890 h 2359692"/>
                <a:gd name="connsiteX46" fmla="*/ 607175 w 1878869"/>
                <a:gd name="connsiteY46" fmla="*/ 654145 h 2359692"/>
                <a:gd name="connsiteX47" fmla="*/ 606855 w 1878869"/>
                <a:gd name="connsiteY47" fmla="*/ 650993 h 2359692"/>
                <a:gd name="connsiteX48" fmla="*/ 637621 w 1878869"/>
                <a:gd name="connsiteY48" fmla="*/ 632677 h 2359692"/>
                <a:gd name="connsiteX49" fmla="*/ 1144399 w 1878869"/>
                <a:gd name="connsiteY49" fmla="*/ 569070 h 2359692"/>
                <a:gd name="connsiteX50" fmla="*/ 1169739 w 1878869"/>
                <a:gd name="connsiteY50" fmla="*/ 584792 h 2359692"/>
                <a:gd name="connsiteX51" fmla="*/ 1168422 w 1878869"/>
                <a:gd name="connsiteY51" fmla="*/ 599916 h 2359692"/>
                <a:gd name="connsiteX52" fmla="*/ 1134344 w 1878869"/>
                <a:gd name="connsiteY52" fmla="*/ 661008 h 2359692"/>
                <a:gd name="connsiteX53" fmla="*/ 1120537 w 1878869"/>
                <a:gd name="connsiteY53" fmla="*/ 664320 h 2359692"/>
                <a:gd name="connsiteX54" fmla="*/ 1087936 w 1878869"/>
                <a:gd name="connsiteY54" fmla="*/ 606660 h 2359692"/>
                <a:gd name="connsiteX55" fmla="*/ 1094600 w 1878869"/>
                <a:gd name="connsiteY55" fmla="*/ 598240 h 2359692"/>
                <a:gd name="connsiteX56" fmla="*/ 1110681 w 1878869"/>
                <a:gd name="connsiteY56" fmla="*/ 586309 h 2359692"/>
                <a:gd name="connsiteX57" fmla="*/ 1144399 w 1878869"/>
                <a:gd name="connsiteY57" fmla="*/ 569070 h 2359692"/>
                <a:gd name="connsiteX58" fmla="*/ 2514 w 1878869"/>
                <a:gd name="connsiteY58" fmla="*/ 557698 h 2359692"/>
                <a:gd name="connsiteX59" fmla="*/ 1117 w 1878869"/>
                <a:gd name="connsiteY59" fmla="*/ 559295 h 2359692"/>
                <a:gd name="connsiteX60" fmla="*/ 0 w 1878869"/>
                <a:gd name="connsiteY60" fmla="*/ 557858 h 2359692"/>
                <a:gd name="connsiteX61" fmla="*/ 2514 w 1878869"/>
                <a:gd name="connsiteY61" fmla="*/ 557698 h 2359692"/>
                <a:gd name="connsiteX62" fmla="*/ 1302583 w 1878869"/>
                <a:gd name="connsiteY62" fmla="*/ 552430 h 2359692"/>
                <a:gd name="connsiteX63" fmla="*/ 1311637 w 1878869"/>
                <a:gd name="connsiteY63" fmla="*/ 554585 h 2359692"/>
                <a:gd name="connsiteX64" fmla="*/ 1394916 w 1878869"/>
                <a:gd name="connsiteY64" fmla="*/ 601791 h 2359692"/>
                <a:gd name="connsiteX65" fmla="*/ 1426799 w 1878869"/>
                <a:gd name="connsiteY65" fmla="*/ 616715 h 2359692"/>
                <a:gd name="connsiteX66" fmla="*/ 1438051 w 1878869"/>
                <a:gd name="connsiteY66" fmla="*/ 645526 h 2359692"/>
                <a:gd name="connsiteX67" fmla="*/ 1436136 w 1878869"/>
                <a:gd name="connsiteY67" fmla="*/ 660729 h 2359692"/>
                <a:gd name="connsiteX68" fmla="*/ 1425961 w 1878869"/>
                <a:gd name="connsiteY68" fmla="*/ 668231 h 2359692"/>
                <a:gd name="connsiteX69" fmla="*/ 1366663 w 1878869"/>
                <a:gd name="connsiteY69" fmla="*/ 641735 h 2359692"/>
                <a:gd name="connsiteX70" fmla="*/ 1364669 w 1878869"/>
                <a:gd name="connsiteY70" fmla="*/ 640817 h 2359692"/>
                <a:gd name="connsiteX71" fmla="*/ 1350263 w 1878869"/>
                <a:gd name="connsiteY71" fmla="*/ 638702 h 2359692"/>
                <a:gd name="connsiteX72" fmla="*/ 1355411 w 1878869"/>
                <a:gd name="connsiteY72" fmla="*/ 657657 h 2359692"/>
                <a:gd name="connsiteX73" fmla="*/ 1374525 w 1878869"/>
                <a:gd name="connsiteY73" fmla="*/ 674336 h 2359692"/>
                <a:gd name="connsiteX74" fmla="*/ 1386935 w 1878869"/>
                <a:gd name="connsiteY74" fmla="*/ 695326 h 2359692"/>
                <a:gd name="connsiteX75" fmla="*/ 1361636 w 1878869"/>
                <a:gd name="connsiteY75" fmla="*/ 688223 h 2359692"/>
                <a:gd name="connsiteX76" fmla="*/ 1328915 w 1878869"/>
                <a:gd name="connsiteY76" fmla="*/ 637346 h 2359692"/>
                <a:gd name="connsiteX77" fmla="*/ 1306130 w 1878869"/>
                <a:gd name="connsiteY77" fmla="*/ 587785 h 2359692"/>
                <a:gd name="connsiteX78" fmla="*/ 1294438 w 1878869"/>
                <a:gd name="connsiteY78" fmla="*/ 566676 h 2359692"/>
                <a:gd name="connsiteX79" fmla="*/ 1294039 w 1878869"/>
                <a:gd name="connsiteY79" fmla="*/ 557578 h 2359692"/>
                <a:gd name="connsiteX80" fmla="*/ 1302583 w 1878869"/>
                <a:gd name="connsiteY80" fmla="*/ 552430 h 2359692"/>
                <a:gd name="connsiteX81" fmla="*/ 1665263 w 1878869"/>
                <a:gd name="connsiteY81" fmla="*/ 505903 h 2359692"/>
                <a:gd name="connsiteX82" fmla="*/ 1694114 w 1878869"/>
                <a:gd name="connsiteY82" fmla="*/ 548041 h 2359692"/>
                <a:gd name="connsiteX83" fmla="*/ 1797983 w 1878869"/>
                <a:gd name="connsiteY83" fmla="*/ 749396 h 2359692"/>
                <a:gd name="connsiteX84" fmla="*/ 1844112 w 1878869"/>
                <a:gd name="connsiteY84" fmla="*/ 893927 h 2359692"/>
                <a:gd name="connsiteX85" fmla="*/ 1877232 w 1878869"/>
                <a:gd name="connsiteY85" fmla="*/ 1243883 h 2359692"/>
                <a:gd name="connsiteX86" fmla="*/ 1872803 w 1878869"/>
                <a:gd name="connsiteY86" fmla="*/ 1299947 h 2359692"/>
                <a:gd name="connsiteX87" fmla="*/ 1863705 w 1878869"/>
                <a:gd name="connsiteY87" fmla="*/ 1311839 h 2359692"/>
                <a:gd name="connsiteX88" fmla="*/ 1837727 w 1878869"/>
                <a:gd name="connsiteY88" fmla="*/ 1333706 h 2359692"/>
                <a:gd name="connsiteX89" fmla="*/ 1807082 w 1878869"/>
                <a:gd name="connsiteY89" fmla="*/ 1382109 h 2359692"/>
                <a:gd name="connsiteX90" fmla="*/ 1794472 w 1878869"/>
                <a:gd name="connsiteY90" fmla="*/ 1387616 h 2359692"/>
                <a:gd name="connsiteX91" fmla="*/ 1762269 w 1878869"/>
                <a:gd name="connsiteY91" fmla="*/ 1380234 h 2359692"/>
                <a:gd name="connsiteX92" fmla="*/ 1754808 w 1878869"/>
                <a:gd name="connsiteY92" fmla="*/ 1375964 h 2359692"/>
                <a:gd name="connsiteX93" fmla="*/ 1705446 w 1878869"/>
                <a:gd name="connsiteY93" fmla="*/ 1310522 h 2359692"/>
                <a:gd name="connsiteX94" fmla="*/ 1668974 w 1878869"/>
                <a:gd name="connsiteY94" fmla="*/ 1210204 h 2359692"/>
                <a:gd name="connsiteX95" fmla="*/ 1658879 w 1878869"/>
                <a:gd name="connsiteY95" fmla="*/ 1138537 h 2359692"/>
                <a:gd name="connsiteX96" fmla="*/ 1660475 w 1878869"/>
                <a:gd name="connsiteY96" fmla="*/ 1022736 h 2359692"/>
                <a:gd name="connsiteX97" fmla="*/ 1650459 w 1878869"/>
                <a:gd name="connsiteY97" fmla="*/ 987262 h 2359692"/>
                <a:gd name="connsiteX98" fmla="*/ 1624482 w 1878869"/>
                <a:gd name="connsiteY98" fmla="*/ 918348 h 2359692"/>
                <a:gd name="connsiteX99" fmla="*/ 1632981 w 1878869"/>
                <a:gd name="connsiteY99" fmla="*/ 881836 h 2359692"/>
                <a:gd name="connsiteX100" fmla="*/ 1643077 w 1878869"/>
                <a:gd name="connsiteY100" fmla="*/ 829721 h 2359692"/>
                <a:gd name="connsiteX101" fmla="*/ 1645272 w 1878869"/>
                <a:gd name="connsiteY101" fmla="*/ 806937 h 2359692"/>
                <a:gd name="connsiteX102" fmla="*/ 1647387 w 1878869"/>
                <a:gd name="connsiteY102" fmla="*/ 769906 h 2359692"/>
                <a:gd name="connsiteX103" fmla="*/ 1649222 w 1878869"/>
                <a:gd name="connsiteY103" fmla="*/ 697242 h 2359692"/>
                <a:gd name="connsiteX104" fmla="*/ 1657522 w 1878869"/>
                <a:gd name="connsiteY104" fmla="*/ 689062 h 2359692"/>
                <a:gd name="connsiteX105" fmla="*/ 1683819 w 1878869"/>
                <a:gd name="connsiteY105" fmla="*/ 694169 h 2359692"/>
                <a:gd name="connsiteX106" fmla="*/ 1691480 w 1878869"/>
                <a:gd name="connsiteY106" fmla="*/ 689261 h 2359692"/>
                <a:gd name="connsiteX107" fmla="*/ 1688368 w 1878869"/>
                <a:gd name="connsiteY107" fmla="*/ 642254 h 2359692"/>
                <a:gd name="connsiteX108" fmla="*/ 1668017 w 1878869"/>
                <a:gd name="connsiteY108" fmla="*/ 614162 h 2359692"/>
                <a:gd name="connsiteX109" fmla="*/ 1649821 w 1878869"/>
                <a:gd name="connsiteY109" fmla="*/ 586669 h 2359692"/>
                <a:gd name="connsiteX110" fmla="*/ 1669653 w 1878869"/>
                <a:gd name="connsiteY110" fmla="*/ 553708 h 2359692"/>
                <a:gd name="connsiteX111" fmla="*/ 1665263 w 1878869"/>
                <a:gd name="connsiteY111" fmla="*/ 505903 h 2359692"/>
                <a:gd name="connsiteX112" fmla="*/ 252470 w 1878869"/>
                <a:gd name="connsiteY112" fmla="*/ 456128 h 2359692"/>
                <a:gd name="connsiteX113" fmla="*/ 282119 w 1878869"/>
                <a:gd name="connsiteY113" fmla="*/ 464403 h 2359692"/>
                <a:gd name="connsiteX114" fmla="*/ 286748 w 1878869"/>
                <a:gd name="connsiteY114" fmla="*/ 472583 h 2359692"/>
                <a:gd name="connsiteX115" fmla="*/ 295048 w 1878869"/>
                <a:gd name="connsiteY115" fmla="*/ 532359 h 2359692"/>
                <a:gd name="connsiteX116" fmla="*/ 300555 w 1878869"/>
                <a:gd name="connsiteY116" fmla="*/ 549558 h 2359692"/>
                <a:gd name="connsiteX117" fmla="*/ 327888 w 1878869"/>
                <a:gd name="connsiteY117" fmla="*/ 585989 h 2359692"/>
                <a:gd name="connsiteX118" fmla="*/ 374695 w 1878869"/>
                <a:gd name="connsiteY118" fmla="*/ 625854 h 2359692"/>
                <a:gd name="connsiteX119" fmla="*/ 461367 w 1878869"/>
                <a:gd name="connsiteY119" fmla="*/ 693530 h 2359692"/>
                <a:gd name="connsiteX120" fmla="*/ 471742 w 1878869"/>
                <a:gd name="connsiteY120" fmla="*/ 689101 h 2359692"/>
                <a:gd name="connsiteX121" fmla="*/ 474973 w 1878869"/>
                <a:gd name="connsiteY121" fmla="*/ 669628 h 2359692"/>
                <a:gd name="connsiteX122" fmla="*/ 471941 w 1878869"/>
                <a:gd name="connsiteY122" fmla="*/ 662086 h 2359692"/>
                <a:gd name="connsiteX123" fmla="*/ 459730 w 1878869"/>
                <a:gd name="connsiteY123" fmla="*/ 652669 h 2359692"/>
                <a:gd name="connsiteX124" fmla="*/ 440218 w 1878869"/>
                <a:gd name="connsiteY124" fmla="*/ 619509 h 2359692"/>
                <a:gd name="connsiteX125" fmla="*/ 423139 w 1878869"/>
                <a:gd name="connsiteY125" fmla="*/ 599158 h 2359692"/>
                <a:gd name="connsiteX126" fmla="*/ 422979 w 1878869"/>
                <a:gd name="connsiteY126" fmla="*/ 582718 h 2359692"/>
                <a:gd name="connsiteX127" fmla="*/ 463162 w 1878869"/>
                <a:gd name="connsiteY127" fmla="*/ 572223 h 2359692"/>
                <a:gd name="connsiteX128" fmla="*/ 470066 w 1878869"/>
                <a:gd name="connsiteY128" fmla="*/ 578527 h 2359692"/>
                <a:gd name="connsiteX129" fmla="*/ 507934 w 1878869"/>
                <a:gd name="connsiteY129" fmla="*/ 614880 h 2359692"/>
                <a:gd name="connsiteX130" fmla="*/ 514399 w 1878869"/>
                <a:gd name="connsiteY130" fmla="*/ 623060 h 2359692"/>
                <a:gd name="connsiteX131" fmla="*/ 524375 w 1878869"/>
                <a:gd name="connsiteY131" fmla="*/ 683914 h 2359692"/>
                <a:gd name="connsiteX132" fmla="*/ 539498 w 1878869"/>
                <a:gd name="connsiteY132" fmla="*/ 709053 h 2359692"/>
                <a:gd name="connsiteX133" fmla="*/ 546362 w 1878869"/>
                <a:gd name="connsiteY133" fmla="*/ 708973 h 2359692"/>
                <a:gd name="connsiteX134" fmla="*/ 565675 w 1878869"/>
                <a:gd name="connsiteY134" fmla="*/ 682517 h 2359692"/>
                <a:gd name="connsiteX135" fmla="*/ 569107 w 1878869"/>
                <a:gd name="connsiteY135" fmla="*/ 663004 h 2359692"/>
                <a:gd name="connsiteX136" fmla="*/ 580719 w 1878869"/>
                <a:gd name="connsiteY136" fmla="*/ 653786 h 2359692"/>
                <a:gd name="connsiteX137" fmla="*/ 588420 w 1878869"/>
                <a:gd name="connsiteY137" fmla="*/ 664201 h 2359692"/>
                <a:gd name="connsiteX138" fmla="*/ 593967 w 1878869"/>
                <a:gd name="connsiteY138" fmla="*/ 704584 h 2359692"/>
                <a:gd name="connsiteX139" fmla="*/ 601828 w 1878869"/>
                <a:gd name="connsiteY139" fmla="*/ 713602 h 2359692"/>
                <a:gd name="connsiteX140" fmla="*/ 647836 w 1878869"/>
                <a:gd name="connsiteY140" fmla="*/ 714200 h 2359692"/>
                <a:gd name="connsiteX141" fmla="*/ 662322 w 1878869"/>
                <a:gd name="connsiteY141" fmla="*/ 719548 h 2359692"/>
                <a:gd name="connsiteX142" fmla="*/ 663679 w 1878869"/>
                <a:gd name="connsiteY142" fmla="*/ 745644 h 2359692"/>
                <a:gd name="connsiteX143" fmla="*/ 624054 w 1878869"/>
                <a:gd name="connsiteY143" fmla="*/ 778645 h 2359692"/>
                <a:gd name="connsiteX144" fmla="*/ 546960 w 1878869"/>
                <a:gd name="connsiteY144" fmla="*/ 866952 h 2359692"/>
                <a:gd name="connsiteX145" fmla="*/ 544566 w 1878869"/>
                <a:gd name="connsiteY145" fmla="*/ 877566 h 2359692"/>
                <a:gd name="connsiteX146" fmla="*/ 541054 w 1878869"/>
                <a:gd name="connsiteY146" fmla="*/ 917150 h 2359692"/>
                <a:gd name="connsiteX147" fmla="*/ 567790 w 1878869"/>
                <a:gd name="connsiteY147" fmla="*/ 954341 h 2359692"/>
                <a:gd name="connsiteX148" fmla="*/ 623735 w 1878869"/>
                <a:gd name="connsiteY148" fmla="*/ 970701 h 2359692"/>
                <a:gd name="connsiteX149" fmla="*/ 637222 w 1878869"/>
                <a:gd name="connsiteY149" fmla="*/ 990414 h 2359692"/>
                <a:gd name="connsiteX150" fmla="*/ 682353 w 1878869"/>
                <a:gd name="connsiteY150" fmla="*/ 1063278 h 2359692"/>
                <a:gd name="connsiteX151" fmla="*/ 688578 w 1878869"/>
                <a:gd name="connsiteY151" fmla="*/ 1059168 h 2359692"/>
                <a:gd name="connsiteX152" fmla="*/ 700031 w 1878869"/>
                <a:gd name="connsiteY152" fmla="*/ 989536 h 2359692"/>
                <a:gd name="connsiteX153" fmla="*/ 711084 w 1878869"/>
                <a:gd name="connsiteY153" fmla="*/ 963678 h 2359692"/>
                <a:gd name="connsiteX154" fmla="*/ 710445 w 1878869"/>
                <a:gd name="connsiteY154" fmla="*/ 951428 h 2359692"/>
                <a:gd name="connsiteX155" fmla="*/ 696719 w 1878869"/>
                <a:gd name="connsiteY155" fmla="*/ 916033 h 2359692"/>
                <a:gd name="connsiteX156" fmla="*/ 694923 w 1878869"/>
                <a:gd name="connsiteY156" fmla="*/ 862003 h 2359692"/>
                <a:gd name="connsiteX157" fmla="*/ 720462 w 1878869"/>
                <a:gd name="connsiteY157" fmla="*/ 844087 h 2359692"/>
                <a:gd name="connsiteX158" fmla="*/ 774012 w 1878869"/>
                <a:gd name="connsiteY158" fmla="*/ 867191 h 2359692"/>
                <a:gd name="connsiteX159" fmla="*/ 793525 w 1878869"/>
                <a:gd name="connsiteY159" fmla="*/ 889019 h 2359692"/>
                <a:gd name="connsiteX160" fmla="*/ 809686 w 1878869"/>
                <a:gd name="connsiteY160" fmla="*/ 898835 h 2359692"/>
                <a:gd name="connsiteX161" fmla="*/ 843485 w 1878869"/>
                <a:gd name="connsiteY161" fmla="*/ 903264 h 2359692"/>
                <a:gd name="connsiteX162" fmla="*/ 870500 w 1878869"/>
                <a:gd name="connsiteY162" fmla="*/ 913480 h 2359692"/>
                <a:gd name="connsiteX163" fmla="*/ 952502 w 1878869"/>
                <a:gd name="connsiteY163" fmla="*/ 988179 h 2359692"/>
                <a:gd name="connsiteX164" fmla="*/ 968025 w 1878869"/>
                <a:gd name="connsiteY164" fmla="*/ 1024292 h 2359692"/>
                <a:gd name="connsiteX165" fmla="*/ 951863 w 1878869"/>
                <a:gd name="connsiteY165" fmla="*/ 1052424 h 2359692"/>
                <a:gd name="connsiteX166" fmla="*/ 904817 w 1878869"/>
                <a:gd name="connsiteY166" fmla="*/ 1066670 h 2359692"/>
                <a:gd name="connsiteX167" fmla="*/ 853142 w 1878869"/>
                <a:gd name="connsiteY167" fmla="*/ 1092129 h 2359692"/>
                <a:gd name="connsiteX168" fmla="*/ 833709 w 1878869"/>
                <a:gd name="connsiteY168" fmla="*/ 1111641 h 2359692"/>
                <a:gd name="connsiteX169" fmla="*/ 832112 w 1878869"/>
                <a:gd name="connsiteY169" fmla="*/ 1127643 h 2359692"/>
                <a:gd name="connsiteX170" fmla="*/ 844323 w 1878869"/>
                <a:gd name="connsiteY170" fmla="*/ 1126605 h 2359692"/>
                <a:gd name="connsiteX171" fmla="*/ 873014 w 1878869"/>
                <a:gd name="connsiteY171" fmla="*/ 1108609 h 2359692"/>
                <a:gd name="connsiteX172" fmla="*/ 899909 w 1878869"/>
                <a:gd name="connsiteY172" fmla="*/ 1104698 h 2359692"/>
                <a:gd name="connsiteX173" fmla="*/ 905735 w 1878869"/>
                <a:gd name="connsiteY173" fmla="*/ 1117428 h 2359692"/>
                <a:gd name="connsiteX174" fmla="*/ 929438 w 1878869"/>
                <a:gd name="connsiteY174" fmla="*/ 1135903 h 2359692"/>
                <a:gd name="connsiteX175" fmla="*/ 944761 w 1878869"/>
                <a:gd name="connsiteY175" fmla="*/ 1134027 h 2359692"/>
                <a:gd name="connsiteX176" fmla="*/ 965910 w 1878869"/>
                <a:gd name="connsiteY176" fmla="*/ 1147914 h 2359692"/>
                <a:gd name="connsiteX177" fmla="*/ 962079 w 1878869"/>
                <a:gd name="connsiteY177" fmla="*/ 1154378 h 2359692"/>
                <a:gd name="connsiteX178" fmla="*/ 925607 w 1878869"/>
                <a:gd name="connsiteY178" fmla="*/ 1175009 h 2359692"/>
                <a:gd name="connsiteX179" fmla="*/ 898273 w 1878869"/>
                <a:gd name="connsiteY179" fmla="*/ 1196597 h 2359692"/>
                <a:gd name="connsiteX180" fmla="*/ 885424 w 1878869"/>
                <a:gd name="connsiteY180" fmla="*/ 1198472 h 2359692"/>
                <a:gd name="connsiteX181" fmla="*/ 844722 w 1878869"/>
                <a:gd name="connsiteY181" fmla="*/ 1210284 h 2359692"/>
                <a:gd name="connsiteX182" fmla="*/ 820022 w 1878869"/>
                <a:gd name="connsiteY182" fmla="*/ 1255574 h 2359692"/>
                <a:gd name="connsiteX183" fmla="*/ 813637 w 1878869"/>
                <a:gd name="connsiteY183" fmla="*/ 1262557 h 2359692"/>
                <a:gd name="connsiteX184" fmla="*/ 777324 w 1878869"/>
                <a:gd name="connsiteY184" fmla="*/ 1304097 h 2359692"/>
                <a:gd name="connsiteX185" fmla="*/ 760964 w 1878869"/>
                <a:gd name="connsiteY185" fmla="*/ 1347233 h 2359692"/>
                <a:gd name="connsiteX186" fmla="*/ 757692 w 1878869"/>
                <a:gd name="connsiteY186" fmla="*/ 1385461 h 2359692"/>
                <a:gd name="connsiteX187" fmla="*/ 749432 w 1878869"/>
                <a:gd name="connsiteY187" fmla="*/ 1402260 h 2359692"/>
                <a:gd name="connsiteX188" fmla="*/ 691731 w 1878869"/>
                <a:gd name="connsiteY188" fmla="*/ 1446633 h 2359692"/>
                <a:gd name="connsiteX189" fmla="*/ 664078 w 1878869"/>
                <a:gd name="connsiteY189" fmla="*/ 1490328 h 2359692"/>
                <a:gd name="connsiteX190" fmla="*/ 659848 w 1878869"/>
                <a:gd name="connsiteY190" fmla="*/ 1510759 h 2359692"/>
                <a:gd name="connsiteX191" fmla="*/ 665115 w 1878869"/>
                <a:gd name="connsiteY191" fmla="*/ 1536975 h 2359692"/>
                <a:gd name="connsiteX192" fmla="*/ 678882 w 1878869"/>
                <a:gd name="connsiteY192" fmla="*/ 1580830 h 2359692"/>
                <a:gd name="connsiteX193" fmla="*/ 675171 w 1878869"/>
                <a:gd name="connsiteY193" fmla="*/ 1590088 h 2359692"/>
                <a:gd name="connsiteX194" fmla="*/ 657054 w 1878869"/>
                <a:gd name="connsiteY194" fmla="*/ 1589928 h 2359692"/>
                <a:gd name="connsiteX195" fmla="*/ 620343 w 1878869"/>
                <a:gd name="connsiteY195" fmla="*/ 1536218 h 2359692"/>
                <a:gd name="connsiteX196" fmla="*/ 600391 w 1878869"/>
                <a:gd name="connsiteY196" fmla="*/ 1520176 h 2359692"/>
                <a:gd name="connsiteX197" fmla="*/ 548676 w 1878869"/>
                <a:gd name="connsiteY197" fmla="*/ 1506689 h 2359692"/>
                <a:gd name="connsiteX198" fmla="*/ 521421 w 1878869"/>
                <a:gd name="connsiteY198" fmla="*/ 1512036 h 2359692"/>
                <a:gd name="connsiteX199" fmla="*/ 475133 w 1878869"/>
                <a:gd name="connsiteY199" fmla="*/ 1512874 h 2359692"/>
                <a:gd name="connsiteX200" fmla="*/ 433513 w 1878869"/>
                <a:gd name="connsiteY200" fmla="*/ 1506130 h 2359692"/>
                <a:gd name="connsiteX201" fmla="*/ 392532 w 1878869"/>
                <a:gd name="connsiteY201" fmla="*/ 1514709 h 2359692"/>
                <a:gd name="connsiteX202" fmla="*/ 383674 w 1878869"/>
                <a:gd name="connsiteY202" fmla="*/ 1520735 h 2359692"/>
                <a:gd name="connsiteX203" fmla="*/ 352868 w 1878869"/>
                <a:gd name="connsiteY203" fmla="*/ 1562434 h 2359692"/>
                <a:gd name="connsiteX204" fmla="*/ 347481 w 1878869"/>
                <a:gd name="connsiteY204" fmla="*/ 1580112 h 2359692"/>
                <a:gd name="connsiteX205" fmla="*/ 347242 w 1878869"/>
                <a:gd name="connsiteY205" fmla="*/ 1651340 h 2359692"/>
                <a:gd name="connsiteX206" fmla="*/ 354903 w 1878869"/>
                <a:gd name="connsiteY206" fmla="*/ 1664029 h 2359692"/>
                <a:gd name="connsiteX207" fmla="*/ 378845 w 1878869"/>
                <a:gd name="connsiteY207" fmla="*/ 1683542 h 2359692"/>
                <a:gd name="connsiteX208" fmla="*/ 425772 w 1878869"/>
                <a:gd name="connsiteY208" fmla="*/ 1706686 h 2359692"/>
                <a:gd name="connsiteX209" fmla="*/ 459371 w 1878869"/>
                <a:gd name="connsiteY209" fmla="*/ 1693079 h 2359692"/>
                <a:gd name="connsiteX210" fmla="*/ 497878 w 1878869"/>
                <a:gd name="connsiteY210" fmla="*/ 1665625 h 2359692"/>
                <a:gd name="connsiteX211" fmla="*/ 517710 w 1878869"/>
                <a:gd name="connsiteY211" fmla="*/ 1673087 h 2359692"/>
                <a:gd name="connsiteX212" fmla="*/ 525292 w 1878869"/>
                <a:gd name="connsiteY212" fmla="*/ 1689727 h 2359692"/>
                <a:gd name="connsiteX213" fmla="*/ 509131 w 1878869"/>
                <a:gd name="connsiteY213" fmla="*/ 1742759 h 2359692"/>
                <a:gd name="connsiteX214" fmla="*/ 511725 w 1878869"/>
                <a:gd name="connsiteY214" fmla="*/ 1768099 h 2359692"/>
                <a:gd name="connsiteX215" fmla="*/ 526489 w 1878869"/>
                <a:gd name="connsiteY215" fmla="*/ 1771251 h 2359692"/>
                <a:gd name="connsiteX216" fmla="*/ 593288 w 1878869"/>
                <a:gd name="connsiteY216" fmla="*/ 1782065 h 2359692"/>
                <a:gd name="connsiteX217" fmla="*/ 618707 w 1878869"/>
                <a:gd name="connsiteY217" fmla="*/ 1798106 h 2359692"/>
                <a:gd name="connsiteX218" fmla="*/ 620063 w 1878869"/>
                <a:gd name="connsiteY218" fmla="*/ 1808322 h 2359692"/>
                <a:gd name="connsiteX219" fmla="*/ 611125 w 1878869"/>
                <a:gd name="connsiteY219" fmla="*/ 1851817 h 2359692"/>
                <a:gd name="connsiteX220" fmla="*/ 621420 w 1878869"/>
                <a:gd name="connsiteY220" fmla="*/ 1883699 h 2359692"/>
                <a:gd name="connsiteX221" fmla="*/ 622338 w 1878869"/>
                <a:gd name="connsiteY221" fmla="*/ 1884298 h 2359692"/>
                <a:gd name="connsiteX222" fmla="*/ 709049 w 1878869"/>
                <a:gd name="connsiteY222" fmla="*/ 1914784 h 2359692"/>
                <a:gd name="connsiteX223" fmla="*/ 745960 w 1878869"/>
                <a:gd name="connsiteY223" fmla="*/ 1902574 h 2359692"/>
                <a:gd name="connsiteX224" fmla="*/ 812919 w 1878869"/>
                <a:gd name="connsiteY224" fmla="*/ 1858400 h 2359692"/>
                <a:gd name="connsiteX225" fmla="*/ 826366 w 1878869"/>
                <a:gd name="connsiteY225" fmla="*/ 1860356 h 2359692"/>
                <a:gd name="connsiteX226" fmla="*/ 853581 w 1878869"/>
                <a:gd name="connsiteY226" fmla="*/ 1870292 h 2359692"/>
                <a:gd name="connsiteX227" fmla="*/ 890970 w 1878869"/>
                <a:gd name="connsiteY227" fmla="*/ 1868097 h 2359692"/>
                <a:gd name="connsiteX228" fmla="*/ 919462 w 1878869"/>
                <a:gd name="connsiteY228" fmla="*/ 1861353 h 2359692"/>
                <a:gd name="connsiteX229" fmla="*/ 1030753 w 1878869"/>
                <a:gd name="connsiteY229" fmla="*/ 1848864 h 2359692"/>
                <a:gd name="connsiteX230" fmla="*/ 1042485 w 1878869"/>
                <a:gd name="connsiteY230" fmla="*/ 1849701 h 2359692"/>
                <a:gd name="connsiteX231" fmla="*/ 1102381 w 1878869"/>
                <a:gd name="connsiteY231" fmla="*/ 1874921 h 2359692"/>
                <a:gd name="connsiteX232" fmla="*/ 1146554 w 1878869"/>
                <a:gd name="connsiteY232" fmla="*/ 1884019 h 2359692"/>
                <a:gd name="connsiteX233" fmla="*/ 1237894 w 1878869"/>
                <a:gd name="connsiteY233" fmla="*/ 1886214 h 2359692"/>
                <a:gd name="connsiteX234" fmla="*/ 1258484 w 1878869"/>
                <a:gd name="connsiteY234" fmla="*/ 1895710 h 2359692"/>
                <a:gd name="connsiteX235" fmla="*/ 1293559 w 1878869"/>
                <a:gd name="connsiteY235" fmla="*/ 1938128 h 2359692"/>
                <a:gd name="connsiteX236" fmla="*/ 1314948 w 1878869"/>
                <a:gd name="connsiteY236" fmla="*/ 1945351 h 2359692"/>
                <a:gd name="connsiteX237" fmla="*/ 1440366 w 1878869"/>
                <a:gd name="connsiteY237" fmla="*/ 1921129 h 2359692"/>
                <a:gd name="connsiteX238" fmla="*/ 1475002 w 1878869"/>
                <a:gd name="connsiteY238" fmla="*/ 1907083 h 2359692"/>
                <a:gd name="connsiteX239" fmla="*/ 1504850 w 1878869"/>
                <a:gd name="connsiteY239" fmla="*/ 1910235 h 2359692"/>
                <a:gd name="connsiteX240" fmla="*/ 1511674 w 1878869"/>
                <a:gd name="connsiteY240" fmla="*/ 1948543 h 2359692"/>
                <a:gd name="connsiteX241" fmla="*/ 1480589 w 1878869"/>
                <a:gd name="connsiteY241" fmla="*/ 1992797 h 2359692"/>
                <a:gd name="connsiteX242" fmla="*/ 1448346 w 1878869"/>
                <a:gd name="connsiteY242" fmla="*/ 2085852 h 2359692"/>
                <a:gd name="connsiteX243" fmla="*/ 1443718 w 1878869"/>
                <a:gd name="connsiteY243" fmla="*/ 2097504 h 2359692"/>
                <a:gd name="connsiteX244" fmla="*/ 1324485 w 1878869"/>
                <a:gd name="connsiteY244" fmla="*/ 2183018 h 2359692"/>
                <a:gd name="connsiteX245" fmla="*/ 1197072 w 1878869"/>
                <a:gd name="connsiteY245" fmla="*/ 2253368 h 2359692"/>
                <a:gd name="connsiteX246" fmla="*/ 1100665 w 1878869"/>
                <a:gd name="connsiteY246" fmla="*/ 2293910 h 2359692"/>
                <a:gd name="connsiteX247" fmla="*/ 918863 w 1878869"/>
                <a:gd name="connsiteY247" fmla="*/ 2345825 h 2359692"/>
                <a:gd name="connsiteX248" fmla="*/ 858289 w 1878869"/>
                <a:gd name="connsiteY248" fmla="*/ 2357237 h 2359692"/>
                <a:gd name="connsiteX249" fmla="*/ 845241 w 1878869"/>
                <a:gd name="connsiteY249" fmla="*/ 2357437 h 2359692"/>
                <a:gd name="connsiteX250" fmla="*/ 841889 w 1878869"/>
                <a:gd name="connsiteY250" fmla="*/ 2335410 h 2359692"/>
                <a:gd name="connsiteX251" fmla="*/ 844802 w 1878869"/>
                <a:gd name="connsiteY251" fmla="*/ 2329464 h 2359692"/>
                <a:gd name="connsiteX252" fmla="*/ 851426 w 1878869"/>
                <a:gd name="connsiteY252" fmla="*/ 2282657 h 2359692"/>
                <a:gd name="connsiteX253" fmla="*/ 842607 w 1878869"/>
                <a:gd name="connsiteY253" fmla="*/ 2275595 h 2359692"/>
                <a:gd name="connsiteX254" fmla="*/ 805217 w 1878869"/>
                <a:gd name="connsiteY254" fmla="*/ 2256042 h 2359692"/>
                <a:gd name="connsiteX255" fmla="*/ 733830 w 1878869"/>
                <a:gd name="connsiteY255" fmla="*/ 2182459 h 2359692"/>
                <a:gd name="connsiteX256" fmla="*/ 694843 w 1878869"/>
                <a:gd name="connsiteY256" fmla="*/ 2157639 h 2359692"/>
                <a:gd name="connsiteX257" fmla="*/ 682513 w 1878869"/>
                <a:gd name="connsiteY257" fmla="*/ 2150376 h 2359692"/>
                <a:gd name="connsiteX258" fmla="*/ 650031 w 1878869"/>
                <a:gd name="connsiteY258" fmla="*/ 2077752 h 2359692"/>
                <a:gd name="connsiteX259" fmla="*/ 685785 w 1878869"/>
                <a:gd name="connsiteY259" fmla="*/ 2033857 h 2359692"/>
                <a:gd name="connsiteX260" fmla="*/ 721339 w 1878869"/>
                <a:gd name="connsiteY260" fmla="*/ 1985294 h 2359692"/>
                <a:gd name="connsiteX261" fmla="*/ 725968 w 1878869"/>
                <a:gd name="connsiteY261" fmla="*/ 1934018 h 2359692"/>
                <a:gd name="connsiteX262" fmla="*/ 721618 w 1878869"/>
                <a:gd name="connsiteY262" fmla="*/ 1927514 h 2359692"/>
                <a:gd name="connsiteX263" fmla="*/ 673335 w 1878869"/>
                <a:gd name="connsiteY263" fmla="*/ 1925678 h 2359692"/>
                <a:gd name="connsiteX264" fmla="*/ 598914 w 1878869"/>
                <a:gd name="connsiteY264" fmla="*/ 1912351 h 2359692"/>
                <a:gd name="connsiteX265" fmla="*/ 548716 w 1878869"/>
                <a:gd name="connsiteY265" fmla="*/ 1864825 h 2359692"/>
                <a:gd name="connsiteX266" fmla="*/ 488501 w 1878869"/>
                <a:gd name="connsiteY266" fmla="*/ 1800341 h 2359692"/>
                <a:gd name="connsiteX267" fmla="*/ 381399 w 1878869"/>
                <a:gd name="connsiteY267" fmla="*/ 1752177 h 2359692"/>
                <a:gd name="connsiteX268" fmla="*/ 304665 w 1878869"/>
                <a:gd name="connsiteY268" fmla="*/ 1725042 h 2359692"/>
                <a:gd name="connsiteX269" fmla="*/ 289900 w 1878869"/>
                <a:gd name="connsiteY269" fmla="*/ 1715665 h 2359692"/>
                <a:gd name="connsiteX270" fmla="*/ 266277 w 1878869"/>
                <a:gd name="connsiteY270" fmla="*/ 1694077 h 2359692"/>
                <a:gd name="connsiteX271" fmla="*/ 196006 w 1878869"/>
                <a:gd name="connsiteY271" fmla="*/ 1645594 h 2359692"/>
                <a:gd name="connsiteX272" fmla="*/ 171585 w 1878869"/>
                <a:gd name="connsiteY272" fmla="*/ 1612833 h 2359692"/>
                <a:gd name="connsiteX273" fmla="*/ 176972 w 1878869"/>
                <a:gd name="connsiteY273" fmla="*/ 1594996 h 2359692"/>
                <a:gd name="connsiteX274" fmla="*/ 177731 w 1878869"/>
                <a:gd name="connsiteY274" fmla="*/ 1579513 h 2359692"/>
                <a:gd name="connsiteX275" fmla="*/ 149199 w 1878869"/>
                <a:gd name="connsiteY275" fmla="*/ 1507168 h 2359692"/>
                <a:gd name="connsiteX276" fmla="*/ 121586 w 1878869"/>
                <a:gd name="connsiteY276" fmla="*/ 1428517 h 2359692"/>
                <a:gd name="connsiteX277" fmla="*/ 108178 w 1878869"/>
                <a:gd name="connsiteY277" fmla="*/ 1383067 h 2359692"/>
                <a:gd name="connsiteX278" fmla="*/ 94571 w 1878869"/>
                <a:gd name="connsiteY278" fmla="*/ 1379076 h 2359692"/>
                <a:gd name="connsiteX279" fmla="*/ 83917 w 1878869"/>
                <a:gd name="connsiteY279" fmla="*/ 1389452 h 2359692"/>
                <a:gd name="connsiteX280" fmla="*/ 108857 w 1878869"/>
                <a:gd name="connsiteY280" fmla="*/ 1492004 h 2359692"/>
                <a:gd name="connsiteX281" fmla="*/ 125337 w 1878869"/>
                <a:gd name="connsiteY281" fmla="*/ 1515188 h 2359692"/>
                <a:gd name="connsiteX282" fmla="*/ 109375 w 1878869"/>
                <a:gd name="connsiteY282" fmla="*/ 1506489 h 2359692"/>
                <a:gd name="connsiteX283" fmla="*/ 72265 w 1878869"/>
                <a:gd name="connsiteY283" fmla="*/ 1442963 h 2359692"/>
                <a:gd name="connsiteX284" fmla="*/ 22146 w 1878869"/>
                <a:gd name="connsiteY284" fmla="*/ 1275167 h 2359692"/>
                <a:gd name="connsiteX285" fmla="*/ 22465 w 1878869"/>
                <a:gd name="connsiteY285" fmla="*/ 1248831 h 2359692"/>
                <a:gd name="connsiteX286" fmla="*/ 37908 w 1878869"/>
                <a:gd name="connsiteY286" fmla="*/ 1119662 h 2359692"/>
                <a:gd name="connsiteX287" fmla="*/ 68195 w 1878869"/>
                <a:gd name="connsiteY287" fmla="*/ 1044404 h 2359692"/>
                <a:gd name="connsiteX288" fmla="*/ 113166 w 1878869"/>
                <a:gd name="connsiteY288" fmla="*/ 979241 h 2359692"/>
                <a:gd name="connsiteX289" fmla="*/ 116438 w 1878869"/>
                <a:gd name="connsiteY289" fmla="*/ 965354 h 2359692"/>
                <a:gd name="connsiteX290" fmla="*/ 124938 w 1878869"/>
                <a:gd name="connsiteY290" fmla="*/ 817830 h 2359692"/>
                <a:gd name="connsiteX291" fmla="*/ 148561 w 1878869"/>
                <a:gd name="connsiteY291" fmla="*/ 723299 h 2359692"/>
                <a:gd name="connsiteX292" fmla="*/ 138106 w 1878869"/>
                <a:gd name="connsiteY292" fmla="*/ 648878 h 2359692"/>
                <a:gd name="connsiteX293" fmla="*/ 118833 w 1878869"/>
                <a:gd name="connsiteY293" fmla="*/ 626652 h 2359692"/>
                <a:gd name="connsiteX294" fmla="*/ 23582 w 1878869"/>
                <a:gd name="connsiteY294" fmla="*/ 586389 h 2359692"/>
                <a:gd name="connsiteX295" fmla="*/ 5107 w 1878869"/>
                <a:gd name="connsiteY295" fmla="*/ 563284 h 2359692"/>
                <a:gd name="connsiteX296" fmla="*/ 6504 w 1878869"/>
                <a:gd name="connsiteY296" fmla="*/ 561648 h 2359692"/>
                <a:gd name="connsiteX297" fmla="*/ 42696 w 1878869"/>
                <a:gd name="connsiteY297" fmla="*/ 577929 h 2359692"/>
                <a:gd name="connsiteX298" fmla="*/ 54069 w 1878869"/>
                <a:gd name="connsiteY298" fmla="*/ 571465 h 2359692"/>
                <a:gd name="connsiteX299" fmla="*/ 67077 w 1878869"/>
                <a:gd name="connsiteY299" fmla="*/ 536389 h 2359692"/>
                <a:gd name="connsiteX300" fmla="*/ 87189 w 1878869"/>
                <a:gd name="connsiteY300" fmla="*/ 508297 h 2359692"/>
                <a:gd name="connsiteX301" fmla="*/ 124100 w 1878869"/>
                <a:gd name="connsiteY301" fmla="*/ 501952 h 2359692"/>
                <a:gd name="connsiteX302" fmla="*/ 161051 w 1878869"/>
                <a:gd name="connsiteY302" fmla="*/ 482878 h 2359692"/>
                <a:gd name="connsiteX303" fmla="*/ 161530 w 1878869"/>
                <a:gd name="connsiteY303" fmla="*/ 481881 h 2359692"/>
                <a:gd name="connsiteX304" fmla="*/ 194730 w 1878869"/>
                <a:gd name="connsiteY304" fmla="*/ 464961 h 2359692"/>
                <a:gd name="connsiteX305" fmla="*/ 222702 w 1878869"/>
                <a:gd name="connsiteY305" fmla="*/ 461410 h 2359692"/>
                <a:gd name="connsiteX306" fmla="*/ 252470 w 1878869"/>
                <a:gd name="connsiteY306" fmla="*/ 456128 h 2359692"/>
                <a:gd name="connsiteX307" fmla="*/ 804500 w 1878869"/>
                <a:gd name="connsiteY307" fmla="*/ 439343 h 2359692"/>
                <a:gd name="connsiteX308" fmla="*/ 805617 w 1878869"/>
                <a:gd name="connsiteY308" fmla="*/ 439343 h 2359692"/>
                <a:gd name="connsiteX309" fmla="*/ 887420 w 1878869"/>
                <a:gd name="connsiteY309" fmla="*/ 463045 h 2359692"/>
                <a:gd name="connsiteX310" fmla="*/ 918505 w 1878869"/>
                <a:gd name="connsiteY310" fmla="*/ 476493 h 2359692"/>
                <a:gd name="connsiteX311" fmla="*/ 1005575 w 1878869"/>
                <a:gd name="connsiteY311" fmla="*/ 525814 h 2359692"/>
                <a:gd name="connsiteX312" fmla="*/ 1026285 w 1878869"/>
                <a:gd name="connsiteY312" fmla="*/ 545606 h 2359692"/>
                <a:gd name="connsiteX313" fmla="*/ 1046755 w 1878869"/>
                <a:gd name="connsiteY313" fmla="*/ 595087 h 2359692"/>
                <a:gd name="connsiteX314" fmla="*/ 1039293 w 1878869"/>
                <a:gd name="connsiteY314" fmla="*/ 612166 h 2359692"/>
                <a:gd name="connsiteX315" fmla="*/ 1016868 w 1878869"/>
                <a:gd name="connsiteY315" fmla="*/ 658773 h 2359692"/>
                <a:gd name="connsiteX316" fmla="*/ 1011161 w 1878869"/>
                <a:gd name="connsiteY316" fmla="*/ 748995 h 2359692"/>
                <a:gd name="connsiteX317" fmla="*/ 1033826 w 1878869"/>
                <a:gd name="connsiteY317" fmla="*/ 784270 h 2359692"/>
                <a:gd name="connsiteX318" fmla="*/ 1071177 w 1878869"/>
                <a:gd name="connsiteY318" fmla="*/ 798436 h 2359692"/>
                <a:gd name="connsiteX319" fmla="*/ 1029956 w 1878869"/>
                <a:gd name="connsiteY319" fmla="*/ 812761 h 2359692"/>
                <a:gd name="connsiteX320" fmla="*/ 1003779 w 1878869"/>
                <a:gd name="connsiteY320" fmla="*/ 821181 h 2359692"/>
                <a:gd name="connsiteX321" fmla="*/ 966270 w 1878869"/>
                <a:gd name="connsiteY321" fmla="*/ 815874 h 2359692"/>
                <a:gd name="connsiteX322" fmla="*/ 944881 w 1878869"/>
                <a:gd name="connsiteY322" fmla="*/ 802267 h 2359692"/>
                <a:gd name="connsiteX323" fmla="*/ 922695 w 1878869"/>
                <a:gd name="connsiteY323" fmla="*/ 772259 h 2359692"/>
                <a:gd name="connsiteX324" fmla="*/ 906015 w 1878869"/>
                <a:gd name="connsiteY324" fmla="*/ 758293 h 2359692"/>
                <a:gd name="connsiteX325" fmla="*/ 891171 w 1878869"/>
                <a:gd name="connsiteY325" fmla="*/ 736426 h 2359692"/>
                <a:gd name="connsiteX326" fmla="*/ 884786 w 1878869"/>
                <a:gd name="connsiteY326" fmla="*/ 687225 h 2359692"/>
                <a:gd name="connsiteX327" fmla="*/ 878241 w 1878869"/>
                <a:gd name="connsiteY327" fmla="*/ 676171 h 2359692"/>
                <a:gd name="connsiteX328" fmla="*/ 798833 w 1878869"/>
                <a:gd name="connsiteY328" fmla="*/ 609612 h 2359692"/>
                <a:gd name="connsiteX329" fmla="*/ 789336 w 1878869"/>
                <a:gd name="connsiteY329" fmla="*/ 604105 h 2359692"/>
                <a:gd name="connsiteX330" fmla="*/ 735147 w 1878869"/>
                <a:gd name="connsiteY330" fmla="*/ 564042 h 2359692"/>
                <a:gd name="connsiteX331" fmla="*/ 723694 w 1878869"/>
                <a:gd name="connsiteY331" fmla="*/ 533715 h 2359692"/>
                <a:gd name="connsiteX332" fmla="*/ 721300 w 1878869"/>
                <a:gd name="connsiteY332" fmla="*/ 525255 h 2359692"/>
                <a:gd name="connsiteX333" fmla="*/ 714357 w 1878869"/>
                <a:gd name="connsiteY333" fmla="*/ 523220 h 2359692"/>
                <a:gd name="connsiteX334" fmla="*/ 695363 w 1878869"/>
                <a:gd name="connsiteY334" fmla="*/ 549836 h 2359692"/>
                <a:gd name="connsiteX335" fmla="*/ 681316 w 1878869"/>
                <a:gd name="connsiteY335" fmla="*/ 596603 h 2359692"/>
                <a:gd name="connsiteX336" fmla="*/ 633552 w 1878869"/>
                <a:gd name="connsiteY336" fmla="*/ 556859 h 2359692"/>
                <a:gd name="connsiteX337" fmla="*/ 632474 w 1878869"/>
                <a:gd name="connsiteY337" fmla="*/ 541776 h 2359692"/>
                <a:gd name="connsiteX338" fmla="*/ 638420 w 1878869"/>
                <a:gd name="connsiteY338" fmla="*/ 527570 h 2359692"/>
                <a:gd name="connsiteX339" fmla="*/ 642490 w 1878869"/>
                <a:gd name="connsiteY339" fmla="*/ 488065 h 2359692"/>
                <a:gd name="connsiteX340" fmla="*/ 645084 w 1878869"/>
                <a:gd name="connsiteY340" fmla="*/ 478887 h 2359692"/>
                <a:gd name="connsiteX341" fmla="*/ 698315 w 1878869"/>
                <a:gd name="connsiteY341" fmla="*/ 463804 h 2359692"/>
                <a:gd name="connsiteX342" fmla="*/ 708850 w 1878869"/>
                <a:gd name="connsiteY342" fmla="*/ 473740 h 2359692"/>
                <a:gd name="connsiteX343" fmla="*/ 718946 w 1878869"/>
                <a:gd name="connsiteY343" fmla="*/ 482439 h 2359692"/>
                <a:gd name="connsiteX344" fmla="*/ 746719 w 1878869"/>
                <a:gd name="connsiteY344" fmla="*/ 468273 h 2359692"/>
                <a:gd name="connsiteX345" fmla="*/ 804500 w 1878869"/>
                <a:gd name="connsiteY345" fmla="*/ 439343 h 2359692"/>
                <a:gd name="connsiteX346" fmla="*/ 691048 w 1878869"/>
                <a:gd name="connsiteY346" fmla="*/ 24 h 2359692"/>
                <a:gd name="connsiteX347" fmla="*/ 819144 w 1878869"/>
                <a:gd name="connsiteY347" fmla="*/ 8264 h 2359692"/>
                <a:gd name="connsiteX348" fmla="*/ 1048231 w 1878869"/>
                <a:gd name="connsiteY348" fmla="*/ 56667 h 2359692"/>
                <a:gd name="connsiteX349" fmla="*/ 1201861 w 1878869"/>
                <a:gd name="connsiteY349" fmla="*/ 116682 h 2359692"/>
                <a:gd name="connsiteX350" fmla="*/ 1357126 w 1878869"/>
                <a:gd name="connsiteY350" fmla="*/ 204750 h 2359692"/>
                <a:gd name="connsiteX351" fmla="*/ 1571769 w 1878869"/>
                <a:gd name="connsiteY351" fmla="*/ 389065 h 2359692"/>
                <a:gd name="connsiteX352" fmla="*/ 1582542 w 1878869"/>
                <a:gd name="connsiteY352" fmla="*/ 415082 h 2359692"/>
                <a:gd name="connsiteX353" fmla="*/ 1593955 w 1878869"/>
                <a:gd name="connsiteY353" fmla="*/ 477731 h 2359692"/>
                <a:gd name="connsiteX354" fmla="*/ 1623683 w 1878869"/>
                <a:gd name="connsiteY354" fmla="*/ 531442 h 2359692"/>
                <a:gd name="connsiteX355" fmla="*/ 1633939 w 1878869"/>
                <a:gd name="connsiteY355" fmla="*/ 558696 h 2359692"/>
                <a:gd name="connsiteX356" fmla="*/ 1629151 w 1878869"/>
                <a:gd name="connsiteY356" fmla="*/ 562806 h 2359692"/>
                <a:gd name="connsiteX357" fmla="*/ 1594953 w 1878869"/>
                <a:gd name="connsiteY357" fmla="*/ 569270 h 2359692"/>
                <a:gd name="connsiteX358" fmla="*/ 1564706 w 1878869"/>
                <a:gd name="connsiteY358" fmla="*/ 580643 h 2359692"/>
                <a:gd name="connsiteX359" fmla="*/ 1568098 w 1878869"/>
                <a:gd name="connsiteY359" fmla="*/ 587706 h 2359692"/>
                <a:gd name="connsiteX360" fmla="*/ 1604370 w 1878869"/>
                <a:gd name="connsiteY360" fmla="*/ 603707 h 2359692"/>
                <a:gd name="connsiteX361" fmla="*/ 1610954 w 1878869"/>
                <a:gd name="connsiteY361" fmla="*/ 612486 h 2359692"/>
                <a:gd name="connsiteX362" fmla="*/ 1600021 w 1878869"/>
                <a:gd name="connsiteY362" fmla="*/ 624816 h 2359692"/>
                <a:gd name="connsiteX363" fmla="*/ 1566900 w 1878869"/>
                <a:gd name="connsiteY363" fmla="*/ 625176 h 2359692"/>
                <a:gd name="connsiteX364" fmla="*/ 1560675 w 1878869"/>
                <a:gd name="connsiteY364" fmla="*/ 633037 h 2359692"/>
                <a:gd name="connsiteX365" fmla="*/ 1569574 w 1878869"/>
                <a:gd name="connsiteY365" fmla="*/ 668112 h 2359692"/>
                <a:gd name="connsiteX366" fmla="*/ 1576836 w 1878869"/>
                <a:gd name="connsiteY366" fmla="*/ 697721 h 2359692"/>
                <a:gd name="connsiteX367" fmla="*/ 1592000 w 1878869"/>
                <a:gd name="connsiteY367" fmla="*/ 748917 h 2359692"/>
                <a:gd name="connsiteX368" fmla="*/ 1606725 w 1878869"/>
                <a:gd name="connsiteY368" fmla="*/ 774735 h 2359692"/>
                <a:gd name="connsiteX369" fmla="*/ 1631185 w 1878869"/>
                <a:gd name="connsiteY369" fmla="*/ 806498 h 2359692"/>
                <a:gd name="connsiteX370" fmla="*/ 1635056 w 1878869"/>
                <a:gd name="connsiteY370" fmla="*/ 822579 h 2359692"/>
                <a:gd name="connsiteX371" fmla="*/ 1621369 w 1878869"/>
                <a:gd name="connsiteY371" fmla="*/ 865236 h 2359692"/>
                <a:gd name="connsiteX372" fmla="*/ 1593477 w 1878869"/>
                <a:gd name="connsiteY372" fmla="*/ 899872 h 2359692"/>
                <a:gd name="connsiteX373" fmla="*/ 1586493 w 1878869"/>
                <a:gd name="connsiteY373" fmla="*/ 899035 h 2359692"/>
                <a:gd name="connsiteX374" fmla="*/ 1553652 w 1878869"/>
                <a:gd name="connsiteY374" fmla="*/ 878724 h 2359692"/>
                <a:gd name="connsiteX375" fmla="*/ 1548226 w 1878869"/>
                <a:gd name="connsiteY375" fmla="*/ 869865 h 2359692"/>
                <a:gd name="connsiteX376" fmla="*/ 1528713 w 1878869"/>
                <a:gd name="connsiteY376" fmla="*/ 834391 h 2359692"/>
                <a:gd name="connsiteX377" fmla="*/ 1527037 w 1878869"/>
                <a:gd name="connsiteY377" fmla="*/ 789778 h 2359692"/>
                <a:gd name="connsiteX378" fmla="*/ 1540604 w 1878869"/>
                <a:gd name="connsiteY378" fmla="*/ 740138 h 2359692"/>
                <a:gd name="connsiteX379" fmla="*/ 1532942 w 1878869"/>
                <a:gd name="connsiteY379" fmla="*/ 732277 h 2359692"/>
                <a:gd name="connsiteX380" fmla="*/ 1481187 w 1878869"/>
                <a:gd name="connsiteY380" fmla="*/ 722900 h 2359692"/>
                <a:gd name="connsiteX381" fmla="*/ 1463669 w 1878869"/>
                <a:gd name="connsiteY381" fmla="*/ 699317 h 2359692"/>
                <a:gd name="connsiteX382" fmla="*/ 1465066 w 1878869"/>
                <a:gd name="connsiteY382" fmla="*/ 670666 h 2359692"/>
                <a:gd name="connsiteX383" fmla="*/ 1456487 w 1878869"/>
                <a:gd name="connsiteY383" fmla="*/ 627689 h 2359692"/>
                <a:gd name="connsiteX384" fmla="*/ 1445912 w 1878869"/>
                <a:gd name="connsiteY384" fmla="*/ 608376 h 2359692"/>
                <a:gd name="connsiteX385" fmla="*/ 1416463 w 1878869"/>
                <a:gd name="connsiteY385" fmla="*/ 575655 h 2359692"/>
                <a:gd name="connsiteX386" fmla="*/ 1400901 w 1878869"/>
                <a:gd name="connsiteY386" fmla="*/ 554745 h 2359692"/>
                <a:gd name="connsiteX387" fmla="*/ 1389089 w 1878869"/>
                <a:gd name="connsiteY387" fmla="*/ 490899 h 2359692"/>
                <a:gd name="connsiteX388" fmla="*/ 1381827 w 1878869"/>
                <a:gd name="connsiteY388" fmla="*/ 471666 h 2359692"/>
                <a:gd name="connsiteX389" fmla="*/ 1353136 w 1878869"/>
                <a:gd name="connsiteY389" fmla="*/ 429807 h 2359692"/>
                <a:gd name="connsiteX390" fmla="*/ 1342282 w 1878869"/>
                <a:gd name="connsiteY390" fmla="*/ 393175 h 2359692"/>
                <a:gd name="connsiteX391" fmla="*/ 1326879 w 1878869"/>
                <a:gd name="connsiteY391" fmla="*/ 375897 h 2359692"/>
                <a:gd name="connsiteX392" fmla="*/ 1262315 w 1878869"/>
                <a:gd name="connsiteY392" fmla="*/ 342897 h 2359692"/>
                <a:gd name="connsiteX393" fmla="*/ 1243600 w 1878869"/>
                <a:gd name="connsiteY393" fmla="*/ 348922 h 2359692"/>
                <a:gd name="connsiteX394" fmla="*/ 1247032 w 1878869"/>
                <a:gd name="connsiteY394" fmla="*/ 362010 h 2359692"/>
                <a:gd name="connsiteX395" fmla="*/ 1245196 w 1878869"/>
                <a:gd name="connsiteY395" fmla="*/ 380007 h 2359692"/>
                <a:gd name="connsiteX396" fmla="*/ 1244359 w 1878869"/>
                <a:gd name="connsiteY396" fmla="*/ 380725 h 2359692"/>
                <a:gd name="connsiteX397" fmla="*/ 1230672 w 1878869"/>
                <a:gd name="connsiteY397" fmla="*/ 393375 h 2359692"/>
                <a:gd name="connsiteX398" fmla="*/ 1248668 w 1878869"/>
                <a:gd name="connsiteY398" fmla="*/ 400917 h 2359692"/>
                <a:gd name="connsiteX399" fmla="*/ 1263433 w 1878869"/>
                <a:gd name="connsiteY399" fmla="*/ 407780 h 2359692"/>
                <a:gd name="connsiteX400" fmla="*/ 1347949 w 1878869"/>
                <a:gd name="connsiteY400" fmla="*/ 469990 h 2359692"/>
                <a:gd name="connsiteX401" fmla="*/ 1327598 w 1878869"/>
                <a:gd name="connsiteY401" fmla="*/ 480844 h 2359692"/>
                <a:gd name="connsiteX402" fmla="*/ 1309003 w 1878869"/>
                <a:gd name="connsiteY402" fmla="*/ 499439 h 2359692"/>
                <a:gd name="connsiteX403" fmla="*/ 1293400 w 1878869"/>
                <a:gd name="connsiteY403" fmla="*/ 507739 h 2359692"/>
                <a:gd name="connsiteX404" fmla="*/ 1237654 w 1878869"/>
                <a:gd name="connsiteY404" fmla="*/ 485113 h 2359692"/>
                <a:gd name="connsiteX405" fmla="*/ 1230392 w 1878869"/>
                <a:gd name="connsiteY405" fmla="*/ 477013 h 2359692"/>
                <a:gd name="connsiteX406" fmla="*/ 1131670 w 1878869"/>
                <a:gd name="connsiteY406" fmla="*/ 389864 h 2359692"/>
                <a:gd name="connsiteX407" fmla="*/ 1090410 w 1878869"/>
                <a:gd name="connsiteY407" fmla="*/ 368874 h 2359692"/>
                <a:gd name="connsiteX408" fmla="*/ 1066547 w 1878869"/>
                <a:gd name="connsiteY408" fmla="*/ 340462 h 2359692"/>
                <a:gd name="connsiteX409" fmla="*/ 1070019 w 1878869"/>
                <a:gd name="connsiteY409" fmla="*/ 322147 h 2359692"/>
                <a:gd name="connsiteX410" fmla="*/ 1132907 w 1878869"/>
                <a:gd name="connsiteY410" fmla="*/ 303911 h 2359692"/>
                <a:gd name="connsiteX411" fmla="*/ 1147512 w 1878869"/>
                <a:gd name="connsiteY411" fmla="*/ 296528 h 2359692"/>
                <a:gd name="connsiteX412" fmla="*/ 1133506 w 1878869"/>
                <a:gd name="connsiteY412" fmla="*/ 269394 h 2359692"/>
                <a:gd name="connsiteX413" fmla="*/ 1120936 w 1878869"/>
                <a:gd name="connsiteY413" fmla="*/ 265284 h 2359692"/>
                <a:gd name="connsiteX414" fmla="*/ 1111160 w 1878869"/>
                <a:gd name="connsiteY414" fmla="*/ 269155 h 2359692"/>
                <a:gd name="connsiteX415" fmla="*/ 1095837 w 1878869"/>
                <a:gd name="connsiteY415" fmla="*/ 277973 h 2359692"/>
                <a:gd name="connsiteX416" fmla="*/ 1092525 w 1878869"/>
                <a:gd name="connsiteY416" fmla="*/ 278013 h 2359692"/>
                <a:gd name="connsiteX417" fmla="*/ 1074368 w 1878869"/>
                <a:gd name="connsiteY417" fmla="*/ 277295 h 2359692"/>
                <a:gd name="connsiteX418" fmla="*/ 1076883 w 1878869"/>
                <a:gd name="connsiteY418" fmla="*/ 260296 h 2359692"/>
                <a:gd name="connsiteX419" fmla="*/ 1071615 w 1878869"/>
                <a:gd name="connsiteY419" fmla="*/ 251118 h 2359692"/>
                <a:gd name="connsiteX420" fmla="*/ 1037657 w 1878869"/>
                <a:gd name="connsiteY420" fmla="*/ 223664 h 2359692"/>
                <a:gd name="connsiteX421" fmla="*/ 1020418 w 1878869"/>
                <a:gd name="connsiteY421" fmla="*/ 210257 h 2359692"/>
                <a:gd name="connsiteX422" fmla="*/ 926685 w 1878869"/>
                <a:gd name="connsiteY422" fmla="*/ 147967 h 2359692"/>
                <a:gd name="connsiteX423" fmla="*/ 895280 w 1878869"/>
                <a:gd name="connsiteY423" fmla="*/ 152596 h 2359692"/>
                <a:gd name="connsiteX424" fmla="*/ 878202 w 1878869"/>
                <a:gd name="connsiteY424" fmla="*/ 167280 h 2359692"/>
                <a:gd name="connsiteX425" fmla="*/ 839734 w 1878869"/>
                <a:gd name="connsiteY425" fmla="*/ 167121 h 2359692"/>
                <a:gd name="connsiteX426" fmla="*/ 791251 w 1878869"/>
                <a:gd name="connsiteY426" fmla="*/ 159419 h 2359692"/>
                <a:gd name="connsiteX427" fmla="*/ 764835 w 1878869"/>
                <a:gd name="connsiteY427" fmla="*/ 161454 h 2359692"/>
                <a:gd name="connsiteX428" fmla="*/ 747237 w 1878869"/>
                <a:gd name="connsiteY428" fmla="*/ 166921 h 2359692"/>
                <a:gd name="connsiteX429" fmla="*/ 679960 w 1878869"/>
                <a:gd name="connsiteY429" fmla="*/ 183242 h 2359692"/>
                <a:gd name="connsiteX430" fmla="*/ 622817 w 1878869"/>
                <a:gd name="connsiteY430" fmla="*/ 172508 h 2359692"/>
                <a:gd name="connsiteX431" fmla="*/ 607295 w 1878869"/>
                <a:gd name="connsiteY431" fmla="*/ 154630 h 2359692"/>
                <a:gd name="connsiteX432" fmla="*/ 593807 w 1878869"/>
                <a:gd name="connsiteY432" fmla="*/ 143218 h 2359692"/>
                <a:gd name="connsiteX433" fmla="*/ 577287 w 1878869"/>
                <a:gd name="connsiteY433" fmla="*/ 142181 h 2359692"/>
                <a:gd name="connsiteX434" fmla="*/ 541174 w 1878869"/>
                <a:gd name="connsiteY434" fmla="*/ 154750 h 2359692"/>
                <a:gd name="connsiteX435" fmla="*/ 530440 w 1878869"/>
                <a:gd name="connsiteY435" fmla="*/ 159140 h 2359692"/>
                <a:gd name="connsiteX436" fmla="*/ 450912 w 1878869"/>
                <a:gd name="connsiteY436" fmla="*/ 170512 h 2359692"/>
                <a:gd name="connsiteX437" fmla="*/ 441175 w 1878869"/>
                <a:gd name="connsiteY437" fmla="*/ 181925 h 2359692"/>
                <a:gd name="connsiteX438" fmla="*/ 412524 w 1878869"/>
                <a:gd name="connsiteY438" fmla="*/ 213409 h 2359692"/>
                <a:gd name="connsiteX439" fmla="*/ 378527 w 1878869"/>
                <a:gd name="connsiteY439" fmla="*/ 217240 h 2359692"/>
                <a:gd name="connsiteX440" fmla="*/ 366316 w 1878869"/>
                <a:gd name="connsiteY440" fmla="*/ 221709 h 2359692"/>
                <a:gd name="connsiteX441" fmla="*/ 355422 w 1878869"/>
                <a:gd name="connsiteY441" fmla="*/ 250719 h 2359692"/>
                <a:gd name="connsiteX442" fmla="*/ 351432 w 1878869"/>
                <a:gd name="connsiteY442" fmla="*/ 261293 h 2359692"/>
                <a:gd name="connsiteX443" fmla="*/ 315997 w 1878869"/>
                <a:gd name="connsiteY443" fmla="*/ 271509 h 2359692"/>
                <a:gd name="connsiteX444" fmla="*/ 299637 w 1878869"/>
                <a:gd name="connsiteY444" fmla="*/ 273743 h 2359692"/>
                <a:gd name="connsiteX445" fmla="*/ 274378 w 1878869"/>
                <a:gd name="connsiteY445" fmla="*/ 300678 h 2359692"/>
                <a:gd name="connsiteX446" fmla="*/ 254705 w 1878869"/>
                <a:gd name="connsiteY446" fmla="*/ 337270 h 2359692"/>
                <a:gd name="connsiteX447" fmla="*/ 216517 w 1878869"/>
                <a:gd name="connsiteY447" fmla="*/ 375338 h 2359692"/>
                <a:gd name="connsiteX448" fmla="*/ 187786 w 1878869"/>
                <a:gd name="connsiteY448" fmla="*/ 402752 h 2359692"/>
                <a:gd name="connsiteX449" fmla="*/ 140101 w 1878869"/>
                <a:gd name="connsiteY449" fmla="*/ 421667 h 2359692"/>
                <a:gd name="connsiteX450" fmla="*/ 159375 w 1878869"/>
                <a:gd name="connsiteY450" fmla="*/ 391898 h 2359692"/>
                <a:gd name="connsiteX451" fmla="*/ 158537 w 1878869"/>
                <a:gd name="connsiteY451" fmla="*/ 369073 h 2359692"/>
                <a:gd name="connsiteX452" fmla="*/ 145010 w 1878869"/>
                <a:gd name="connsiteY452" fmla="*/ 365522 h 2359692"/>
                <a:gd name="connsiteX453" fmla="*/ 115880 w 1878869"/>
                <a:gd name="connsiteY453" fmla="*/ 350518 h 2359692"/>
                <a:gd name="connsiteX454" fmla="*/ 114643 w 1878869"/>
                <a:gd name="connsiteY454" fmla="*/ 348683 h 2359692"/>
                <a:gd name="connsiteX455" fmla="*/ 119232 w 1878869"/>
                <a:gd name="connsiteY455" fmla="*/ 298125 h 2359692"/>
                <a:gd name="connsiteX456" fmla="*/ 161091 w 1878869"/>
                <a:gd name="connsiteY456" fmla="*/ 274462 h 2359692"/>
                <a:gd name="connsiteX457" fmla="*/ 165042 w 1878869"/>
                <a:gd name="connsiteY457" fmla="*/ 272986 h 2359692"/>
                <a:gd name="connsiteX458" fmla="*/ 183876 w 1878869"/>
                <a:gd name="connsiteY458" fmla="*/ 223185 h 2359692"/>
                <a:gd name="connsiteX459" fmla="*/ 201833 w 1878869"/>
                <a:gd name="connsiteY459" fmla="*/ 188190 h 2359692"/>
                <a:gd name="connsiteX460" fmla="*/ 239542 w 1878869"/>
                <a:gd name="connsiteY460" fmla="*/ 170034 h 2359692"/>
                <a:gd name="connsiteX461" fmla="*/ 247881 w 1878869"/>
                <a:gd name="connsiteY461" fmla="*/ 157304 h 2359692"/>
                <a:gd name="connsiteX462" fmla="*/ 248400 w 1878869"/>
                <a:gd name="connsiteY462" fmla="*/ 140784 h 2359692"/>
                <a:gd name="connsiteX463" fmla="*/ 241656 w 1878869"/>
                <a:gd name="connsiteY463" fmla="*/ 111734 h 2359692"/>
                <a:gd name="connsiteX464" fmla="*/ 215081 w 1878869"/>
                <a:gd name="connsiteY464" fmla="*/ 93379 h 2359692"/>
                <a:gd name="connsiteX465" fmla="*/ 252470 w 1878869"/>
                <a:gd name="connsiteY465" fmla="*/ 79771 h 2359692"/>
                <a:gd name="connsiteX466" fmla="*/ 415717 w 1878869"/>
                <a:gd name="connsiteY466" fmla="*/ 30450 h 2359692"/>
                <a:gd name="connsiteX467" fmla="*/ 562563 w 1878869"/>
                <a:gd name="connsiteY467" fmla="*/ 7226 h 2359692"/>
                <a:gd name="connsiteX468" fmla="*/ 691048 w 1878869"/>
                <a:gd name="connsiteY468" fmla="*/ 24 h 23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</a:cxnLst>
              <a:rect l="l" t="t" r="r" b="b"/>
              <a:pathLst>
                <a:path w="1878869" h="2359692">
                  <a:moveTo>
                    <a:pt x="848114" y="1699384"/>
                  </a:moveTo>
                  <a:cubicBezTo>
                    <a:pt x="855656" y="1697589"/>
                    <a:pt x="861801" y="1700582"/>
                    <a:pt x="868186" y="1703335"/>
                  </a:cubicBezTo>
                  <a:cubicBezTo>
                    <a:pt x="869183" y="1703774"/>
                    <a:pt x="870859" y="1704692"/>
                    <a:pt x="870779" y="1705131"/>
                  </a:cubicBezTo>
                  <a:cubicBezTo>
                    <a:pt x="867946" y="1723287"/>
                    <a:pt x="886302" y="1721132"/>
                    <a:pt x="893804" y="1729272"/>
                  </a:cubicBezTo>
                  <a:cubicBezTo>
                    <a:pt x="894083" y="1729592"/>
                    <a:pt x="894123" y="1729951"/>
                    <a:pt x="894722" y="1731268"/>
                  </a:cubicBezTo>
                  <a:cubicBezTo>
                    <a:pt x="865033" y="1739129"/>
                    <a:pt x="836383" y="1739448"/>
                    <a:pt x="808170" y="1726639"/>
                  </a:cubicBezTo>
                  <a:cubicBezTo>
                    <a:pt x="802424" y="1724045"/>
                    <a:pt x="800828" y="1721132"/>
                    <a:pt x="800988" y="1715067"/>
                  </a:cubicBezTo>
                  <a:cubicBezTo>
                    <a:pt x="801227" y="1708123"/>
                    <a:pt x="805337" y="1707924"/>
                    <a:pt x="810286" y="1707046"/>
                  </a:cubicBezTo>
                  <a:cubicBezTo>
                    <a:pt x="822935" y="1704771"/>
                    <a:pt x="835584" y="1702337"/>
                    <a:pt x="848114" y="1699384"/>
                  </a:cubicBezTo>
                  <a:close/>
                  <a:moveTo>
                    <a:pt x="626249" y="1653335"/>
                  </a:moveTo>
                  <a:cubicBezTo>
                    <a:pt x="654102" y="1660039"/>
                    <a:pt x="681515" y="1668059"/>
                    <a:pt x="708890" y="1676319"/>
                  </a:cubicBezTo>
                  <a:cubicBezTo>
                    <a:pt x="717908" y="1679033"/>
                    <a:pt x="727764" y="1679951"/>
                    <a:pt x="737262" y="1679911"/>
                  </a:cubicBezTo>
                  <a:cubicBezTo>
                    <a:pt x="753183" y="1679831"/>
                    <a:pt x="765912" y="1688171"/>
                    <a:pt x="779679" y="1693838"/>
                  </a:cubicBezTo>
                  <a:cubicBezTo>
                    <a:pt x="782233" y="1694875"/>
                    <a:pt x="784787" y="1696790"/>
                    <a:pt x="782752" y="1699623"/>
                  </a:cubicBezTo>
                  <a:cubicBezTo>
                    <a:pt x="779719" y="1703853"/>
                    <a:pt x="779839" y="1710877"/>
                    <a:pt x="772935" y="1711874"/>
                  </a:cubicBezTo>
                  <a:cubicBezTo>
                    <a:pt x="762401" y="1713430"/>
                    <a:pt x="751826" y="1714707"/>
                    <a:pt x="741252" y="1716264"/>
                  </a:cubicBezTo>
                  <a:cubicBezTo>
                    <a:pt x="737062" y="1716862"/>
                    <a:pt x="734428" y="1714348"/>
                    <a:pt x="731356" y="1712393"/>
                  </a:cubicBezTo>
                  <a:cubicBezTo>
                    <a:pt x="716551" y="1702936"/>
                    <a:pt x="702625" y="1692401"/>
                    <a:pt x="687022" y="1683821"/>
                  </a:cubicBezTo>
                  <a:cubicBezTo>
                    <a:pt x="659728" y="1668818"/>
                    <a:pt x="630040" y="1665585"/>
                    <a:pt x="598077" y="1660318"/>
                  </a:cubicBezTo>
                  <a:cubicBezTo>
                    <a:pt x="608132" y="1654372"/>
                    <a:pt x="615555" y="1650781"/>
                    <a:pt x="626249" y="1653335"/>
                  </a:cubicBezTo>
                  <a:close/>
                  <a:moveTo>
                    <a:pt x="976644" y="1025170"/>
                  </a:moveTo>
                  <a:cubicBezTo>
                    <a:pt x="999469" y="1046718"/>
                    <a:pt x="1024568" y="1065273"/>
                    <a:pt x="1048151" y="1085664"/>
                  </a:cubicBezTo>
                  <a:cubicBezTo>
                    <a:pt x="1049269" y="1086622"/>
                    <a:pt x="1050705" y="1087420"/>
                    <a:pt x="1051384" y="1088657"/>
                  </a:cubicBezTo>
                  <a:cubicBezTo>
                    <a:pt x="1054257" y="1094004"/>
                    <a:pt x="1060202" y="1099591"/>
                    <a:pt x="1057848" y="1105177"/>
                  </a:cubicBezTo>
                  <a:cubicBezTo>
                    <a:pt x="1056053" y="1109447"/>
                    <a:pt x="1048471" y="1106095"/>
                    <a:pt x="1043562" y="1107013"/>
                  </a:cubicBezTo>
                  <a:cubicBezTo>
                    <a:pt x="1021336" y="1111163"/>
                    <a:pt x="1004856" y="1103501"/>
                    <a:pt x="992526" y="1084387"/>
                  </a:cubicBezTo>
                  <a:cubicBezTo>
                    <a:pt x="987218" y="1076207"/>
                    <a:pt x="979916" y="1069543"/>
                    <a:pt x="976085" y="1059966"/>
                  </a:cubicBezTo>
                  <a:cubicBezTo>
                    <a:pt x="970139" y="1045242"/>
                    <a:pt x="969581" y="1041052"/>
                    <a:pt x="976644" y="1025170"/>
                  </a:cubicBezTo>
                  <a:close/>
                  <a:moveTo>
                    <a:pt x="656018" y="705342"/>
                  </a:moveTo>
                  <a:cubicBezTo>
                    <a:pt x="657854" y="704185"/>
                    <a:pt x="659171" y="704903"/>
                    <a:pt x="660168" y="706579"/>
                  </a:cubicBezTo>
                  <a:cubicBezTo>
                    <a:pt x="659450" y="707218"/>
                    <a:pt x="658771" y="707816"/>
                    <a:pt x="658053" y="708455"/>
                  </a:cubicBezTo>
                  <a:cubicBezTo>
                    <a:pt x="657375" y="707417"/>
                    <a:pt x="656696" y="706380"/>
                    <a:pt x="656018" y="705342"/>
                  </a:cubicBezTo>
                  <a:close/>
                  <a:moveTo>
                    <a:pt x="637621" y="632677"/>
                  </a:moveTo>
                  <a:cubicBezTo>
                    <a:pt x="670861" y="638903"/>
                    <a:pt x="697717" y="659293"/>
                    <a:pt x="727724" y="672581"/>
                  </a:cubicBezTo>
                  <a:cubicBezTo>
                    <a:pt x="743207" y="679444"/>
                    <a:pt x="753422" y="689740"/>
                    <a:pt x="758091" y="705821"/>
                  </a:cubicBezTo>
                  <a:cubicBezTo>
                    <a:pt x="762680" y="721663"/>
                    <a:pt x="773933" y="731958"/>
                    <a:pt x="788897" y="736387"/>
                  </a:cubicBezTo>
                  <a:cubicBezTo>
                    <a:pt x="811682" y="743131"/>
                    <a:pt x="823015" y="760010"/>
                    <a:pt x="832711" y="779443"/>
                  </a:cubicBezTo>
                  <a:cubicBezTo>
                    <a:pt x="834667" y="783354"/>
                    <a:pt x="833909" y="785548"/>
                    <a:pt x="831155" y="787943"/>
                  </a:cubicBezTo>
                  <a:cubicBezTo>
                    <a:pt x="819503" y="798118"/>
                    <a:pt x="813957" y="811327"/>
                    <a:pt x="812440" y="826370"/>
                  </a:cubicBezTo>
                  <a:cubicBezTo>
                    <a:pt x="811922" y="831558"/>
                    <a:pt x="809248" y="834071"/>
                    <a:pt x="804260" y="835229"/>
                  </a:cubicBezTo>
                  <a:cubicBezTo>
                    <a:pt x="793366" y="837743"/>
                    <a:pt x="783430" y="838461"/>
                    <a:pt x="772297" y="833314"/>
                  </a:cubicBezTo>
                  <a:cubicBezTo>
                    <a:pt x="747676" y="821981"/>
                    <a:pt x="721539" y="814758"/>
                    <a:pt x="691492" y="811286"/>
                  </a:cubicBezTo>
                  <a:cubicBezTo>
                    <a:pt x="695322" y="808294"/>
                    <a:pt x="696559" y="806897"/>
                    <a:pt x="698116" y="806179"/>
                  </a:cubicBezTo>
                  <a:cubicBezTo>
                    <a:pt x="723295" y="794846"/>
                    <a:pt x="728881" y="773777"/>
                    <a:pt x="727565" y="748718"/>
                  </a:cubicBezTo>
                  <a:cubicBezTo>
                    <a:pt x="727046" y="738821"/>
                    <a:pt x="711124" y="716236"/>
                    <a:pt x="701388" y="713363"/>
                  </a:cubicBezTo>
                  <a:cubicBezTo>
                    <a:pt x="682074" y="707737"/>
                    <a:pt x="662641" y="702589"/>
                    <a:pt x="644285" y="693890"/>
                  </a:cubicBezTo>
                  <a:cubicBezTo>
                    <a:pt x="626409" y="685430"/>
                    <a:pt x="619585" y="667314"/>
                    <a:pt x="607175" y="654145"/>
                  </a:cubicBezTo>
                  <a:cubicBezTo>
                    <a:pt x="606576" y="653507"/>
                    <a:pt x="606616" y="651991"/>
                    <a:pt x="606855" y="650993"/>
                  </a:cubicBezTo>
                  <a:cubicBezTo>
                    <a:pt x="608771" y="643252"/>
                    <a:pt x="629601" y="631161"/>
                    <a:pt x="637621" y="632677"/>
                  </a:cubicBezTo>
                  <a:close/>
                  <a:moveTo>
                    <a:pt x="1144399" y="569070"/>
                  </a:moveTo>
                  <a:cubicBezTo>
                    <a:pt x="1154216" y="568073"/>
                    <a:pt x="1161998" y="578408"/>
                    <a:pt x="1169739" y="584792"/>
                  </a:cubicBezTo>
                  <a:cubicBezTo>
                    <a:pt x="1174966" y="589062"/>
                    <a:pt x="1169140" y="594808"/>
                    <a:pt x="1168422" y="599916"/>
                  </a:cubicBezTo>
                  <a:cubicBezTo>
                    <a:pt x="1164870" y="624616"/>
                    <a:pt x="1151463" y="643770"/>
                    <a:pt x="1134344" y="661008"/>
                  </a:cubicBezTo>
                  <a:cubicBezTo>
                    <a:pt x="1129955" y="665438"/>
                    <a:pt x="1127121" y="666435"/>
                    <a:pt x="1120537" y="664320"/>
                  </a:cubicBezTo>
                  <a:cubicBezTo>
                    <a:pt x="1091567" y="655103"/>
                    <a:pt x="1090490" y="630921"/>
                    <a:pt x="1087936" y="606660"/>
                  </a:cubicBezTo>
                  <a:cubicBezTo>
                    <a:pt x="1086460" y="601392"/>
                    <a:pt x="1089333" y="599158"/>
                    <a:pt x="1094600" y="598240"/>
                  </a:cubicBezTo>
                  <a:cubicBezTo>
                    <a:pt x="1101862" y="596963"/>
                    <a:pt x="1107249" y="592933"/>
                    <a:pt x="1110681" y="586309"/>
                  </a:cubicBezTo>
                  <a:cubicBezTo>
                    <a:pt x="1117784" y="572701"/>
                    <a:pt x="1131990" y="570307"/>
                    <a:pt x="1144399" y="569070"/>
                  </a:cubicBezTo>
                  <a:close/>
                  <a:moveTo>
                    <a:pt x="2514" y="557698"/>
                  </a:moveTo>
                  <a:cubicBezTo>
                    <a:pt x="2075" y="558217"/>
                    <a:pt x="1596" y="558736"/>
                    <a:pt x="1117" y="559295"/>
                  </a:cubicBezTo>
                  <a:cubicBezTo>
                    <a:pt x="758" y="558815"/>
                    <a:pt x="359" y="558337"/>
                    <a:pt x="0" y="557858"/>
                  </a:cubicBezTo>
                  <a:cubicBezTo>
                    <a:pt x="838" y="557818"/>
                    <a:pt x="1676" y="557778"/>
                    <a:pt x="2514" y="557698"/>
                  </a:cubicBezTo>
                  <a:close/>
                  <a:moveTo>
                    <a:pt x="1302583" y="552430"/>
                  </a:moveTo>
                  <a:cubicBezTo>
                    <a:pt x="1305531" y="551034"/>
                    <a:pt x="1308564" y="550854"/>
                    <a:pt x="1311637" y="554585"/>
                  </a:cubicBezTo>
                  <a:cubicBezTo>
                    <a:pt x="1333464" y="581081"/>
                    <a:pt x="1365826" y="588424"/>
                    <a:pt x="1394916" y="601791"/>
                  </a:cubicBezTo>
                  <a:cubicBezTo>
                    <a:pt x="1405570" y="606700"/>
                    <a:pt x="1416863" y="610131"/>
                    <a:pt x="1426799" y="616715"/>
                  </a:cubicBezTo>
                  <a:cubicBezTo>
                    <a:pt x="1437613" y="623898"/>
                    <a:pt x="1441443" y="632558"/>
                    <a:pt x="1438051" y="645526"/>
                  </a:cubicBezTo>
                  <a:cubicBezTo>
                    <a:pt x="1436735" y="650554"/>
                    <a:pt x="1435538" y="655542"/>
                    <a:pt x="1436136" y="660729"/>
                  </a:cubicBezTo>
                  <a:cubicBezTo>
                    <a:pt x="1437094" y="669309"/>
                    <a:pt x="1433901" y="670625"/>
                    <a:pt x="1425961" y="668231"/>
                  </a:cubicBezTo>
                  <a:cubicBezTo>
                    <a:pt x="1405011" y="661926"/>
                    <a:pt x="1387055" y="649197"/>
                    <a:pt x="1366663" y="641735"/>
                  </a:cubicBezTo>
                  <a:cubicBezTo>
                    <a:pt x="1365985" y="641496"/>
                    <a:pt x="1365347" y="640937"/>
                    <a:pt x="1364669" y="640817"/>
                  </a:cubicBezTo>
                  <a:cubicBezTo>
                    <a:pt x="1359641" y="640019"/>
                    <a:pt x="1353136" y="632956"/>
                    <a:pt x="1350263" y="638702"/>
                  </a:cubicBezTo>
                  <a:cubicBezTo>
                    <a:pt x="1347670" y="643930"/>
                    <a:pt x="1349385" y="652429"/>
                    <a:pt x="1355411" y="657657"/>
                  </a:cubicBezTo>
                  <a:cubicBezTo>
                    <a:pt x="1361795" y="663203"/>
                    <a:pt x="1367821" y="669189"/>
                    <a:pt x="1374525" y="674336"/>
                  </a:cubicBezTo>
                  <a:cubicBezTo>
                    <a:pt x="1381428" y="679684"/>
                    <a:pt x="1383942" y="687026"/>
                    <a:pt x="1386935" y="695326"/>
                  </a:cubicBezTo>
                  <a:cubicBezTo>
                    <a:pt x="1377038" y="695605"/>
                    <a:pt x="1369617" y="693490"/>
                    <a:pt x="1361636" y="688223"/>
                  </a:cubicBezTo>
                  <a:cubicBezTo>
                    <a:pt x="1342881" y="675813"/>
                    <a:pt x="1332746" y="658974"/>
                    <a:pt x="1328915" y="637346"/>
                  </a:cubicBezTo>
                  <a:cubicBezTo>
                    <a:pt x="1325683" y="618910"/>
                    <a:pt x="1317542" y="602590"/>
                    <a:pt x="1306130" y="587785"/>
                  </a:cubicBezTo>
                  <a:cubicBezTo>
                    <a:pt x="1301182" y="581361"/>
                    <a:pt x="1296832" y="574497"/>
                    <a:pt x="1294438" y="566676"/>
                  </a:cubicBezTo>
                  <a:cubicBezTo>
                    <a:pt x="1293520" y="563763"/>
                    <a:pt x="1288213" y="560012"/>
                    <a:pt x="1294039" y="557578"/>
                  </a:cubicBezTo>
                  <a:cubicBezTo>
                    <a:pt x="1296772" y="556441"/>
                    <a:pt x="1299635" y="553827"/>
                    <a:pt x="1302583" y="552430"/>
                  </a:cubicBezTo>
                  <a:close/>
                  <a:moveTo>
                    <a:pt x="1665263" y="505903"/>
                  </a:moveTo>
                  <a:cubicBezTo>
                    <a:pt x="1675319" y="520548"/>
                    <a:pt x="1684896" y="534195"/>
                    <a:pt x="1694114" y="548041"/>
                  </a:cubicBezTo>
                  <a:cubicBezTo>
                    <a:pt x="1736252" y="611289"/>
                    <a:pt x="1769492" y="679205"/>
                    <a:pt x="1797983" y="749396"/>
                  </a:cubicBezTo>
                  <a:cubicBezTo>
                    <a:pt x="1817017" y="796322"/>
                    <a:pt x="1831941" y="844726"/>
                    <a:pt x="1844112" y="893927"/>
                  </a:cubicBezTo>
                  <a:cubicBezTo>
                    <a:pt x="1872564" y="1008929"/>
                    <a:pt x="1883298" y="1125648"/>
                    <a:pt x="1877232" y="1243883"/>
                  </a:cubicBezTo>
                  <a:cubicBezTo>
                    <a:pt x="1876275" y="1262597"/>
                    <a:pt x="1873880" y="1281232"/>
                    <a:pt x="1872803" y="1299947"/>
                  </a:cubicBezTo>
                  <a:cubicBezTo>
                    <a:pt x="1872444" y="1306611"/>
                    <a:pt x="1869650" y="1310083"/>
                    <a:pt x="1863705" y="1311839"/>
                  </a:cubicBezTo>
                  <a:cubicBezTo>
                    <a:pt x="1851773" y="1315270"/>
                    <a:pt x="1843912" y="1322852"/>
                    <a:pt x="1837727" y="1333706"/>
                  </a:cubicBezTo>
                  <a:cubicBezTo>
                    <a:pt x="1828270" y="1350266"/>
                    <a:pt x="1817097" y="1365869"/>
                    <a:pt x="1807082" y="1382109"/>
                  </a:cubicBezTo>
                  <a:cubicBezTo>
                    <a:pt x="1803889" y="1387297"/>
                    <a:pt x="1800457" y="1389132"/>
                    <a:pt x="1794472" y="1387616"/>
                  </a:cubicBezTo>
                  <a:cubicBezTo>
                    <a:pt x="1783817" y="1384862"/>
                    <a:pt x="1773044" y="1382548"/>
                    <a:pt x="1762269" y="1380234"/>
                  </a:cubicBezTo>
                  <a:cubicBezTo>
                    <a:pt x="1759237" y="1379595"/>
                    <a:pt x="1756842" y="1378238"/>
                    <a:pt x="1754808" y="1375964"/>
                  </a:cubicBezTo>
                  <a:cubicBezTo>
                    <a:pt x="1736492" y="1355573"/>
                    <a:pt x="1716979" y="1336659"/>
                    <a:pt x="1705446" y="1310522"/>
                  </a:cubicBezTo>
                  <a:cubicBezTo>
                    <a:pt x="1691002" y="1277801"/>
                    <a:pt x="1677673" y="1244840"/>
                    <a:pt x="1668974" y="1210204"/>
                  </a:cubicBezTo>
                  <a:cubicBezTo>
                    <a:pt x="1663069" y="1186740"/>
                    <a:pt x="1659797" y="1162519"/>
                    <a:pt x="1658879" y="1138537"/>
                  </a:cubicBezTo>
                  <a:cubicBezTo>
                    <a:pt x="1657442" y="1099990"/>
                    <a:pt x="1656804" y="1061243"/>
                    <a:pt x="1660475" y="1022736"/>
                  </a:cubicBezTo>
                  <a:cubicBezTo>
                    <a:pt x="1661752" y="1009209"/>
                    <a:pt x="1655567" y="998355"/>
                    <a:pt x="1650459" y="987262"/>
                  </a:cubicBezTo>
                  <a:cubicBezTo>
                    <a:pt x="1640124" y="964876"/>
                    <a:pt x="1631066" y="941971"/>
                    <a:pt x="1624482" y="918348"/>
                  </a:cubicBezTo>
                  <a:cubicBezTo>
                    <a:pt x="1620931" y="905619"/>
                    <a:pt x="1626317" y="892011"/>
                    <a:pt x="1632981" y="881836"/>
                  </a:cubicBezTo>
                  <a:cubicBezTo>
                    <a:pt x="1643795" y="865196"/>
                    <a:pt x="1646588" y="848556"/>
                    <a:pt x="1643077" y="829721"/>
                  </a:cubicBezTo>
                  <a:cubicBezTo>
                    <a:pt x="1641680" y="822180"/>
                    <a:pt x="1642199" y="814359"/>
                    <a:pt x="1645272" y="806937"/>
                  </a:cubicBezTo>
                  <a:cubicBezTo>
                    <a:pt x="1650260" y="794846"/>
                    <a:pt x="1648305" y="782236"/>
                    <a:pt x="1647387" y="769906"/>
                  </a:cubicBezTo>
                  <a:cubicBezTo>
                    <a:pt x="1645551" y="745605"/>
                    <a:pt x="1647227" y="721463"/>
                    <a:pt x="1649222" y="697242"/>
                  </a:cubicBezTo>
                  <a:cubicBezTo>
                    <a:pt x="1649701" y="691416"/>
                    <a:pt x="1650858" y="689141"/>
                    <a:pt x="1657522" y="689062"/>
                  </a:cubicBezTo>
                  <a:cubicBezTo>
                    <a:pt x="1666820" y="688981"/>
                    <a:pt x="1675479" y="690937"/>
                    <a:pt x="1683819" y="694169"/>
                  </a:cubicBezTo>
                  <a:cubicBezTo>
                    <a:pt x="1689765" y="696484"/>
                    <a:pt x="1691640" y="693970"/>
                    <a:pt x="1691480" y="689261"/>
                  </a:cubicBezTo>
                  <a:cubicBezTo>
                    <a:pt x="1691002" y="673499"/>
                    <a:pt x="1692398" y="657138"/>
                    <a:pt x="1688368" y="642254"/>
                  </a:cubicBezTo>
                  <a:cubicBezTo>
                    <a:pt x="1685534" y="631800"/>
                    <a:pt x="1675240" y="623340"/>
                    <a:pt x="1668017" y="614162"/>
                  </a:cubicBezTo>
                  <a:cubicBezTo>
                    <a:pt x="1661073" y="605503"/>
                    <a:pt x="1655168" y="596325"/>
                    <a:pt x="1649821" y="586669"/>
                  </a:cubicBezTo>
                  <a:cubicBezTo>
                    <a:pt x="1664266" y="583237"/>
                    <a:pt x="1673484" y="567914"/>
                    <a:pt x="1669653" y="553708"/>
                  </a:cubicBezTo>
                  <a:cubicBezTo>
                    <a:pt x="1665583" y="538585"/>
                    <a:pt x="1659637" y="523740"/>
                    <a:pt x="1665263" y="505903"/>
                  </a:cubicBezTo>
                  <a:close/>
                  <a:moveTo>
                    <a:pt x="252470" y="456128"/>
                  </a:moveTo>
                  <a:cubicBezTo>
                    <a:pt x="262456" y="456642"/>
                    <a:pt x="272422" y="459415"/>
                    <a:pt x="282119" y="464403"/>
                  </a:cubicBezTo>
                  <a:cubicBezTo>
                    <a:pt x="285631" y="466198"/>
                    <a:pt x="285989" y="469351"/>
                    <a:pt x="286748" y="472583"/>
                  </a:cubicBezTo>
                  <a:cubicBezTo>
                    <a:pt x="291297" y="492256"/>
                    <a:pt x="297003" y="511769"/>
                    <a:pt x="295048" y="532359"/>
                  </a:cubicBezTo>
                  <a:cubicBezTo>
                    <a:pt x="294409" y="538943"/>
                    <a:pt x="295925" y="544649"/>
                    <a:pt x="300555" y="549558"/>
                  </a:cubicBezTo>
                  <a:cubicBezTo>
                    <a:pt x="310929" y="560651"/>
                    <a:pt x="316157" y="575296"/>
                    <a:pt x="327888" y="585989"/>
                  </a:cubicBezTo>
                  <a:cubicBezTo>
                    <a:pt x="343052" y="599836"/>
                    <a:pt x="358894" y="612885"/>
                    <a:pt x="374695" y="625854"/>
                  </a:cubicBezTo>
                  <a:cubicBezTo>
                    <a:pt x="402987" y="649117"/>
                    <a:pt x="432636" y="670745"/>
                    <a:pt x="461367" y="693530"/>
                  </a:cubicBezTo>
                  <a:cubicBezTo>
                    <a:pt x="468988" y="699556"/>
                    <a:pt x="470904" y="697401"/>
                    <a:pt x="471742" y="689101"/>
                  </a:cubicBezTo>
                  <a:cubicBezTo>
                    <a:pt x="472380" y="682557"/>
                    <a:pt x="473497" y="676013"/>
                    <a:pt x="474973" y="669628"/>
                  </a:cubicBezTo>
                  <a:cubicBezTo>
                    <a:pt x="475811" y="665996"/>
                    <a:pt x="474295" y="663962"/>
                    <a:pt x="471941" y="662086"/>
                  </a:cubicBezTo>
                  <a:cubicBezTo>
                    <a:pt x="467950" y="658814"/>
                    <a:pt x="464160" y="655143"/>
                    <a:pt x="459730" y="652669"/>
                  </a:cubicBezTo>
                  <a:cubicBezTo>
                    <a:pt x="446682" y="645327"/>
                    <a:pt x="440856" y="634154"/>
                    <a:pt x="440218" y="619509"/>
                  </a:cubicBezTo>
                  <a:cubicBezTo>
                    <a:pt x="439738" y="608655"/>
                    <a:pt x="430002" y="604505"/>
                    <a:pt x="423139" y="599158"/>
                  </a:cubicBezTo>
                  <a:cubicBezTo>
                    <a:pt x="414878" y="592694"/>
                    <a:pt x="416595" y="589781"/>
                    <a:pt x="422979" y="582718"/>
                  </a:cubicBezTo>
                  <a:cubicBezTo>
                    <a:pt x="434631" y="569829"/>
                    <a:pt x="449675" y="574857"/>
                    <a:pt x="463162" y="572223"/>
                  </a:cubicBezTo>
                  <a:cubicBezTo>
                    <a:pt x="466833" y="571505"/>
                    <a:pt x="468430" y="575695"/>
                    <a:pt x="470066" y="578527"/>
                  </a:cubicBezTo>
                  <a:cubicBezTo>
                    <a:pt x="479123" y="594369"/>
                    <a:pt x="489459" y="608815"/>
                    <a:pt x="507934" y="614880"/>
                  </a:cubicBezTo>
                  <a:cubicBezTo>
                    <a:pt x="511685" y="616117"/>
                    <a:pt x="512842" y="619509"/>
                    <a:pt x="514399" y="623060"/>
                  </a:cubicBezTo>
                  <a:cubicBezTo>
                    <a:pt x="522938" y="642573"/>
                    <a:pt x="526849" y="662884"/>
                    <a:pt x="524375" y="683914"/>
                  </a:cubicBezTo>
                  <a:cubicBezTo>
                    <a:pt x="522818" y="697082"/>
                    <a:pt x="529961" y="703307"/>
                    <a:pt x="539498" y="709053"/>
                  </a:cubicBezTo>
                  <a:cubicBezTo>
                    <a:pt x="542092" y="710609"/>
                    <a:pt x="544167" y="711128"/>
                    <a:pt x="546362" y="708973"/>
                  </a:cubicBezTo>
                  <a:cubicBezTo>
                    <a:pt x="554183" y="701192"/>
                    <a:pt x="565396" y="696164"/>
                    <a:pt x="565675" y="682517"/>
                  </a:cubicBezTo>
                  <a:cubicBezTo>
                    <a:pt x="565795" y="676013"/>
                    <a:pt x="568588" y="669548"/>
                    <a:pt x="569107" y="663004"/>
                  </a:cubicBezTo>
                  <a:cubicBezTo>
                    <a:pt x="569745" y="655183"/>
                    <a:pt x="573775" y="653906"/>
                    <a:pt x="580719" y="653786"/>
                  </a:cubicBezTo>
                  <a:cubicBezTo>
                    <a:pt x="589178" y="653627"/>
                    <a:pt x="588380" y="659652"/>
                    <a:pt x="588420" y="664201"/>
                  </a:cubicBezTo>
                  <a:cubicBezTo>
                    <a:pt x="588580" y="677928"/>
                    <a:pt x="591492" y="691216"/>
                    <a:pt x="593967" y="704584"/>
                  </a:cubicBezTo>
                  <a:cubicBezTo>
                    <a:pt x="594845" y="709292"/>
                    <a:pt x="596800" y="711766"/>
                    <a:pt x="601828" y="713602"/>
                  </a:cubicBezTo>
                  <a:cubicBezTo>
                    <a:pt x="617270" y="719308"/>
                    <a:pt x="632274" y="723737"/>
                    <a:pt x="647836" y="714200"/>
                  </a:cubicBezTo>
                  <a:cubicBezTo>
                    <a:pt x="654740" y="709971"/>
                    <a:pt x="658371" y="715078"/>
                    <a:pt x="662322" y="719548"/>
                  </a:cubicBezTo>
                  <a:cubicBezTo>
                    <a:pt x="673654" y="732317"/>
                    <a:pt x="673335" y="732037"/>
                    <a:pt x="663679" y="745644"/>
                  </a:cubicBezTo>
                  <a:cubicBezTo>
                    <a:pt x="653343" y="760249"/>
                    <a:pt x="637262" y="767671"/>
                    <a:pt x="624054" y="778645"/>
                  </a:cubicBezTo>
                  <a:cubicBezTo>
                    <a:pt x="593568" y="803983"/>
                    <a:pt x="566393" y="832036"/>
                    <a:pt x="546960" y="866952"/>
                  </a:cubicBezTo>
                  <a:cubicBezTo>
                    <a:pt x="545085" y="870344"/>
                    <a:pt x="544845" y="873895"/>
                    <a:pt x="544566" y="877566"/>
                  </a:cubicBezTo>
                  <a:cubicBezTo>
                    <a:pt x="543488" y="890774"/>
                    <a:pt x="542411" y="903982"/>
                    <a:pt x="541054" y="917150"/>
                  </a:cubicBezTo>
                  <a:cubicBezTo>
                    <a:pt x="539857" y="929002"/>
                    <a:pt x="556298" y="951189"/>
                    <a:pt x="567790" y="954341"/>
                  </a:cubicBezTo>
                  <a:cubicBezTo>
                    <a:pt x="586504" y="959449"/>
                    <a:pt x="605658" y="962561"/>
                    <a:pt x="623735" y="970701"/>
                  </a:cubicBezTo>
                  <a:cubicBezTo>
                    <a:pt x="633671" y="975170"/>
                    <a:pt x="637342" y="981156"/>
                    <a:pt x="637222" y="990414"/>
                  </a:cubicBezTo>
                  <a:cubicBezTo>
                    <a:pt x="636704" y="1024452"/>
                    <a:pt x="660127" y="1043526"/>
                    <a:pt x="682353" y="1063278"/>
                  </a:cubicBezTo>
                  <a:cubicBezTo>
                    <a:pt x="687621" y="1067947"/>
                    <a:pt x="687940" y="1063079"/>
                    <a:pt x="688578" y="1059168"/>
                  </a:cubicBezTo>
                  <a:cubicBezTo>
                    <a:pt x="692449" y="1035984"/>
                    <a:pt x="697197" y="1012879"/>
                    <a:pt x="700031" y="989536"/>
                  </a:cubicBezTo>
                  <a:cubicBezTo>
                    <a:pt x="701268" y="979361"/>
                    <a:pt x="705777" y="971459"/>
                    <a:pt x="711084" y="963678"/>
                  </a:cubicBezTo>
                  <a:cubicBezTo>
                    <a:pt x="714316" y="958890"/>
                    <a:pt x="715194" y="955339"/>
                    <a:pt x="710445" y="951428"/>
                  </a:cubicBezTo>
                  <a:cubicBezTo>
                    <a:pt x="699233" y="942210"/>
                    <a:pt x="696559" y="930040"/>
                    <a:pt x="696719" y="916033"/>
                  </a:cubicBezTo>
                  <a:cubicBezTo>
                    <a:pt x="696919" y="898037"/>
                    <a:pt x="695362" y="880000"/>
                    <a:pt x="694923" y="862003"/>
                  </a:cubicBezTo>
                  <a:cubicBezTo>
                    <a:pt x="694604" y="848835"/>
                    <a:pt x="708251" y="839139"/>
                    <a:pt x="720462" y="844087"/>
                  </a:cubicBezTo>
                  <a:cubicBezTo>
                    <a:pt x="738458" y="851429"/>
                    <a:pt x="756335" y="859090"/>
                    <a:pt x="774012" y="867191"/>
                  </a:cubicBezTo>
                  <a:cubicBezTo>
                    <a:pt x="783430" y="871501"/>
                    <a:pt x="787340" y="881476"/>
                    <a:pt x="793525" y="889019"/>
                  </a:cubicBezTo>
                  <a:cubicBezTo>
                    <a:pt x="797955" y="894406"/>
                    <a:pt x="802344" y="897917"/>
                    <a:pt x="809686" y="898835"/>
                  </a:cubicBezTo>
                  <a:cubicBezTo>
                    <a:pt x="820940" y="900231"/>
                    <a:pt x="831993" y="903064"/>
                    <a:pt x="843485" y="903264"/>
                  </a:cubicBezTo>
                  <a:cubicBezTo>
                    <a:pt x="853541" y="903463"/>
                    <a:pt x="862120" y="907015"/>
                    <a:pt x="870500" y="913480"/>
                  </a:cubicBezTo>
                  <a:cubicBezTo>
                    <a:pt x="899949" y="936105"/>
                    <a:pt x="930196" y="957533"/>
                    <a:pt x="952502" y="988179"/>
                  </a:cubicBezTo>
                  <a:cubicBezTo>
                    <a:pt x="960563" y="999273"/>
                    <a:pt x="962718" y="1012361"/>
                    <a:pt x="968025" y="1024292"/>
                  </a:cubicBezTo>
                  <a:cubicBezTo>
                    <a:pt x="970299" y="1029400"/>
                    <a:pt x="957490" y="1049910"/>
                    <a:pt x="951863" y="1052424"/>
                  </a:cubicBezTo>
                  <a:cubicBezTo>
                    <a:pt x="936780" y="1059168"/>
                    <a:pt x="921537" y="1064276"/>
                    <a:pt x="904817" y="1066670"/>
                  </a:cubicBezTo>
                  <a:cubicBezTo>
                    <a:pt x="885504" y="1069423"/>
                    <a:pt x="869023" y="1081075"/>
                    <a:pt x="853142" y="1092129"/>
                  </a:cubicBezTo>
                  <a:cubicBezTo>
                    <a:pt x="845720" y="1097276"/>
                    <a:pt x="840413" y="1105377"/>
                    <a:pt x="833709" y="1111641"/>
                  </a:cubicBezTo>
                  <a:cubicBezTo>
                    <a:pt x="828242" y="1116789"/>
                    <a:pt x="829040" y="1122495"/>
                    <a:pt x="832112" y="1127643"/>
                  </a:cubicBezTo>
                  <a:cubicBezTo>
                    <a:pt x="836063" y="1134187"/>
                    <a:pt x="840572" y="1128082"/>
                    <a:pt x="844323" y="1126605"/>
                  </a:cubicBezTo>
                  <a:cubicBezTo>
                    <a:pt x="854977" y="1122455"/>
                    <a:pt x="865592" y="1117388"/>
                    <a:pt x="873014" y="1108609"/>
                  </a:cubicBezTo>
                  <a:cubicBezTo>
                    <a:pt x="881393" y="1098792"/>
                    <a:pt x="890372" y="1102105"/>
                    <a:pt x="899909" y="1104698"/>
                  </a:cubicBezTo>
                  <a:cubicBezTo>
                    <a:pt x="907012" y="1106614"/>
                    <a:pt x="905176" y="1112719"/>
                    <a:pt x="905735" y="1117428"/>
                  </a:cubicBezTo>
                  <a:cubicBezTo>
                    <a:pt x="907531" y="1132352"/>
                    <a:pt x="914235" y="1137739"/>
                    <a:pt x="929438" y="1135903"/>
                  </a:cubicBezTo>
                  <a:cubicBezTo>
                    <a:pt x="934546" y="1135304"/>
                    <a:pt x="939693" y="1134905"/>
                    <a:pt x="944761" y="1134027"/>
                  </a:cubicBezTo>
                  <a:cubicBezTo>
                    <a:pt x="959445" y="1131434"/>
                    <a:pt x="962159" y="1133429"/>
                    <a:pt x="965910" y="1147914"/>
                  </a:cubicBezTo>
                  <a:cubicBezTo>
                    <a:pt x="967027" y="1152303"/>
                    <a:pt x="964513" y="1152982"/>
                    <a:pt x="962079" y="1154378"/>
                  </a:cubicBezTo>
                  <a:cubicBezTo>
                    <a:pt x="949948" y="1161322"/>
                    <a:pt x="937977" y="1168504"/>
                    <a:pt x="925607" y="1175009"/>
                  </a:cubicBezTo>
                  <a:cubicBezTo>
                    <a:pt x="915072" y="1180515"/>
                    <a:pt x="905016" y="1186421"/>
                    <a:pt x="898273" y="1196597"/>
                  </a:cubicBezTo>
                  <a:cubicBezTo>
                    <a:pt x="894562" y="1202223"/>
                    <a:pt x="890851" y="1201385"/>
                    <a:pt x="885424" y="1198472"/>
                  </a:cubicBezTo>
                  <a:cubicBezTo>
                    <a:pt x="870061" y="1190172"/>
                    <a:pt x="854419" y="1195120"/>
                    <a:pt x="844722" y="1210284"/>
                  </a:cubicBezTo>
                  <a:cubicBezTo>
                    <a:pt x="835425" y="1224809"/>
                    <a:pt x="825249" y="1238855"/>
                    <a:pt x="820022" y="1255574"/>
                  </a:cubicBezTo>
                  <a:cubicBezTo>
                    <a:pt x="818984" y="1258926"/>
                    <a:pt x="817188" y="1261600"/>
                    <a:pt x="813637" y="1262557"/>
                  </a:cubicBezTo>
                  <a:cubicBezTo>
                    <a:pt x="792408" y="1268304"/>
                    <a:pt x="786462" y="1288176"/>
                    <a:pt x="777324" y="1304097"/>
                  </a:cubicBezTo>
                  <a:cubicBezTo>
                    <a:pt x="769743" y="1317265"/>
                    <a:pt x="765672" y="1332589"/>
                    <a:pt x="760964" y="1347233"/>
                  </a:cubicBezTo>
                  <a:cubicBezTo>
                    <a:pt x="757013" y="1359563"/>
                    <a:pt x="758490" y="1372692"/>
                    <a:pt x="757692" y="1385461"/>
                  </a:cubicBezTo>
                  <a:cubicBezTo>
                    <a:pt x="757253" y="1392763"/>
                    <a:pt x="754739" y="1397552"/>
                    <a:pt x="749432" y="1402260"/>
                  </a:cubicBezTo>
                  <a:cubicBezTo>
                    <a:pt x="731236" y="1418461"/>
                    <a:pt x="710845" y="1431709"/>
                    <a:pt x="691731" y="1446633"/>
                  </a:cubicBezTo>
                  <a:cubicBezTo>
                    <a:pt x="677446" y="1457767"/>
                    <a:pt x="669704" y="1473568"/>
                    <a:pt x="664078" y="1490328"/>
                  </a:cubicBezTo>
                  <a:cubicBezTo>
                    <a:pt x="661883" y="1496872"/>
                    <a:pt x="661484" y="1504015"/>
                    <a:pt x="659848" y="1510759"/>
                  </a:cubicBezTo>
                  <a:cubicBezTo>
                    <a:pt x="657533" y="1520376"/>
                    <a:pt x="660207" y="1529114"/>
                    <a:pt x="665115" y="1536975"/>
                  </a:cubicBezTo>
                  <a:cubicBezTo>
                    <a:pt x="673534" y="1550503"/>
                    <a:pt x="676089" y="1565667"/>
                    <a:pt x="678882" y="1580830"/>
                  </a:cubicBezTo>
                  <a:cubicBezTo>
                    <a:pt x="679520" y="1584222"/>
                    <a:pt x="681954" y="1589808"/>
                    <a:pt x="675171" y="1590088"/>
                  </a:cubicBezTo>
                  <a:cubicBezTo>
                    <a:pt x="669185" y="1590287"/>
                    <a:pt x="663399" y="1599465"/>
                    <a:pt x="657054" y="1589928"/>
                  </a:cubicBezTo>
                  <a:cubicBezTo>
                    <a:pt x="645083" y="1571852"/>
                    <a:pt x="632314" y="1554334"/>
                    <a:pt x="620343" y="1536218"/>
                  </a:cubicBezTo>
                  <a:cubicBezTo>
                    <a:pt x="615275" y="1528556"/>
                    <a:pt x="608931" y="1523887"/>
                    <a:pt x="600391" y="1520176"/>
                  </a:cubicBezTo>
                  <a:cubicBezTo>
                    <a:pt x="583711" y="1512953"/>
                    <a:pt x="566912" y="1508006"/>
                    <a:pt x="548676" y="1506689"/>
                  </a:cubicBezTo>
                  <a:cubicBezTo>
                    <a:pt x="538740" y="1505971"/>
                    <a:pt x="529961" y="1506609"/>
                    <a:pt x="521421" y="1512036"/>
                  </a:cubicBezTo>
                  <a:cubicBezTo>
                    <a:pt x="506298" y="1521652"/>
                    <a:pt x="491573" y="1522850"/>
                    <a:pt x="475133" y="1512874"/>
                  </a:cubicBezTo>
                  <a:cubicBezTo>
                    <a:pt x="462883" y="1505452"/>
                    <a:pt x="447759" y="1504374"/>
                    <a:pt x="433513" y="1506130"/>
                  </a:cubicBezTo>
                  <a:cubicBezTo>
                    <a:pt x="419707" y="1507846"/>
                    <a:pt x="406219" y="1511956"/>
                    <a:pt x="392532" y="1514709"/>
                  </a:cubicBezTo>
                  <a:cubicBezTo>
                    <a:pt x="388542" y="1515508"/>
                    <a:pt x="385908" y="1517702"/>
                    <a:pt x="383674" y="1520735"/>
                  </a:cubicBezTo>
                  <a:cubicBezTo>
                    <a:pt x="373379" y="1534621"/>
                    <a:pt x="363363" y="1548707"/>
                    <a:pt x="352868" y="1562434"/>
                  </a:cubicBezTo>
                  <a:cubicBezTo>
                    <a:pt x="348718" y="1567861"/>
                    <a:pt x="348878" y="1574086"/>
                    <a:pt x="347481" y="1580112"/>
                  </a:cubicBezTo>
                  <a:cubicBezTo>
                    <a:pt x="341895" y="1603854"/>
                    <a:pt x="344449" y="1627557"/>
                    <a:pt x="347242" y="1651340"/>
                  </a:cubicBezTo>
                  <a:cubicBezTo>
                    <a:pt x="347920" y="1656966"/>
                    <a:pt x="350554" y="1660717"/>
                    <a:pt x="354903" y="1664029"/>
                  </a:cubicBezTo>
                  <a:cubicBezTo>
                    <a:pt x="363083" y="1670294"/>
                    <a:pt x="371583" y="1676279"/>
                    <a:pt x="378845" y="1683542"/>
                  </a:cubicBezTo>
                  <a:cubicBezTo>
                    <a:pt x="391974" y="1696710"/>
                    <a:pt x="409133" y="1701100"/>
                    <a:pt x="425772" y="1706686"/>
                  </a:cubicBezTo>
                  <a:cubicBezTo>
                    <a:pt x="433594" y="1709320"/>
                    <a:pt x="456737" y="1700581"/>
                    <a:pt x="459371" y="1693079"/>
                  </a:cubicBezTo>
                  <a:cubicBezTo>
                    <a:pt x="465875" y="1674364"/>
                    <a:pt x="482516" y="1671012"/>
                    <a:pt x="497878" y="1665625"/>
                  </a:cubicBezTo>
                  <a:cubicBezTo>
                    <a:pt x="506178" y="1662712"/>
                    <a:pt x="511206" y="1670334"/>
                    <a:pt x="517710" y="1673087"/>
                  </a:cubicBezTo>
                  <a:cubicBezTo>
                    <a:pt x="525452" y="1676360"/>
                    <a:pt x="526609" y="1681627"/>
                    <a:pt x="525292" y="1689727"/>
                  </a:cubicBezTo>
                  <a:cubicBezTo>
                    <a:pt x="522300" y="1708203"/>
                    <a:pt x="519346" y="1726399"/>
                    <a:pt x="509131" y="1742759"/>
                  </a:cubicBezTo>
                  <a:cubicBezTo>
                    <a:pt x="503784" y="1751299"/>
                    <a:pt x="508692" y="1760157"/>
                    <a:pt x="511725" y="1768099"/>
                  </a:cubicBezTo>
                  <a:cubicBezTo>
                    <a:pt x="514239" y="1774682"/>
                    <a:pt x="521661" y="1771849"/>
                    <a:pt x="526489" y="1771251"/>
                  </a:cubicBezTo>
                  <a:cubicBezTo>
                    <a:pt x="549913" y="1768218"/>
                    <a:pt x="571780" y="1774882"/>
                    <a:pt x="593288" y="1782065"/>
                  </a:cubicBezTo>
                  <a:cubicBezTo>
                    <a:pt x="602546" y="1785137"/>
                    <a:pt x="610447" y="1792360"/>
                    <a:pt x="618707" y="1798106"/>
                  </a:cubicBezTo>
                  <a:cubicBezTo>
                    <a:pt x="622298" y="1800620"/>
                    <a:pt x="620622" y="1805448"/>
                    <a:pt x="620063" y="1808322"/>
                  </a:cubicBezTo>
                  <a:cubicBezTo>
                    <a:pt x="617231" y="1822847"/>
                    <a:pt x="616751" y="1837810"/>
                    <a:pt x="611125" y="1851817"/>
                  </a:cubicBezTo>
                  <a:cubicBezTo>
                    <a:pt x="607135" y="1861713"/>
                    <a:pt x="612642" y="1877275"/>
                    <a:pt x="621420" y="1883699"/>
                  </a:cubicBezTo>
                  <a:cubicBezTo>
                    <a:pt x="621700" y="1883899"/>
                    <a:pt x="622099" y="1884019"/>
                    <a:pt x="622338" y="1884298"/>
                  </a:cubicBezTo>
                  <a:cubicBezTo>
                    <a:pt x="645762" y="1910276"/>
                    <a:pt x="678323" y="1909078"/>
                    <a:pt x="709049" y="1914784"/>
                  </a:cubicBezTo>
                  <a:cubicBezTo>
                    <a:pt x="725170" y="1917778"/>
                    <a:pt x="735226" y="1914505"/>
                    <a:pt x="745960" y="1902574"/>
                  </a:cubicBezTo>
                  <a:cubicBezTo>
                    <a:pt x="764236" y="1882303"/>
                    <a:pt x="787220" y="1868097"/>
                    <a:pt x="812919" y="1858400"/>
                  </a:cubicBezTo>
                  <a:cubicBezTo>
                    <a:pt x="818066" y="1856445"/>
                    <a:pt x="822177" y="1859238"/>
                    <a:pt x="826366" y="1860356"/>
                  </a:cubicBezTo>
                  <a:cubicBezTo>
                    <a:pt x="835664" y="1862830"/>
                    <a:pt x="844722" y="1866461"/>
                    <a:pt x="853581" y="1870292"/>
                  </a:cubicBezTo>
                  <a:cubicBezTo>
                    <a:pt x="866550" y="1875918"/>
                    <a:pt x="878880" y="1875439"/>
                    <a:pt x="890970" y="1868097"/>
                  </a:cubicBezTo>
                  <a:cubicBezTo>
                    <a:pt x="899749" y="1862790"/>
                    <a:pt x="909247" y="1861353"/>
                    <a:pt x="919462" y="1861353"/>
                  </a:cubicBezTo>
                  <a:cubicBezTo>
                    <a:pt x="957011" y="1861274"/>
                    <a:pt x="994561" y="1861114"/>
                    <a:pt x="1030753" y="1848864"/>
                  </a:cubicBezTo>
                  <a:cubicBezTo>
                    <a:pt x="1034704" y="1847547"/>
                    <a:pt x="1038495" y="1847946"/>
                    <a:pt x="1042485" y="1849701"/>
                  </a:cubicBezTo>
                  <a:cubicBezTo>
                    <a:pt x="1062357" y="1858321"/>
                    <a:pt x="1082149" y="1867219"/>
                    <a:pt x="1102381" y="1874921"/>
                  </a:cubicBezTo>
                  <a:cubicBezTo>
                    <a:pt x="1116467" y="1880308"/>
                    <a:pt x="1131870" y="1880786"/>
                    <a:pt x="1146554" y="1884019"/>
                  </a:cubicBezTo>
                  <a:cubicBezTo>
                    <a:pt x="1176881" y="1890643"/>
                    <a:pt x="1207447" y="1886493"/>
                    <a:pt x="1237894" y="1886214"/>
                  </a:cubicBezTo>
                  <a:cubicBezTo>
                    <a:pt x="1246912" y="1886134"/>
                    <a:pt x="1252937" y="1888608"/>
                    <a:pt x="1258484" y="1895710"/>
                  </a:cubicBezTo>
                  <a:cubicBezTo>
                    <a:pt x="1269737" y="1910196"/>
                    <a:pt x="1281908" y="1923963"/>
                    <a:pt x="1293559" y="1938128"/>
                  </a:cubicBezTo>
                  <a:cubicBezTo>
                    <a:pt x="1299306" y="1945112"/>
                    <a:pt x="1306009" y="1946428"/>
                    <a:pt x="1314948" y="1945351"/>
                  </a:cubicBezTo>
                  <a:cubicBezTo>
                    <a:pt x="1357326" y="1940203"/>
                    <a:pt x="1399105" y="1931903"/>
                    <a:pt x="1440366" y="1921129"/>
                  </a:cubicBezTo>
                  <a:cubicBezTo>
                    <a:pt x="1452337" y="1918017"/>
                    <a:pt x="1463869" y="1912590"/>
                    <a:pt x="1475002" y="1907083"/>
                  </a:cubicBezTo>
                  <a:cubicBezTo>
                    <a:pt x="1486055" y="1901616"/>
                    <a:pt x="1495473" y="1903532"/>
                    <a:pt x="1504850" y="1910235"/>
                  </a:cubicBezTo>
                  <a:cubicBezTo>
                    <a:pt x="1527116" y="1926197"/>
                    <a:pt x="1527196" y="1926237"/>
                    <a:pt x="1511674" y="1948543"/>
                  </a:cubicBezTo>
                  <a:cubicBezTo>
                    <a:pt x="1501378" y="1963348"/>
                    <a:pt x="1490246" y="1977593"/>
                    <a:pt x="1480589" y="1992797"/>
                  </a:cubicBezTo>
                  <a:cubicBezTo>
                    <a:pt x="1462592" y="2021208"/>
                    <a:pt x="1447748" y="2050936"/>
                    <a:pt x="1448346" y="2085852"/>
                  </a:cubicBezTo>
                  <a:cubicBezTo>
                    <a:pt x="1448426" y="2090401"/>
                    <a:pt x="1447947" y="2094511"/>
                    <a:pt x="1443718" y="2097504"/>
                  </a:cubicBezTo>
                  <a:cubicBezTo>
                    <a:pt x="1403854" y="2125836"/>
                    <a:pt x="1366224" y="2157519"/>
                    <a:pt x="1324485" y="2183018"/>
                  </a:cubicBezTo>
                  <a:cubicBezTo>
                    <a:pt x="1283105" y="2208277"/>
                    <a:pt x="1240408" y="2231620"/>
                    <a:pt x="1197072" y="2253368"/>
                  </a:cubicBezTo>
                  <a:cubicBezTo>
                    <a:pt x="1165987" y="2269010"/>
                    <a:pt x="1133346" y="2281820"/>
                    <a:pt x="1100665" y="2293910"/>
                  </a:cubicBezTo>
                  <a:cubicBezTo>
                    <a:pt x="1041448" y="2315817"/>
                    <a:pt x="981113" y="2334293"/>
                    <a:pt x="918863" y="2345825"/>
                  </a:cubicBezTo>
                  <a:cubicBezTo>
                    <a:pt x="898672" y="2349576"/>
                    <a:pt x="878720" y="2354644"/>
                    <a:pt x="858289" y="2357237"/>
                  </a:cubicBezTo>
                  <a:cubicBezTo>
                    <a:pt x="853820" y="2357796"/>
                    <a:pt x="847595" y="2362345"/>
                    <a:pt x="845241" y="2357437"/>
                  </a:cubicBezTo>
                  <a:cubicBezTo>
                    <a:pt x="842089" y="2350933"/>
                    <a:pt x="837779" y="2343511"/>
                    <a:pt x="841889" y="2335410"/>
                  </a:cubicBezTo>
                  <a:cubicBezTo>
                    <a:pt x="842886" y="2333455"/>
                    <a:pt x="843565" y="2331260"/>
                    <a:pt x="844802" y="2329464"/>
                  </a:cubicBezTo>
                  <a:cubicBezTo>
                    <a:pt x="855017" y="2314980"/>
                    <a:pt x="851985" y="2298659"/>
                    <a:pt x="851426" y="2282657"/>
                  </a:cubicBezTo>
                  <a:cubicBezTo>
                    <a:pt x="851226" y="2276432"/>
                    <a:pt x="847356" y="2274956"/>
                    <a:pt x="842607" y="2275595"/>
                  </a:cubicBezTo>
                  <a:cubicBezTo>
                    <a:pt x="825329" y="2277989"/>
                    <a:pt x="814874" y="2268691"/>
                    <a:pt x="805217" y="2256042"/>
                  </a:cubicBezTo>
                  <a:cubicBezTo>
                    <a:pt x="784308" y="2228787"/>
                    <a:pt x="758649" y="2205962"/>
                    <a:pt x="733830" y="2182459"/>
                  </a:cubicBezTo>
                  <a:cubicBezTo>
                    <a:pt x="722616" y="2171845"/>
                    <a:pt x="707812" y="2166019"/>
                    <a:pt x="694843" y="2157639"/>
                  </a:cubicBezTo>
                  <a:cubicBezTo>
                    <a:pt x="690853" y="2155045"/>
                    <a:pt x="686823" y="2152292"/>
                    <a:pt x="682513" y="2150376"/>
                  </a:cubicBezTo>
                  <a:cubicBezTo>
                    <a:pt x="649752" y="2135932"/>
                    <a:pt x="643727" y="2108078"/>
                    <a:pt x="650031" y="2077752"/>
                  </a:cubicBezTo>
                  <a:cubicBezTo>
                    <a:pt x="653942" y="2058917"/>
                    <a:pt x="661763" y="2040242"/>
                    <a:pt x="685785" y="2033857"/>
                  </a:cubicBezTo>
                  <a:cubicBezTo>
                    <a:pt x="713199" y="2026555"/>
                    <a:pt x="720342" y="2013706"/>
                    <a:pt x="721339" y="1985294"/>
                  </a:cubicBezTo>
                  <a:cubicBezTo>
                    <a:pt x="721938" y="1968136"/>
                    <a:pt x="719464" y="1950618"/>
                    <a:pt x="725968" y="1934018"/>
                  </a:cubicBezTo>
                  <a:cubicBezTo>
                    <a:pt x="727724" y="1929549"/>
                    <a:pt x="725729" y="1927673"/>
                    <a:pt x="721618" y="1927514"/>
                  </a:cubicBezTo>
                  <a:cubicBezTo>
                    <a:pt x="705498" y="1926876"/>
                    <a:pt x="689337" y="1921409"/>
                    <a:pt x="673335" y="1925678"/>
                  </a:cubicBezTo>
                  <a:cubicBezTo>
                    <a:pt x="646161" y="1932901"/>
                    <a:pt x="623415" y="1919214"/>
                    <a:pt x="598914" y="1912351"/>
                  </a:cubicBezTo>
                  <a:cubicBezTo>
                    <a:pt x="573216" y="1905128"/>
                    <a:pt x="556577" y="1890683"/>
                    <a:pt x="548716" y="1864825"/>
                  </a:cubicBezTo>
                  <a:cubicBezTo>
                    <a:pt x="539299" y="1833820"/>
                    <a:pt x="513082" y="1817579"/>
                    <a:pt x="488501" y="1800341"/>
                  </a:cubicBezTo>
                  <a:cubicBezTo>
                    <a:pt x="455899" y="1777476"/>
                    <a:pt x="418230" y="1765584"/>
                    <a:pt x="381399" y="1752177"/>
                  </a:cubicBezTo>
                  <a:cubicBezTo>
                    <a:pt x="355901" y="1742879"/>
                    <a:pt x="329684" y="1735736"/>
                    <a:pt x="304665" y="1725042"/>
                  </a:cubicBezTo>
                  <a:cubicBezTo>
                    <a:pt x="299198" y="1722728"/>
                    <a:pt x="294249" y="1719814"/>
                    <a:pt x="289900" y="1715665"/>
                  </a:cubicBezTo>
                  <a:cubicBezTo>
                    <a:pt x="282159" y="1708322"/>
                    <a:pt x="273739" y="1701659"/>
                    <a:pt x="266277" y="1694077"/>
                  </a:cubicBezTo>
                  <a:cubicBezTo>
                    <a:pt x="245926" y="1673407"/>
                    <a:pt x="222463" y="1657685"/>
                    <a:pt x="196006" y="1645594"/>
                  </a:cubicBezTo>
                  <a:cubicBezTo>
                    <a:pt x="182918" y="1639608"/>
                    <a:pt x="177770" y="1624924"/>
                    <a:pt x="171585" y="1612833"/>
                  </a:cubicBezTo>
                  <a:cubicBezTo>
                    <a:pt x="169510" y="1608802"/>
                    <a:pt x="174538" y="1600862"/>
                    <a:pt x="176972" y="1594996"/>
                  </a:cubicBezTo>
                  <a:cubicBezTo>
                    <a:pt x="179127" y="1589768"/>
                    <a:pt x="178808" y="1584980"/>
                    <a:pt x="177731" y="1579513"/>
                  </a:cubicBezTo>
                  <a:cubicBezTo>
                    <a:pt x="172782" y="1553536"/>
                    <a:pt x="162128" y="1529873"/>
                    <a:pt x="149199" y="1507168"/>
                  </a:cubicBezTo>
                  <a:cubicBezTo>
                    <a:pt x="135193" y="1482587"/>
                    <a:pt x="127452" y="1455891"/>
                    <a:pt x="121586" y="1428517"/>
                  </a:cubicBezTo>
                  <a:cubicBezTo>
                    <a:pt x="118274" y="1413034"/>
                    <a:pt x="112967" y="1398150"/>
                    <a:pt x="108178" y="1383067"/>
                  </a:cubicBezTo>
                  <a:cubicBezTo>
                    <a:pt x="105505" y="1374687"/>
                    <a:pt x="99319" y="1377799"/>
                    <a:pt x="94571" y="1379076"/>
                  </a:cubicBezTo>
                  <a:cubicBezTo>
                    <a:pt x="89623" y="1380433"/>
                    <a:pt x="81602" y="1379954"/>
                    <a:pt x="83917" y="1389452"/>
                  </a:cubicBezTo>
                  <a:cubicBezTo>
                    <a:pt x="92257" y="1423609"/>
                    <a:pt x="94890" y="1459203"/>
                    <a:pt x="108857" y="1492004"/>
                  </a:cubicBezTo>
                  <a:cubicBezTo>
                    <a:pt x="112448" y="1500424"/>
                    <a:pt x="120987" y="1505372"/>
                    <a:pt x="125337" y="1515188"/>
                  </a:cubicBezTo>
                  <a:cubicBezTo>
                    <a:pt x="118074" y="1513791"/>
                    <a:pt x="113964" y="1510121"/>
                    <a:pt x="109375" y="1506489"/>
                  </a:cubicBezTo>
                  <a:cubicBezTo>
                    <a:pt x="88665" y="1490089"/>
                    <a:pt x="80086" y="1466825"/>
                    <a:pt x="72265" y="1442963"/>
                  </a:cubicBezTo>
                  <a:cubicBezTo>
                    <a:pt x="54069" y="1387456"/>
                    <a:pt x="39185" y="1330992"/>
                    <a:pt x="22146" y="1275167"/>
                  </a:cubicBezTo>
                  <a:cubicBezTo>
                    <a:pt x="19472" y="1266468"/>
                    <a:pt x="21587" y="1257530"/>
                    <a:pt x="22465" y="1248831"/>
                  </a:cubicBezTo>
                  <a:cubicBezTo>
                    <a:pt x="26894" y="1205695"/>
                    <a:pt x="29528" y="1162399"/>
                    <a:pt x="37908" y="1119662"/>
                  </a:cubicBezTo>
                  <a:cubicBezTo>
                    <a:pt x="43255" y="1092487"/>
                    <a:pt x="56264" y="1068625"/>
                    <a:pt x="68195" y="1044404"/>
                  </a:cubicBezTo>
                  <a:cubicBezTo>
                    <a:pt x="79887" y="1020661"/>
                    <a:pt x="94771" y="998634"/>
                    <a:pt x="113166" y="979241"/>
                  </a:cubicBezTo>
                  <a:cubicBezTo>
                    <a:pt x="117037" y="975131"/>
                    <a:pt x="117755" y="971140"/>
                    <a:pt x="116438" y="965354"/>
                  </a:cubicBezTo>
                  <a:cubicBezTo>
                    <a:pt x="105305" y="915435"/>
                    <a:pt x="109495" y="866273"/>
                    <a:pt x="124938" y="817830"/>
                  </a:cubicBezTo>
                  <a:cubicBezTo>
                    <a:pt x="134834" y="786825"/>
                    <a:pt x="144132" y="755421"/>
                    <a:pt x="148561" y="723299"/>
                  </a:cubicBezTo>
                  <a:cubicBezTo>
                    <a:pt x="151993" y="698279"/>
                    <a:pt x="148401" y="672900"/>
                    <a:pt x="138106" y="648878"/>
                  </a:cubicBezTo>
                  <a:cubicBezTo>
                    <a:pt x="133836" y="638902"/>
                    <a:pt x="128290" y="632358"/>
                    <a:pt x="118833" y="626652"/>
                  </a:cubicBezTo>
                  <a:cubicBezTo>
                    <a:pt x="88985" y="608535"/>
                    <a:pt x="54667" y="601353"/>
                    <a:pt x="23582" y="586389"/>
                  </a:cubicBezTo>
                  <a:cubicBezTo>
                    <a:pt x="12888" y="581241"/>
                    <a:pt x="6184" y="575056"/>
                    <a:pt x="5107" y="563284"/>
                  </a:cubicBezTo>
                  <a:cubicBezTo>
                    <a:pt x="5586" y="562726"/>
                    <a:pt x="6065" y="562207"/>
                    <a:pt x="6504" y="561648"/>
                  </a:cubicBezTo>
                  <a:cubicBezTo>
                    <a:pt x="16719" y="571225"/>
                    <a:pt x="28530" y="576772"/>
                    <a:pt x="42696" y="577929"/>
                  </a:cubicBezTo>
                  <a:cubicBezTo>
                    <a:pt x="48642" y="578408"/>
                    <a:pt x="52034" y="578248"/>
                    <a:pt x="54069" y="571465"/>
                  </a:cubicBezTo>
                  <a:cubicBezTo>
                    <a:pt x="57580" y="559534"/>
                    <a:pt x="61171" y="547483"/>
                    <a:pt x="67077" y="536389"/>
                  </a:cubicBezTo>
                  <a:cubicBezTo>
                    <a:pt x="72504" y="526174"/>
                    <a:pt x="76535" y="515719"/>
                    <a:pt x="87189" y="508297"/>
                  </a:cubicBezTo>
                  <a:cubicBezTo>
                    <a:pt x="99280" y="499877"/>
                    <a:pt x="110333" y="499199"/>
                    <a:pt x="124100" y="501952"/>
                  </a:cubicBezTo>
                  <a:cubicBezTo>
                    <a:pt x="151673" y="507459"/>
                    <a:pt x="146646" y="512926"/>
                    <a:pt x="161051" y="482878"/>
                  </a:cubicBezTo>
                  <a:cubicBezTo>
                    <a:pt x="161210" y="482559"/>
                    <a:pt x="161410" y="482240"/>
                    <a:pt x="161530" y="481881"/>
                  </a:cubicBezTo>
                  <a:cubicBezTo>
                    <a:pt x="168513" y="464443"/>
                    <a:pt x="175695" y="460253"/>
                    <a:pt x="194730" y="464961"/>
                  </a:cubicBezTo>
                  <a:cubicBezTo>
                    <a:pt x="204985" y="467516"/>
                    <a:pt x="212966" y="465480"/>
                    <a:pt x="222702" y="461410"/>
                  </a:cubicBezTo>
                  <a:cubicBezTo>
                    <a:pt x="232479" y="457360"/>
                    <a:pt x="242484" y="455614"/>
                    <a:pt x="252470" y="456128"/>
                  </a:cubicBezTo>
                  <a:close/>
                  <a:moveTo>
                    <a:pt x="804500" y="439343"/>
                  </a:moveTo>
                  <a:cubicBezTo>
                    <a:pt x="804859" y="439263"/>
                    <a:pt x="805218" y="439383"/>
                    <a:pt x="805617" y="439343"/>
                  </a:cubicBezTo>
                  <a:cubicBezTo>
                    <a:pt x="836103" y="436190"/>
                    <a:pt x="863637" y="442615"/>
                    <a:pt x="887420" y="463045"/>
                  </a:cubicBezTo>
                  <a:cubicBezTo>
                    <a:pt x="896198" y="470587"/>
                    <a:pt x="907371" y="474498"/>
                    <a:pt x="918505" y="476493"/>
                  </a:cubicBezTo>
                  <a:cubicBezTo>
                    <a:pt x="953461" y="482758"/>
                    <a:pt x="979398" y="504466"/>
                    <a:pt x="1005575" y="525814"/>
                  </a:cubicBezTo>
                  <a:cubicBezTo>
                    <a:pt x="1012957" y="531839"/>
                    <a:pt x="1018583" y="540139"/>
                    <a:pt x="1026285" y="545606"/>
                  </a:cubicBezTo>
                  <a:cubicBezTo>
                    <a:pt x="1043842" y="558016"/>
                    <a:pt x="1049070" y="574457"/>
                    <a:pt x="1046755" y="595087"/>
                  </a:cubicBezTo>
                  <a:cubicBezTo>
                    <a:pt x="1045957" y="602070"/>
                    <a:pt x="1045279" y="607936"/>
                    <a:pt x="1039293" y="612166"/>
                  </a:cubicBezTo>
                  <a:cubicBezTo>
                    <a:pt x="1023093" y="623538"/>
                    <a:pt x="1016868" y="638343"/>
                    <a:pt x="1016868" y="658773"/>
                  </a:cubicBezTo>
                  <a:cubicBezTo>
                    <a:pt x="1016868" y="688821"/>
                    <a:pt x="1015710" y="719068"/>
                    <a:pt x="1011161" y="748995"/>
                  </a:cubicBezTo>
                  <a:cubicBezTo>
                    <a:pt x="1009884" y="757495"/>
                    <a:pt x="1024848" y="780639"/>
                    <a:pt x="1033826" y="784270"/>
                  </a:cubicBezTo>
                  <a:cubicBezTo>
                    <a:pt x="1045359" y="788939"/>
                    <a:pt x="1057090" y="793129"/>
                    <a:pt x="1071177" y="798436"/>
                  </a:cubicBezTo>
                  <a:cubicBezTo>
                    <a:pt x="1056093" y="803703"/>
                    <a:pt x="1043084" y="808372"/>
                    <a:pt x="1029956" y="812761"/>
                  </a:cubicBezTo>
                  <a:cubicBezTo>
                    <a:pt x="1021257" y="815675"/>
                    <a:pt x="1011800" y="817031"/>
                    <a:pt x="1003779" y="821181"/>
                  </a:cubicBezTo>
                  <a:cubicBezTo>
                    <a:pt x="989493" y="828563"/>
                    <a:pt x="977922" y="823855"/>
                    <a:pt x="966270" y="815874"/>
                  </a:cubicBezTo>
                  <a:cubicBezTo>
                    <a:pt x="959286" y="811126"/>
                    <a:pt x="952383" y="806097"/>
                    <a:pt x="944881" y="802267"/>
                  </a:cubicBezTo>
                  <a:cubicBezTo>
                    <a:pt x="932271" y="795882"/>
                    <a:pt x="923852" y="787104"/>
                    <a:pt x="922695" y="772259"/>
                  </a:cubicBezTo>
                  <a:cubicBezTo>
                    <a:pt x="921936" y="762523"/>
                    <a:pt x="912559" y="760967"/>
                    <a:pt x="906015" y="758293"/>
                  </a:cubicBezTo>
                  <a:cubicBezTo>
                    <a:pt x="895560" y="754023"/>
                    <a:pt x="892088" y="746960"/>
                    <a:pt x="891171" y="736426"/>
                  </a:cubicBezTo>
                  <a:cubicBezTo>
                    <a:pt x="889694" y="719986"/>
                    <a:pt x="886821" y="703665"/>
                    <a:pt x="884786" y="687225"/>
                  </a:cubicBezTo>
                  <a:cubicBezTo>
                    <a:pt x="884187" y="682436"/>
                    <a:pt x="881474" y="679324"/>
                    <a:pt x="878241" y="676171"/>
                  </a:cubicBezTo>
                  <a:cubicBezTo>
                    <a:pt x="853581" y="651790"/>
                    <a:pt x="826607" y="630202"/>
                    <a:pt x="798833" y="609612"/>
                  </a:cubicBezTo>
                  <a:cubicBezTo>
                    <a:pt x="795920" y="607417"/>
                    <a:pt x="792768" y="605063"/>
                    <a:pt x="789336" y="604105"/>
                  </a:cubicBezTo>
                  <a:cubicBezTo>
                    <a:pt x="766192" y="597561"/>
                    <a:pt x="751108" y="580163"/>
                    <a:pt x="735147" y="564042"/>
                  </a:cubicBezTo>
                  <a:cubicBezTo>
                    <a:pt x="726926" y="555702"/>
                    <a:pt x="728123" y="543611"/>
                    <a:pt x="723694" y="533715"/>
                  </a:cubicBezTo>
                  <a:cubicBezTo>
                    <a:pt x="722497" y="531081"/>
                    <a:pt x="722058" y="528089"/>
                    <a:pt x="721300" y="525255"/>
                  </a:cubicBezTo>
                  <a:cubicBezTo>
                    <a:pt x="720103" y="520786"/>
                    <a:pt x="717389" y="519549"/>
                    <a:pt x="714357" y="523220"/>
                  </a:cubicBezTo>
                  <a:cubicBezTo>
                    <a:pt x="707413" y="531600"/>
                    <a:pt x="698515" y="538583"/>
                    <a:pt x="695363" y="549836"/>
                  </a:cubicBezTo>
                  <a:cubicBezTo>
                    <a:pt x="690933" y="565239"/>
                    <a:pt x="686105" y="580602"/>
                    <a:pt x="681316" y="596603"/>
                  </a:cubicBezTo>
                  <a:cubicBezTo>
                    <a:pt x="662522" y="586268"/>
                    <a:pt x="644166" y="576572"/>
                    <a:pt x="633552" y="556859"/>
                  </a:cubicBezTo>
                  <a:cubicBezTo>
                    <a:pt x="630599" y="551392"/>
                    <a:pt x="629402" y="547322"/>
                    <a:pt x="632474" y="541776"/>
                  </a:cubicBezTo>
                  <a:cubicBezTo>
                    <a:pt x="634949" y="537306"/>
                    <a:pt x="636305" y="532239"/>
                    <a:pt x="638420" y="527570"/>
                  </a:cubicBezTo>
                  <a:cubicBezTo>
                    <a:pt x="644206" y="514841"/>
                    <a:pt x="650710" y="502391"/>
                    <a:pt x="642490" y="488065"/>
                  </a:cubicBezTo>
                  <a:cubicBezTo>
                    <a:pt x="640854" y="485232"/>
                    <a:pt x="640016" y="480843"/>
                    <a:pt x="645084" y="478887"/>
                  </a:cubicBezTo>
                  <a:cubicBezTo>
                    <a:pt x="662322" y="472183"/>
                    <a:pt x="678204" y="461569"/>
                    <a:pt x="698315" y="463804"/>
                  </a:cubicBezTo>
                  <a:cubicBezTo>
                    <a:pt x="705737" y="464642"/>
                    <a:pt x="709369" y="466158"/>
                    <a:pt x="708850" y="473740"/>
                  </a:cubicBezTo>
                  <a:cubicBezTo>
                    <a:pt x="708331" y="481282"/>
                    <a:pt x="711962" y="482558"/>
                    <a:pt x="718946" y="482439"/>
                  </a:cubicBezTo>
                  <a:cubicBezTo>
                    <a:pt x="730877" y="482239"/>
                    <a:pt x="740254" y="478927"/>
                    <a:pt x="746719" y="468273"/>
                  </a:cubicBezTo>
                  <a:cubicBezTo>
                    <a:pt x="759847" y="446645"/>
                    <a:pt x="783151" y="444889"/>
                    <a:pt x="804500" y="439343"/>
                  </a:cubicBezTo>
                  <a:close/>
                  <a:moveTo>
                    <a:pt x="691048" y="24"/>
                  </a:moveTo>
                  <a:cubicBezTo>
                    <a:pt x="733839" y="313"/>
                    <a:pt x="776566" y="3176"/>
                    <a:pt x="819144" y="8264"/>
                  </a:cubicBezTo>
                  <a:cubicBezTo>
                    <a:pt x="896677" y="17522"/>
                    <a:pt x="973252" y="32725"/>
                    <a:pt x="1048231" y="56667"/>
                  </a:cubicBezTo>
                  <a:cubicBezTo>
                    <a:pt x="1100944" y="73506"/>
                    <a:pt x="1152340" y="92979"/>
                    <a:pt x="1201861" y="116682"/>
                  </a:cubicBezTo>
                  <a:cubicBezTo>
                    <a:pt x="1255492" y="142380"/>
                    <a:pt x="1307327" y="171710"/>
                    <a:pt x="1357126" y="204750"/>
                  </a:cubicBezTo>
                  <a:cubicBezTo>
                    <a:pt x="1436415" y="257423"/>
                    <a:pt x="1507564" y="319114"/>
                    <a:pt x="1571769" y="389065"/>
                  </a:cubicBezTo>
                  <a:cubicBezTo>
                    <a:pt x="1578712" y="396607"/>
                    <a:pt x="1577994" y="406703"/>
                    <a:pt x="1582542" y="415082"/>
                  </a:cubicBezTo>
                  <a:cubicBezTo>
                    <a:pt x="1593117" y="434516"/>
                    <a:pt x="1594714" y="455465"/>
                    <a:pt x="1593955" y="477731"/>
                  </a:cubicBezTo>
                  <a:cubicBezTo>
                    <a:pt x="1593197" y="499798"/>
                    <a:pt x="1599342" y="521067"/>
                    <a:pt x="1623683" y="531442"/>
                  </a:cubicBezTo>
                  <a:cubicBezTo>
                    <a:pt x="1634298" y="535951"/>
                    <a:pt x="1637809" y="548481"/>
                    <a:pt x="1633939" y="558696"/>
                  </a:cubicBezTo>
                  <a:cubicBezTo>
                    <a:pt x="1633061" y="561090"/>
                    <a:pt x="1631265" y="562207"/>
                    <a:pt x="1629151" y="562806"/>
                  </a:cubicBezTo>
                  <a:cubicBezTo>
                    <a:pt x="1617938" y="565879"/>
                    <a:pt x="1607483" y="571465"/>
                    <a:pt x="1594953" y="569270"/>
                  </a:cubicBezTo>
                  <a:cubicBezTo>
                    <a:pt x="1583221" y="567195"/>
                    <a:pt x="1573963" y="575256"/>
                    <a:pt x="1564706" y="580643"/>
                  </a:cubicBezTo>
                  <a:cubicBezTo>
                    <a:pt x="1558840" y="584075"/>
                    <a:pt x="1565344" y="586469"/>
                    <a:pt x="1568098" y="587706"/>
                  </a:cubicBezTo>
                  <a:cubicBezTo>
                    <a:pt x="1580109" y="593173"/>
                    <a:pt x="1592399" y="598121"/>
                    <a:pt x="1604370" y="603707"/>
                  </a:cubicBezTo>
                  <a:cubicBezTo>
                    <a:pt x="1607722" y="605264"/>
                    <a:pt x="1614146" y="605543"/>
                    <a:pt x="1610954" y="612486"/>
                  </a:cubicBezTo>
                  <a:cubicBezTo>
                    <a:pt x="1608560" y="617674"/>
                    <a:pt x="1609597" y="625255"/>
                    <a:pt x="1600021" y="624816"/>
                  </a:cubicBezTo>
                  <a:cubicBezTo>
                    <a:pt x="1589007" y="624298"/>
                    <a:pt x="1577954" y="625096"/>
                    <a:pt x="1566900" y="625176"/>
                  </a:cubicBezTo>
                  <a:cubicBezTo>
                    <a:pt x="1561314" y="625215"/>
                    <a:pt x="1559039" y="626532"/>
                    <a:pt x="1560675" y="633037"/>
                  </a:cubicBezTo>
                  <a:cubicBezTo>
                    <a:pt x="1563549" y="644728"/>
                    <a:pt x="1564746" y="656779"/>
                    <a:pt x="1569574" y="668112"/>
                  </a:cubicBezTo>
                  <a:cubicBezTo>
                    <a:pt x="1573564" y="677449"/>
                    <a:pt x="1578353" y="686907"/>
                    <a:pt x="1576836" y="697721"/>
                  </a:cubicBezTo>
                  <a:cubicBezTo>
                    <a:pt x="1574163" y="717074"/>
                    <a:pt x="1581066" y="733434"/>
                    <a:pt x="1592000" y="748917"/>
                  </a:cubicBezTo>
                  <a:cubicBezTo>
                    <a:pt x="1597706" y="756977"/>
                    <a:pt x="1602814" y="765676"/>
                    <a:pt x="1606725" y="774735"/>
                  </a:cubicBezTo>
                  <a:cubicBezTo>
                    <a:pt x="1612271" y="787544"/>
                    <a:pt x="1619573" y="798637"/>
                    <a:pt x="1631185" y="806498"/>
                  </a:cubicBezTo>
                  <a:cubicBezTo>
                    <a:pt x="1637490" y="810768"/>
                    <a:pt x="1639166" y="816633"/>
                    <a:pt x="1635056" y="822579"/>
                  </a:cubicBezTo>
                  <a:cubicBezTo>
                    <a:pt x="1626118" y="835508"/>
                    <a:pt x="1623365" y="850711"/>
                    <a:pt x="1621369" y="865236"/>
                  </a:cubicBezTo>
                  <a:cubicBezTo>
                    <a:pt x="1618855" y="883552"/>
                    <a:pt x="1605168" y="890335"/>
                    <a:pt x="1593477" y="899872"/>
                  </a:cubicBezTo>
                  <a:cubicBezTo>
                    <a:pt x="1590763" y="902067"/>
                    <a:pt x="1588568" y="900312"/>
                    <a:pt x="1586493" y="899035"/>
                  </a:cubicBezTo>
                  <a:cubicBezTo>
                    <a:pt x="1575520" y="892331"/>
                    <a:pt x="1564626" y="885427"/>
                    <a:pt x="1553652" y="878724"/>
                  </a:cubicBezTo>
                  <a:cubicBezTo>
                    <a:pt x="1550221" y="876648"/>
                    <a:pt x="1547707" y="873895"/>
                    <a:pt x="1548226" y="869865"/>
                  </a:cubicBezTo>
                  <a:cubicBezTo>
                    <a:pt x="1550500" y="853105"/>
                    <a:pt x="1540205" y="843688"/>
                    <a:pt x="1528713" y="834391"/>
                  </a:cubicBezTo>
                  <a:cubicBezTo>
                    <a:pt x="1517300" y="825212"/>
                    <a:pt x="1515465" y="798677"/>
                    <a:pt x="1527037" y="789778"/>
                  </a:cubicBezTo>
                  <a:cubicBezTo>
                    <a:pt x="1544914" y="776051"/>
                    <a:pt x="1542439" y="758454"/>
                    <a:pt x="1540604" y="740138"/>
                  </a:cubicBezTo>
                  <a:cubicBezTo>
                    <a:pt x="1540085" y="735190"/>
                    <a:pt x="1537292" y="732995"/>
                    <a:pt x="1532942" y="732277"/>
                  </a:cubicBezTo>
                  <a:cubicBezTo>
                    <a:pt x="1515624" y="729524"/>
                    <a:pt x="1499383" y="721344"/>
                    <a:pt x="1481187" y="722900"/>
                  </a:cubicBezTo>
                  <a:cubicBezTo>
                    <a:pt x="1474443" y="723498"/>
                    <a:pt x="1463709" y="708854"/>
                    <a:pt x="1463669" y="699317"/>
                  </a:cubicBezTo>
                  <a:cubicBezTo>
                    <a:pt x="1463589" y="689780"/>
                    <a:pt x="1463589" y="680083"/>
                    <a:pt x="1465066" y="670666"/>
                  </a:cubicBezTo>
                  <a:cubicBezTo>
                    <a:pt x="1467500" y="655103"/>
                    <a:pt x="1465665" y="640898"/>
                    <a:pt x="1456487" y="627689"/>
                  </a:cubicBezTo>
                  <a:cubicBezTo>
                    <a:pt x="1452297" y="621704"/>
                    <a:pt x="1448666" y="615120"/>
                    <a:pt x="1445912" y="608376"/>
                  </a:cubicBezTo>
                  <a:cubicBezTo>
                    <a:pt x="1439967" y="593811"/>
                    <a:pt x="1430470" y="582798"/>
                    <a:pt x="1416463" y="575655"/>
                  </a:cubicBezTo>
                  <a:cubicBezTo>
                    <a:pt x="1407844" y="571266"/>
                    <a:pt x="1403734" y="564562"/>
                    <a:pt x="1400901" y="554745"/>
                  </a:cubicBezTo>
                  <a:cubicBezTo>
                    <a:pt x="1394836" y="533756"/>
                    <a:pt x="1391763" y="512368"/>
                    <a:pt x="1389089" y="490899"/>
                  </a:cubicBezTo>
                  <a:cubicBezTo>
                    <a:pt x="1388172" y="483637"/>
                    <a:pt x="1385897" y="477532"/>
                    <a:pt x="1381827" y="471666"/>
                  </a:cubicBezTo>
                  <a:cubicBezTo>
                    <a:pt x="1372170" y="457779"/>
                    <a:pt x="1362952" y="443574"/>
                    <a:pt x="1353136" y="429807"/>
                  </a:cubicBezTo>
                  <a:cubicBezTo>
                    <a:pt x="1345235" y="418754"/>
                    <a:pt x="1345275" y="405466"/>
                    <a:pt x="1342282" y="393175"/>
                  </a:cubicBezTo>
                  <a:cubicBezTo>
                    <a:pt x="1340048" y="383997"/>
                    <a:pt x="1336416" y="378610"/>
                    <a:pt x="1326879" y="375897"/>
                  </a:cubicBezTo>
                  <a:cubicBezTo>
                    <a:pt x="1303296" y="369193"/>
                    <a:pt x="1282706" y="355945"/>
                    <a:pt x="1262315" y="342897"/>
                  </a:cubicBezTo>
                  <a:cubicBezTo>
                    <a:pt x="1251980" y="336273"/>
                    <a:pt x="1248947" y="343934"/>
                    <a:pt x="1243600" y="348922"/>
                  </a:cubicBezTo>
                  <a:cubicBezTo>
                    <a:pt x="1236537" y="355506"/>
                    <a:pt x="1243560" y="359178"/>
                    <a:pt x="1247032" y="362010"/>
                  </a:cubicBezTo>
                  <a:cubicBezTo>
                    <a:pt x="1256210" y="369512"/>
                    <a:pt x="1254135" y="374859"/>
                    <a:pt x="1245196" y="380007"/>
                  </a:cubicBezTo>
                  <a:cubicBezTo>
                    <a:pt x="1244877" y="380207"/>
                    <a:pt x="1244598" y="380446"/>
                    <a:pt x="1244359" y="380725"/>
                  </a:cubicBezTo>
                  <a:cubicBezTo>
                    <a:pt x="1239729" y="385274"/>
                    <a:pt x="1229554" y="387948"/>
                    <a:pt x="1230672" y="393375"/>
                  </a:cubicBezTo>
                  <a:cubicBezTo>
                    <a:pt x="1231988" y="399680"/>
                    <a:pt x="1242244" y="399201"/>
                    <a:pt x="1248668" y="400917"/>
                  </a:cubicBezTo>
                  <a:cubicBezTo>
                    <a:pt x="1254215" y="402353"/>
                    <a:pt x="1258724" y="404867"/>
                    <a:pt x="1263433" y="407780"/>
                  </a:cubicBezTo>
                  <a:cubicBezTo>
                    <a:pt x="1293041" y="426216"/>
                    <a:pt x="1311716" y="458737"/>
                    <a:pt x="1347949" y="469990"/>
                  </a:cubicBezTo>
                  <a:cubicBezTo>
                    <a:pt x="1340806" y="476694"/>
                    <a:pt x="1333863" y="478569"/>
                    <a:pt x="1327598" y="480844"/>
                  </a:cubicBezTo>
                  <a:cubicBezTo>
                    <a:pt x="1318101" y="484236"/>
                    <a:pt x="1311716" y="489982"/>
                    <a:pt x="1309003" y="499439"/>
                  </a:cubicBezTo>
                  <a:cubicBezTo>
                    <a:pt x="1306529" y="508058"/>
                    <a:pt x="1301660" y="508736"/>
                    <a:pt x="1293400" y="507739"/>
                  </a:cubicBezTo>
                  <a:cubicBezTo>
                    <a:pt x="1272531" y="505305"/>
                    <a:pt x="1255651" y="494012"/>
                    <a:pt x="1237654" y="485113"/>
                  </a:cubicBezTo>
                  <a:cubicBezTo>
                    <a:pt x="1234143" y="483358"/>
                    <a:pt x="1232068" y="480245"/>
                    <a:pt x="1230392" y="477013"/>
                  </a:cubicBezTo>
                  <a:cubicBezTo>
                    <a:pt x="1197152" y="413686"/>
                    <a:pt x="1184463" y="418155"/>
                    <a:pt x="1131670" y="389864"/>
                  </a:cubicBezTo>
                  <a:cubicBezTo>
                    <a:pt x="1118063" y="382561"/>
                    <a:pt x="1104017" y="376136"/>
                    <a:pt x="1090410" y="368874"/>
                  </a:cubicBezTo>
                  <a:cubicBezTo>
                    <a:pt x="1078757" y="362649"/>
                    <a:pt x="1075207" y="349281"/>
                    <a:pt x="1066547" y="340462"/>
                  </a:cubicBezTo>
                  <a:cubicBezTo>
                    <a:pt x="1058048" y="331843"/>
                    <a:pt x="1061440" y="328252"/>
                    <a:pt x="1070019" y="322147"/>
                  </a:cubicBezTo>
                  <a:cubicBezTo>
                    <a:pt x="1089173" y="308460"/>
                    <a:pt x="1111878" y="309537"/>
                    <a:pt x="1132907" y="303911"/>
                  </a:cubicBezTo>
                  <a:cubicBezTo>
                    <a:pt x="1138015" y="302554"/>
                    <a:pt x="1146914" y="306185"/>
                    <a:pt x="1147512" y="296528"/>
                  </a:cubicBezTo>
                  <a:cubicBezTo>
                    <a:pt x="1148190" y="285675"/>
                    <a:pt x="1140449" y="271589"/>
                    <a:pt x="1133506" y="269394"/>
                  </a:cubicBezTo>
                  <a:cubicBezTo>
                    <a:pt x="1129316" y="268037"/>
                    <a:pt x="1125046" y="266880"/>
                    <a:pt x="1120936" y="265284"/>
                  </a:cubicBezTo>
                  <a:cubicBezTo>
                    <a:pt x="1116307" y="263528"/>
                    <a:pt x="1112556" y="264446"/>
                    <a:pt x="1111160" y="269155"/>
                  </a:cubicBezTo>
                  <a:cubicBezTo>
                    <a:pt x="1108765" y="277295"/>
                    <a:pt x="1103019" y="278612"/>
                    <a:pt x="1095837" y="277973"/>
                  </a:cubicBezTo>
                  <a:cubicBezTo>
                    <a:pt x="1094759" y="277893"/>
                    <a:pt x="1093642" y="278013"/>
                    <a:pt x="1092525" y="278013"/>
                  </a:cubicBezTo>
                  <a:cubicBezTo>
                    <a:pt x="1086300" y="277973"/>
                    <a:pt x="1078039" y="280367"/>
                    <a:pt x="1074368" y="277295"/>
                  </a:cubicBezTo>
                  <a:cubicBezTo>
                    <a:pt x="1069500" y="273225"/>
                    <a:pt x="1075645" y="266122"/>
                    <a:pt x="1076883" y="260296"/>
                  </a:cubicBezTo>
                  <a:cubicBezTo>
                    <a:pt x="1077880" y="255388"/>
                    <a:pt x="1076324" y="252355"/>
                    <a:pt x="1071615" y="251118"/>
                  </a:cubicBezTo>
                  <a:cubicBezTo>
                    <a:pt x="1056132" y="247088"/>
                    <a:pt x="1045358" y="237431"/>
                    <a:pt x="1037657" y="223664"/>
                  </a:cubicBezTo>
                  <a:cubicBezTo>
                    <a:pt x="1033866" y="216881"/>
                    <a:pt x="1026564" y="214087"/>
                    <a:pt x="1020418" y="210257"/>
                  </a:cubicBezTo>
                  <a:cubicBezTo>
                    <a:pt x="988456" y="190544"/>
                    <a:pt x="957650" y="169156"/>
                    <a:pt x="926685" y="147967"/>
                  </a:cubicBezTo>
                  <a:cubicBezTo>
                    <a:pt x="913596" y="138988"/>
                    <a:pt x="905935" y="140146"/>
                    <a:pt x="895280" y="152596"/>
                  </a:cubicBezTo>
                  <a:cubicBezTo>
                    <a:pt x="890372" y="158342"/>
                    <a:pt x="886382" y="164287"/>
                    <a:pt x="878202" y="167280"/>
                  </a:cubicBezTo>
                  <a:cubicBezTo>
                    <a:pt x="864914" y="172188"/>
                    <a:pt x="853820" y="172947"/>
                    <a:pt x="839734" y="167121"/>
                  </a:cubicBezTo>
                  <a:cubicBezTo>
                    <a:pt x="824970" y="161055"/>
                    <a:pt x="808091" y="157663"/>
                    <a:pt x="791251" y="159419"/>
                  </a:cubicBezTo>
                  <a:cubicBezTo>
                    <a:pt x="782472" y="160337"/>
                    <a:pt x="773654" y="161095"/>
                    <a:pt x="764835" y="161454"/>
                  </a:cubicBezTo>
                  <a:cubicBezTo>
                    <a:pt x="758370" y="161734"/>
                    <a:pt x="752505" y="163130"/>
                    <a:pt x="747237" y="166921"/>
                  </a:cubicBezTo>
                  <a:cubicBezTo>
                    <a:pt x="727046" y="181486"/>
                    <a:pt x="703263" y="183082"/>
                    <a:pt x="679960" y="183242"/>
                  </a:cubicBezTo>
                  <a:cubicBezTo>
                    <a:pt x="660646" y="183361"/>
                    <a:pt x="641452" y="179092"/>
                    <a:pt x="622817" y="172508"/>
                  </a:cubicBezTo>
                  <a:cubicBezTo>
                    <a:pt x="613200" y="169116"/>
                    <a:pt x="607414" y="164567"/>
                    <a:pt x="607295" y="154630"/>
                  </a:cubicBezTo>
                  <a:cubicBezTo>
                    <a:pt x="607175" y="145094"/>
                    <a:pt x="601987" y="142979"/>
                    <a:pt x="593807" y="143218"/>
                  </a:cubicBezTo>
                  <a:cubicBezTo>
                    <a:pt x="588300" y="143378"/>
                    <a:pt x="582754" y="142939"/>
                    <a:pt x="577287" y="142181"/>
                  </a:cubicBezTo>
                  <a:cubicBezTo>
                    <a:pt x="563001" y="140146"/>
                    <a:pt x="550312" y="142181"/>
                    <a:pt x="541174" y="154750"/>
                  </a:cubicBezTo>
                  <a:cubicBezTo>
                    <a:pt x="538540" y="158382"/>
                    <a:pt x="534670" y="158821"/>
                    <a:pt x="530440" y="159140"/>
                  </a:cubicBezTo>
                  <a:cubicBezTo>
                    <a:pt x="503665" y="161015"/>
                    <a:pt x="476929" y="163170"/>
                    <a:pt x="450912" y="170512"/>
                  </a:cubicBezTo>
                  <a:cubicBezTo>
                    <a:pt x="444367" y="172348"/>
                    <a:pt x="441015" y="174184"/>
                    <a:pt x="441175" y="181925"/>
                  </a:cubicBezTo>
                  <a:cubicBezTo>
                    <a:pt x="441574" y="201318"/>
                    <a:pt x="432596" y="210775"/>
                    <a:pt x="412524" y="213409"/>
                  </a:cubicBezTo>
                  <a:cubicBezTo>
                    <a:pt x="401232" y="214885"/>
                    <a:pt x="389899" y="216122"/>
                    <a:pt x="378527" y="217240"/>
                  </a:cubicBezTo>
                  <a:cubicBezTo>
                    <a:pt x="374017" y="217679"/>
                    <a:pt x="370027" y="219035"/>
                    <a:pt x="366316" y="221709"/>
                  </a:cubicBezTo>
                  <a:cubicBezTo>
                    <a:pt x="350993" y="232643"/>
                    <a:pt x="350634" y="232682"/>
                    <a:pt x="355422" y="250719"/>
                  </a:cubicBezTo>
                  <a:cubicBezTo>
                    <a:pt x="356859" y="256066"/>
                    <a:pt x="355502" y="258181"/>
                    <a:pt x="351432" y="261293"/>
                  </a:cubicBezTo>
                  <a:cubicBezTo>
                    <a:pt x="340778" y="269354"/>
                    <a:pt x="328287" y="269873"/>
                    <a:pt x="315997" y="271509"/>
                  </a:cubicBezTo>
                  <a:cubicBezTo>
                    <a:pt x="310531" y="272227"/>
                    <a:pt x="305063" y="272866"/>
                    <a:pt x="299637" y="273743"/>
                  </a:cubicBezTo>
                  <a:cubicBezTo>
                    <a:pt x="276772" y="277454"/>
                    <a:pt x="275654" y="277415"/>
                    <a:pt x="274378" y="300678"/>
                  </a:cubicBezTo>
                  <a:cubicBezTo>
                    <a:pt x="273500" y="316760"/>
                    <a:pt x="269190" y="327613"/>
                    <a:pt x="254705" y="337270"/>
                  </a:cubicBezTo>
                  <a:cubicBezTo>
                    <a:pt x="240020" y="347047"/>
                    <a:pt x="228927" y="362290"/>
                    <a:pt x="216517" y="375338"/>
                  </a:cubicBezTo>
                  <a:cubicBezTo>
                    <a:pt x="207379" y="384955"/>
                    <a:pt x="197364" y="393574"/>
                    <a:pt x="187786" y="402752"/>
                  </a:cubicBezTo>
                  <a:cubicBezTo>
                    <a:pt x="174578" y="415402"/>
                    <a:pt x="159335" y="421467"/>
                    <a:pt x="140101" y="421667"/>
                  </a:cubicBezTo>
                  <a:cubicBezTo>
                    <a:pt x="146725" y="411331"/>
                    <a:pt x="152551" y="401236"/>
                    <a:pt x="159375" y="391898"/>
                  </a:cubicBezTo>
                  <a:cubicBezTo>
                    <a:pt x="165360" y="383678"/>
                    <a:pt x="161211" y="376376"/>
                    <a:pt x="158537" y="369073"/>
                  </a:cubicBezTo>
                  <a:cubicBezTo>
                    <a:pt x="156063" y="362290"/>
                    <a:pt x="149439" y="364844"/>
                    <a:pt x="145010" y="365522"/>
                  </a:cubicBezTo>
                  <a:cubicBezTo>
                    <a:pt x="131283" y="367677"/>
                    <a:pt x="121426" y="363607"/>
                    <a:pt x="115880" y="350518"/>
                  </a:cubicBezTo>
                  <a:cubicBezTo>
                    <a:pt x="115601" y="349840"/>
                    <a:pt x="115042" y="349321"/>
                    <a:pt x="114643" y="348683"/>
                  </a:cubicBezTo>
                  <a:cubicBezTo>
                    <a:pt x="95728" y="321428"/>
                    <a:pt x="95409" y="321109"/>
                    <a:pt x="119232" y="298125"/>
                  </a:cubicBezTo>
                  <a:cubicBezTo>
                    <a:pt x="130963" y="286832"/>
                    <a:pt x="142615" y="274342"/>
                    <a:pt x="161091" y="274462"/>
                  </a:cubicBezTo>
                  <a:cubicBezTo>
                    <a:pt x="162448" y="274462"/>
                    <a:pt x="164603" y="273903"/>
                    <a:pt x="165042" y="272986"/>
                  </a:cubicBezTo>
                  <a:cubicBezTo>
                    <a:pt x="172504" y="256864"/>
                    <a:pt x="188305" y="244135"/>
                    <a:pt x="183876" y="223185"/>
                  </a:cubicBezTo>
                  <a:cubicBezTo>
                    <a:pt x="178648" y="198605"/>
                    <a:pt x="179128" y="198645"/>
                    <a:pt x="201833" y="188190"/>
                  </a:cubicBezTo>
                  <a:cubicBezTo>
                    <a:pt x="214522" y="182364"/>
                    <a:pt x="226932" y="175939"/>
                    <a:pt x="239542" y="170034"/>
                  </a:cubicBezTo>
                  <a:cubicBezTo>
                    <a:pt x="245088" y="167440"/>
                    <a:pt x="248201" y="163888"/>
                    <a:pt x="247881" y="157304"/>
                  </a:cubicBezTo>
                  <a:cubicBezTo>
                    <a:pt x="247602" y="151798"/>
                    <a:pt x="248719" y="146251"/>
                    <a:pt x="248400" y="140784"/>
                  </a:cubicBezTo>
                  <a:cubicBezTo>
                    <a:pt x="247842" y="130808"/>
                    <a:pt x="253667" y="119515"/>
                    <a:pt x="241656" y="111734"/>
                  </a:cubicBezTo>
                  <a:cubicBezTo>
                    <a:pt x="232878" y="106108"/>
                    <a:pt x="227331" y="95613"/>
                    <a:pt x="215081" y="93379"/>
                  </a:cubicBezTo>
                  <a:cubicBezTo>
                    <a:pt x="227531" y="88869"/>
                    <a:pt x="240061" y="84480"/>
                    <a:pt x="252470" y="79771"/>
                  </a:cubicBezTo>
                  <a:cubicBezTo>
                    <a:pt x="305702" y="59460"/>
                    <a:pt x="360251" y="43379"/>
                    <a:pt x="415717" y="30450"/>
                  </a:cubicBezTo>
                  <a:cubicBezTo>
                    <a:pt x="464080" y="19158"/>
                    <a:pt x="513321" y="13212"/>
                    <a:pt x="562563" y="7226"/>
                  </a:cubicBezTo>
                  <a:cubicBezTo>
                    <a:pt x="605399" y="2019"/>
                    <a:pt x="648256" y="-266"/>
                    <a:pt x="691048" y="24"/>
                  </a:cubicBezTo>
                  <a:close/>
                </a:path>
              </a:pathLst>
            </a:custGeom>
            <a:solidFill>
              <a:schemeClr val="accent5"/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48">
            <a:extLst>
              <a:ext uri="{FF2B5EF4-FFF2-40B4-BE49-F238E27FC236}">
                <a16:creationId xmlns:a16="http://schemas.microsoft.com/office/drawing/2014/main" id="{3F6EF205-6D39-42B9-82B2-A84FCDE25CE4}"/>
              </a:ext>
            </a:extLst>
          </p:cNvPr>
          <p:cNvGrpSpPr/>
          <p:nvPr/>
        </p:nvGrpSpPr>
        <p:grpSpPr>
          <a:xfrm>
            <a:off x="914405" y="1834143"/>
            <a:ext cx="2450290" cy="1945332"/>
            <a:chOff x="2551704" y="4184641"/>
            <a:chExt cx="927764" cy="1945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5C0325-72B5-4C98-811F-CF5A91083ED4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CE018D-E4AA-43D3-80D5-E193BADE839F}"/>
                </a:ext>
              </a:extLst>
            </p:cNvPr>
            <p:cNvSpPr txBox="1"/>
            <p:nvPr/>
          </p:nvSpPr>
          <p:spPr>
            <a:xfrm>
              <a:off x="2551704" y="4184641"/>
              <a:ext cx="927764" cy="38951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51">
            <a:extLst>
              <a:ext uri="{FF2B5EF4-FFF2-40B4-BE49-F238E27FC236}">
                <a16:creationId xmlns:a16="http://schemas.microsoft.com/office/drawing/2014/main" id="{2605D470-5015-4CCC-B138-D4D91312875F}"/>
              </a:ext>
            </a:extLst>
          </p:cNvPr>
          <p:cNvGrpSpPr/>
          <p:nvPr/>
        </p:nvGrpSpPr>
        <p:grpSpPr>
          <a:xfrm>
            <a:off x="914403" y="4282216"/>
            <a:ext cx="2448002" cy="1945332"/>
            <a:chOff x="2551704" y="4184641"/>
            <a:chExt cx="926898" cy="1945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34B4DD-CA50-4DD7-88AC-244A9C06335D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9293EE-6765-42D9-99D3-01436931E5D6}"/>
                </a:ext>
              </a:extLst>
            </p:cNvPr>
            <p:cNvSpPr txBox="1"/>
            <p:nvPr/>
          </p:nvSpPr>
          <p:spPr>
            <a:xfrm>
              <a:off x="2551704" y="4184641"/>
              <a:ext cx="926897" cy="38951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54">
            <a:extLst>
              <a:ext uri="{FF2B5EF4-FFF2-40B4-BE49-F238E27FC236}">
                <a16:creationId xmlns:a16="http://schemas.microsoft.com/office/drawing/2014/main" id="{2CA2E5AE-0EA3-4991-A6E6-BE4016930C07}"/>
              </a:ext>
            </a:extLst>
          </p:cNvPr>
          <p:cNvGrpSpPr/>
          <p:nvPr/>
        </p:nvGrpSpPr>
        <p:grpSpPr>
          <a:xfrm>
            <a:off x="8806291" y="1834143"/>
            <a:ext cx="2448003" cy="1945332"/>
            <a:chOff x="2551704" y="4184641"/>
            <a:chExt cx="935720" cy="19453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3539A5-EA33-48AD-B802-492EE9F8E78F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ECCEA8-FA89-4917-B533-E3F55B2428C6}"/>
                </a:ext>
              </a:extLst>
            </p:cNvPr>
            <p:cNvSpPr txBox="1"/>
            <p:nvPr/>
          </p:nvSpPr>
          <p:spPr>
            <a:xfrm>
              <a:off x="2551705" y="4184641"/>
              <a:ext cx="935719" cy="38951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57">
            <a:extLst>
              <a:ext uri="{FF2B5EF4-FFF2-40B4-BE49-F238E27FC236}">
                <a16:creationId xmlns:a16="http://schemas.microsoft.com/office/drawing/2014/main" id="{65D633F6-6088-474C-A3E8-00A53E1CBAEF}"/>
              </a:ext>
            </a:extLst>
          </p:cNvPr>
          <p:cNvGrpSpPr/>
          <p:nvPr/>
        </p:nvGrpSpPr>
        <p:grpSpPr>
          <a:xfrm>
            <a:off x="8806291" y="4282216"/>
            <a:ext cx="2448003" cy="1945332"/>
            <a:chOff x="2551704" y="4184641"/>
            <a:chExt cx="935720" cy="1945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0FBC6B-A201-4FFE-8320-51CBA6EDEEA0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2C530E-FDF1-4DCA-B911-D422E64BA935}"/>
                </a:ext>
              </a:extLst>
            </p:cNvPr>
            <p:cNvSpPr txBox="1"/>
            <p:nvPr/>
          </p:nvSpPr>
          <p:spPr>
            <a:xfrm>
              <a:off x="2551705" y="4184641"/>
              <a:ext cx="935719" cy="38951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30">
            <a:extLst>
              <a:ext uri="{FF2B5EF4-FFF2-40B4-BE49-F238E27FC236}">
                <a16:creationId xmlns:a16="http://schemas.microsoft.com/office/drawing/2014/main" id="{B63B5018-A405-40DC-BCA1-5D60628D6F2C}"/>
              </a:ext>
            </a:extLst>
          </p:cNvPr>
          <p:cNvSpPr/>
          <p:nvPr/>
        </p:nvSpPr>
        <p:spPr>
          <a:xfrm>
            <a:off x="3923257" y="3828206"/>
            <a:ext cx="342782" cy="34178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FBB442CA-5435-408F-A5B4-DCBC7858D29C}"/>
              </a:ext>
            </a:extLst>
          </p:cNvPr>
          <p:cNvSpPr/>
          <p:nvPr/>
        </p:nvSpPr>
        <p:spPr>
          <a:xfrm flipH="1">
            <a:off x="5884370" y="1883281"/>
            <a:ext cx="423259" cy="34916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8033D745-B893-4F44-99EA-2E302DBF24EF}"/>
              </a:ext>
            </a:extLst>
          </p:cNvPr>
          <p:cNvSpPr/>
          <p:nvPr/>
        </p:nvSpPr>
        <p:spPr>
          <a:xfrm>
            <a:off x="7932353" y="3882456"/>
            <a:ext cx="374322" cy="28753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0A0231AB-E5B6-4DE2-9458-5C776377F0B7}"/>
              </a:ext>
            </a:extLst>
          </p:cNvPr>
          <p:cNvSpPr>
            <a:spLocks noChangeAspect="1"/>
          </p:cNvSpPr>
          <p:nvPr/>
        </p:nvSpPr>
        <p:spPr>
          <a:xfrm>
            <a:off x="5894936" y="5812278"/>
            <a:ext cx="412693" cy="4161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6">
            <a:extLst>
              <a:ext uri="{FF2B5EF4-FFF2-40B4-BE49-F238E27FC236}">
                <a16:creationId xmlns:a16="http://schemas.microsoft.com/office/drawing/2014/main" id="{21BC53A5-378F-4B1B-A457-AB4765DCA16E}"/>
              </a:ext>
            </a:extLst>
          </p:cNvPr>
          <p:cNvSpPr/>
          <p:nvPr/>
        </p:nvSpPr>
        <p:spPr>
          <a:xfrm flipH="1">
            <a:off x="4632000" y="4914900"/>
            <a:ext cx="7560000" cy="1943100"/>
          </a:xfrm>
          <a:custGeom>
            <a:avLst/>
            <a:gdLst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5838825 w 5838825"/>
              <a:gd name="connsiteY2" fmla="*/ 1943100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4895850 w 5838825"/>
              <a:gd name="connsiteY2" fmla="*/ 1933575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825" h="1943100">
                <a:moveTo>
                  <a:pt x="0" y="0"/>
                </a:moveTo>
                <a:lnTo>
                  <a:pt x="5838825" y="0"/>
                </a:lnTo>
                <a:lnTo>
                  <a:pt x="4895850" y="1933575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accent4">
                  <a:alpha val="60000"/>
                </a:schemeClr>
              </a:gs>
              <a:gs pos="2000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id="{0182077E-7924-456B-823E-F522D42895EF}"/>
              </a:ext>
            </a:extLst>
          </p:cNvPr>
          <p:cNvSpPr/>
          <p:nvPr/>
        </p:nvSpPr>
        <p:spPr>
          <a:xfrm>
            <a:off x="-2" y="4914900"/>
            <a:ext cx="7560000" cy="1943100"/>
          </a:xfrm>
          <a:custGeom>
            <a:avLst/>
            <a:gdLst>
              <a:gd name="connsiteX0" fmla="*/ 0 w 7620000"/>
              <a:gd name="connsiteY0" fmla="*/ 0 h 1943100"/>
              <a:gd name="connsiteX1" fmla="*/ 7620000 w 7620000"/>
              <a:gd name="connsiteY1" fmla="*/ 0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  <a:gd name="connsiteX0" fmla="*/ 0 w 7620000"/>
              <a:gd name="connsiteY0" fmla="*/ 0 h 1943100"/>
              <a:gd name="connsiteX1" fmla="*/ 6705600 w 7620000"/>
              <a:gd name="connsiteY1" fmla="*/ 9525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943100">
                <a:moveTo>
                  <a:pt x="0" y="0"/>
                </a:moveTo>
                <a:lnTo>
                  <a:pt x="6705600" y="9525"/>
                </a:lnTo>
                <a:lnTo>
                  <a:pt x="76200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accent6">
                  <a:alpha val="60000"/>
                </a:schemeClr>
              </a:gs>
              <a:gs pos="2000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FC3FD-1DBF-4D92-94DC-AA7CB0FC8EDC}"/>
              </a:ext>
            </a:extLst>
          </p:cNvPr>
          <p:cNvSpPr txBox="1"/>
          <p:nvPr/>
        </p:nvSpPr>
        <p:spPr>
          <a:xfrm>
            <a:off x="636292" y="5362032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/>
              <a:t>SIMPLE</a:t>
            </a:r>
          </a:p>
        </p:txBody>
      </p:sp>
      <p:sp>
        <p:nvSpPr>
          <p:cNvPr id="7" name="직사각형 38">
            <a:extLst>
              <a:ext uri="{FF2B5EF4-FFF2-40B4-BE49-F238E27FC236}">
                <a16:creationId xmlns:a16="http://schemas.microsoft.com/office/drawing/2014/main" id="{75B27687-E3CD-4C30-A9AE-6439807CBB5F}"/>
              </a:ext>
            </a:extLst>
          </p:cNvPr>
          <p:cNvSpPr/>
          <p:nvPr/>
        </p:nvSpPr>
        <p:spPr>
          <a:xfrm>
            <a:off x="636292" y="5732492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8" name="직사각형 39">
            <a:extLst>
              <a:ext uri="{FF2B5EF4-FFF2-40B4-BE49-F238E27FC236}">
                <a16:creationId xmlns:a16="http://schemas.microsoft.com/office/drawing/2014/main" id="{B6FE66AB-ACB2-48FE-ACDE-B093C2B2A383}"/>
              </a:ext>
            </a:extLst>
          </p:cNvPr>
          <p:cNvSpPr/>
          <p:nvPr/>
        </p:nvSpPr>
        <p:spPr>
          <a:xfrm>
            <a:off x="636292" y="6102951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07819-40A3-4D57-A8E9-1F41AC7066A6}"/>
              </a:ext>
            </a:extLst>
          </p:cNvPr>
          <p:cNvSpPr txBox="1"/>
          <p:nvPr/>
        </p:nvSpPr>
        <p:spPr>
          <a:xfrm>
            <a:off x="10139435" y="5378385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/>
              <a:t>SIMPLE</a:t>
            </a:r>
          </a:p>
        </p:txBody>
      </p:sp>
      <p:sp>
        <p:nvSpPr>
          <p:cNvPr id="10" name="직사각형 38">
            <a:extLst>
              <a:ext uri="{FF2B5EF4-FFF2-40B4-BE49-F238E27FC236}">
                <a16:creationId xmlns:a16="http://schemas.microsoft.com/office/drawing/2014/main" id="{12E02DE1-F34E-476B-9AF8-A9454379D44E}"/>
              </a:ext>
            </a:extLst>
          </p:cNvPr>
          <p:cNvSpPr/>
          <p:nvPr/>
        </p:nvSpPr>
        <p:spPr>
          <a:xfrm>
            <a:off x="9419355" y="5748845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11" name="직사각형 39">
            <a:extLst>
              <a:ext uri="{FF2B5EF4-FFF2-40B4-BE49-F238E27FC236}">
                <a16:creationId xmlns:a16="http://schemas.microsoft.com/office/drawing/2014/main" id="{D88F2246-F306-43E4-BC6B-89D30CD94C0F}"/>
              </a:ext>
            </a:extLst>
          </p:cNvPr>
          <p:cNvSpPr/>
          <p:nvPr/>
        </p:nvSpPr>
        <p:spPr>
          <a:xfrm>
            <a:off x="8843291" y="6119304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E4EA04-84BF-4D0F-B586-D162FDA619E2}"/>
              </a:ext>
            </a:extLst>
          </p:cNvPr>
          <p:cNvSpPr txBox="1"/>
          <p:nvPr/>
        </p:nvSpPr>
        <p:spPr>
          <a:xfrm>
            <a:off x="-2" y="226426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408F925-F1AC-4751-941E-09B36E66C98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5A6162-0C60-40D1-9EB4-F0CF537D1D69}"/>
              </a:ext>
            </a:extLst>
          </p:cNvPr>
          <p:cNvSpPr txBox="1">
            <a:spLocks/>
          </p:cNvSpPr>
          <p:nvPr/>
        </p:nvSpPr>
        <p:spPr>
          <a:xfrm>
            <a:off x="675802" y="2587411"/>
            <a:ext cx="3370196" cy="10511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dirty="0"/>
              <a:t>You can download </a:t>
            </a:r>
          </a:p>
          <a:p>
            <a:pPr marL="0" indent="0">
              <a:buNone/>
            </a:pPr>
            <a:r>
              <a:rPr lang="en-US" altLang="ko-KR" sz="1600" dirty="0"/>
              <a:t>professional PowerPoint </a:t>
            </a:r>
          </a:p>
          <a:p>
            <a:pPr marL="0" indent="0">
              <a:buNone/>
            </a:pPr>
            <a:r>
              <a:rPr lang="en-US" altLang="ko-KR" sz="1600" dirty="0"/>
              <a:t>diagrams for free</a:t>
            </a:r>
          </a:p>
          <a:p>
            <a:pPr marL="0" indent="0">
              <a:buNone/>
            </a:pPr>
            <a:endParaRPr lang="ko-KR" altLang="en-US" sz="16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18CCB18-ADD6-4BF9-BFC0-EA83007FB04B}"/>
              </a:ext>
            </a:extLst>
          </p:cNvPr>
          <p:cNvGrpSpPr/>
          <p:nvPr/>
        </p:nvGrpSpPr>
        <p:grpSpPr>
          <a:xfrm>
            <a:off x="7789246" y="-10289"/>
            <a:ext cx="4412002" cy="6868289"/>
            <a:chOff x="7522549" y="-6742"/>
            <a:chExt cx="4412002" cy="68682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C5B8643-0D74-4F2D-8A19-945FF5082F18}"/>
                </a:ext>
              </a:extLst>
            </p:cNvPr>
            <p:cNvSpPr/>
            <p:nvPr/>
          </p:nvSpPr>
          <p:spPr>
            <a:xfrm>
              <a:off x="9110805" y="-6742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FAEB4BC-796B-4589-8474-BC1B1B5A65D7}"/>
                </a:ext>
              </a:extLst>
            </p:cNvPr>
            <p:cNvSpPr/>
            <p:nvPr/>
          </p:nvSpPr>
          <p:spPr>
            <a:xfrm>
              <a:off x="7693528" y="6400558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B7F4B2FF-18A9-425E-B623-A623CC08BC5F}"/>
                </a:ext>
              </a:extLst>
            </p:cNvPr>
            <p:cNvSpPr/>
            <p:nvPr/>
          </p:nvSpPr>
          <p:spPr>
            <a:xfrm>
              <a:off x="7705949" y="43276"/>
              <a:ext cx="4228602" cy="6402123"/>
            </a:xfrm>
            <a:custGeom>
              <a:avLst/>
              <a:gdLst>
                <a:gd name="connsiteX0" fmla="*/ 2893800 w 4228602"/>
                <a:gd name="connsiteY0" fmla="*/ 1 h 6402123"/>
                <a:gd name="connsiteX1" fmla="*/ 3040955 w 4228602"/>
                <a:gd name="connsiteY1" fmla="*/ 242117 h 6402123"/>
                <a:gd name="connsiteX2" fmla="*/ 3094598 w 4228602"/>
                <a:gd name="connsiteY2" fmla="*/ 358826 h 6402123"/>
                <a:gd name="connsiteX3" fmla="*/ 3225080 w 4228602"/>
                <a:gd name="connsiteY3" fmla="*/ 469011 h 6402123"/>
                <a:gd name="connsiteX4" fmla="*/ 3551285 w 4228602"/>
                <a:gd name="connsiteY4" fmla="*/ 655310 h 6402123"/>
                <a:gd name="connsiteX5" fmla="*/ 4087711 w 4228602"/>
                <a:gd name="connsiteY5" fmla="*/ 1023560 h 6402123"/>
                <a:gd name="connsiteX6" fmla="*/ 4210287 w 4228602"/>
                <a:gd name="connsiteY6" fmla="*/ 1124468 h 6402123"/>
                <a:gd name="connsiteX7" fmla="*/ 4228602 w 4228602"/>
                <a:gd name="connsiteY7" fmla="*/ 1143463 h 6402123"/>
                <a:gd name="connsiteX8" fmla="*/ 4228602 w 4228602"/>
                <a:gd name="connsiteY8" fmla="*/ 5863577 h 6402123"/>
                <a:gd name="connsiteX9" fmla="*/ 4121611 w 4228602"/>
                <a:gd name="connsiteY9" fmla="*/ 5908412 h 6402123"/>
                <a:gd name="connsiteX10" fmla="*/ 3825297 w 4228602"/>
                <a:gd name="connsiteY10" fmla="*/ 5998548 h 6402123"/>
                <a:gd name="connsiteX11" fmla="*/ 3030806 w 4228602"/>
                <a:gd name="connsiteY11" fmla="*/ 6135554 h 6402123"/>
                <a:gd name="connsiteX12" fmla="*/ 1630300 w 4228602"/>
                <a:gd name="connsiteY12" fmla="*/ 6282708 h 6402123"/>
                <a:gd name="connsiteX13" fmla="*/ 499456 w 4228602"/>
                <a:gd name="connsiteY13" fmla="*/ 6306630 h 6402123"/>
                <a:gd name="connsiteX14" fmla="*/ 210221 w 4228602"/>
                <a:gd name="connsiteY14" fmla="*/ 6365347 h 6402123"/>
                <a:gd name="connsiteX15" fmla="*/ 0 w 4228602"/>
                <a:gd name="connsiteY15" fmla="*/ 6400867 h 6402123"/>
                <a:gd name="connsiteX16" fmla="*/ 69590 w 4228602"/>
                <a:gd name="connsiteY16" fmla="*/ 5675242 h 6402123"/>
                <a:gd name="connsiteX17" fmla="*/ 250815 w 4228602"/>
                <a:gd name="connsiteY17" fmla="*/ 3831097 h 6402123"/>
                <a:gd name="connsiteX18" fmla="*/ 379123 w 4228602"/>
                <a:gd name="connsiteY18" fmla="*/ 2388546 h 6402123"/>
                <a:gd name="connsiteX19" fmla="*/ 487133 w 4228602"/>
                <a:gd name="connsiteY19" fmla="*/ 1312795 h 6402123"/>
                <a:gd name="connsiteX20" fmla="*/ 609641 w 4228602"/>
                <a:gd name="connsiteY20" fmla="*/ 997463 h 6402123"/>
                <a:gd name="connsiteX21" fmla="*/ 861181 w 4228602"/>
                <a:gd name="connsiteY21" fmla="*/ 796666 h 6402123"/>
                <a:gd name="connsiteX22" fmla="*/ 1392533 w 4228602"/>
                <a:gd name="connsiteY22" fmla="*/ 582095 h 6402123"/>
                <a:gd name="connsiteX23" fmla="*/ 1588981 w 4228602"/>
                <a:gd name="connsiteY23" fmla="*/ 471911 h 6402123"/>
                <a:gd name="connsiteX24" fmla="*/ 1631025 w 4228602"/>
                <a:gd name="connsiteY24" fmla="*/ 346503 h 6402123"/>
                <a:gd name="connsiteX25" fmla="*/ 1777455 w 4228602"/>
                <a:gd name="connsiteY25" fmla="*/ 603842 h 6402123"/>
                <a:gd name="connsiteX26" fmla="*/ 2023196 w 4228602"/>
                <a:gd name="connsiteY26" fmla="*/ 689381 h 6402123"/>
                <a:gd name="connsiteX27" fmla="*/ 2283435 w 4228602"/>
                <a:gd name="connsiteY27" fmla="*/ 544401 h 6402123"/>
                <a:gd name="connsiteX28" fmla="*/ 2893800 w 4228602"/>
                <a:gd name="connsiteY28" fmla="*/ 1 h 640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28602" h="6402123">
                  <a:moveTo>
                    <a:pt x="2893800" y="1"/>
                  </a:moveTo>
                  <a:cubicBezTo>
                    <a:pt x="2915547" y="726"/>
                    <a:pt x="3003985" y="140631"/>
                    <a:pt x="3040955" y="242117"/>
                  </a:cubicBezTo>
                  <a:cubicBezTo>
                    <a:pt x="3040955" y="242842"/>
                    <a:pt x="3073575" y="322581"/>
                    <a:pt x="3094598" y="358826"/>
                  </a:cubicBezTo>
                  <a:cubicBezTo>
                    <a:pt x="3119969" y="400146"/>
                    <a:pt x="3167812" y="442915"/>
                    <a:pt x="3225080" y="469011"/>
                  </a:cubicBezTo>
                  <a:cubicBezTo>
                    <a:pt x="3349762" y="530628"/>
                    <a:pt x="3478795" y="603118"/>
                    <a:pt x="3551285" y="655310"/>
                  </a:cubicBezTo>
                  <a:cubicBezTo>
                    <a:pt x="3652771" y="728525"/>
                    <a:pt x="4000723" y="960493"/>
                    <a:pt x="4087711" y="1023560"/>
                  </a:cubicBezTo>
                  <a:cubicBezTo>
                    <a:pt x="4133198" y="1056543"/>
                    <a:pt x="4173385" y="1090024"/>
                    <a:pt x="4210287" y="1124468"/>
                  </a:cubicBezTo>
                  <a:lnTo>
                    <a:pt x="4228602" y="1143463"/>
                  </a:lnTo>
                  <a:lnTo>
                    <a:pt x="4228602" y="5863577"/>
                  </a:lnTo>
                  <a:lnTo>
                    <a:pt x="4121611" y="5908412"/>
                  </a:lnTo>
                  <a:cubicBezTo>
                    <a:pt x="4020114" y="5947805"/>
                    <a:pt x="3918265" y="5980426"/>
                    <a:pt x="3825297" y="5998548"/>
                  </a:cubicBezTo>
                  <a:cubicBezTo>
                    <a:pt x="3541136" y="6053640"/>
                    <a:pt x="3309168" y="6087711"/>
                    <a:pt x="3030806" y="6135554"/>
                  </a:cubicBezTo>
                  <a:cubicBezTo>
                    <a:pt x="2762593" y="6181948"/>
                    <a:pt x="1899238" y="6315329"/>
                    <a:pt x="1630300" y="6282708"/>
                  </a:cubicBezTo>
                  <a:cubicBezTo>
                    <a:pt x="1532438" y="6270385"/>
                    <a:pt x="550924" y="6260961"/>
                    <a:pt x="499456" y="6306630"/>
                  </a:cubicBezTo>
                  <a:cubicBezTo>
                    <a:pt x="442189" y="6357373"/>
                    <a:pt x="284161" y="6342150"/>
                    <a:pt x="210221" y="6365347"/>
                  </a:cubicBezTo>
                  <a:cubicBezTo>
                    <a:pt x="193548" y="6370422"/>
                    <a:pt x="0" y="6409566"/>
                    <a:pt x="0" y="6400867"/>
                  </a:cubicBezTo>
                  <a:cubicBezTo>
                    <a:pt x="2900" y="6257337"/>
                    <a:pt x="59442" y="5773829"/>
                    <a:pt x="69590" y="5675242"/>
                  </a:cubicBezTo>
                  <a:cubicBezTo>
                    <a:pt x="84088" y="5525913"/>
                    <a:pt x="244291" y="3899237"/>
                    <a:pt x="250815" y="3831097"/>
                  </a:cubicBezTo>
                  <a:cubicBezTo>
                    <a:pt x="296484" y="3350488"/>
                    <a:pt x="337803" y="2869880"/>
                    <a:pt x="379123" y="2388546"/>
                  </a:cubicBezTo>
                  <a:cubicBezTo>
                    <a:pt x="409568" y="2032620"/>
                    <a:pt x="414643" y="1663646"/>
                    <a:pt x="487133" y="1312795"/>
                  </a:cubicBezTo>
                  <a:cubicBezTo>
                    <a:pt x="510330" y="1200435"/>
                    <a:pt x="541500" y="1091700"/>
                    <a:pt x="609641" y="997463"/>
                  </a:cubicBezTo>
                  <a:cubicBezTo>
                    <a:pt x="674157" y="907576"/>
                    <a:pt x="756795" y="838710"/>
                    <a:pt x="861181" y="796666"/>
                  </a:cubicBezTo>
                  <a:cubicBezTo>
                    <a:pt x="1038057" y="726351"/>
                    <a:pt x="1215657" y="653861"/>
                    <a:pt x="1392533" y="582095"/>
                  </a:cubicBezTo>
                  <a:cubicBezTo>
                    <a:pt x="1467197" y="551650"/>
                    <a:pt x="1542587" y="537152"/>
                    <a:pt x="1588981" y="471911"/>
                  </a:cubicBezTo>
                  <a:cubicBezTo>
                    <a:pt x="1598404" y="458138"/>
                    <a:pt x="1652772" y="360276"/>
                    <a:pt x="1631025" y="346503"/>
                  </a:cubicBezTo>
                  <a:cubicBezTo>
                    <a:pt x="1647697" y="356652"/>
                    <a:pt x="1741210" y="567597"/>
                    <a:pt x="1777455" y="603842"/>
                  </a:cubicBezTo>
                  <a:cubicBezTo>
                    <a:pt x="1848495" y="674883"/>
                    <a:pt x="1920985" y="725626"/>
                    <a:pt x="2023196" y="689381"/>
                  </a:cubicBezTo>
                  <a:cubicBezTo>
                    <a:pt x="2116708" y="656035"/>
                    <a:pt x="2199346" y="595869"/>
                    <a:pt x="2283435" y="544401"/>
                  </a:cubicBezTo>
                  <a:cubicBezTo>
                    <a:pt x="2347226" y="505981"/>
                    <a:pt x="2859005" y="-724"/>
                    <a:pt x="2893800" y="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B6BDCB-434A-4D80-BA17-27360CCE6D36}"/>
                </a:ext>
              </a:extLst>
            </p:cNvPr>
            <p:cNvSpPr/>
            <p:nvPr/>
          </p:nvSpPr>
          <p:spPr>
            <a:xfrm>
              <a:off x="7693753" y="5926426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0">
              <a:extLst>
                <a:ext uri="{FF2B5EF4-FFF2-40B4-BE49-F238E27FC236}">
                  <a16:creationId xmlns:a16="http://schemas.microsoft.com/office/drawing/2014/main" id="{C7F85D35-EA3E-47DA-A357-9DFB78C14966}"/>
                </a:ext>
              </a:extLst>
            </p:cNvPr>
            <p:cNvSpPr/>
            <p:nvPr/>
          </p:nvSpPr>
          <p:spPr>
            <a:xfrm>
              <a:off x="8256148" y="808771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2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1">
              <a:extLst>
                <a:ext uri="{FF2B5EF4-FFF2-40B4-BE49-F238E27FC236}">
                  <a16:creationId xmlns:a16="http://schemas.microsoft.com/office/drawing/2014/main" id="{CC6BE367-3B8B-4C79-9193-A52406175668}"/>
                </a:ext>
              </a:extLst>
            </p:cNvPr>
            <p:cNvSpPr/>
            <p:nvPr/>
          </p:nvSpPr>
          <p:spPr>
            <a:xfrm>
              <a:off x="7522549" y="4157808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2">
              <a:extLst>
                <a:ext uri="{FF2B5EF4-FFF2-40B4-BE49-F238E27FC236}">
                  <a16:creationId xmlns:a16="http://schemas.microsoft.com/office/drawing/2014/main" id="{4A43EF7A-183F-4E85-BC70-7430243F4D74}"/>
                </a:ext>
              </a:extLst>
            </p:cNvPr>
            <p:cNvSpPr/>
            <p:nvPr/>
          </p:nvSpPr>
          <p:spPr>
            <a:xfrm>
              <a:off x="7632009" y="4107352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3">
              <a:extLst>
                <a:ext uri="{FF2B5EF4-FFF2-40B4-BE49-F238E27FC236}">
                  <a16:creationId xmlns:a16="http://schemas.microsoft.com/office/drawing/2014/main" id="{A58A68F5-A68C-455D-B7F6-91C087F1155E}"/>
                </a:ext>
              </a:extLst>
            </p:cNvPr>
            <p:cNvSpPr/>
            <p:nvPr/>
          </p:nvSpPr>
          <p:spPr>
            <a:xfrm>
              <a:off x="8514000" y="4983901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AD0C9577-78C4-4121-8AC2-322A5C3C1667}"/>
                </a:ext>
              </a:extLst>
            </p:cNvPr>
            <p:cNvSpPr/>
            <p:nvPr/>
          </p:nvSpPr>
          <p:spPr>
            <a:xfrm>
              <a:off x="8213379" y="2220151"/>
              <a:ext cx="3266400" cy="3680318"/>
            </a:xfrm>
            <a:custGeom>
              <a:avLst/>
              <a:gdLst>
                <a:gd name="connsiteX0" fmla="*/ 34795 w 3266400"/>
                <a:gd name="connsiteY0" fmla="*/ 2996736 h 3680318"/>
                <a:gd name="connsiteX1" fmla="*/ 34795 w 3266400"/>
                <a:gd name="connsiteY1" fmla="*/ 3680318 h 3680318"/>
                <a:gd name="connsiteX2" fmla="*/ 34795 w 3266400"/>
                <a:gd name="connsiteY2" fmla="*/ 2996736 h 3680318"/>
                <a:gd name="connsiteX3" fmla="*/ 2801013 w 3266400"/>
                <a:gd name="connsiteY3" fmla="*/ 300108 h 3680318"/>
                <a:gd name="connsiteX4" fmla="*/ 3266400 w 3266400"/>
                <a:gd name="connsiteY4" fmla="*/ 2083363 h 3680318"/>
                <a:gd name="connsiteX5" fmla="*/ 2872053 w 3266400"/>
                <a:gd name="connsiteY5" fmla="*/ 1249728 h 3680318"/>
                <a:gd name="connsiteX6" fmla="*/ 2801013 w 3266400"/>
                <a:gd name="connsiteY6" fmla="*/ 300108 h 3680318"/>
                <a:gd name="connsiteX7" fmla="*/ 102212 w 3266400"/>
                <a:gd name="connsiteY7" fmla="*/ 0 h 3680318"/>
                <a:gd name="connsiteX8" fmla="*/ 99312 w 3266400"/>
                <a:gd name="connsiteY8" fmla="*/ 664009 h 3680318"/>
                <a:gd name="connsiteX9" fmla="*/ 79015 w 3266400"/>
                <a:gd name="connsiteY9" fmla="*/ 1147518 h 3680318"/>
                <a:gd name="connsiteX10" fmla="*/ 0 w 3266400"/>
                <a:gd name="connsiteY10" fmla="*/ 1868793 h 3680318"/>
                <a:gd name="connsiteX11" fmla="*/ 3624 w 3266400"/>
                <a:gd name="connsiteY11" fmla="*/ 1660747 h 3680318"/>
                <a:gd name="connsiteX12" fmla="*/ 102212 w 3266400"/>
                <a:gd name="connsiteY12" fmla="*/ 0 h 368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6400" h="3680318">
                  <a:moveTo>
                    <a:pt x="34795" y="2996736"/>
                  </a:moveTo>
                  <a:cubicBezTo>
                    <a:pt x="53643" y="3075750"/>
                    <a:pt x="55093" y="3451249"/>
                    <a:pt x="34795" y="3680318"/>
                  </a:cubicBezTo>
                  <a:cubicBezTo>
                    <a:pt x="34795" y="3453424"/>
                    <a:pt x="34795" y="3226530"/>
                    <a:pt x="34795" y="2996736"/>
                  </a:cubicBezTo>
                  <a:close/>
                  <a:moveTo>
                    <a:pt x="2801013" y="300108"/>
                  </a:moveTo>
                  <a:cubicBezTo>
                    <a:pt x="2862629" y="475534"/>
                    <a:pt x="3245378" y="1954331"/>
                    <a:pt x="3266400" y="2083363"/>
                  </a:cubicBezTo>
                  <a:cubicBezTo>
                    <a:pt x="3180861" y="1943457"/>
                    <a:pt x="2877852" y="1303371"/>
                    <a:pt x="2872053" y="1249728"/>
                  </a:cubicBezTo>
                  <a:cubicBezTo>
                    <a:pt x="2866254" y="1235955"/>
                    <a:pt x="2803913" y="532801"/>
                    <a:pt x="2801013" y="300108"/>
                  </a:cubicBezTo>
                  <a:close/>
                  <a:moveTo>
                    <a:pt x="102212" y="0"/>
                  </a:moveTo>
                  <a:cubicBezTo>
                    <a:pt x="105111" y="725"/>
                    <a:pt x="98587" y="637187"/>
                    <a:pt x="99312" y="664009"/>
                  </a:cubicBezTo>
                  <a:cubicBezTo>
                    <a:pt x="102212" y="738674"/>
                    <a:pt x="86264" y="1061254"/>
                    <a:pt x="79015" y="1147518"/>
                  </a:cubicBezTo>
                  <a:cubicBezTo>
                    <a:pt x="71765" y="1238855"/>
                    <a:pt x="2900" y="1818775"/>
                    <a:pt x="0" y="1868793"/>
                  </a:cubicBezTo>
                  <a:cubicBezTo>
                    <a:pt x="0" y="1873142"/>
                    <a:pt x="2175" y="1691917"/>
                    <a:pt x="3624" y="1660747"/>
                  </a:cubicBezTo>
                  <a:cubicBezTo>
                    <a:pt x="6524" y="1591881"/>
                    <a:pt x="100762" y="2900"/>
                    <a:pt x="10221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4" name="Group 27">
            <a:extLst>
              <a:ext uri="{FF2B5EF4-FFF2-40B4-BE49-F238E27FC236}">
                <a16:creationId xmlns:a16="http://schemas.microsoft.com/office/drawing/2014/main" id="{567178D2-0428-46A7-855A-F82EE1F46347}"/>
              </a:ext>
            </a:extLst>
          </p:cNvPr>
          <p:cNvGrpSpPr/>
          <p:nvPr/>
        </p:nvGrpSpPr>
        <p:grpSpPr>
          <a:xfrm>
            <a:off x="5213383" y="668779"/>
            <a:ext cx="2414918" cy="923330"/>
            <a:chOff x="3017859" y="4283314"/>
            <a:chExt cx="2579765" cy="923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551C88-8942-4FB9-B027-6BD0FB5AD6DF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9BA9BC-3A1E-4A13-A654-E5F31EA30B2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3C177CE1-35E5-4048-9C67-6DA6ECC9DF2D}"/>
              </a:ext>
            </a:extLst>
          </p:cNvPr>
          <p:cNvGrpSpPr/>
          <p:nvPr/>
        </p:nvGrpSpPr>
        <p:grpSpPr>
          <a:xfrm>
            <a:off x="5213383" y="1632626"/>
            <a:ext cx="2414918" cy="923330"/>
            <a:chOff x="3017859" y="4283314"/>
            <a:chExt cx="2579765" cy="923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B73822-4432-4DAC-A552-A4DD723FD03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F2B828-64F9-4B87-956C-5F6D913C152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id="{4E3A5ACB-7EC6-45C1-A511-23CE1058E962}"/>
              </a:ext>
            </a:extLst>
          </p:cNvPr>
          <p:cNvGrpSpPr/>
          <p:nvPr/>
        </p:nvGrpSpPr>
        <p:grpSpPr>
          <a:xfrm>
            <a:off x="5213383" y="2596473"/>
            <a:ext cx="2414918" cy="923330"/>
            <a:chOff x="3017859" y="4283314"/>
            <a:chExt cx="2579765" cy="923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B03B06-C558-45A5-A4D5-108D641FEF3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FAA003-680D-44E8-99EF-32145ABBDDD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6">
            <a:extLst>
              <a:ext uri="{FF2B5EF4-FFF2-40B4-BE49-F238E27FC236}">
                <a16:creationId xmlns:a16="http://schemas.microsoft.com/office/drawing/2014/main" id="{2E7B09CD-F2D9-484B-88CB-68D929ED40FE}"/>
              </a:ext>
            </a:extLst>
          </p:cNvPr>
          <p:cNvGrpSpPr/>
          <p:nvPr/>
        </p:nvGrpSpPr>
        <p:grpSpPr>
          <a:xfrm>
            <a:off x="5213383" y="3560320"/>
            <a:ext cx="2414918" cy="923330"/>
            <a:chOff x="3017859" y="4283314"/>
            <a:chExt cx="2579765" cy="923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1A051D-C9B6-4208-8F8D-06BD8C12FB27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9CC5C4-2B8C-43A0-9080-94DF0A907D2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9">
            <a:extLst>
              <a:ext uri="{FF2B5EF4-FFF2-40B4-BE49-F238E27FC236}">
                <a16:creationId xmlns:a16="http://schemas.microsoft.com/office/drawing/2014/main" id="{CB8308BB-0890-475B-A6C3-C803A78504BB}"/>
              </a:ext>
            </a:extLst>
          </p:cNvPr>
          <p:cNvGrpSpPr/>
          <p:nvPr/>
        </p:nvGrpSpPr>
        <p:grpSpPr>
          <a:xfrm>
            <a:off x="5213383" y="4524167"/>
            <a:ext cx="2414918" cy="923330"/>
            <a:chOff x="3017859" y="4283314"/>
            <a:chExt cx="2579765" cy="923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CE46EB-5912-4875-BB2A-3EF4D29EFADE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FA54ED-C2E9-46F2-8464-8651D597BE5E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2">
            <a:extLst>
              <a:ext uri="{FF2B5EF4-FFF2-40B4-BE49-F238E27FC236}">
                <a16:creationId xmlns:a16="http://schemas.microsoft.com/office/drawing/2014/main" id="{7DA44B9D-7A40-40AD-82B4-6AE7B361B590}"/>
              </a:ext>
            </a:extLst>
          </p:cNvPr>
          <p:cNvGrpSpPr/>
          <p:nvPr/>
        </p:nvGrpSpPr>
        <p:grpSpPr>
          <a:xfrm>
            <a:off x="5213383" y="5488012"/>
            <a:ext cx="2414918" cy="923330"/>
            <a:chOff x="3017859" y="4283314"/>
            <a:chExt cx="2579765" cy="92332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904055-B9BF-4183-ABA2-ECD23C1FE68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8F4BBC-77EF-4B94-A514-7E05EF5E5AFB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21">
            <a:extLst>
              <a:ext uri="{FF2B5EF4-FFF2-40B4-BE49-F238E27FC236}">
                <a16:creationId xmlns:a16="http://schemas.microsoft.com/office/drawing/2014/main" id="{9736379B-4878-4F3C-BE41-79C166DFFEC0}"/>
              </a:ext>
            </a:extLst>
          </p:cNvPr>
          <p:cNvSpPr/>
          <p:nvPr/>
        </p:nvSpPr>
        <p:spPr>
          <a:xfrm rot="20700000">
            <a:off x="4696958" y="2883148"/>
            <a:ext cx="412888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Trapezoid 3">
            <a:extLst>
              <a:ext uri="{FF2B5EF4-FFF2-40B4-BE49-F238E27FC236}">
                <a16:creationId xmlns:a16="http://schemas.microsoft.com/office/drawing/2014/main" id="{5CF75653-52E8-4FFB-95C1-7A0673DCB342}"/>
              </a:ext>
            </a:extLst>
          </p:cNvPr>
          <p:cNvSpPr/>
          <p:nvPr/>
        </p:nvSpPr>
        <p:spPr>
          <a:xfrm>
            <a:off x="4755894" y="5788471"/>
            <a:ext cx="30028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Down Arrow 1">
            <a:extLst>
              <a:ext uri="{FF2B5EF4-FFF2-40B4-BE49-F238E27FC236}">
                <a16:creationId xmlns:a16="http://schemas.microsoft.com/office/drawing/2014/main" id="{B471106D-B5C2-4143-9B67-23B6DD62037B}"/>
              </a:ext>
            </a:extLst>
          </p:cNvPr>
          <p:cNvSpPr/>
          <p:nvPr/>
        </p:nvSpPr>
        <p:spPr>
          <a:xfrm rot="10800000" flipH="1">
            <a:off x="4732996" y="4796320"/>
            <a:ext cx="343759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EC453A11-16D0-4F3D-8205-95390ACCAD42}"/>
              </a:ext>
            </a:extLst>
          </p:cNvPr>
          <p:cNvSpPr/>
          <p:nvPr/>
        </p:nvSpPr>
        <p:spPr>
          <a:xfrm rot="14270044">
            <a:off x="4725471" y="3851854"/>
            <a:ext cx="361027" cy="35698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Frame 1">
            <a:extLst>
              <a:ext uri="{FF2B5EF4-FFF2-40B4-BE49-F238E27FC236}">
                <a16:creationId xmlns:a16="http://schemas.microsoft.com/office/drawing/2014/main" id="{079EFF8B-48B9-4D6A-B0B8-0F2D5214F722}"/>
              </a:ext>
            </a:extLst>
          </p:cNvPr>
          <p:cNvSpPr/>
          <p:nvPr/>
        </p:nvSpPr>
        <p:spPr>
          <a:xfrm>
            <a:off x="4720138" y="1909833"/>
            <a:ext cx="368160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7" name="Donut 15">
            <a:extLst>
              <a:ext uri="{FF2B5EF4-FFF2-40B4-BE49-F238E27FC236}">
                <a16:creationId xmlns:a16="http://schemas.microsoft.com/office/drawing/2014/main" id="{44511794-A85C-461D-8651-C132449DED14}"/>
              </a:ext>
            </a:extLst>
          </p:cNvPr>
          <p:cNvSpPr/>
          <p:nvPr/>
        </p:nvSpPr>
        <p:spPr>
          <a:xfrm>
            <a:off x="4708913" y="936518"/>
            <a:ext cx="366619" cy="387853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C747E7-192D-41A3-B1C7-1C342BE183DF}"/>
              </a:ext>
            </a:extLst>
          </p:cNvPr>
          <p:cNvSpPr txBox="1"/>
          <p:nvPr/>
        </p:nvSpPr>
        <p:spPr>
          <a:xfrm>
            <a:off x="675802" y="670213"/>
            <a:ext cx="3370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Modern Portfolio Designed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7EEFCB-7825-4755-8430-1CB2D624A079}"/>
              </a:ext>
            </a:extLst>
          </p:cNvPr>
          <p:cNvSpPr txBox="1"/>
          <p:nvPr/>
        </p:nvSpPr>
        <p:spPr>
          <a:xfrm>
            <a:off x="675802" y="1093037"/>
            <a:ext cx="33701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PPT7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FBA8796-4DD2-401F-B3CF-00D017628A38}"/>
              </a:ext>
            </a:extLst>
          </p:cNvPr>
          <p:cNvGrpSpPr/>
          <p:nvPr/>
        </p:nvGrpSpPr>
        <p:grpSpPr>
          <a:xfrm>
            <a:off x="5063146" y="2486637"/>
            <a:ext cx="2093802" cy="3477515"/>
            <a:chOff x="5063146" y="2486637"/>
            <a:chExt cx="2093802" cy="3477515"/>
          </a:xfrm>
          <a:solidFill>
            <a:schemeClr val="accent4"/>
          </a:solidFill>
        </p:grpSpPr>
        <p:sp>
          <p:nvSpPr>
            <p:cNvPr id="4" name="Freeform: Shape 12">
              <a:extLst>
                <a:ext uri="{FF2B5EF4-FFF2-40B4-BE49-F238E27FC236}">
                  <a16:creationId xmlns:a16="http://schemas.microsoft.com/office/drawing/2014/main" id="{2F4918DC-69C2-4A6C-B7D0-E95EA732AB6A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3">
              <a:extLst>
                <a:ext uri="{FF2B5EF4-FFF2-40B4-BE49-F238E27FC236}">
                  <a16:creationId xmlns:a16="http://schemas.microsoft.com/office/drawing/2014/main" id="{7EC6C083-F9B6-42FA-B8DC-85285CDD777D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785E4FF2-F791-45DC-9AA3-CD80921A7DA7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CF73ED39-9DA5-402A-94F4-181C0EE3258D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6156B19B-F11E-4481-B026-660BE2E388C8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FF3C7DA7-EB0F-44B8-B3E7-8D8D837B798F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id="{737535C9-4FEF-45A2-B4A1-F0EF2D222F20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5B2B192F-73E2-4721-950C-44BD562244CC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018BCF66-E199-4871-9B8D-3F75DB92271C}"/>
              </a:ext>
            </a:extLst>
          </p:cNvPr>
          <p:cNvGrpSpPr/>
          <p:nvPr/>
        </p:nvGrpSpPr>
        <p:grpSpPr>
          <a:xfrm>
            <a:off x="7517921" y="1772817"/>
            <a:ext cx="3890657" cy="1384995"/>
            <a:chOff x="7517921" y="4901998"/>
            <a:chExt cx="3890657" cy="1384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633C11-AC7D-4925-915B-E1A4B3D7AC0A}"/>
                </a:ext>
              </a:extLst>
            </p:cNvPr>
            <p:cNvSpPr txBox="1"/>
            <p:nvPr/>
          </p:nvSpPr>
          <p:spPr>
            <a:xfrm>
              <a:off x="7517921" y="4901998"/>
              <a:ext cx="3890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800" b="1" dirty="0">
                  <a:solidFill>
                    <a:schemeClr val="accent2"/>
                  </a:solidFill>
                  <a:cs typeface="Arial" pitchFamily="34" charset="0"/>
                </a:rPr>
                <a:t>Contents B</a:t>
              </a:r>
              <a:endParaRPr lang="ko-KR" altLang="en-US" sz="1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3A4185-7BC9-49C4-8B20-6003E57F2613}"/>
                </a:ext>
              </a:extLst>
            </p:cNvPr>
            <p:cNvSpPr txBox="1"/>
            <p:nvPr/>
          </p:nvSpPr>
          <p:spPr>
            <a:xfrm>
              <a:off x="7517921" y="5271330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5" name="Group 23">
            <a:extLst>
              <a:ext uri="{FF2B5EF4-FFF2-40B4-BE49-F238E27FC236}">
                <a16:creationId xmlns:a16="http://schemas.microsoft.com/office/drawing/2014/main" id="{0CC8D09A-DB0A-4C3D-A061-E9D0354F642B}"/>
              </a:ext>
            </a:extLst>
          </p:cNvPr>
          <p:cNvGrpSpPr/>
          <p:nvPr/>
        </p:nvGrpSpPr>
        <p:grpSpPr>
          <a:xfrm>
            <a:off x="753909" y="1772817"/>
            <a:ext cx="3890657" cy="1391091"/>
            <a:chOff x="753909" y="1772817"/>
            <a:chExt cx="3890657" cy="13910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3FEBE3-C3B1-4232-8F9C-CEDF430F1167}"/>
                </a:ext>
              </a:extLst>
            </p:cNvPr>
            <p:cNvSpPr txBox="1"/>
            <p:nvPr/>
          </p:nvSpPr>
          <p:spPr>
            <a:xfrm>
              <a:off x="753909" y="1772817"/>
              <a:ext cx="3890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b="1" dirty="0">
                  <a:solidFill>
                    <a:schemeClr val="accent1"/>
                  </a:solidFill>
                  <a:cs typeface="Arial" pitchFamily="34" charset="0"/>
                </a:rPr>
                <a:t>Contents A</a:t>
              </a:r>
              <a:endParaRPr lang="ko-KR" altLang="en-US" sz="1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78F294-0523-4B01-A6CA-EF60A9E8B573}"/>
                </a:ext>
              </a:extLst>
            </p:cNvPr>
            <p:cNvSpPr txBox="1"/>
            <p:nvPr/>
          </p:nvSpPr>
          <p:spPr>
            <a:xfrm>
              <a:off x="753909" y="2148245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9706C3F3-BF03-4F50-B3C8-84380E6EFF2D}"/>
              </a:ext>
            </a:extLst>
          </p:cNvPr>
          <p:cNvGrpSpPr/>
          <p:nvPr/>
        </p:nvGrpSpPr>
        <p:grpSpPr>
          <a:xfrm>
            <a:off x="1206158" y="4550337"/>
            <a:ext cx="9873097" cy="1602284"/>
            <a:chOff x="1206158" y="4550337"/>
            <a:chExt cx="9873097" cy="1602284"/>
          </a:xfrm>
        </p:grpSpPr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AE2588EF-C4BE-43E0-A6A8-0A0CDBECD4E6}"/>
                </a:ext>
              </a:extLst>
            </p:cNvPr>
            <p:cNvGrpSpPr/>
            <p:nvPr/>
          </p:nvGrpSpPr>
          <p:grpSpPr>
            <a:xfrm>
              <a:off x="1206158" y="4550337"/>
              <a:ext cx="3890657" cy="1602284"/>
              <a:chOff x="7517921" y="4684709"/>
              <a:chExt cx="3890657" cy="160228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687B6C-3C24-4D82-A999-AE3818DFDC2C}"/>
                  </a:ext>
                </a:extLst>
              </p:cNvPr>
              <p:cNvSpPr txBox="1"/>
              <p:nvPr/>
            </p:nvSpPr>
            <p:spPr>
              <a:xfrm>
                <a:off x="9283126" y="4684709"/>
                <a:ext cx="2031417" cy="51935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4A51F5-8874-4E3B-AF31-AAE812BA462F}"/>
                  </a:ext>
                </a:extLst>
              </p:cNvPr>
              <p:cNvSpPr txBox="1"/>
              <p:nvPr/>
            </p:nvSpPr>
            <p:spPr>
              <a:xfrm>
                <a:off x="7517921" y="5271330"/>
                <a:ext cx="389065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</a:t>
                </a:r>
              </a:p>
            </p:txBody>
          </p:sp>
        </p:grpSp>
        <p:grpSp>
          <p:nvGrpSpPr>
            <p:cNvPr id="21" name="Group 29">
              <a:extLst>
                <a:ext uri="{FF2B5EF4-FFF2-40B4-BE49-F238E27FC236}">
                  <a16:creationId xmlns:a16="http://schemas.microsoft.com/office/drawing/2014/main" id="{6FC985E6-85BE-43A2-935C-A72D43EC01CC}"/>
                </a:ext>
              </a:extLst>
            </p:cNvPr>
            <p:cNvGrpSpPr/>
            <p:nvPr/>
          </p:nvGrpSpPr>
          <p:grpSpPr>
            <a:xfrm>
              <a:off x="7188598" y="4550337"/>
              <a:ext cx="3890657" cy="1602284"/>
              <a:chOff x="753909" y="1561624"/>
              <a:chExt cx="3890657" cy="160228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ECBA86-E983-4217-94B0-262C4CC64F29}"/>
                  </a:ext>
                </a:extLst>
              </p:cNvPr>
              <p:cNvSpPr txBox="1"/>
              <p:nvPr/>
            </p:nvSpPr>
            <p:spPr>
              <a:xfrm>
                <a:off x="753909" y="1561624"/>
                <a:ext cx="2031417" cy="51935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19B956-5800-4172-B280-593BAAA45C00}"/>
                  </a:ext>
                </a:extLst>
              </p:cNvPr>
              <p:cNvSpPr txBox="1"/>
              <p:nvPr/>
            </p:nvSpPr>
            <p:spPr>
              <a:xfrm>
                <a:off x="753909" y="2148245"/>
                <a:ext cx="389065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CA990-288B-441E-A307-5FD45FE4EF14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B7904-D22F-4E58-9EA4-FF9E0E468CAF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4C221-26C3-488A-8B44-C1406926FBAC}"/>
              </a:ext>
            </a:extLst>
          </p:cNvPr>
          <p:cNvSpPr txBox="1"/>
          <p:nvPr/>
        </p:nvSpPr>
        <p:spPr>
          <a:xfrm>
            <a:off x="688601" y="299763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FB34-8156-4A28-8AD0-85D7755D7792}"/>
              </a:ext>
            </a:extLst>
          </p:cNvPr>
          <p:cNvSpPr txBox="1"/>
          <p:nvPr/>
        </p:nvSpPr>
        <p:spPr>
          <a:xfrm>
            <a:off x="677971" y="22368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D5BE6CF-6650-41DE-A7CD-4DD44A785C0F}"/>
              </a:ext>
            </a:extLst>
          </p:cNvPr>
          <p:cNvSpPr>
            <a:spLocks noChangeAspect="1"/>
          </p:cNvSpPr>
          <p:nvPr/>
        </p:nvSpPr>
        <p:spPr>
          <a:xfrm>
            <a:off x="3050102" y="52654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BA603D1-2A44-4A8F-9570-2A5A2CF8F1DB}"/>
              </a:ext>
            </a:extLst>
          </p:cNvPr>
          <p:cNvSpPr>
            <a:spLocks noChangeAspect="1"/>
          </p:cNvSpPr>
          <p:nvPr/>
        </p:nvSpPr>
        <p:spPr>
          <a:xfrm>
            <a:off x="794927" y="52654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B0295-05B7-4947-8208-C51482419898}"/>
              </a:ext>
            </a:extLst>
          </p:cNvPr>
          <p:cNvSpPr txBox="1"/>
          <p:nvPr/>
        </p:nvSpPr>
        <p:spPr>
          <a:xfrm>
            <a:off x="1314218" y="502524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A54FF-3296-4AB5-ACAC-845B89A03488}"/>
              </a:ext>
            </a:extLst>
          </p:cNvPr>
          <p:cNvSpPr txBox="1"/>
          <p:nvPr/>
        </p:nvSpPr>
        <p:spPr>
          <a:xfrm>
            <a:off x="3735506" y="504465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E6694E08-4CC3-4C0C-BB0B-DA5562E05C1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82">
            <a:extLst>
              <a:ext uri="{FF2B5EF4-FFF2-40B4-BE49-F238E27FC236}">
                <a16:creationId xmlns:a16="http://schemas.microsoft.com/office/drawing/2014/main" id="{9509C131-C88C-4094-AA68-991D986D3502}"/>
              </a:ext>
            </a:extLst>
          </p:cNvPr>
          <p:cNvGrpSpPr/>
          <p:nvPr/>
        </p:nvGrpSpPr>
        <p:grpSpPr>
          <a:xfrm>
            <a:off x="820079" y="2059722"/>
            <a:ext cx="5767057" cy="1868748"/>
            <a:chOff x="581891" y="2857852"/>
            <a:chExt cx="6301148" cy="18687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BE2F0C-A759-4B65-9257-AFDF861A0448}"/>
                </a:ext>
              </a:extLst>
            </p:cNvPr>
            <p:cNvSpPr txBox="1"/>
            <p:nvPr/>
          </p:nvSpPr>
          <p:spPr>
            <a:xfrm>
              <a:off x="5818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90F579-2262-44ED-AD37-A6B78EB88618}"/>
                </a:ext>
              </a:extLst>
            </p:cNvPr>
            <p:cNvSpPr txBox="1"/>
            <p:nvPr/>
          </p:nvSpPr>
          <p:spPr>
            <a:xfrm>
              <a:off x="581891" y="2857852"/>
              <a:ext cx="6301148" cy="515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cs typeface="Arial" pitchFamily="34" charset="0"/>
                </a:rPr>
                <a:t>Power Presentation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2597F33B-9A14-4965-AB62-56ABE3A1FE04}"/>
              </a:ext>
            </a:extLst>
          </p:cNvPr>
          <p:cNvGrpSpPr/>
          <p:nvPr/>
        </p:nvGrpSpPr>
        <p:grpSpPr>
          <a:xfrm>
            <a:off x="693321" y="4743916"/>
            <a:ext cx="2469719" cy="1282683"/>
            <a:chOff x="693322" y="4942396"/>
            <a:chExt cx="2469719" cy="1282683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65E4199F-749A-41CB-98A0-0053B10701C4}"/>
                </a:ext>
              </a:extLst>
            </p:cNvPr>
            <p:cNvSpPr/>
            <p:nvPr/>
          </p:nvSpPr>
          <p:spPr>
            <a:xfrm>
              <a:off x="822427" y="4942396"/>
              <a:ext cx="612000" cy="61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159B79-43BC-48FF-B5B9-1B93A811199E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EC4BF3-089B-4175-B0A1-36358AD2CCA8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FD7785-EA18-4EEF-BF11-529A7B4D6672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87A1C9C-798D-4473-B3F2-F9B92DC84DD5}"/>
              </a:ext>
            </a:extLst>
          </p:cNvPr>
          <p:cNvGrpSpPr/>
          <p:nvPr/>
        </p:nvGrpSpPr>
        <p:grpSpPr>
          <a:xfrm>
            <a:off x="3471867" y="4743916"/>
            <a:ext cx="2469719" cy="1282683"/>
            <a:chOff x="693322" y="4942396"/>
            <a:chExt cx="2469719" cy="1282683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AAC3668F-CD1E-4DE4-80CD-4AC3A61E721D}"/>
                </a:ext>
              </a:extLst>
            </p:cNvPr>
            <p:cNvSpPr/>
            <p:nvPr/>
          </p:nvSpPr>
          <p:spPr>
            <a:xfrm>
              <a:off x="822427" y="4942396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85B33B-2389-4376-8190-2C0D59302F01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DE67B7-D9AC-432F-B94A-7B1FE2167666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1D7438-3A7E-4EA5-A0E8-163CD7ACF99E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E79ECA2-658C-4F10-BAD5-BCBB7651CDA8}"/>
              </a:ext>
            </a:extLst>
          </p:cNvPr>
          <p:cNvGrpSpPr/>
          <p:nvPr/>
        </p:nvGrpSpPr>
        <p:grpSpPr>
          <a:xfrm>
            <a:off x="6250413" y="4743916"/>
            <a:ext cx="2469719" cy="1282683"/>
            <a:chOff x="693322" y="4942396"/>
            <a:chExt cx="2469719" cy="1282683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9D63E88A-8248-4E4F-B76B-CD47DDCAAC5C}"/>
                </a:ext>
              </a:extLst>
            </p:cNvPr>
            <p:cNvSpPr/>
            <p:nvPr/>
          </p:nvSpPr>
          <p:spPr>
            <a:xfrm>
              <a:off x="822427" y="4942396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922EF1-869B-4F88-854E-F5C610362F63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469DDE-3282-4B67-8692-2FF27421E7D8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B98688-68DA-4A67-9F57-01275D89E008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F9F972F-5D9C-4105-8E0C-2BCCA827C0E0}"/>
              </a:ext>
            </a:extLst>
          </p:cNvPr>
          <p:cNvGrpSpPr/>
          <p:nvPr/>
        </p:nvGrpSpPr>
        <p:grpSpPr>
          <a:xfrm>
            <a:off x="9028960" y="4743916"/>
            <a:ext cx="2469719" cy="1282683"/>
            <a:chOff x="693322" y="4942396"/>
            <a:chExt cx="2469719" cy="1282683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1D32FE01-6429-4000-B443-2F98FEC4EE18}"/>
                </a:ext>
              </a:extLst>
            </p:cNvPr>
            <p:cNvSpPr/>
            <p:nvPr/>
          </p:nvSpPr>
          <p:spPr>
            <a:xfrm>
              <a:off x="822427" y="4942396"/>
              <a:ext cx="612000" cy="61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28DD49-89E0-4358-AF26-7CB11EA51075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52B759-F55C-4372-A021-5C4E79017E17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82AC51-3C38-45FD-B9ED-E064FFAAC6EF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C7116B22-1DEA-4068-AB52-793E58E2CB92}"/>
              </a:ext>
            </a:extLst>
          </p:cNvPr>
          <p:cNvGrpSpPr/>
          <p:nvPr/>
        </p:nvGrpSpPr>
        <p:grpSpPr>
          <a:xfrm flipH="1">
            <a:off x="6640438" y="2010639"/>
            <a:ext cx="5020347" cy="2394674"/>
            <a:chOff x="862021" y="933367"/>
            <a:chExt cx="10471821" cy="4994993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31C50DA7-6923-4570-ABC8-5F2688C6B980}"/>
                </a:ext>
              </a:extLst>
            </p:cNvPr>
            <p:cNvSpPr/>
            <p:nvPr/>
          </p:nvSpPr>
          <p:spPr>
            <a:xfrm>
              <a:off x="862021" y="4506944"/>
              <a:ext cx="1631623" cy="1003934"/>
            </a:xfrm>
            <a:custGeom>
              <a:avLst/>
              <a:gdLst>
                <a:gd name="connsiteX0" fmla="*/ 196110 w 1631623"/>
                <a:gd name="connsiteY0" fmla="*/ 54197 h 1003934"/>
                <a:gd name="connsiteX1" fmla="*/ 268119 w 1631623"/>
                <a:gd name="connsiteY1" fmla="*/ 73819 h 1003934"/>
                <a:gd name="connsiteX2" fmla="*/ 772944 w 1631623"/>
                <a:gd name="connsiteY2" fmla="*/ 92869 h 1003934"/>
                <a:gd name="connsiteX3" fmla="*/ 896769 w 1631623"/>
                <a:gd name="connsiteY3" fmla="*/ 121444 h 1003934"/>
                <a:gd name="connsiteX4" fmla="*/ 972017 w 1631623"/>
                <a:gd name="connsiteY4" fmla="*/ 97822 h 1003934"/>
                <a:gd name="connsiteX5" fmla="*/ 1281484 w 1631623"/>
                <a:gd name="connsiteY5" fmla="*/ 18764 h 1003934"/>
                <a:gd name="connsiteX6" fmla="*/ 1338348 w 1631623"/>
                <a:gd name="connsiteY6" fmla="*/ 2857 h 1003934"/>
                <a:gd name="connsiteX7" fmla="*/ 1181472 w 1631623"/>
                <a:gd name="connsiteY7" fmla="*/ 174974 h 1003934"/>
                <a:gd name="connsiteX8" fmla="*/ 1059075 w 1631623"/>
                <a:gd name="connsiteY8" fmla="*/ 435007 h 1003934"/>
                <a:gd name="connsiteX9" fmla="*/ 1139752 w 1631623"/>
                <a:gd name="connsiteY9" fmla="*/ 644461 h 1003934"/>
                <a:gd name="connsiteX10" fmla="*/ 1592380 w 1631623"/>
                <a:gd name="connsiteY10" fmla="*/ 987266 h 1003934"/>
                <a:gd name="connsiteX11" fmla="*/ 1631623 w 1631623"/>
                <a:gd name="connsiteY11" fmla="*/ 1003935 h 1003934"/>
                <a:gd name="connsiteX12" fmla="*/ 1010593 w 1631623"/>
                <a:gd name="connsiteY12" fmla="*/ 965549 h 1003934"/>
                <a:gd name="connsiteX13" fmla="*/ 483765 w 1631623"/>
                <a:gd name="connsiteY13" fmla="*/ 940689 h 1003934"/>
                <a:gd name="connsiteX14" fmla="*/ 117529 w 1631623"/>
                <a:gd name="connsiteY14" fmla="*/ 836009 h 1003934"/>
                <a:gd name="connsiteX15" fmla="*/ 2848 w 1631623"/>
                <a:gd name="connsiteY15" fmla="*/ 615220 h 1003934"/>
                <a:gd name="connsiteX16" fmla="*/ 196110 w 1631623"/>
                <a:gd name="connsiteY16" fmla="*/ 54197 h 100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1623" h="1003934">
                  <a:moveTo>
                    <a:pt x="196110" y="54197"/>
                  </a:moveTo>
                  <a:cubicBezTo>
                    <a:pt x="210969" y="83344"/>
                    <a:pt x="241164" y="82772"/>
                    <a:pt x="268119" y="73819"/>
                  </a:cubicBezTo>
                  <a:cubicBezTo>
                    <a:pt x="442046" y="15621"/>
                    <a:pt x="603495" y="50387"/>
                    <a:pt x="772944" y="92869"/>
                  </a:cubicBezTo>
                  <a:cubicBezTo>
                    <a:pt x="809520" y="102013"/>
                    <a:pt x="857907" y="123253"/>
                    <a:pt x="896769" y="121444"/>
                  </a:cubicBezTo>
                  <a:cubicBezTo>
                    <a:pt x="915819" y="83344"/>
                    <a:pt x="946204" y="97536"/>
                    <a:pt x="972017" y="97822"/>
                  </a:cubicBezTo>
                  <a:cubicBezTo>
                    <a:pt x="1081935" y="98679"/>
                    <a:pt x="1184996" y="71342"/>
                    <a:pt x="1281484" y="18764"/>
                  </a:cubicBezTo>
                  <a:cubicBezTo>
                    <a:pt x="1298915" y="9239"/>
                    <a:pt x="1315393" y="-6477"/>
                    <a:pt x="1338348" y="2857"/>
                  </a:cubicBezTo>
                  <a:cubicBezTo>
                    <a:pt x="1285961" y="60103"/>
                    <a:pt x="1232621" y="116586"/>
                    <a:pt x="1181472" y="174974"/>
                  </a:cubicBezTo>
                  <a:cubicBezTo>
                    <a:pt x="1116035" y="249745"/>
                    <a:pt x="1056885" y="327946"/>
                    <a:pt x="1059075" y="435007"/>
                  </a:cubicBezTo>
                  <a:cubicBezTo>
                    <a:pt x="1060695" y="514731"/>
                    <a:pt x="1092889" y="583406"/>
                    <a:pt x="1139752" y="644461"/>
                  </a:cubicBezTo>
                  <a:cubicBezTo>
                    <a:pt x="1259100" y="799624"/>
                    <a:pt x="1406738" y="918877"/>
                    <a:pt x="1592380" y="987266"/>
                  </a:cubicBezTo>
                  <a:cubicBezTo>
                    <a:pt x="1605715" y="992219"/>
                    <a:pt x="1618574" y="998315"/>
                    <a:pt x="1631623" y="1003935"/>
                  </a:cubicBezTo>
                  <a:cubicBezTo>
                    <a:pt x="1424645" y="990981"/>
                    <a:pt x="1217667" y="976979"/>
                    <a:pt x="1010593" y="965549"/>
                  </a:cubicBezTo>
                  <a:cubicBezTo>
                    <a:pt x="835047" y="955834"/>
                    <a:pt x="659311" y="950309"/>
                    <a:pt x="483765" y="940689"/>
                  </a:cubicBezTo>
                  <a:cubicBezTo>
                    <a:pt x="354130" y="933545"/>
                    <a:pt x="230781" y="901732"/>
                    <a:pt x="117529" y="836009"/>
                  </a:cubicBezTo>
                  <a:cubicBezTo>
                    <a:pt x="32661" y="786479"/>
                    <a:pt x="-12106" y="714661"/>
                    <a:pt x="2848" y="615220"/>
                  </a:cubicBezTo>
                  <a:cubicBezTo>
                    <a:pt x="32661" y="416623"/>
                    <a:pt x="100098" y="230314"/>
                    <a:pt x="196110" y="54197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65995670-6CEE-4550-8701-4A3959F165EA}"/>
                </a:ext>
              </a:extLst>
            </p:cNvPr>
            <p:cNvSpPr/>
            <p:nvPr/>
          </p:nvSpPr>
          <p:spPr>
            <a:xfrm>
              <a:off x="2129587" y="2971037"/>
              <a:ext cx="715720" cy="1409985"/>
            </a:xfrm>
            <a:custGeom>
              <a:avLst/>
              <a:gdLst>
                <a:gd name="connsiteX0" fmla="*/ 462450 w 715720"/>
                <a:gd name="connsiteY0" fmla="*/ 616458 h 1409985"/>
                <a:gd name="connsiteX1" fmla="*/ 105453 w 715720"/>
                <a:gd name="connsiteY1" fmla="*/ 0 h 1409985"/>
                <a:gd name="connsiteX2" fmla="*/ 678 w 715720"/>
                <a:gd name="connsiteY2" fmla="*/ 781050 h 1409985"/>
                <a:gd name="connsiteX3" fmla="*/ 174605 w 715720"/>
                <a:gd name="connsiteY3" fmla="*/ 1409986 h 1409985"/>
                <a:gd name="connsiteX4" fmla="*/ 174605 w 715720"/>
                <a:gd name="connsiteY4" fmla="*/ 1409986 h 1409985"/>
                <a:gd name="connsiteX5" fmla="*/ 188797 w 715720"/>
                <a:gd name="connsiteY5" fmla="*/ 1385983 h 1409985"/>
                <a:gd name="connsiteX6" fmla="*/ 530173 w 715720"/>
                <a:gd name="connsiteY6" fmla="*/ 1079944 h 1409985"/>
                <a:gd name="connsiteX7" fmla="*/ 715720 w 715720"/>
                <a:gd name="connsiteY7" fmla="*/ 1027938 h 1409985"/>
                <a:gd name="connsiteX8" fmla="*/ 462450 w 715720"/>
                <a:gd name="connsiteY8" fmla="*/ 616458 h 140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720" h="1409985">
                  <a:moveTo>
                    <a:pt x="462450" y="616458"/>
                  </a:moveTo>
                  <a:cubicBezTo>
                    <a:pt x="363581" y="401574"/>
                    <a:pt x="181368" y="104870"/>
                    <a:pt x="105453" y="0"/>
                  </a:cubicBezTo>
                  <a:cubicBezTo>
                    <a:pt x="96405" y="55817"/>
                    <a:pt x="-9418" y="726186"/>
                    <a:pt x="678" y="781050"/>
                  </a:cubicBezTo>
                  <a:cubicBezTo>
                    <a:pt x="52113" y="999268"/>
                    <a:pt x="87927" y="1201865"/>
                    <a:pt x="174605" y="1409986"/>
                  </a:cubicBezTo>
                  <a:cubicBezTo>
                    <a:pt x="174605" y="1409986"/>
                    <a:pt x="174605" y="1409986"/>
                    <a:pt x="174605" y="1409986"/>
                  </a:cubicBezTo>
                  <a:cubicBezTo>
                    <a:pt x="179463" y="1401985"/>
                    <a:pt x="185749" y="1394555"/>
                    <a:pt x="188797" y="1385983"/>
                  </a:cubicBezTo>
                  <a:cubicBezTo>
                    <a:pt x="247757" y="1222724"/>
                    <a:pt x="375392" y="1135094"/>
                    <a:pt x="530173" y="1079944"/>
                  </a:cubicBezTo>
                  <a:cubicBezTo>
                    <a:pt x="590562" y="1058418"/>
                    <a:pt x="653712" y="1044988"/>
                    <a:pt x="715720" y="1027938"/>
                  </a:cubicBezTo>
                  <a:cubicBezTo>
                    <a:pt x="617613" y="899160"/>
                    <a:pt x="530364" y="764191"/>
                    <a:pt x="462450" y="616458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9B8C2DB9-2B33-46F3-B228-554CD160AC4A}"/>
                </a:ext>
              </a:extLst>
            </p:cNvPr>
            <p:cNvSpPr/>
            <p:nvPr/>
          </p:nvSpPr>
          <p:spPr>
            <a:xfrm>
              <a:off x="1909914" y="2456945"/>
              <a:ext cx="5611195" cy="3275094"/>
            </a:xfrm>
            <a:custGeom>
              <a:avLst/>
              <a:gdLst>
                <a:gd name="connsiteX0" fmla="*/ 5542922 w 5611195"/>
                <a:gd name="connsiteY0" fmla="*/ 2270788 h 3275094"/>
                <a:gd name="connsiteX1" fmla="*/ 5319465 w 5611195"/>
                <a:gd name="connsiteY1" fmla="*/ 1754914 h 3275094"/>
                <a:gd name="connsiteX2" fmla="*/ 5329371 w 5611195"/>
                <a:gd name="connsiteY2" fmla="*/ 1275426 h 3275094"/>
                <a:gd name="connsiteX3" fmla="*/ 5327466 w 5611195"/>
                <a:gd name="connsiteY3" fmla="*/ 767076 h 3275094"/>
                <a:gd name="connsiteX4" fmla="*/ 5166493 w 5611195"/>
                <a:gd name="connsiteY4" fmla="*/ 371217 h 3275094"/>
                <a:gd name="connsiteX5" fmla="*/ 5166493 w 5611195"/>
                <a:gd name="connsiteY5" fmla="*/ 371217 h 3275094"/>
                <a:gd name="connsiteX6" fmla="*/ 5166493 w 5611195"/>
                <a:gd name="connsiteY6" fmla="*/ 371217 h 3275094"/>
                <a:gd name="connsiteX7" fmla="*/ 3135763 w 5611195"/>
                <a:gd name="connsiteY7" fmla="*/ 12220 h 3275094"/>
                <a:gd name="connsiteX8" fmla="*/ 3135763 w 5611195"/>
                <a:gd name="connsiteY8" fmla="*/ 12220 h 3275094"/>
                <a:gd name="connsiteX9" fmla="*/ 2697518 w 5611195"/>
                <a:gd name="connsiteY9" fmla="*/ 180717 h 3275094"/>
                <a:gd name="connsiteX10" fmla="*/ 2315851 w 5611195"/>
                <a:gd name="connsiteY10" fmla="*/ 1457068 h 3275094"/>
                <a:gd name="connsiteX11" fmla="*/ 2154022 w 5611195"/>
                <a:gd name="connsiteY11" fmla="*/ 1594037 h 3275094"/>
                <a:gd name="connsiteX12" fmla="*/ 2007908 w 5611195"/>
                <a:gd name="connsiteY12" fmla="*/ 1605277 h 3275094"/>
                <a:gd name="connsiteX13" fmla="*/ 1602238 w 5611195"/>
                <a:gd name="connsiteY13" fmla="*/ 1530219 h 3275094"/>
                <a:gd name="connsiteX14" fmla="*/ 1094842 w 5611195"/>
                <a:gd name="connsiteY14" fmla="*/ 1507931 h 3275094"/>
                <a:gd name="connsiteX15" fmla="*/ 936346 w 5611195"/>
                <a:gd name="connsiteY15" fmla="*/ 1535458 h 3275094"/>
                <a:gd name="connsiteX16" fmla="*/ 787946 w 5611195"/>
                <a:gd name="connsiteY16" fmla="*/ 1563271 h 3275094"/>
                <a:gd name="connsiteX17" fmla="*/ 404850 w 5611195"/>
                <a:gd name="connsiteY17" fmla="*/ 1875691 h 3275094"/>
                <a:gd name="connsiteX18" fmla="*/ 386753 w 5611195"/>
                <a:gd name="connsiteY18" fmla="*/ 1909124 h 3275094"/>
                <a:gd name="connsiteX19" fmla="*/ 277882 w 5611195"/>
                <a:gd name="connsiteY19" fmla="*/ 2045998 h 3275094"/>
                <a:gd name="connsiteX20" fmla="*/ 225590 w 5611195"/>
                <a:gd name="connsiteY20" fmla="*/ 2101243 h 3275094"/>
                <a:gd name="connsiteX21" fmla="*/ 39757 w 5611195"/>
                <a:gd name="connsiteY21" fmla="*/ 2329272 h 3275094"/>
                <a:gd name="connsiteX22" fmla="*/ 48615 w 5611195"/>
                <a:gd name="connsiteY22" fmla="*/ 2641406 h 3275094"/>
                <a:gd name="connsiteX23" fmla="*/ 237782 w 5611195"/>
                <a:gd name="connsiteY23" fmla="*/ 2859338 h 3275094"/>
                <a:gd name="connsiteX24" fmla="*/ 584682 w 5611195"/>
                <a:gd name="connsiteY24" fmla="*/ 3047362 h 3275094"/>
                <a:gd name="connsiteX25" fmla="*/ 630879 w 5611195"/>
                <a:gd name="connsiteY25" fmla="*/ 3057744 h 3275094"/>
                <a:gd name="connsiteX26" fmla="*/ 1285246 w 5611195"/>
                <a:gd name="connsiteY26" fmla="*/ 3133848 h 3275094"/>
                <a:gd name="connsiteX27" fmla="*/ 1799120 w 5611195"/>
                <a:gd name="connsiteY27" fmla="*/ 3134325 h 3275094"/>
                <a:gd name="connsiteX28" fmla="*/ 2935833 w 5611195"/>
                <a:gd name="connsiteY28" fmla="*/ 3164329 h 3275094"/>
                <a:gd name="connsiteX29" fmla="*/ 3156718 w 5611195"/>
                <a:gd name="connsiteY29" fmla="*/ 3265865 h 3275094"/>
                <a:gd name="connsiteX30" fmla="*/ 3383128 w 5611195"/>
                <a:gd name="connsiteY30" fmla="*/ 3211858 h 3275094"/>
                <a:gd name="connsiteX31" fmla="*/ 3432753 w 5611195"/>
                <a:gd name="connsiteY31" fmla="*/ 3123466 h 3275094"/>
                <a:gd name="connsiteX32" fmla="*/ 3701834 w 5611195"/>
                <a:gd name="connsiteY32" fmla="*/ 2823810 h 3275094"/>
                <a:gd name="connsiteX33" fmla="*/ 3882333 w 5611195"/>
                <a:gd name="connsiteY33" fmla="*/ 2751420 h 3275094"/>
                <a:gd name="connsiteX34" fmla="*/ 4023589 w 5611195"/>
                <a:gd name="connsiteY34" fmla="*/ 2679792 h 3275094"/>
                <a:gd name="connsiteX35" fmla="*/ 4059498 w 5611195"/>
                <a:gd name="connsiteY35" fmla="*/ 2693794 h 3275094"/>
                <a:gd name="connsiteX36" fmla="*/ 4245997 w 5611195"/>
                <a:gd name="connsiteY36" fmla="*/ 2730560 h 3275094"/>
                <a:gd name="connsiteX37" fmla="*/ 4539082 w 5611195"/>
                <a:gd name="connsiteY37" fmla="*/ 2749134 h 3275094"/>
                <a:gd name="connsiteX38" fmla="*/ 4653953 w 5611195"/>
                <a:gd name="connsiteY38" fmla="*/ 2726750 h 3275094"/>
                <a:gd name="connsiteX39" fmla="*/ 4654715 w 5611195"/>
                <a:gd name="connsiteY39" fmla="*/ 2725416 h 3275094"/>
                <a:gd name="connsiteX40" fmla="*/ 4757204 w 5611195"/>
                <a:gd name="connsiteY40" fmla="*/ 2716939 h 3275094"/>
                <a:gd name="connsiteX41" fmla="*/ 5001520 w 5611195"/>
                <a:gd name="connsiteY41" fmla="*/ 2696080 h 3275094"/>
                <a:gd name="connsiteX42" fmla="*/ 5428812 w 5611195"/>
                <a:gd name="connsiteY42" fmla="*/ 2659504 h 3275094"/>
                <a:gd name="connsiteX43" fmla="*/ 5507584 w 5611195"/>
                <a:gd name="connsiteY43" fmla="*/ 2651979 h 3275094"/>
                <a:gd name="connsiteX44" fmla="*/ 5544636 w 5611195"/>
                <a:gd name="connsiteY44" fmla="*/ 2640739 h 3275094"/>
                <a:gd name="connsiteX45" fmla="*/ 5597690 w 5611195"/>
                <a:gd name="connsiteY45" fmla="*/ 2473385 h 3275094"/>
                <a:gd name="connsiteX46" fmla="*/ 5542922 w 5611195"/>
                <a:gd name="connsiteY46" fmla="*/ 2270788 h 327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611195" h="3275094">
                  <a:moveTo>
                    <a:pt x="5542922" y="2270788"/>
                  </a:moveTo>
                  <a:cubicBezTo>
                    <a:pt x="5391093" y="2134295"/>
                    <a:pt x="5301462" y="1966750"/>
                    <a:pt x="5319465" y="1754914"/>
                  </a:cubicBezTo>
                  <a:cubicBezTo>
                    <a:pt x="5333085" y="1595275"/>
                    <a:pt x="5332324" y="1435446"/>
                    <a:pt x="5329371" y="1275426"/>
                  </a:cubicBezTo>
                  <a:cubicBezTo>
                    <a:pt x="5326228" y="1105976"/>
                    <a:pt x="5340134" y="936431"/>
                    <a:pt x="5327466" y="767076"/>
                  </a:cubicBezTo>
                  <a:cubicBezTo>
                    <a:pt x="5316321" y="618296"/>
                    <a:pt x="5271078" y="482469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4687577" y="85467"/>
                    <a:pt x="3487426" y="47367"/>
                    <a:pt x="3135763" y="12220"/>
                  </a:cubicBezTo>
                  <a:lnTo>
                    <a:pt x="3135763" y="12220"/>
                  </a:lnTo>
                  <a:cubicBezTo>
                    <a:pt x="2951836" y="-30071"/>
                    <a:pt x="2807532" y="40128"/>
                    <a:pt x="2697518" y="180717"/>
                  </a:cubicBezTo>
                  <a:cubicBezTo>
                    <a:pt x="2593791" y="313210"/>
                    <a:pt x="2334806" y="1157411"/>
                    <a:pt x="2315851" y="1457068"/>
                  </a:cubicBezTo>
                  <a:cubicBezTo>
                    <a:pt x="2311470" y="1526695"/>
                    <a:pt x="2217648" y="1574701"/>
                    <a:pt x="2154022" y="1594037"/>
                  </a:cubicBezTo>
                  <a:cubicBezTo>
                    <a:pt x="2106206" y="1608515"/>
                    <a:pt x="2057057" y="1607944"/>
                    <a:pt x="2007908" y="1605277"/>
                  </a:cubicBezTo>
                  <a:cubicBezTo>
                    <a:pt x="1869510" y="1597847"/>
                    <a:pt x="1736350" y="1560699"/>
                    <a:pt x="1602238" y="1530219"/>
                  </a:cubicBezTo>
                  <a:cubicBezTo>
                    <a:pt x="1434122" y="1492024"/>
                    <a:pt x="1266482" y="1466211"/>
                    <a:pt x="1094842" y="1507931"/>
                  </a:cubicBezTo>
                  <a:cubicBezTo>
                    <a:pt x="1042930" y="1520599"/>
                    <a:pt x="990638" y="1534696"/>
                    <a:pt x="936346" y="1535458"/>
                  </a:cubicBezTo>
                  <a:cubicBezTo>
                    <a:pt x="884244" y="1530791"/>
                    <a:pt x="836047" y="1548317"/>
                    <a:pt x="787946" y="1563271"/>
                  </a:cubicBezTo>
                  <a:cubicBezTo>
                    <a:pt x="618687" y="1615944"/>
                    <a:pt x="473145" y="1698621"/>
                    <a:pt x="404850" y="1875691"/>
                  </a:cubicBezTo>
                  <a:cubicBezTo>
                    <a:pt x="400278" y="1887502"/>
                    <a:pt x="393420" y="1898361"/>
                    <a:pt x="386753" y="1909124"/>
                  </a:cubicBezTo>
                  <a:cubicBezTo>
                    <a:pt x="353892" y="1957511"/>
                    <a:pt x="321888" y="2006565"/>
                    <a:pt x="277882" y="2045998"/>
                  </a:cubicBezTo>
                  <a:cubicBezTo>
                    <a:pt x="261880" y="2065810"/>
                    <a:pt x="241973" y="2082003"/>
                    <a:pt x="225590" y="2101243"/>
                  </a:cubicBezTo>
                  <a:cubicBezTo>
                    <a:pt x="162249" y="2176014"/>
                    <a:pt x="87668" y="2241356"/>
                    <a:pt x="39757" y="2329272"/>
                  </a:cubicBezTo>
                  <a:cubicBezTo>
                    <a:pt x="-18250" y="2435856"/>
                    <a:pt x="-10630" y="2538822"/>
                    <a:pt x="48615" y="2641406"/>
                  </a:cubicBezTo>
                  <a:cubicBezTo>
                    <a:pt x="97669" y="2726369"/>
                    <a:pt x="163868" y="2796092"/>
                    <a:pt x="237782" y="2859338"/>
                  </a:cubicBezTo>
                  <a:cubicBezTo>
                    <a:pt x="339985" y="2946778"/>
                    <a:pt x="448951" y="3021644"/>
                    <a:pt x="584682" y="3047362"/>
                  </a:cubicBezTo>
                  <a:cubicBezTo>
                    <a:pt x="600113" y="3050790"/>
                    <a:pt x="615639" y="3053838"/>
                    <a:pt x="630879" y="3057744"/>
                  </a:cubicBezTo>
                  <a:cubicBezTo>
                    <a:pt x="845572" y="3112894"/>
                    <a:pt x="1063123" y="3141659"/>
                    <a:pt x="1285246" y="3133848"/>
                  </a:cubicBezTo>
                  <a:cubicBezTo>
                    <a:pt x="1456506" y="3127848"/>
                    <a:pt x="1627861" y="3125943"/>
                    <a:pt x="1799120" y="3134325"/>
                  </a:cubicBezTo>
                  <a:cubicBezTo>
                    <a:pt x="2177834" y="3152994"/>
                    <a:pt x="2556548" y="3167377"/>
                    <a:pt x="2935833" y="3164329"/>
                  </a:cubicBezTo>
                  <a:cubicBezTo>
                    <a:pt x="3002128" y="3214239"/>
                    <a:pt x="3075756" y="3249006"/>
                    <a:pt x="3156718" y="3265865"/>
                  </a:cubicBezTo>
                  <a:cubicBezTo>
                    <a:pt x="3239872" y="3283201"/>
                    <a:pt x="3320072" y="3281677"/>
                    <a:pt x="3383128" y="3211858"/>
                  </a:cubicBezTo>
                  <a:cubicBezTo>
                    <a:pt x="3418275" y="3192999"/>
                    <a:pt x="3421704" y="3154994"/>
                    <a:pt x="3432753" y="3123466"/>
                  </a:cubicBezTo>
                  <a:cubicBezTo>
                    <a:pt x="3480854" y="2985544"/>
                    <a:pt x="3574485" y="2889532"/>
                    <a:pt x="3701834" y="2823810"/>
                  </a:cubicBezTo>
                  <a:cubicBezTo>
                    <a:pt x="3759556" y="2793996"/>
                    <a:pt x="3820515" y="2771803"/>
                    <a:pt x="3882333" y="2751420"/>
                  </a:cubicBezTo>
                  <a:cubicBezTo>
                    <a:pt x="3932910" y="2734751"/>
                    <a:pt x="3987965" y="2724845"/>
                    <a:pt x="4023589" y="2679792"/>
                  </a:cubicBezTo>
                  <a:cubicBezTo>
                    <a:pt x="4033018" y="2690460"/>
                    <a:pt x="4046544" y="2691984"/>
                    <a:pt x="4059498" y="2693794"/>
                  </a:cubicBezTo>
                  <a:cubicBezTo>
                    <a:pt x="4122363" y="2702366"/>
                    <a:pt x="4184085" y="2717130"/>
                    <a:pt x="4245997" y="2730560"/>
                  </a:cubicBezTo>
                  <a:cubicBezTo>
                    <a:pt x="4342867" y="2751515"/>
                    <a:pt x="4440974" y="2754563"/>
                    <a:pt x="4539082" y="2749134"/>
                  </a:cubicBezTo>
                  <a:cubicBezTo>
                    <a:pt x="4577753" y="2747038"/>
                    <a:pt x="4618520" y="2748372"/>
                    <a:pt x="4653953" y="2726750"/>
                  </a:cubicBezTo>
                  <a:cubicBezTo>
                    <a:pt x="4654239" y="2726274"/>
                    <a:pt x="4654429" y="2725893"/>
                    <a:pt x="4654715" y="2725416"/>
                  </a:cubicBezTo>
                  <a:cubicBezTo>
                    <a:pt x="4688910" y="2722559"/>
                    <a:pt x="4723105" y="2719797"/>
                    <a:pt x="4757204" y="2716939"/>
                  </a:cubicBezTo>
                  <a:cubicBezTo>
                    <a:pt x="4838643" y="2710081"/>
                    <a:pt x="4920272" y="2704557"/>
                    <a:pt x="5001520" y="2696080"/>
                  </a:cubicBezTo>
                  <a:cubicBezTo>
                    <a:pt x="5143728" y="2681125"/>
                    <a:pt x="5285365" y="2660361"/>
                    <a:pt x="5428812" y="2659504"/>
                  </a:cubicBezTo>
                  <a:cubicBezTo>
                    <a:pt x="5455005" y="2659313"/>
                    <a:pt x="5482628" y="2667123"/>
                    <a:pt x="5507584" y="2651979"/>
                  </a:cubicBezTo>
                  <a:cubicBezTo>
                    <a:pt x="5520633" y="2650550"/>
                    <a:pt x="5534159" y="2650836"/>
                    <a:pt x="5544636" y="2640739"/>
                  </a:cubicBezTo>
                  <a:cubicBezTo>
                    <a:pt x="5562162" y="2584923"/>
                    <a:pt x="5578164" y="2528535"/>
                    <a:pt x="5597690" y="2473385"/>
                  </a:cubicBezTo>
                  <a:cubicBezTo>
                    <a:pt x="5626741" y="2392327"/>
                    <a:pt x="5609120" y="2330224"/>
                    <a:pt x="5542922" y="22707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ED65C34E-0913-4BD5-92E8-D8DD87A2F30B}"/>
                </a:ext>
              </a:extLst>
            </p:cNvPr>
            <p:cNvSpPr/>
            <p:nvPr/>
          </p:nvSpPr>
          <p:spPr>
            <a:xfrm>
              <a:off x="6042957" y="3787068"/>
              <a:ext cx="5290885" cy="2141292"/>
            </a:xfrm>
            <a:custGeom>
              <a:avLst/>
              <a:gdLst>
                <a:gd name="connsiteX0" fmla="*/ 2745665 w 5290885"/>
                <a:gd name="connsiteY0" fmla="*/ 31504 h 2141292"/>
                <a:gd name="connsiteX1" fmla="*/ 2800148 w 5290885"/>
                <a:gd name="connsiteY1" fmla="*/ 71 h 2141292"/>
                <a:gd name="connsiteX2" fmla="*/ 5265122 w 5290885"/>
                <a:gd name="connsiteY2" fmla="*/ 106751 h 2141292"/>
                <a:gd name="connsiteX3" fmla="*/ 5284077 w 5290885"/>
                <a:gd name="connsiteY3" fmla="*/ 154567 h 2141292"/>
                <a:gd name="connsiteX4" fmla="*/ 4335959 w 5290885"/>
                <a:gd name="connsiteY4" fmla="*/ 1987272 h 2141292"/>
                <a:gd name="connsiteX5" fmla="*/ 4174986 w 5290885"/>
                <a:gd name="connsiteY5" fmla="*/ 2063472 h 2141292"/>
                <a:gd name="connsiteX6" fmla="*/ 1803166 w 5290885"/>
                <a:gd name="connsiteY6" fmla="*/ 2141292 h 2141292"/>
                <a:gd name="connsiteX7" fmla="*/ 28849 w 5290885"/>
                <a:gd name="connsiteY7" fmla="*/ 2032516 h 2141292"/>
                <a:gd name="connsiteX8" fmla="*/ 2750 w 5290885"/>
                <a:gd name="connsiteY8" fmla="*/ 1998893 h 2141292"/>
                <a:gd name="connsiteX9" fmla="*/ 27420 w 5290885"/>
                <a:gd name="connsiteY9" fmla="*/ 1928979 h 2141292"/>
                <a:gd name="connsiteX10" fmla="*/ 1677150 w 5290885"/>
                <a:gd name="connsiteY10" fmla="*/ 2023657 h 2141292"/>
                <a:gd name="connsiteX11" fmla="*/ 1810596 w 5290885"/>
                <a:gd name="connsiteY11" fmla="*/ 1947457 h 2141292"/>
                <a:gd name="connsiteX12" fmla="*/ 2745665 w 5290885"/>
                <a:gd name="connsiteY12" fmla="*/ 31504 h 214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90885" h="2141292">
                  <a:moveTo>
                    <a:pt x="2745665" y="31504"/>
                  </a:moveTo>
                  <a:cubicBezTo>
                    <a:pt x="2757856" y="5881"/>
                    <a:pt x="2771954" y="-786"/>
                    <a:pt x="2800148" y="71"/>
                  </a:cubicBezTo>
                  <a:cubicBezTo>
                    <a:pt x="3102948" y="8834"/>
                    <a:pt x="5186922" y="60650"/>
                    <a:pt x="5265122" y="106751"/>
                  </a:cubicBezTo>
                  <a:cubicBezTo>
                    <a:pt x="5288268" y="120372"/>
                    <a:pt x="5298841" y="126087"/>
                    <a:pt x="5284077" y="154567"/>
                  </a:cubicBezTo>
                  <a:cubicBezTo>
                    <a:pt x="5027188" y="651677"/>
                    <a:pt x="4346056" y="1973270"/>
                    <a:pt x="4335959" y="1987272"/>
                  </a:cubicBezTo>
                  <a:cubicBezTo>
                    <a:pt x="4296335" y="2042041"/>
                    <a:pt x="4246233" y="2061948"/>
                    <a:pt x="4174986" y="2063472"/>
                  </a:cubicBezTo>
                  <a:cubicBezTo>
                    <a:pt x="3778746" y="2071759"/>
                    <a:pt x="2050340" y="2140720"/>
                    <a:pt x="1803166" y="2141292"/>
                  </a:cubicBezTo>
                  <a:cubicBezTo>
                    <a:pt x="1629239" y="2141672"/>
                    <a:pt x="327838" y="2050709"/>
                    <a:pt x="28849" y="2032516"/>
                  </a:cubicBezTo>
                  <a:cubicBezTo>
                    <a:pt x="3227" y="2030992"/>
                    <a:pt x="-1726" y="2017466"/>
                    <a:pt x="2750" y="1998893"/>
                  </a:cubicBezTo>
                  <a:cubicBezTo>
                    <a:pt x="8465" y="1974794"/>
                    <a:pt x="-18490" y="1937552"/>
                    <a:pt x="27420" y="1928979"/>
                  </a:cubicBezTo>
                  <a:cubicBezTo>
                    <a:pt x="44184" y="1925836"/>
                    <a:pt x="1553992" y="2014418"/>
                    <a:pt x="1677150" y="2023657"/>
                  </a:cubicBezTo>
                  <a:cubicBezTo>
                    <a:pt x="1766495" y="2030325"/>
                    <a:pt x="1775448" y="2028801"/>
                    <a:pt x="1810596" y="1947457"/>
                  </a:cubicBezTo>
                  <a:cubicBezTo>
                    <a:pt x="1823835" y="1916882"/>
                    <a:pt x="2600218" y="337923"/>
                    <a:pt x="2745665" y="31504"/>
                  </a:cubicBezTo>
                  <a:close/>
                </a:path>
              </a:pathLst>
            </a:custGeom>
            <a:solidFill>
              <a:srgbClr val="9797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5EAFD758-3F36-40FC-BF99-4B566B237552}"/>
                </a:ext>
              </a:extLst>
            </p:cNvPr>
            <p:cNvSpPr/>
            <p:nvPr/>
          </p:nvSpPr>
          <p:spPr>
            <a:xfrm>
              <a:off x="4431777" y="2463473"/>
              <a:ext cx="1508110" cy="3275234"/>
            </a:xfrm>
            <a:custGeom>
              <a:avLst/>
              <a:gdLst>
                <a:gd name="connsiteX0" fmla="*/ 413209 w 1508110"/>
                <a:gd name="connsiteY0" fmla="*/ 3164278 h 3275234"/>
                <a:gd name="connsiteX1" fmla="*/ 203754 w 1508110"/>
                <a:gd name="connsiteY1" fmla="*/ 2797661 h 3275234"/>
                <a:gd name="connsiteX2" fmla="*/ 183085 w 1508110"/>
                <a:gd name="connsiteY2" fmla="*/ 2319887 h 3275234"/>
                <a:gd name="connsiteX3" fmla="*/ 123934 w 1508110"/>
                <a:gd name="connsiteY3" fmla="*/ 1985655 h 3275234"/>
                <a:gd name="connsiteX4" fmla="*/ 50306 w 1508110"/>
                <a:gd name="connsiteY4" fmla="*/ 1505690 h 3275234"/>
                <a:gd name="connsiteX5" fmla="*/ 6396 w 1508110"/>
                <a:gd name="connsiteY5" fmla="*/ 1059824 h 3275234"/>
                <a:gd name="connsiteX6" fmla="*/ 11920 w 1508110"/>
                <a:gd name="connsiteY6" fmla="*/ 638057 h 3275234"/>
                <a:gd name="connsiteX7" fmla="*/ 174607 w 1508110"/>
                <a:gd name="connsiteY7" fmla="*/ 180762 h 3275234"/>
                <a:gd name="connsiteX8" fmla="*/ 612853 w 1508110"/>
                <a:gd name="connsiteY8" fmla="*/ 12265 h 3275234"/>
                <a:gd name="connsiteX9" fmla="*/ 715627 w 1508110"/>
                <a:gd name="connsiteY9" fmla="*/ 63510 h 3275234"/>
                <a:gd name="connsiteX10" fmla="*/ 932226 w 1508110"/>
                <a:gd name="connsiteY10" fmla="*/ 457368 h 3275234"/>
                <a:gd name="connsiteX11" fmla="*/ 998234 w 1508110"/>
                <a:gd name="connsiteY11" fmla="*/ 956478 h 3275234"/>
                <a:gd name="connsiteX12" fmla="*/ 1043573 w 1508110"/>
                <a:gd name="connsiteY12" fmla="*/ 1610084 h 3275234"/>
                <a:gd name="connsiteX13" fmla="*/ 1082721 w 1508110"/>
                <a:gd name="connsiteY13" fmla="*/ 2197586 h 3275234"/>
                <a:gd name="connsiteX14" fmla="*/ 1335038 w 1508110"/>
                <a:gd name="connsiteY14" fmla="*/ 2527532 h 3275234"/>
                <a:gd name="connsiteX15" fmla="*/ 1458959 w 1508110"/>
                <a:gd name="connsiteY15" fmla="*/ 2587825 h 3275234"/>
                <a:gd name="connsiteX16" fmla="*/ 1506679 w 1508110"/>
                <a:gd name="connsiteY16" fmla="*/ 2672217 h 3275234"/>
                <a:gd name="connsiteX17" fmla="*/ 1359708 w 1508110"/>
                <a:gd name="connsiteY17" fmla="*/ 2751560 h 3275234"/>
                <a:gd name="connsiteX18" fmla="*/ 1179209 w 1508110"/>
                <a:gd name="connsiteY18" fmla="*/ 2823950 h 3275234"/>
                <a:gd name="connsiteX19" fmla="*/ 910128 w 1508110"/>
                <a:gd name="connsiteY19" fmla="*/ 3123606 h 3275234"/>
                <a:gd name="connsiteX20" fmla="*/ 860503 w 1508110"/>
                <a:gd name="connsiteY20" fmla="*/ 3211998 h 3275234"/>
                <a:gd name="connsiteX21" fmla="*/ 634093 w 1508110"/>
                <a:gd name="connsiteY21" fmla="*/ 3266005 h 3275234"/>
                <a:gd name="connsiteX22" fmla="*/ 413209 w 1508110"/>
                <a:gd name="connsiteY22" fmla="*/ 3164278 h 327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08110" h="3275234">
                  <a:moveTo>
                    <a:pt x="413209" y="3164278"/>
                  </a:moveTo>
                  <a:cubicBezTo>
                    <a:pt x="279954" y="3078267"/>
                    <a:pt x="214993" y="2953299"/>
                    <a:pt x="203754" y="2797661"/>
                  </a:cubicBezTo>
                  <a:cubicBezTo>
                    <a:pt x="192324" y="2638593"/>
                    <a:pt x="188133" y="2479240"/>
                    <a:pt x="183085" y="2319887"/>
                  </a:cubicBezTo>
                  <a:cubicBezTo>
                    <a:pt x="179465" y="2206634"/>
                    <a:pt x="145366" y="2096811"/>
                    <a:pt x="123934" y="1985655"/>
                  </a:cubicBezTo>
                  <a:cubicBezTo>
                    <a:pt x="93264" y="1826587"/>
                    <a:pt x="71261" y="1666281"/>
                    <a:pt x="50306" y="1505690"/>
                  </a:cubicBezTo>
                  <a:cubicBezTo>
                    <a:pt x="30970" y="1357386"/>
                    <a:pt x="14492" y="1208700"/>
                    <a:pt x="6396" y="1059824"/>
                  </a:cubicBezTo>
                  <a:cubicBezTo>
                    <a:pt x="-1224" y="919807"/>
                    <a:pt x="-4844" y="778361"/>
                    <a:pt x="11920" y="638057"/>
                  </a:cubicBezTo>
                  <a:cubicBezTo>
                    <a:pt x="20493" y="469370"/>
                    <a:pt x="70975" y="313350"/>
                    <a:pt x="174607" y="180762"/>
                  </a:cubicBezTo>
                  <a:cubicBezTo>
                    <a:pt x="284621" y="40078"/>
                    <a:pt x="428925" y="-30121"/>
                    <a:pt x="612853" y="12265"/>
                  </a:cubicBezTo>
                  <a:cubicBezTo>
                    <a:pt x="657620" y="8074"/>
                    <a:pt x="687148" y="36839"/>
                    <a:pt x="715627" y="63510"/>
                  </a:cubicBezTo>
                  <a:cubicBezTo>
                    <a:pt x="830404" y="171047"/>
                    <a:pt x="898412" y="305159"/>
                    <a:pt x="932226" y="457368"/>
                  </a:cubicBezTo>
                  <a:cubicBezTo>
                    <a:pt x="968707" y="621770"/>
                    <a:pt x="981946" y="789315"/>
                    <a:pt x="998234" y="956478"/>
                  </a:cubicBezTo>
                  <a:cubicBezTo>
                    <a:pt x="1019380" y="1173934"/>
                    <a:pt x="1031667" y="1392057"/>
                    <a:pt x="1043573" y="1610084"/>
                  </a:cubicBezTo>
                  <a:cubicBezTo>
                    <a:pt x="1054336" y="1806108"/>
                    <a:pt x="1075387" y="2001561"/>
                    <a:pt x="1082721" y="2197586"/>
                  </a:cubicBezTo>
                  <a:cubicBezTo>
                    <a:pt x="1089293" y="2371608"/>
                    <a:pt x="1194259" y="2461428"/>
                    <a:pt x="1335038" y="2527532"/>
                  </a:cubicBezTo>
                  <a:cubicBezTo>
                    <a:pt x="1376662" y="2547058"/>
                    <a:pt x="1418953" y="2565251"/>
                    <a:pt x="1458959" y="2587825"/>
                  </a:cubicBezTo>
                  <a:cubicBezTo>
                    <a:pt x="1491153" y="2606018"/>
                    <a:pt x="1514203" y="2630878"/>
                    <a:pt x="1506679" y="2672217"/>
                  </a:cubicBezTo>
                  <a:cubicBezTo>
                    <a:pt x="1471532" y="2724033"/>
                    <a:pt x="1413048" y="2734034"/>
                    <a:pt x="1359708" y="2751560"/>
                  </a:cubicBezTo>
                  <a:cubicBezTo>
                    <a:pt x="1297891" y="2771943"/>
                    <a:pt x="1236931" y="2794137"/>
                    <a:pt x="1179209" y="2823950"/>
                  </a:cubicBezTo>
                  <a:cubicBezTo>
                    <a:pt x="1051860" y="2889672"/>
                    <a:pt x="958229" y="2985684"/>
                    <a:pt x="910128" y="3123606"/>
                  </a:cubicBezTo>
                  <a:cubicBezTo>
                    <a:pt x="899174" y="3155134"/>
                    <a:pt x="895745" y="3193139"/>
                    <a:pt x="860503" y="3211998"/>
                  </a:cubicBezTo>
                  <a:cubicBezTo>
                    <a:pt x="797447" y="3281817"/>
                    <a:pt x="717247" y="3283341"/>
                    <a:pt x="634093" y="3266005"/>
                  </a:cubicBezTo>
                  <a:cubicBezTo>
                    <a:pt x="553131" y="3248955"/>
                    <a:pt x="479503" y="3214189"/>
                    <a:pt x="413209" y="3164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908D1219-B985-4F07-A016-18B44C1BD5F0}"/>
                </a:ext>
              </a:extLst>
            </p:cNvPr>
            <p:cNvSpPr/>
            <p:nvPr/>
          </p:nvSpPr>
          <p:spPr>
            <a:xfrm>
              <a:off x="5217230" y="933367"/>
              <a:ext cx="2014405" cy="2274458"/>
            </a:xfrm>
            <a:custGeom>
              <a:avLst/>
              <a:gdLst>
                <a:gd name="connsiteX0" fmla="*/ 104482 w 2014405"/>
                <a:gd name="connsiteY0" fmla="*/ 1488935 h 2274458"/>
                <a:gd name="connsiteX1" fmla="*/ 146011 w 2014405"/>
                <a:gd name="connsiteY1" fmla="*/ 1426737 h 2274458"/>
                <a:gd name="connsiteX2" fmla="*/ 240975 w 2014405"/>
                <a:gd name="connsiteY2" fmla="*/ 1083932 h 2274458"/>
                <a:gd name="connsiteX3" fmla="*/ 244023 w 2014405"/>
                <a:gd name="connsiteY3" fmla="*/ 960488 h 2274458"/>
                <a:gd name="connsiteX4" fmla="*/ 539965 w 2014405"/>
                <a:gd name="connsiteY4" fmla="*/ 232683 h 2274458"/>
                <a:gd name="connsiteX5" fmla="*/ 1062601 w 2014405"/>
                <a:gd name="connsiteY5" fmla="*/ 2654 h 2274458"/>
                <a:gd name="connsiteX6" fmla="*/ 1255293 w 2014405"/>
                <a:gd name="connsiteY6" fmla="*/ 43992 h 2274458"/>
                <a:gd name="connsiteX7" fmla="*/ 1501894 w 2014405"/>
                <a:gd name="connsiteY7" fmla="*/ 141528 h 2274458"/>
                <a:gd name="connsiteX8" fmla="*/ 1917280 w 2014405"/>
                <a:gd name="connsiteY8" fmla="*/ 552627 h 2274458"/>
                <a:gd name="connsiteX9" fmla="*/ 2007672 w 2014405"/>
                <a:gd name="connsiteY9" fmla="*/ 916578 h 2274458"/>
                <a:gd name="connsiteX10" fmla="*/ 1968048 w 2014405"/>
                <a:gd name="connsiteY10" fmla="*/ 1302435 h 2274458"/>
                <a:gd name="connsiteX11" fmla="*/ 1866130 w 2014405"/>
                <a:gd name="connsiteY11" fmla="*/ 1570850 h 2274458"/>
                <a:gd name="connsiteX12" fmla="*/ 1847080 w 2014405"/>
                <a:gd name="connsiteY12" fmla="*/ 1475600 h 2274458"/>
                <a:gd name="connsiteX13" fmla="*/ 1862035 w 2014405"/>
                <a:gd name="connsiteY13" fmla="*/ 965155 h 2274458"/>
                <a:gd name="connsiteX14" fmla="*/ 1640007 w 2014405"/>
                <a:gd name="connsiteY14" fmla="*/ 426421 h 2274458"/>
                <a:gd name="connsiteX15" fmla="*/ 1579523 w 2014405"/>
                <a:gd name="connsiteY15" fmla="*/ 399084 h 2274458"/>
                <a:gd name="connsiteX16" fmla="*/ 1445411 w 2014405"/>
                <a:gd name="connsiteY16" fmla="*/ 451091 h 2274458"/>
                <a:gd name="connsiteX17" fmla="*/ 1307108 w 2014405"/>
                <a:gd name="connsiteY17" fmla="*/ 732745 h 2274458"/>
                <a:gd name="connsiteX18" fmla="*/ 1112322 w 2014405"/>
                <a:gd name="connsiteY18" fmla="*/ 1079741 h 2274458"/>
                <a:gd name="connsiteX19" fmla="*/ 946396 w 2014405"/>
                <a:gd name="connsiteY19" fmla="*/ 1322533 h 2274458"/>
                <a:gd name="connsiteX20" fmla="*/ 878483 w 2014405"/>
                <a:gd name="connsiteY20" fmla="*/ 1750587 h 2274458"/>
                <a:gd name="connsiteX21" fmla="*/ 903153 w 2014405"/>
                <a:gd name="connsiteY21" fmla="*/ 1886318 h 2274458"/>
                <a:gd name="connsiteX22" fmla="*/ 858481 w 2014405"/>
                <a:gd name="connsiteY22" fmla="*/ 2024716 h 2274458"/>
                <a:gd name="connsiteX23" fmla="*/ 772375 w 2014405"/>
                <a:gd name="connsiteY23" fmla="*/ 2190261 h 2274458"/>
                <a:gd name="connsiteX24" fmla="*/ 733417 w 2014405"/>
                <a:gd name="connsiteY24" fmla="*/ 2271509 h 2274458"/>
                <a:gd name="connsiteX25" fmla="*/ 654551 w 2014405"/>
                <a:gd name="connsiteY25" fmla="*/ 2229599 h 2274458"/>
                <a:gd name="connsiteX26" fmla="*/ 471956 w 2014405"/>
                <a:gd name="connsiteY26" fmla="*/ 2198547 h 2274458"/>
                <a:gd name="connsiteX27" fmla="*/ 438809 w 2014405"/>
                <a:gd name="connsiteY27" fmla="*/ 2217026 h 2274458"/>
                <a:gd name="connsiteX28" fmla="*/ 330605 w 2014405"/>
                <a:gd name="connsiteY28" fmla="*/ 2153208 h 2274458"/>
                <a:gd name="connsiteX29" fmla="*/ 323176 w 2014405"/>
                <a:gd name="connsiteY29" fmla="*/ 1982806 h 2274458"/>
                <a:gd name="connsiteX30" fmla="*/ 141629 w 2014405"/>
                <a:gd name="connsiteY30" fmla="*/ 1704200 h 2274458"/>
                <a:gd name="connsiteX31" fmla="*/ 51808 w 2014405"/>
                <a:gd name="connsiteY31" fmla="*/ 1650955 h 2274458"/>
                <a:gd name="connsiteX32" fmla="*/ 53428 w 2014405"/>
                <a:gd name="connsiteY32" fmla="*/ 1513033 h 2274458"/>
                <a:gd name="connsiteX33" fmla="*/ 104482 w 2014405"/>
                <a:gd name="connsiteY33" fmla="*/ 1488935 h 227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4405" h="2274458">
                  <a:moveTo>
                    <a:pt x="104482" y="1488935"/>
                  </a:moveTo>
                  <a:cubicBezTo>
                    <a:pt x="126008" y="1473314"/>
                    <a:pt x="140391" y="1450930"/>
                    <a:pt x="146011" y="1426737"/>
                  </a:cubicBezTo>
                  <a:cubicBezTo>
                    <a:pt x="172966" y="1311103"/>
                    <a:pt x="220210" y="1201185"/>
                    <a:pt x="240975" y="1083932"/>
                  </a:cubicBezTo>
                  <a:cubicBezTo>
                    <a:pt x="248214" y="1042784"/>
                    <a:pt x="243451" y="1001636"/>
                    <a:pt x="244023" y="960488"/>
                  </a:cubicBezTo>
                  <a:cubicBezTo>
                    <a:pt x="247738" y="679405"/>
                    <a:pt x="331843" y="429469"/>
                    <a:pt x="539965" y="232683"/>
                  </a:cubicBezTo>
                  <a:cubicBezTo>
                    <a:pt x="685792" y="94856"/>
                    <a:pt x="867625" y="30943"/>
                    <a:pt x="1062601" y="2654"/>
                  </a:cubicBezTo>
                  <a:cubicBezTo>
                    <a:pt x="1130134" y="-7157"/>
                    <a:pt x="1197476" y="11036"/>
                    <a:pt x="1255293" y="43992"/>
                  </a:cubicBezTo>
                  <a:cubicBezTo>
                    <a:pt x="1333492" y="88569"/>
                    <a:pt x="1415789" y="121431"/>
                    <a:pt x="1501894" y="141528"/>
                  </a:cubicBezTo>
                  <a:cubicBezTo>
                    <a:pt x="1725923" y="193821"/>
                    <a:pt x="1846414" y="348316"/>
                    <a:pt x="1917280" y="552627"/>
                  </a:cubicBezTo>
                  <a:cubicBezTo>
                    <a:pt x="1958333" y="671023"/>
                    <a:pt x="1985669" y="793324"/>
                    <a:pt x="2007672" y="916578"/>
                  </a:cubicBezTo>
                  <a:cubicBezTo>
                    <a:pt x="2031389" y="1048880"/>
                    <a:pt x="1986241" y="1174324"/>
                    <a:pt x="1968048" y="1302435"/>
                  </a:cubicBezTo>
                  <a:cubicBezTo>
                    <a:pt x="1957189" y="1379016"/>
                    <a:pt x="1913755" y="1485125"/>
                    <a:pt x="1866130" y="1570850"/>
                  </a:cubicBezTo>
                  <a:cubicBezTo>
                    <a:pt x="1856605" y="1542275"/>
                    <a:pt x="1845080" y="1495983"/>
                    <a:pt x="1847080" y="1475600"/>
                  </a:cubicBezTo>
                  <a:cubicBezTo>
                    <a:pt x="1856605" y="1380350"/>
                    <a:pt x="1838699" y="1087932"/>
                    <a:pt x="1862035" y="965155"/>
                  </a:cubicBezTo>
                  <a:cubicBezTo>
                    <a:pt x="1903469" y="747985"/>
                    <a:pt x="1836794" y="546055"/>
                    <a:pt x="1640007" y="426421"/>
                  </a:cubicBezTo>
                  <a:cubicBezTo>
                    <a:pt x="1620862" y="414801"/>
                    <a:pt x="1601145" y="404895"/>
                    <a:pt x="1579523" y="399084"/>
                  </a:cubicBezTo>
                  <a:cubicBezTo>
                    <a:pt x="1518087" y="382797"/>
                    <a:pt x="1479702" y="397179"/>
                    <a:pt x="1445411" y="451091"/>
                  </a:cubicBezTo>
                  <a:cubicBezTo>
                    <a:pt x="1388928" y="539769"/>
                    <a:pt x="1351304" y="637971"/>
                    <a:pt x="1307108" y="732745"/>
                  </a:cubicBezTo>
                  <a:cubicBezTo>
                    <a:pt x="1250815" y="853427"/>
                    <a:pt x="1203857" y="979252"/>
                    <a:pt x="1112322" y="1079741"/>
                  </a:cubicBezTo>
                  <a:cubicBezTo>
                    <a:pt x="1045552" y="1153083"/>
                    <a:pt x="994212" y="1236046"/>
                    <a:pt x="946396" y="1322533"/>
                  </a:cubicBezTo>
                  <a:cubicBezTo>
                    <a:pt x="871625" y="1457788"/>
                    <a:pt x="853337" y="1600282"/>
                    <a:pt x="878483" y="1750587"/>
                  </a:cubicBezTo>
                  <a:cubicBezTo>
                    <a:pt x="882674" y="1796592"/>
                    <a:pt x="894771" y="1841169"/>
                    <a:pt x="903153" y="1886318"/>
                  </a:cubicBezTo>
                  <a:cubicBezTo>
                    <a:pt x="913345" y="1940801"/>
                    <a:pt x="898486" y="1987188"/>
                    <a:pt x="858481" y="2024716"/>
                  </a:cubicBezTo>
                  <a:cubicBezTo>
                    <a:pt x="810189" y="2069960"/>
                    <a:pt x="783519" y="2125491"/>
                    <a:pt x="772375" y="2190261"/>
                  </a:cubicBezTo>
                  <a:cubicBezTo>
                    <a:pt x="767136" y="2220550"/>
                    <a:pt x="769041" y="2258841"/>
                    <a:pt x="733417" y="2271509"/>
                  </a:cubicBezTo>
                  <a:cubicBezTo>
                    <a:pt x="696365" y="2284653"/>
                    <a:pt x="676744" y="2250840"/>
                    <a:pt x="654551" y="2229599"/>
                  </a:cubicBezTo>
                  <a:cubicBezTo>
                    <a:pt x="588066" y="2166162"/>
                    <a:pt x="545965" y="2158447"/>
                    <a:pt x="471956" y="2198547"/>
                  </a:cubicBezTo>
                  <a:cubicBezTo>
                    <a:pt x="461288" y="2205405"/>
                    <a:pt x="450239" y="2211597"/>
                    <a:pt x="438809" y="2217026"/>
                  </a:cubicBezTo>
                  <a:cubicBezTo>
                    <a:pt x="373277" y="2248268"/>
                    <a:pt x="336130" y="2226837"/>
                    <a:pt x="330605" y="2153208"/>
                  </a:cubicBezTo>
                  <a:cubicBezTo>
                    <a:pt x="326319" y="2096535"/>
                    <a:pt x="327557" y="2039670"/>
                    <a:pt x="323176" y="1982806"/>
                  </a:cubicBezTo>
                  <a:cubicBezTo>
                    <a:pt x="313270" y="1854981"/>
                    <a:pt x="243642" y="1769922"/>
                    <a:pt x="141629" y="1704200"/>
                  </a:cubicBezTo>
                  <a:cubicBezTo>
                    <a:pt x="112388" y="1685340"/>
                    <a:pt x="80288" y="1670862"/>
                    <a:pt x="51808" y="1650955"/>
                  </a:cubicBezTo>
                  <a:cubicBezTo>
                    <a:pt x="-18010" y="1602092"/>
                    <a:pt x="-17057" y="1560087"/>
                    <a:pt x="53428" y="1513033"/>
                  </a:cubicBezTo>
                  <a:cubicBezTo>
                    <a:pt x="69334" y="1502556"/>
                    <a:pt x="85908" y="1493793"/>
                    <a:pt x="104482" y="1488935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324D6A86-6190-4D18-B25C-049CA2944BF9}"/>
                </a:ext>
              </a:extLst>
            </p:cNvPr>
            <p:cNvSpPr/>
            <p:nvPr/>
          </p:nvSpPr>
          <p:spPr>
            <a:xfrm>
              <a:off x="5292279" y="5113115"/>
              <a:ext cx="2859214" cy="570796"/>
            </a:xfrm>
            <a:custGeom>
              <a:avLst/>
              <a:gdLst>
                <a:gd name="connsiteX0" fmla="*/ 638366 w 2859214"/>
                <a:gd name="connsiteY0" fmla="*/ 27718 h 570796"/>
                <a:gd name="connsiteX1" fmla="*/ 952786 w 2859214"/>
                <a:gd name="connsiteY1" fmla="*/ 58198 h 570796"/>
                <a:gd name="connsiteX2" fmla="*/ 1895761 w 2859214"/>
                <a:gd name="connsiteY2" fmla="*/ 10573 h 570796"/>
                <a:gd name="connsiteX3" fmla="*/ 2191226 w 2859214"/>
                <a:gd name="connsiteY3" fmla="*/ 667 h 570796"/>
                <a:gd name="connsiteX4" fmla="*/ 2777300 w 2859214"/>
                <a:gd name="connsiteY4" fmla="*/ 0 h 570796"/>
                <a:gd name="connsiteX5" fmla="*/ 2859215 w 2859214"/>
                <a:gd name="connsiteY5" fmla="*/ 28670 h 570796"/>
                <a:gd name="connsiteX6" fmla="*/ 2619470 w 2859214"/>
                <a:gd name="connsiteY6" fmla="*/ 525875 h 570796"/>
                <a:gd name="connsiteX7" fmla="*/ 2143411 w 2859214"/>
                <a:gd name="connsiteY7" fmla="*/ 515493 h 570796"/>
                <a:gd name="connsiteX8" fmla="*/ 2025015 w 2859214"/>
                <a:gd name="connsiteY8" fmla="*/ 455867 h 570796"/>
                <a:gd name="connsiteX9" fmla="*/ 1876806 w 2859214"/>
                <a:gd name="connsiteY9" fmla="*/ 424815 h 570796"/>
                <a:gd name="connsiteX10" fmla="*/ 0 w 2859214"/>
                <a:gd name="connsiteY10" fmla="*/ 562261 h 570796"/>
                <a:gd name="connsiteX11" fmla="*/ 39814 w 2859214"/>
                <a:gd name="connsiteY11" fmla="*/ 465772 h 570796"/>
                <a:gd name="connsiteX12" fmla="*/ 292132 w 2859214"/>
                <a:gd name="connsiteY12" fmla="*/ 174117 h 570796"/>
                <a:gd name="connsiteX13" fmla="*/ 578168 w 2859214"/>
                <a:gd name="connsiteY13" fmla="*/ 61817 h 570796"/>
                <a:gd name="connsiteX14" fmla="*/ 638366 w 2859214"/>
                <a:gd name="connsiteY14" fmla="*/ 27718 h 57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9214" h="570796">
                  <a:moveTo>
                    <a:pt x="638366" y="27718"/>
                  </a:moveTo>
                  <a:cubicBezTo>
                    <a:pt x="733711" y="30004"/>
                    <a:pt x="858774" y="51340"/>
                    <a:pt x="952786" y="58198"/>
                  </a:cubicBezTo>
                  <a:cubicBezTo>
                    <a:pt x="1093375" y="68389"/>
                    <a:pt x="1736789" y="26861"/>
                    <a:pt x="1895761" y="10573"/>
                  </a:cubicBezTo>
                  <a:cubicBezTo>
                    <a:pt x="1955864" y="4381"/>
                    <a:pt x="2180558" y="667"/>
                    <a:pt x="2191226" y="667"/>
                  </a:cubicBezTo>
                  <a:cubicBezTo>
                    <a:pt x="2315623" y="286"/>
                    <a:pt x="2706338" y="0"/>
                    <a:pt x="2777300" y="0"/>
                  </a:cubicBezTo>
                  <a:cubicBezTo>
                    <a:pt x="2807589" y="0"/>
                    <a:pt x="2837403" y="3429"/>
                    <a:pt x="2859215" y="28670"/>
                  </a:cubicBezTo>
                  <a:cubicBezTo>
                    <a:pt x="2784444" y="196882"/>
                    <a:pt x="2708053" y="364331"/>
                    <a:pt x="2619470" y="525875"/>
                  </a:cubicBezTo>
                  <a:cubicBezTo>
                    <a:pt x="2610326" y="532733"/>
                    <a:pt x="2266379" y="516064"/>
                    <a:pt x="2143411" y="515493"/>
                  </a:cubicBezTo>
                  <a:cubicBezTo>
                    <a:pt x="2072735" y="498634"/>
                    <a:pt x="2082165" y="503872"/>
                    <a:pt x="2025015" y="455867"/>
                  </a:cubicBezTo>
                  <a:cubicBezTo>
                    <a:pt x="1982248" y="419957"/>
                    <a:pt x="1929384" y="420434"/>
                    <a:pt x="1876806" y="424815"/>
                  </a:cubicBezTo>
                  <a:cubicBezTo>
                    <a:pt x="1400461" y="553593"/>
                    <a:pt x="53150" y="589502"/>
                    <a:pt x="0" y="562261"/>
                  </a:cubicBezTo>
                  <a:cubicBezTo>
                    <a:pt x="13335" y="530162"/>
                    <a:pt x="28289" y="498538"/>
                    <a:pt x="39814" y="465772"/>
                  </a:cubicBezTo>
                  <a:cubicBezTo>
                    <a:pt x="85535" y="335089"/>
                    <a:pt x="173069" y="241363"/>
                    <a:pt x="292132" y="174117"/>
                  </a:cubicBezTo>
                  <a:cubicBezTo>
                    <a:pt x="382238" y="123254"/>
                    <a:pt x="482441" y="98203"/>
                    <a:pt x="578168" y="61817"/>
                  </a:cubicBezTo>
                  <a:cubicBezTo>
                    <a:pt x="601218" y="52959"/>
                    <a:pt x="612648" y="28385"/>
                    <a:pt x="638366" y="27718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A4290C74-9296-428A-B94C-8B32B679E5BB}"/>
                </a:ext>
              </a:extLst>
            </p:cNvPr>
            <p:cNvSpPr/>
            <p:nvPr/>
          </p:nvSpPr>
          <p:spPr>
            <a:xfrm>
              <a:off x="6404911" y="2410491"/>
              <a:ext cx="887904" cy="2751296"/>
            </a:xfrm>
            <a:custGeom>
              <a:avLst/>
              <a:gdLst>
                <a:gd name="connsiteX0" fmla="*/ 887904 w 887904"/>
                <a:gd name="connsiteY0" fmla="*/ 2703671 h 2751296"/>
                <a:gd name="connsiteX1" fmla="*/ 154479 w 887904"/>
                <a:gd name="connsiteY1" fmla="*/ 2751296 h 2751296"/>
                <a:gd name="connsiteX2" fmla="*/ 142668 w 887904"/>
                <a:gd name="connsiteY2" fmla="*/ 1965960 h 2751296"/>
                <a:gd name="connsiteX3" fmla="*/ 91328 w 887904"/>
                <a:gd name="connsiteY3" fmla="*/ 1476470 h 2751296"/>
                <a:gd name="connsiteX4" fmla="*/ 78184 w 887904"/>
                <a:gd name="connsiteY4" fmla="*/ 1258824 h 2751296"/>
                <a:gd name="connsiteX5" fmla="*/ 27320 w 887904"/>
                <a:gd name="connsiteY5" fmla="*/ 1019365 h 2751296"/>
                <a:gd name="connsiteX6" fmla="*/ 11604 w 887904"/>
                <a:gd name="connsiteY6" fmla="*/ 779621 h 2751296"/>
                <a:gd name="connsiteX7" fmla="*/ 164004 w 887904"/>
                <a:gd name="connsiteY7" fmla="*/ 493871 h 2751296"/>
                <a:gd name="connsiteX8" fmla="*/ 287829 w 887904"/>
                <a:gd name="connsiteY8" fmla="*/ 503396 h 2751296"/>
                <a:gd name="connsiteX9" fmla="*/ 221154 w 887904"/>
                <a:gd name="connsiteY9" fmla="*/ 760571 h 2751296"/>
                <a:gd name="connsiteX10" fmla="*/ 442515 w 887904"/>
                <a:gd name="connsiteY10" fmla="*/ 579310 h 2751296"/>
                <a:gd name="connsiteX11" fmla="*/ 549290 w 887904"/>
                <a:gd name="connsiteY11" fmla="*/ 325279 h 2751296"/>
                <a:gd name="connsiteX12" fmla="*/ 571484 w 887904"/>
                <a:gd name="connsiteY12" fmla="*/ 141637 h 2751296"/>
                <a:gd name="connsiteX13" fmla="*/ 657399 w 887904"/>
                <a:gd name="connsiteY13" fmla="*/ 0 h 2751296"/>
                <a:gd name="connsiteX14" fmla="*/ 663590 w 887904"/>
                <a:gd name="connsiteY14" fmla="*/ 351282 h 2751296"/>
                <a:gd name="connsiteX15" fmla="*/ 602059 w 887904"/>
                <a:gd name="connsiteY15" fmla="*/ 674751 h 2751296"/>
                <a:gd name="connsiteX16" fmla="*/ 430609 w 887904"/>
                <a:gd name="connsiteY16" fmla="*/ 1055751 h 2751296"/>
                <a:gd name="connsiteX17" fmla="*/ 439276 w 887904"/>
                <a:gd name="connsiteY17" fmla="*/ 1292352 h 2751296"/>
                <a:gd name="connsiteX18" fmla="*/ 614917 w 887904"/>
                <a:gd name="connsiteY18" fmla="*/ 2007775 h 2751296"/>
                <a:gd name="connsiteX19" fmla="*/ 887904 w 887904"/>
                <a:gd name="connsiteY19" fmla="*/ 2703671 h 27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904" h="2751296">
                  <a:moveTo>
                    <a:pt x="887904" y="2703671"/>
                  </a:moveTo>
                  <a:cubicBezTo>
                    <a:pt x="811704" y="2713196"/>
                    <a:pt x="190483" y="2748343"/>
                    <a:pt x="154479" y="2751296"/>
                  </a:cubicBezTo>
                  <a:cubicBezTo>
                    <a:pt x="136668" y="2480500"/>
                    <a:pt x="152860" y="2236756"/>
                    <a:pt x="142668" y="1965960"/>
                  </a:cubicBezTo>
                  <a:cubicBezTo>
                    <a:pt x="136477" y="1802035"/>
                    <a:pt x="120284" y="1638586"/>
                    <a:pt x="91328" y="1476470"/>
                  </a:cubicBezTo>
                  <a:cubicBezTo>
                    <a:pt x="78565" y="1405128"/>
                    <a:pt x="92948" y="1330833"/>
                    <a:pt x="78184" y="1258824"/>
                  </a:cubicBezTo>
                  <a:cubicBezTo>
                    <a:pt x="61896" y="1178814"/>
                    <a:pt x="65135" y="1094708"/>
                    <a:pt x="27320" y="1019365"/>
                  </a:cubicBezTo>
                  <a:cubicBezTo>
                    <a:pt x="20939" y="1006697"/>
                    <a:pt x="-19447" y="844677"/>
                    <a:pt x="11604" y="779621"/>
                  </a:cubicBezTo>
                  <a:cubicBezTo>
                    <a:pt x="51704" y="695420"/>
                    <a:pt x="117808" y="574738"/>
                    <a:pt x="164004" y="493871"/>
                  </a:cubicBezTo>
                  <a:cubicBezTo>
                    <a:pt x="211629" y="493871"/>
                    <a:pt x="249729" y="503396"/>
                    <a:pt x="287829" y="503396"/>
                  </a:cubicBezTo>
                  <a:cubicBezTo>
                    <a:pt x="297354" y="560546"/>
                    <a:pt x="240204" y="696944"/>
                    <a:pt x="221154" y="760571"/>
                  </a:cubicBezTo>
                  <a:cubicBezTo>
                    <a:pt x="295354" y="699326"/>
                    <a:pt x="381936" y="642652"/>
                    <a:pt x="442515" y="579310"/>
                  </a:cubicBezTo>
                  <a:cubicBezTo>
                    <a:pt x="508333" y="510540"/>
                    <a:pt x="537861" y="419195"/>
                    <a:pt x="549290" y="325279"/>
                  </a:cubicBezTo>
                  <a:cubicBezTo>
                    <a:pt x="556720" y="264128"/>
                    <a:pt x="563387" y="202787"/>
                    <a:pt x="571484" y="141637"/>
                  </a:cubicBezTo>
                  <a:cubicBezTo>
                    <a:pt x="611679" y="65151"/>
                    <a:pt x="630729" y="55626"/>
                    <a:pt x="657399" y="0"/>
                  </a:cubicBezTo>
                  <a:cubicBezTo>
                    <a:pt x="701309" y="116395"/>
                    <a:pt x="666543" y="234124"/>
                    <a:pt x="663590" y="351282"/>
                  </a:cubicBezTo>
                  <a:cubicBezTo>
                    <a:pt x="663019" y="375856"/>
                    <a:pt x="667400" y="588169"/>
                    <a:pt x="602059" y="674751"/>
                  </a:cubicBezTo>
                  <a:cubicBezTo>
                    <a:pt x="525383" y="776383"/>
                    <a:pt x="455374" y="929164"/>
                    <a:pt x="430609" y="1055751"/>
                  </a:cubicBezTo>
                  <a:cubicBezTo>
                    <a:pt x="414892" y="1135951"/>
                    <a:pt x="421655" y="1212818"/>
                    <a:pt x="439276" y="1292352"/>
                  </a:cubicBezTo>
                  <a:cubicBezTo>
                    <a:pt x="492331" y="1532191"/>
                    <a:pt x="543480" y="1772412"/>
                    <a:pt x="614917" y="2007775"/>
                  </a:cubicBezTo>
                  <a:cubicBezTo>
                    <a:pt x="669115" y="2186273"/>
                    <a:pt x="802179" y="2494121"/>
                    <a:pt x="887904" y="2703671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71F28B4F-D06C-4757-8848-0B57C34E32F8}"/>
                </a:ext>
              </a:extLst>
            </p:cNvPr>
            <p:cNvSpPr/>
            <p:nvPr/>
          </p:nvSpPr>
          <p:spPr>
            <a:xfrm>
              <a:off x="6070272" y="1310399"/>
              <a:ext cx="1034772" cy="1612099"/>
            </a:xfrm>
            <a:custGeom>
              <a:avLst/>
              <a:gdLst>
                <a:gd name="connsiteX0" fmla="*/ 992133 w 1034772"/>
                <a:gd name="connsiteY0" fmla="*/ 1100092 h 1612099"/>
                <a:gd name="connsiteX1" fmla="*/ 916790 w 1034772"/>
                <a:gd name="connsiteY1" fmla="*/ 1241157 h 1612099"/>
                <a:gd name="connsiteX2" fmla="*/ 762485 w 1034772"/>
                <a:gd name="connsiteY2" fmla="*/ 1549386 h 1612099"/>
                <a:gd name="connsiteX3" fmla="*/ 648567 w 1034772"/>
                <a:gd name="connsiteY3" fmla="*/ 1612061 h 1612099"/>
                <a:gd name="connsiteX4" fmla="*/ 508073 w 1034772"/>
                <a:gd name="connsiteY4" fmla="*/ 1593868 h 1612099"/>
                <a:gd name="connsiteX5" fmla="*/ 13916 w 1034772"/>
                <a:gd name="connsiteY5" fmla="*/ 1374698 h 1612099"/>
                <a:gd name="connsiteX6" fmla="*/ 39728 w 1034772"/>
                <a:gd name="connsiteY6" fmla="*/ 1033893 h 1612099"/>
                <a:gd name="connsiteX7" fmla="*/ 229467 w 1034772"/>
                <a:gd name="connsiteY7" fmla="*/ 717568 h 1612099"/>
                <a:gd name="connsiteX8" fmla="*/ 403583 w 1034772"/>
                <a:gd name="connsiteY8" fmla="*/ 436104 h 1612099"/>
                <a:gd name="connsiteX9" fmla="*/ 563698 w 1034772"/>
                <a:gd name="connsiteY9" fmla="*/ 96824 h 1612099"/>
                <a:gd name="connsiteX10" fmla="*/ 785726 w 1034772"/>
                <a:gd name="connsiteY10" fmla="*/ 33578 h 1612099"/>
                <a:gd name="connsiteX11" fmla="*/ 1024709 w 1034772"/>
                <a:gd name="connsiteY11" fmla="*/ 570311 h 1612099"/>
                <a:gd name="connsiteX12" fmla="*/ 992133 w 1034772"/>
                <a:gd name="connsiteY12" fmla="*/ 1100092 h 161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4772" h="1612099">
                  <a:moveTo>
                    <a:pt x="992133" y="1100092"/>
                  </a:moveTo>
                  <a:cubicBezTo>
                    <a:pt x="961558" y="1144193"/>
                    <a:pt x="940507" y="1193342"/>
                    <a:pt x="916790" y="1241157"/>
                  </a:cubicBezTo>
                  <a:cubicBezTo>
                    <a:pt x="858307" y="1340408"/>
                    <a:pt x="808967" y="1444135"/>
                    <a:pt x="762485" y="1549386"/>
                  </a:cubicBezTo>
                  <a:cubicBezTo>
                    <a:pt x="741149" y="1597678"/>
                    <a:pt x="695239" y="1610441"/>
                    <a:pt x="648567" y="1612061"/>
                  </a:cubicBezTo>
                  <a:cubicBezTo>
                    <a:pt x="628088" y="1612823"/>
                    <a:pt x="528837" y="1602345"/>
                    <a:pt x="508073" y="1593868"/>
                  </a:cubicBezTo>
                  <a:cubicBezTo>
                    <a:pt x="482831" y="1590248"/>
                    <a:pt x="19631" y="1380222"/>
                    <a:pt x="13916" y="1374698"/>
                  </a:cubicBezTo>
                  <a:cubicBezTo>
                    <a:pt x="-8087" y="1258778"/>
                    <a:pt x="-7135" y="1144288"/>
                    <a:pt x="39728" y="1033893"/>
                  </a:cubicBezTo>
                  <a:cubicBezTo>
                    <a:pt x="88211" y="919784"/>
                    <a:pt x="143932" y="809484"/>
                    <a:pt x="229467" y="717568"/>
                  </a:cubicBezTo>
                  <a:cubicBezTo>
                    <a:pt x="306143" y="635177"/>
                    <a:pt x="359482" y="538688"/>
                    <a:pt x="403583" y="436104"/>
                  </a:cubicBezTo>
                  <a:cubicBezTo>
                    <a:pt x="453018" y="321137"/>
                    <a:pt x="505406" y="207504"/>
                    <a:pt x="563698" y="96824"/>
                  </a:cubicBezTo>
                  <a:cubicBezTo>
                    <a:pt x="618086" y="-6237"/>
                    <a:pt x="685047" y="-26525"/>
                    <a:pt x="785726" y="33578"/>
                  </a:cubicBezTo>
                  <a:cubicBezTo>
                    <a:pt x="987180" y="153878"/>
                    <a:pt x="1064238" y="346950"/>
                    <a:pt x="1024709" y="570311"/>
                  </a:cubicBezTo>
                  <a:cubicBezTo>
                    <a:pt x="984418" y="765288"/>
                    <a:pt x="1089193" y="908163"/>
                    <a:pt x="992133" y="1100092"/>
                  </a:cubicBezTo>
                  <a:close/>
                </a:path>
              </a:pathLst>
            </a:custGeom>
            <a:solidFill>
              <a:srgbClr val="F5B3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CC2885A8-5843-4A35-880B-0E32D91C734E}"/>
                </a:ext>
              </a:extLst>
            </p:cNvPr>
            <p:cNvSpPr/>
            <p:nvPr/>
          </p:nvSpPr>
          <p:spPr>
            <a:xfrm>
              <a:off x="6122383" y="5627627"/>
              <a:ext cx="1789271" cy="200728"/>
            </a:xfrm>
            <a:custGeom>
              <a:avLst/>
              <a:gdLst>
                <a:gd name="connsiteX0" fmla="*/ 1789271 w 1789271"/>
                <a:gd name="connsiteY0" fmla="*/ 11268 h 200728"/>
                <a:gd name="connsiteX1" fmla="*/ 1715643 w 1789271"/>
                <a:gd name="connsiteY1" fmla="*/ 175383 h 200728"/>
                <a:gd name="connsiteX2" fmla="*/ 1670209 w 1789271"/>
                <a:gd name="connsiteY2" fmla="*/ 200434 h 200728"/>
                <a:gd name="connsiteX3" fmla="*/ 0 w 1789271"/>
                <a:gd name="connsiteY3" fmla="*/ 87753 h 200728"/>
                <a:gd name="connsiteX4" fmla="*/ 1284637 w 1789271"/>
                <a:gd name="connsiteY4" fmla="*/ 885 h 200728"/>
                <a:gd name="connsiteX5" fmla="*/ 1789271 w 1789271"/>
                <a:gd name="connsiteY5" fmla="*/ 11268 h 20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71" h="200728">
                  <a:moveTo>
                    <a:pt x="1789271" y="11268"/>
                  </a:moveTo>
                  <a:cubicBezTo>
                    <a:pt x="1764602" y="65941"/>
                    <a:pt x="1739456" y="120329"/>
                    <a:pt x="1715643" y="175383"/>
                  </a:cubicBezTo>
                  <a:cubicBezTo>
                    <a:pt x="1706403" y="196719"/>
                    <a:pt x="1691259" y="202149"/>
                    <a:pt x="1670209" y="200434"/>
                  </a:cubicBezTo>
                  <a:cubicBezTo>
                    <a:pt x="1544478" y="190433"/>
                    <a:pt x="53721" y="101088"/>
                    <a:pt x="0" y="87753"/>
                  </a:cubicBezTo>
                  <a:cubicBezTo>
                    <a:pt x="206692" y="77181"/>
                    <a:pt x="1179671" y="9839"/>
                    <a:pt x="1284637" y="885"/>
                  </a:cubicBezTo>
                  <a:cubicBezTo>
                    <a:pt x="1329404" y="-2925"/>
                    <a:pt x="1729931" y="6505"/>
                    <a:pt x="1789271" y="11268"/>
                  </a:cubicBezTo>
                  <a:close/>
                </a:path>
              </a:pathLst>
            </a:custGeom>
            <a:solidFill>
              <a:srgbClr val="656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ECDA46BB-F15F-48C5-A5B0-FC7D25FD1ED3}"/>
                </a:ext>
              </a:extLst>
            </p:cNvPr>
            <p:cNvSpPr/>
            <p:nvPr/>
          </p:nvSpPr>
          <p:spPr>
            <a:xfrm>
              <a:off x="6812771" y="2818542"/>
              <a:ext cx="707479" cy="2298033"/>
            </a:xfrm>
            <a:custGeom>
              <a:avLst/>
              <a:gdLst>
                <a:gd name="connsiteX0" fmla="*/ 480044 w 707479"/>
                <a:gd name="connsiteY0" fmla="*/ 2295620 h 2298033"/>
                <a:gd name="connsiteX1" fmla="*/ 174863 w 707479"/>
                <a:gd name="connsiteY1" fmla="*/ 1536668 h 2298033"/>
                <a:gd name="connsiteX2" fmla="*/ 9413 w 707479"/>
                <a:gd name="connsiteY2" fmla="*/ 831723 h 2298033"/>
                <a:gd name="connsiteX3" fmla="*/ 47513 w 707479"/>
                <a:gd name="connsiteY3" fmla="*/ 516064 h 2298033"/>
                <a:gd name="connsiteX4" fmla="*/ 192579 w 707479"/>
                <a:gd name="connsiteY4" fmla="*/ 260985 h 2298033"/>
                <a:gd name="connsiteX5" fmla="*/ 251349 w 707479"/>
                <a:gd name="connsiteY5" fmla="*/ 78867 h 2298033"/>
                <a:gd name="connsiteX6" fmla="*/ 251444 w 707479"/>
                <a:gd name="connsiteY6" fmla="*/ 0 h 2298033"/>
                <a:gd name="connsiteX7" fmla="*/ 423656 w 707479"/>
                <a:gd name="connsiteY7" fmla="*/ 411956 h 2298033"/>
                <a:gd name="connsiteX8" fmla="*/ 425561 w 707479"/>
                <a:gd name="connsiteY8" fmla="*/ 920305 h 2298033"/>
                <a:gd name="connsiteX9" fmla="*/ 415655 w 707479"/>
                <a:gd name="connsiteY9" fmla="*/ 1399794 h 2298033"/>
                <a:gd name="connsiteX10" fmla="*/ 639111 w 707479"/>
                <a:gd name="connsiteY10" fmla="*/ 1915668 h 2298033"/>
                <a:gd name="connsiteX11" fmla="*/ 694166 w 707479"/>
                <a:gd name="connsiteY11" fmla="*/ 2118360 h 2298033"/>
                <a:gd name="connsiteX12" fmla="*/ 632444 w 707479"/>
                <a:gd name="connsiteY12" fmla="*/ 2295620 h 2298033"/>
                <a:gd name="connsiteX13" fmla="*/ 480044 w 707479"/>
                <a:gd name="connsiteY13" fmla="*/ 2295620 h 229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7479" h="2298033">
                  <a:moveTo>
                    <a:pt x="480044" y="2295620"/>
                  </a:moveTo>
                  <a:cubicBezTo>
                    <a:pt x="432038" y="2200180"/>
                    <a:pt x="228679" y="1723549"/>
                    <a:pt x="174863" y="1536668"/>
                  </a:cubicBezTo>
                  <a:cubicBezTo>
                    <a:pt x="107998" y="1304354"/>
                    <a:pt x="56182" y="1068610"/>
                    <a:pt x="9413" y="831723"/>
                  </a:cubicBezTo>
                  <a:cubicBezTo>
                    <a:pt x="-12018" y="723138"/>
                    <a:pt x="4175" y="616744"/>
                    <a:pt x="47513" y="516064"/>
                  </a:cubicBezTo>
                  <a:cubicBezTo>
                    <a:pt x="86280" y="426053"/>
                    <a:pt x="128667" y="337756"/>
                    <a:pt x="192579" y="260985"/>
                  </a:cubicBezTo>
                  <a:cubicBezTo>
                    <a:pt x="235442" y="209550"/>
                    <a:pt x="247538" y="144971"/>
                    <a:pt x="251349" y="78867"/>
                  </a:cubicBezTo>
                  <a:cubicBezTo>
                    <a:pt x="252587" y="57721"/>
                    <a:pt x="251444" y="47625"/>
                    <a:pt x="251444" y="0"/>
                  </a:cubicBezTo>
                  <a:cubicBezTo>
                    <a:pt x="365744" y="104775"/>
                    <a:pt x="412512" y="263176"/>
                    <a:pt x="423656" y="411956"/>
                  </a:cubicBezTo>
                  <a:cubicBezTo>
                    <a:pt x="436324" y="581311"/>
                    <a:pt x="422417" y="750856"/>
                    <a:pt x="425561" y="920305"/>
                  </a:cubicBezTo>
                  <a:cubicBezTo>
                    <a:pt x="428513" y="1080325"/>
                    <a:pt x="429276" y="1240155"/>
                    <a:pt x="415655" y="1399794"/>
                  </a:cubicBezTo>
                  <a:cubicBezTo>
                    <a:pt x="397557" y="1611630"/>
                    <a:pt x="487283" y="1779080"/>
                    <a:pt x="639111" y="1915668"/>
                  </a:cubicBezTo>
                  <a:cubicBezTo>
                    <a:pt x="705310" y="1975199"/>
                    <a:pt x="722932" y="2037207"/>
                    <a:pt x="694166" y="2118360"/>
                  </a:cubicBezTo>
                  <a:cubicBezTo>
                    <a:pt x="674640" y="2173510"/>
                    <a:pt x="649970" y="2239804"/>
                    <a:pt x="632444" y="2295620"/>
                  </a:cubicBezTo>
                  <a:cubicBezTo>
                    <a:pt x="594344" y="2295620"/>
                    <a:pt x="482806" y="2301049"/>
                    <a:pt x="480044" y="229562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07402D72-B79E-49FA-81F4-9C77347C7083}"/>
                </a:ext>
              </a:extLst>
            </p:cNvPr>
            <p:cNvSpPr/>
            <p:nvPr/>
          </p:nvSpPr>
          <p:spPr>
            <a:xfrm>
              <a:off x="6721315" y="5523833"/>
              <a:ext cx="449770" cy="153204"/>
            </a:xfrm>
            <a:custGeom>
              <a:avLst/>
              <a:gdLst>
                <a:gd name="connsiteX0" fmla="*/ 330422 w 449770"/>
                <a:gd name="connsiteY0" fmla="*/ 141732 h 153204"/>
                <a:gd name="connsiteX1" fmla="*/ 81819 w 449770"/>
                <a:gd name="connsiteY1" fmla="*/ 152971 h 153204"/>
                <a:gd name="connsiteX2" fmla="*/ 0 w 449770"/>
                <a:gd name="connsiteY2" fmla="*/ 95155 h 153204"/>
                <a:gd name="connsiteX3" fmla="*/ 449770 w 449770"/>
                <a:gd name="connsiteY3" fmla="*/ 0 h 153204"/>
                <a:gd name="connsiteX4" fmla="*/ 330422 w 449770"/>
                <a:gd name="connsiteY4" fmla="*/ 141732 h 1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770" h="153204">
                  <a:moveTo>
                    <a:pt x="330422" y="141732"/>
                  </a:moveTo>
                  <a:cubicBezTo>
                    <a:pt x="247650" y="148304"/>
                    <a:pt x="164878" y="154496"/>
                    <a:pt x="81819" y="152971"/>
                  </a:cubicBezTo>
                  <a:cubicBezTo>
                    <a:pt x="58198" y="135922"/>
                    <a:pt x="19526" y="118110"/>
                    <a:pt x="0" y="95155"/>
                  </a:cubicBezTo>
                  <a:cubicBezTo>
                    <a:pt x="95250" y="66580"/>
                    <a:pt x="358711" y="21241"/>
                    <a:pt x="449770" y="0"/>
                  </a:cubicBezTo>
                  <a:cubicBezTo>
                    <a:pt x="409575" y="66580"/>
                    <a:pt x="390525" y="95155"/>
                    <a:pt x="330422" y="141732"/>
                  </a:cubicBezTo>
                  <a:close/>
                </a:path>
              </a:pathLst>
            </a:custGeom>
            <a:solidFill>
              <a:srgbClr val="ED84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0BA73866-E055-4115-90B7-1406FBCA9CC0}"/>
                </a:ext>
              </a:extLst>
            </p:cNvPr>
            <p:cNvSpPr/>
            <p:nvPr/>
          </p:nvSpPr>
          <p:spPr>
            <a:xfrm>
              <a:off x="5683567" y="2685192"/>
              <a:ext cx="895159" cy="1612394"/>
            </a:xfrm>
            <a:custGeom>
              <a:avLst/>
              <a:gdLst>
                <a:gd name="connsiteX0" fmla="*/ 400717 w 895159"/>
                <a:gd name="connsiteY0" fmla="*/ 0 h 1612394"/>
                <a:gd name="connsiteX1" fmla="*/ 895159 w 895159"/>
                <a:gd name="connsiteY1" fmla="*/ 218313 h 1612394"/>
                <a:gd name="connsiteX2" fmla="*/ 849059 w 895159"/>
                <a:gd name="connsiteY2" fmla="*/ 280416 h 1612394"/>
                <a:gd name="connsiteX3" fmla="*/ 710469 w 895159"/>
                <a:gd name="connsiteY3" fmla="*/ 569881 h 1612394"/>
                <a:gd name="connsiteX4" fmla="*/ 712375 w 895159"/>
                <a:gd name="connsiteY4" fmla="*/ 723805 h 1612394"/>
                <a:gd name="connsiteX5" fmla="*/ 630841 w 895159"/>
                <a:gd name="connsiteY5" fmla="*/ 1057085 h 1612394"/>
                <a:gd name="connsiteX6" fmla="*/ 547783 w 895159"/>
                <a:gd name="connsiteY6" fmla="*/ 1243298 h 1612394"/>
                <a:gd name="connsiteX7" fmla="*/ 506063 w 895159"/>
                <a:gd name="connsiteY7" fmla="*/ 1421511 h 1612394"/>
                <a:gd name="connsiteX8" fmla="*/ 329089 w 895159"/>
                <a:gd name="connsiteY8" fmla="*/ 1608677 h 1612394"/>
                <a:gd name="connsiteX9" fmla="*/ 118110 w 895159"/>
                <a:gd name="connsiteY9" fmla="*/ 1513141 h 1612394"/>
                <a:gd name="connsiteX10" fmla="*/ 38290 w 895159"/>
                <a:gd name="connsiteY10" fmla="*/ 1239774 h 1612394"/>
                <a:gd name="connsiteX11" fmla="*/ 35909 w 895159"/>
                <a:gd name="connsiteY11" fmla="*/ 631508 h 1612394"/>
                <a:gd name="connsiteX12" fmla="*/ 0 w 895159"/>
                <a:gd name="connsiteY12" fmla="*/ 437864 h 1612394"/>
                <a:gd name="connsiteX13" fmla="*/ 179832 w 895159"/>
                <a:gd name="connsiteY13" fmla="*/ 450628 h 1612394"/>
                <a:gd name="connsiteX14" fmla="*/ 226981 w 895159"/>
                <a:gd name="connsiteY14" fmla="*/ 497300 h 1612394"/>
                <a:gd name="connsiteX15" fmla="*/ 285369 w 895159"/>
                <a:gd name="connsiteY15" fmla="*/ 478155 h 1612394"/>
                <a:gd name="connsiteX16" fmla="*/ 320326 w 895159"/>
                <a:gd name="connsiteY16" fmla="*/ 346043 h 1612394"/>
                <a:gd name="connsiteX17" fmla="*/ 379952 w 895159"/>
                <a:gd name="connsiteY17" fmla="*/ 267367 h 1612394"/>
                <a:gd name="connsiteX18" fmla="*/ 424148 w 895159"/>
                <a:gd name="connsiteY18" fmla="*/ 139637 h 1612394"/>
                <a:gd name="connsiteX19" fmla="*/ 400717 w 895159"/>
                <a:gd name="connsiteY19" fmla="*/ 0 h 161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5159" h="1612394">
                  <a:moveTo>
                    <a:pt x="400717" y="0"/>
                  </a:moveTo>
                  <a:cubicBezTo>
                    <a:pt x="523399" y="57245"/>
                    <a:pt x="789432" y="177927"/>
                    <a:pt x="895159" y="218313"/>
                  </a:cubicBezTo>
                  <a:cubicBezTo>
                    <a:pt x="863155" y="226409"/>
                    <a:pt x="861155" y="258509"/>
                    <a:pt x="849059" y="280416"/>
                  </a:cubicBezTo>
                  <a:cubicBezTo>
                    <a:pt x="797337" y="374237"/>
                    <a:pt x="732949" y="462534"/>
                    <a:pt x="710469" y="569881"/>
                  </a:cubicBezTo>
                  <a:cubicBezTo>
                    <a:pt x="699802" y="620649"/>
                    <a:pt x="697611" y="672655"/>
                    <a:pt x="712375" y="723805"/>
                  </a:cubicBezTo>
                  <a:cubicBezTo>
                    <a:pt x="720566" y="843534"/>
                    <a:pt x="672560" y="949738"/>
                    <a:pt x="630841" y="1057085"/>
                  </a:cubicBezTo>
                  <a:cubicBezTo>
                    <a:pt x="606266" y="1120426"/>
                    <a:pt x="579120" y="1183100"/>
                    <a:pt x="547783" y="1243298"/>
                  </a:cubicBezTo>
                  <a:cubicBezTo>
                    <a:pt x="518255" y="1299972"/>
                    <a:pt x="505110" y="1359980"/>
                    <a:pt x="506063" y="1421511"/>
                  </a:cubicBezTo>
                  <a:cubicBezTo>
                    <a:pt x="507968" y="1548956"/>
                    <a:pt x="467201" y="1584389"/>
                    <a:pt x="329089" y="1608677"/>
                  </a:cubicBezTo>
                  <a:cubicBezTo>
                    <a:pt x="239268" y="1624489"/>
                    <a:pt x="170402" y="1589341"/>
                    <a:pt x="118110" y="1513141"/>
                  </a:cubicBezTo>
                  <a:cubicBezTo>
                    <a:pt x="60960" y="1429893"/>
                    <a:pt x="39243" y="1337596"/>
                    <a:pt x="38290" y="1239774"/>
                  </a:cubicBezTo>
                  <a:cubicBezTo>
                    <a:pt x="36290" y="1036987"/>
                    <a:pt x="38862" y="834199"/>
                    <a:pt x="35909" y="631508"/>
                  </a:cubicBezTo>
                  <a:cubicBezTo>
                    <a:pt x="34957" y="565880"/>
                    <a:pt x="35433" y="498062"/>
                    <a:pt x="0" y="437864"/>
                  </a:cubicBezTo>
                  <a:cubicBezTo>
                    <a:pt x="66104" y="394430"/>
                    <a:pt x="123349" y="398335"/>
                    <a:pt x="179832" y="450628"/>
                  </a:cubicBezTo>
                  <a:cubicBezTo>
                    <a:pt x="196025" y="465677"/>
                    <a:pt x="210502" y="482632"/>
                    <a:pt x="226981" y="497300"/>
                  </a:cubicBezTo>
                  <a:cubicBezTo>
                    <a:pt x="257937" y="525018"/>
                    <a:pt x="275844" y="519208"/>
                    <a:pt x="285369" y="478155"/>
                  </a:cubicBezTo>
                  <a:cubicBezTo>
                    <a:pt x="295656" y="433768"/>
                    <a:pt x="298513" y="387572"/>
                    <a:pt x="320326" y="346043"/>
                  </a:cubicBezTo>
                  <a:cubicBezTo>
                    <a:pt x="335946" y="316421"/>
                    <a:pt x="354044" y="289084"/>
                    <a:pt x="379952" y="267367"/>
                  </a:cubicBezTo>
                  <a:cubicBezTo>
                    <a:pt x="420052" y="233648"/>
                    <a:pt x="431959" y="190119"/>
                    <a:pt x="424148" y="139637"/>
                  </a:cubicBezTo>
                  <a:cubicBezTo>
                    <a:pt x="416909" y="92964"/>
                    <a:pt x="401002" y="47815"/>
                    <a:pt x="400717" y="0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42BC82EE-13C6-4040-8E52-9BCA40268984}"/>
                </a:ext>
              </a:extLst>
            </p:cNvPr>
            <p:cNvSpPr/>
            <p:nvPr/>
          </p:nvSpPr>
          <p:spPr>
            <a:xfrm>
              <a:off x="1419717" y="1312194"/>
              <a:ext cx="596152" cy="1420623"/>
            </a:xfrm>
            <a:custGeom>
              <a:avLst/>
              <a:gdLst>
                <a:gd name="connsiteX0" fmla="*/ 524525 w 596152"/>
                <a:gd name="connsiteY0" fmla="*/ 518987 h 1420623"/>
                <a:gd name="connsiteX1" fmla="*/ 550147 w 596152"/>
                <a:gd name="connsiteY1" fmla="*/ 365158 h 1420623"/>
                <a:gd name="connsiteX2" fmla="*/ 550147 w 596152"/>
                <a:gd name="connsiteY2" fmla="*/ 365158 h 1420623"/>
                <a:gd name="connsiteX3" fmla="*/ 482424 w 596152"/>
                <a:gd name="connsiteY3" fmla="*/ 71026 h 1420623"/>
                <a:gd name="connsiteX4" fmla="*/ 391746 w 596152"/>
                <a:gd name="connsiteY4" fmla="*/ 20163 h 1420623"/>
                <a:gd name="connsiteX5" fmla="*/ 29510 w 596152"/>
                <a:gd name="connsiteY5" fmla="*/ 47309 h 1420623"/>
                <a:gd name="connsiteX6" fmla="*/ 2840 w 596152"/>
                <a:gd name="connsiteY6" fmla="*/ 109983 h 1420623"/>
                <a:gd name="connsiteX7" fmla="*/ 33892 w 596152"/>
                <a:gd name="connsiteY7" fmla="*/ 238857 h 1420623"/>
                <a:gd name="connsiteX8" fmla="*/ 110759 w 596152"/>
                <a:gd name="connsiteY8" fmla="*/ 812357 h 1420623"/>
                <a:gd name="connsiteX9" fmla="*/ 304307 w 596152"/>
                <a:gd name="connsiteY9" fmla="*/ 1267938 h 1420623"/>
                <a:gd name="connsiteX10" fmla="*/ 424703 w 596152"/>
                <a:gd name="connsiteY10" fmla="*/ 1420623 h 1420623"/>
                <a:gd name="connsiteX11" fmla="*/ 596153 w 596152"/>
                <a:gd name="connsiteY11" fmla="*/ 991998 h 1420623"/>
                <a:gd name="connsiteX12" fmla="*/ 521572 w 596152"/>
                <a:gd name="connsiteY12" fmla="*/ 822549 h 1420623"/>
                <a:gd name="connsiteX13" fmla="*/ 524525 w 596152"/>
                <a:gd name="connsiteY13" fmla="*/ 518987 h 1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6152" h="1420623">
                  <a:moveTo>
                    <a:pt x="524525" y="518987"/>
                  </a:moveTo>
                  <a:cubicBezTo>
                    <a:pt x="534621" y="468028"/>
                    <a:pt x="541670" y="416498"/>
                    <a:pt x="550147" y="365158"/>
                  </a:cubicBezTo>
                  <a:cubicBezTo>
                    <a:pt x="550147" y="365158"/>
                    <a:pt x="550147" y="365158"/>
                    <a:pt x="550147" y="365158"/>
                  </a:cubicBezTo>
                  <a:cubicBezTo>
                    <a:pt x="558053" y="325344"/>
                    <a:pt x="539003" y="125319"/>
                    <a:pt x="482424" y="71026"/>
                  </a:cubicBezTo>
                  <a:cubicBezTo>
                    <a:pt x="455564" y="48071"/>
                    <a:pt x="424512" y="32545"/>
                    <a:pt x="391746" y="20163"/>
                  </a:cubicBezTo>
                  <a:cubicBezTo>
                    <a:pt x="266873" y="-26986"/>
                    <a:pt x="148573" y="19686"/>
                    <a:pt x="29510" y="47309"/>
                  </a:cubicBezTo>
                  <a:cubicBezTo>
                    <a:pt x="1126" y="53881"/>
                    <a:pt x="-4303" y="81789"/>
                    <a:pt x="2840" y="109983"/>
                  </a:cubicBezTo>
                  <a:cubicBezTo>
                    <a:pt x="13794" y="152846"/>
                    <a:pt x="27796" y="195327"/>
                    <a:pt x="33892" y="238857"/>
                  </a:cubicBezTo>
                  <a:cubicBezTo>
                    <a:pt x="60752" y="429833"/>
                    <a:pt x="84470" y="621285"/>
                    <a:pt x="110759" y="812357"/>
                  </a:cubicBezTo>
                  <a:cubicBezTo>
                    <a:pt x="134000" y="981521"/>
                    <a:pt x="185054" y="1139445"/>
                    <a:pt x="304307" y="1267938"/>
                  </a:cubicBezTo>
                  <a:cubicBezTo>
                    <a:pt x="347550" y="1314610"/>
                    <a:pt x="393746" y="1364997"/>
                    <a:pt x="424703" y="1420623"/>
                  </a:cubicBezTo>
                  <a:cubicBezTo>
                    <a:pt x="462803" y="1334898"/>
                    <a:pt x="577103" y="1068198"/>
                    <a:pt x="596153" y="991998"/>
                  </a:cubicBezTo>
                  <a:cubicBezTo>
                    <a:pt x="573483" y="936563"/>
                    <a:pt x="541289" y="879032"/>
                    <a:pt x="521572" y="822549"/>
                  </a:cubicBezTo>
                  <a:cubicBezTo>
                    <a:pt x="486329" y="721584"/>
                    <a:pt x="504522" y="620142"/>
                    <a:pt x="524525" y="518987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EEE430F4-E7CE-4C12-BE1C-B5BBD658BD3F}"/>
                </a:ext>
              </a:extLst>
            </p:cNvPr>
            <p:cNvSpPr/>
            <p:nvPr/>
          </p:nvSpPr>
          <p:spPr>
            <a:xfrm>
              <a:off x="6614921" y="2551557"/>
              <a:ext cx="372141" cy="629030"/>
            </a:xfrm>
            <a:custGeom>
              <a:avLst/>
              <a:gdLst>
                <a:gd name="connsiteX0" fmla="*/ 39338 w 372141"/>
                <a:gd name="connsiteY0" fmla="*/ 362712 h 629030"/>
                <a:gd name="connsiteX1" fmla="*/ 77153 w 372141"/>
                <a:gd name="connsiteY1" fmla="*/ 362331 h 629030"/>
                <a:gd name="connsiteX2" fmla="*/ 227267 w 372141"/>
                <a:gd name="connsiteY2" fmla="*/ 261461 h 629030"/>
                <a:gd name="connsiteX3" fmla="*/ 353378 w 372141"/>
                <a:gd name="connsiteY3" fmla="*/ 20574 h 629030"/>
                <a:gd name="connsiteX4" fmla="*/ 372142 w 372141"/>
                <a:gd name="connsiteY4" fmla="*/ 0 h 629030"/>
                <a:gd name="connsiteX5" fmla="*/ 278321 w 372141"/>
                <a:gd name="connsiteY5" fmla="*/ 405955 h 629030"/>
                <a:gd name="connsiteX6" fmla="*/ 190881 w 372141"/>
                <a:gd name="connsiteY6" fmla="*/ 490728 h 629030"/>
                <a:gd name="connsiteX7" fmla="*/ 0 w 372141"/>
                <a:gd name="connsiteY7" fmla="*/ 629031 h 629030"/>
                <a:gd name="connsiteX8" fmla="*/ 56198 w 372141"/>
                <a:gd name="connsiteY8" fmla="*/ 463201 h 629030"/>
                <a:gd name="connsiteX9" fmla="*/ 68485 w 372141"/>
                <a:gd name="connsiteY9" fmla="*/ 432435 h 629030"/>
                <a:gd name="connsiteX10" fmla="*/ 39338 w 372141"/>
                <a:gd name="connsiteY10" fmla="*/ 362712 h 62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141" h="629030">
                  <a:moveTo>
                    <a:pt x="39338" y="362712"/>
                  </a:moveTo>
                  <a:cubicBezTo>
                    <a:pt x="51911" y="362617"/>
                    <a:pt x="64580" y="362331"/>
                    <a:pt x="77153" y="362331"/>
                  </a:cubicBezTo>
                  <a:cubicBezTo>
                    <a:pt x="161925" y="361950"/>
                    <a:pt x="197263" y="338614"/>
                    <a:pt x="227267" y="261461"/>
                  </a:cubicBezTo>
                  <a:cubicBezTo>
                    <a:pt x="260318" y="176403"/>
                    <a:pt x="297085" y="93345"/>
                    <a:pt x="353378" y="20574"/>
                  </a:cubicBezTo>
                  <a:cubicBezTo>
                    <a:pt x="358997" y="13240"/>
                    <a:pt x="365856" y="6858"/>
                    <a:pt x="372142" y="0"/>
                  </a:cubicBezTo>
                  <a:cubicBezTo>
                    <a:pt x="358330" y="139255"/>
                    <a:pt x="348996" y="279273"/>
                    <a:pt x="278321" y="405955"/>
                  </a:cubicBezTo>
                  <a:cubicBezTo>
                    <a:pt x="256985" y="444151"/>
                    <a:pt x="221933" y="465010"/>
                    <a:pt x="190881" y="490728"/>
                  </a:cubicBezTo>
                  <a:cubicBezTo>
                    <a:pt x="131731" y="539972"/>
                    <a:pt x="69628" y="585597"/>
                    <a:pt x="0" y="629031"/>
                  </a:cubicBezTo>
                  <a:cubicBezTo>
                    <a:pt x="18669" y="573786"/>
                    <a:pt x="37338" y="518446"/>
                    <a:pt x="56198" y="463201"/>
                  </a:cubicBezTo>
                  <a:cubicBezTo>
                    <a:pt x="59722" y="452723"/>
                    <a:pt x="63913" y="442531"/>
                    <a:pt x="68485" y="432435"/>
                  </a:cubicBezTo>
                  <a:cubicBezTo>
                    <a:pt x="84011" y="398526"/>
                    <a:pt x="91916" y="368046"/>
                    <a:pt x="39338" y="362712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FC219B5A-CCC1-4DCB-A760-103C33A89470}"/>
                </a:ext>
              </a:extLst>
            </p:cNvPr>
            <p:cNvSpPr/>
            <p:nvPr/>
          </p:nvSpPr>
          <p:spPr>
            <a:xfrm>
              <a:off x="1057724" y="1305913"/>
              <a:ext cx="1660519" cy="3322685"/>
            </a:xfrm>
            <a:custGeom>
              <a:avLst/>
              <a:gdLst>
                <a:gd name="connsiteX0" fmla="*/ 1607656 w 1660519"/>
                <a:gd name="connsiteY0" fmla="*/ 656999 h 3322685"/>
                <a:gd name="connsiteX1" fmla="*/ 1412775 w 1660519"/>
                <a:gd name="connsiteY1" fmla="*/ 590800 h 3322685"/>
                <a:gd name="connsiteX2" fmla="*/ 1226561 w 1660519"/>
                <a:gd name="connsiteY2" fmla="*/ 478024 h 3322685"/>
                <a:gd name="connsiteX3" fmla="*/ 1037585 w 1660519"/>
                <a:gd name="connsiteY3" fmla="*/ 73783 h 3322685"/>
                <a:gd name="connsiteX4" fmla="*/ 878327 w 1660519"/>
                <a:gd name="connsiteY4" fmla="*/ 48065 h 3322685"/>
                <a:gd name="connsiteX5" fmla="*/ 853467 w 1660519"/>
                <a:gd name="connsiteY5" fmla="*/ 217325 h 3322685"/>
                <a:gd name="connsiteX6" fmla="*/ 956527 w 1660519"/>
                <a:gd name="connsiteY6" fmla="*/ 459831 h 3322685"/>
                <a:gd name="connsiteX7" fmla="*/ 983102 w 1660519"/>
                <a:gd name="connsiteY7" fmla="*/ 800255 h 3322685"/>
                <a:gd name="connsiteX8" fmla="*/ 682017 w 1660519"/>
                <a:gd name="connsiteY8" fmla="*/ 1645598 h 3322685"/>
                <a:gd name="connsiteX9" fmla="*/ 408 w 1660519"/>
                <a:gd name="connsiteY9" fmla="*/ 3255323 h 3322685"/>
                <a:gd name="connsiteX10" fmla="*/ 80322 w 1660519"/>
                <a:gd name="connsiteY10" fmla="*/ 3277231 h 3322685"/>
                <a:gd name="connsiteX11" fmla="*/ 243962 w 1660519"/>
                <a:gd name="connsiteY11" fmla="*/ 3249704 h 3322685"/>
                <a:gd name="connsiteX12" fmla="*/ 595053 w 1660519"/>
                <a:gd name="connsiteY12" fmla="*/ 3302948 h 3322685"/>
                <a:gd name="connsiteX13" fmla="*/ 696876 w 1660519"/>
                <a:gd name="connsiteY13" fmla="*/ 3321427 h 3322685"/>
                <a:gd name="connsiteX14" fmla="*/ 1070160 w 1660519"/>
                <a:gd name="connsiteY14" fmla="*/ 2423124 h 3322685"/>
                <a:gd name="connsiteX15" fmla="*/ 1180174 w 1660519"/>
                <a:gd name="connsiteY15" fmla="*/ 1624167 h 3322685"/>
                <a:gd name="connsiteX16" fmla="*/ 1466115 w 1660519"/>
                <a:gd name="connsiteY16" fmla="*/ 1018282 h 3322685"/>
                <a:gd name="connsiteX17" fmla="*/ 1635660 w 1660519"/>
                <a:gd name="connsiteY17" fmla="*/ 807303 h 3322685"/>
                <a:gd name="connsiteX18" fmla="*/ 1607656 w 1660519"/>
                <a:gd name="connsiteY18" fmla="*/ 656999 h 332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60519" h="3322685">
                  <a:moveTo>
                    <a:pt x="1607656" y="656999"/>
                  </a:moveTo>
                  <a:cubicBezTo>
                    <a:pt x="1549554" y="615374"/>
                    <a:pt x="1483164" y="587657"/>
                    <a:pt x="1412775" y="590800"/>
                  </a:cubicBezTo>
                  <a:cubicBezTo>
                    <a:pt x="1321525" y="594800"/>
                    <a:pt x="1263423" y="553271"/>
                    <a:pt x="1226561" y="478024"/>
                  </a:cubicBezTo>
                  <a:cubicBezTo>
                    <a:pt x="1161124" y="344483"/>
                    <a:pt x="1097688" y="209895"/>
                    <a:pt x="1037585" y="73783"/>
                  </a:cubicBezTo>
                  <a:cubicBezTo>
                    <a:pt x="999104" y="-13466"/>
                    <a:pt x="941573" y="-24991"/>
                    <a:pt x="878327" y="48065"/>
                  </a:cubicBezTo>
                  <a:cubicBezTo>
                    <a:pt x="868516" y="59400"/>
                    <a:pt x="816986" y="112359"/>
                    <a:pt x="853467" y="217325"/>
                  </a:cubicBezTo>
                  <a:cubicBezTo>
                    <a:pt x="869755" y="264283"/>
                    <a:pt x="958242" y="341150"/>
                    <a:pt x="956527" y="459831"/>
                  </a:cubicBezTo>
                  <a:cubicBezTo>
                    <a:pt x="958528" y="573941"/>
                    <a:pt x="981197" y="686526"/>
                    <a:pt x="983102" y="800255"/>
                  </a:cubicBezTo>
                  <a:cubicBezTo>
                    <a:pt x="986721" y="1017425"/>
                    <a:pt x="872421" y="1226975"/>
                    <a:pt x="682017" y="1645598"/>
                  </a:cubicBezTo>
                  <a:cubicBezTo>
                    <a:pt x="517520" y="2007167"/>
                    <a:pt x="-16833" y="3214652"/>
                    <a:pt x="408" y="3255323"/>
                  </a:cubicBezTo>
                  <a:cubicBezTo>
                    <a:pt x="20124" y="3287994"/>
                    <a:pt x="50033" y="3284089"/>
                    <a:pt x="80322" y="3277231"/>
                  </a:cubicBezTo>
                  <a:cubicBezTo>
                    <a:pt x="134329" y="3265134"/>
                    <a:pt x="187764" y="3251228"/>
                    <a:pt x="243962" y="3249704"/>
                  </a:cubicBezTo>
                  <a:cubicBezTo>
                    <a:pt x="364453" y="3246465"/>
                    <a:pt x="479801" y="3273516"/>
                    <a:pt x="595053" y="3302948"/>
                  </a:cubicBezTo>
                  <a:cubicBezTo>
                    <a:pt x="628582" y="3311521"/>
                    <a:pt x="660776" y="3327237"/>
                    <a:pt x="696876" y="3321427"/>
                  </a:cubicBezTo>
                  <a:cubicBezTo>
                    <a:pt x="758693" y="3295614"/>
                    <a:pt x="1053397" y="2598670"/>
                    <a:pt x="1070160" y="2423124"/>
                  </a:cubicBezTo>
                  <a:cubicBezTo>
                    <a:pt x="1086829" y="2326636"/>
                    <a:pt x="1175888" y="1639407"/>
                    <a:pt x="1180174" y="1624167"/>
                  </a:cubicBezTo>
                  <a:cubicBezTo>
                    <a:pt x="1241325" y="1406045"/>
                    <a:pt x="1321335" y="1196495"/>
                    <a:pt x="1466115" y="1018282"/>
                  </a:cubicBezTo>
                  <a:cubicBezTo>
                    <a:pt x="1522979" y="948273"/>
                    <a:pt x="1587939" y="884932"/>
                    <a:pt x="1635660" y="807303"/>
                  </a:cubicBezTo>
                  <a:cubicBezTo>
                    <a:pt x="1675189" y="743009"/>
                    <a:pt x="1668807" y="700814"/>
                    <a:pt x="1607656" y="656999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985A0071-FE70-4E4A-BAFD-D0102D3FE0C6}"/>
              </a:ext>
            </a:extLst>
          </p:cNvPr>
          <p:cNvGrpSpPr/>
          <p:nvPr/>
        </p:nvGrpSpPr>
        <p:grpSpPr>
          <a:xfrm>
            <a:off x="8404604" y="2781022"/>
            <a:ext cx="2911650" cy="959038"/>
            <a:chOff x="6976472" y="3212976"/>
            <a:chExt cx="2175465" cy="9590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0102B4-B6D9-4D2B-ACFA-34B0684AECD0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DEE5DA-4900-4056-8BFF-BA9E80A16B83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id="{801A7209-5906-4DDF-AD5A-0236A0DEEB14}"/>
              </a:ext>
            </a:extLst>
          </p:cNvPr>
          <p:cNvGrpSpPr/>
          <p:nvPr/>
        </p:nvGrpSpPr>
        <p:grpSpPr>
          <a:xfrm>
            <a:off x="785212" y="4011742"/>
            <a:ext cx="2911651" cy="959038"/>
            <a:chOff x="-2604" y="3201033"/>
            <a:chExt cx="2175465" cy="9590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3F884E-A059-46B2-83EC-9A60D386388A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9BBB6B-8401-4AEA-ADDE-5E7A114F58B3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4B99E58C-ADCD-4B3F-A799-EAE4F6C84F1C}"/>
              </a:ext>
            </a:extLst>
          </p:cNvPr>
          <p:cNvGrpSpPr/>
          <p:nvPr/>
        </p:nvGrpSpPr>
        <p:grpSpPr>
          <a:xfrm>
            <a:off x="7521279" y="1550304"/>
            <a:ext cx="2911650" cy="959036"/>
            <a:chOff x="6310076" y="1490145"/>
            <a:chExt cx="2175465" cy="9590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89D88-D15B-4D66-868F-9F1B4BCDE558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AA7EFF-4367-4151-8B12-2D775F24D402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DBA67AE0-40C4-4F84-8D97-94ADBF713903}"/>
              </a:ext>
            </a:extLst>
          </p:cNvPr>
          <p:cNvGrpSpPr/>
          <p:nvPr/>
        </p:nvGrpSpPr>
        <p:grpSpPr>
          <a:xfrm>
            <a:off x="7521279" y="5242463"/>
            <a:ext cx="2911650" cy="959038"/>
            <a:chOff x="6369928" y="4901747"/>
            <a:chExt cx="2175465" cy="9590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8D40F0-FDF2-4572-9E43-F3D1873BE4CA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78F5C9-81FF-4445-AF95-8C2080AF891B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08947517-0540-4E63-BDE9-EB00B3177B37}"/>
              </a:ext>
            </a:extLst>
          </p:cNvPr>
          <p:cNvGrpSpPr/>
          <p:nvPr/>
        </p:nvGrpSpPr>
        <p:grpSpPr>
          <a:xfrm>
            <a:off x="1581269" y="1550304"/>
            <a:ext cx="2911651" cy="959036"/>
            <a:chOff x="680500" y="1484784"/>
            <a:chExt cx="2175465" cy="9590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514E24-0670-4443-8D00-FE66423DF89C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C20EE1-D242-44C7-879A-D5A50EFE5D77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85F09EAF-815E-46F1-A1BA-21FBE7D8A336}"/>
              </a:ext>
            </a:extLst>
          </p:cNvPr>
          <p:cNvGrpSpPr/>
          <p:nvPr/>
        </p:nvGrpSpPr>
        <p:grpSpPr>
          <a:xfrm>
            <a:off x="1581269" y="5242463"/>
            <a:ext cx="2911651" cy="959038"/>
            <a:chOff x="740351" y="4896385"/>
            <a:chExt cx="2175465" cy="9590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C64ACC-4F39-4441-BE58-23A108BBB7A3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155676-DA35-4262-988A-5001CD9BBD86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54">
            <a:extLst>
              <a:ext uri="{FF2B5EF4-FFF2-40B4-BE49-F238E27FC236}">
                <a16:creationId xmlns:a16="http://schemas.microsoft.com/office/drawing/2014/main" id="{B8C78302-DD4A-490A-AC7D-6E1E402538EE}"/>
              </a:ext>
            </a:extLst>
          </p:cNvPr>
          <p:cNvSpPr/>
          <p:nvPr/>
        </p:nvSpPr>
        <p:spPr>
          <a:xfrm>
            <a:off x="6157514" y="1894169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5">
            <a:extLst>
              <a:ext uri="{FF2B5EF4-FFF2-40B4-BE49-F238E27FC236}">
                <a16:creationId xmlns:a16="http://schemas.microsoft.com/office/drawing/2014/main" id="{38908F07-8952-40AC-A4EF-9850370D126C}"/>
              </a:ext>
            </a:extLst>
          </p:cNvPr>
          <p:cNvSpPr/>
          <p:nvPr/>
        </p:nvSpPr>
        <p:spPr>
          <a:xfrm>
            <a:off x="7035567" y="3970097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56">
            <a:extLst>
              <a:ext uri="{FF2B5EF4-FFF2-40B4-BE49-F238E27FC236}">
                <a16:creationId xmlns:a16="http://schemas.microsoft.com/office/drawing/2014/main" id="{AEAD4790-1A0C-401B-B364-A9D8AA1B39FF}"/>
              </a:ext>
            </a:extLst>
          </p:cNvPr>
          <p:cNvSpPr/>
          <p:nvPr/>
        </p:nvSpPr>
        <p:spPr>
          <a:xfrm>
            <a:off x="6157514" y="4830191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Oval 57">
            <a:extLst>
              <a:ext uri="{FF2B5EF4-FFF2-40B4-BE49-F238E27FC236}">
                <a16:creationId xmlns:a16="http://schemas.microsoft.com/office/drawing/2014/main" id="{5C09C663-C696-4499-A836-BBE2EA02F578}"/>
              </a:ext>
            </a:extLst>
          </p:cNvPr>
          <p:cNvSpPr/>
          <p:nvPr/>
        </p:nvSpPr>
        <p:spPr>
          <a:xfrm>
            <a:off x="4933360" y="4830191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Oval 58">
            <a:extLst>
              <a:ext uri="{FF2B5EF4-FFF2-40B4-BE49-F238E27FC236}">
                <a16:creationId xmlns:a16="http://schemas.microsoft.com/office/drawing/2014/main" id="{244991B2-91DA-46DA-A04B-57E434DA3A42}"/>
              </a:ext>
            </a:extLst>
          </p:cNvPr>
          <p:cNvSpPr/>
          <p:nvPr/>
        </p:nvSpPr>
        <p:spPr>
          <a:xfrm>
            <a:off x="4053214" y="2831436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Oval 59">
            <a:extLst>
              <a:ext uri="{FF2B5EF4-FFF2-40B4-BE49-F238E27FC236}">
                <a16:creationId xmlns:a16="http://schemas.microsoft.com/office/drawing/2014/main" id="{B992B259-6703-4586-8361-1933B23F8435}"/>
              </a:ext>
            </a:extLst>
          </p:cNvPr>
          <p:cNvSpPr/>
          <p:nvPr/>
        </p:nvSpPr>
        <p:spPr>
          <a:xfrm>
            <a:off x="4933360" y="1894169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Rectangle 130">
            <a:extLst>
              <a:ext uri="{FF2B5EF4-FFF2-40B4-BE49-F238E27FC236}">
                <a16:creationId xmlns:a16="http://schemas.microsoft.com/office/drawing/2014/main" id="{2F8BB28E-9CF9-4A5E-A790-F52478B1F532}"/>
              </a:ext>
            </a:extLst>
          </p:cNvPr>
          <p:cNvSpPr/>
          <p:nvPr/>
        </p:nvSpPr>
        <p:spPr>
          <a:xfrm>
            <a:off x="4389567" y="3166875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592511C1-715D-4A12-ABCD-5A6368472071}"/>
              </a:ext>
            </a:extLst>
          </p:cNvPr>
          <p:cNvSpPr/>
          <p:nvPr/>
        </p:nvSpPr>
        <p:spPr>
          <a:xfrm>
            <a:off x="5226567" y="517055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CBA621A7-1838-4933-A4ED-6F4EB129058C}"/>
              </a:ext>
            </a:extLst>
          </p:cNvPr>
          <p:cNvSpPr/>
          <p:nvPr/>
        </p:nvSpPr>
        <p:spPr>
          <a:xfrm>
            <a:off x="6493760" y="2258009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Block Arc 10">
            <a:extLst>
              <a:ext uri="{FF2B5EF4-FFF2-40B4-BE49-F238E27FC236}">
                <a16:creationId xmlns:a16="http://schemas.microsoft.com/office/drawing/2014/main" id="{31DC4D26-A8A7-498C-8513-22730A88C9E7}"/>
              </a:ext>
            </a:extLst>
          </p:cNvPr>
          <p:cNvSpPr/>
          <p:nvPr/>
        </p:nvSpPr>
        <p:spPr>
          <a:xfrm>
            <a:off x="7326446" y="4340595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BB726D4C-94BF-4676-B2D3-F5158F1B1AA1}"/>
              </a:ext>
            </a:extLst>
          </p:cNvPr>
          <p:cNvSpPr>
            <a:spLocks noChangeAspect="1"/>
          </p:cNvSpPr>
          <p:nvPr/>
        </p:nvSpPr>
        <p:spPr>
          <a:xfrm>
            <a:off x="6468699" y="5188792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3BDD498C-348E-4407-B42C-CD8182EAFCAD}"/>
              </a:ext>
            </a:extLst>
          </p:cNvPr>
          <p:cNvSpPr/>
          <p:nvPr/>
        </p:nvSpPr>
        <p:spPr>
          <a:xfrm flipH="1">
            <a:off x="5250512" y="2249920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56">
            <a:extLst>
              <a:ext uri="{FF2B5EF4-FFF2-40B4-BE49-F238E27FC236}">
                <a16:creationId xmlns:a16="http://schemas.microsoft.com/office/drawing/2014/main" id="{9145F560-CDB2-450A-BF59-0C13E957BC9E}"/>
              </a:ext>
            </a:extLst>
          </p:cNvPr>
          <p:cNvSpPr/>
          <p:nvPr/>
        </p:nvSpPr>
        <p:spPr>
          <a:xfrm>
            <a:off x="7035567" y="2831436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Oval 59">
            <a:extLst>
              <a:ext uri="{FF2B5EF4-FFF2-40B4-BE49-F238E27FC236}">
                <a16:creationId xmlns:a16="http://schemas.microsoft.com/office/drawing/2014/main" id="{0B401A22-0A5E-47AA-B527-78B8257BD4A1}"/>
              </a:ext>
            </a:extLst>
          </p:cNvPr>
          <p:cNvSpPr/>
          <p:nvPr/>
        </p:nvSpPr>
        <p:spPr>
          <a:xfrm>
            <a:off x="4053214" y="3970097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E834125A-1B77-4C4D-A414-69A75D694823}"/>
              </a:ext>
            </a:extLst>
          </p:cNvPr>
          <p:cNvSpPr>
            <a:spLocks noChangeAspect="1"/>
          </p:cNvSpPr>
          <p:nvPr/>
        </p:nvSpPr>
        <p:spPr>
          <a:xfrm rot="9900000">
            <a:off x="7343476" y="3173964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1652A72A-C687-4373-9A04-906BC2641257}"/>
              </a:ext>
            </a:extLst>
          </p:cNvPr>
          <p:cNvSpPr>
            <a:spLocks noChangeAspect="1"/>
          </p:cNvSpPr>
          <p:nvPr/>
        </p:nvSpPr>
        <p:spPr>
          <a:xfrm>
            <a:off x="4369300" y="4284333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61">
            <a:extLst>
              <a:ext uri="{FF2B5EF4-FFF2-40B4-BE49-F238E27FC236}">
                <a16:creationId xmlns:a16="http://schemas.microsoft.com/office/drawing/2014/main" id="{302B94E9-8208-40B0-B07D-C1E185CFBAAA}"/>
              </a:ext>
            </a:extLst>
          </p:cNvPr>
          <p:cNvSpPr/>
          <p:nvPr/>
        </p:nvSpPr>
        <p:spPr>
          <a:xfrm>
            <a:off x="4983016" y="2801630"/>
            <a:ext cx="2225967" cy="2225967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41EA2601-6FAB-4D56-929C-8BA8F91DA777}"/>
              </a:ext>
            </a:extLst>
          </p:cNvPr>
          <p:cNvSpPr/>
          <p:nvPr/>
        </p:nvSpPr>
        <p:spPr>
          <a:xfrm>
            <a:off x="5756798" y="3199612"/>
            <a:ext cx="678403" cy="67730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9" name="Group 5">
            <a:extLst>
              <a:ext uri="{FF2B5EF4-FFF2-40B4-BE49-F238E27FC236}">
                <a16:creationId xmlns:a16="http://schemas.microsoft.com/office/drawing/2014/main" id="{18255ED5-EAC8-45F0-BA69-81AEBBDA92D4}"/>
              </a:ext>
            </a:extLst>
          </p:cNvPr>
          <p:cNvGrpSpPr/>
          <p:nvPr/>
        </p:nvGrpSpPr>
        <p:grpSpPr>
          <a:xfrm>
            <a:off x="8404604" y="4011742"/>
            <a:ext cx="2911650" cy="959038"/>
            <a:chOff x="6369928" y="4901747"/>
            <a:chExt cx="2175465" cy="95903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5E6CB78-D051-4A81-AF35-E20547739B4A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92AA8D0-45B3-4459-AD47-EE7E85E2B110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">
            <a:extLst>
              <a:ext uri="{FF2B5EF4-FFF2-40B4-BE49-F238E27FC236}">
                <a16:creationId xmlns:a16="http://schemas.microsoft.com/office/drawing/2014/main" id="{2CAF29E0-F6B9-408A-8A13-7397F0BF986B}"/>
              </a:ext>
            </a:extLst>
          </p:cNvPr>
          <p:cNvGrpSpPr/>
          <p:nvPr/>
        </p:nvGrpSpPr>
        <p:grpSpPr>
          <a:xfrm>
            <a:off x="785212" y="2781022"/>
            <a:ext cx="2911651" cy="959038"/>
            <a:chOff x="-2604" y="3201033"/>
            <a:chExt cx="2175465" cy="95903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4AC4F3-0690-4319-ACD7-90EF039C4394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1B4E3D-181B-40E2-811D-0CD7171CD6B9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63030A9-59A9-44B8-8A97-1C183181A2BA}"/>
              </a:ext>
            </a:extLst>
          </p:cNvPr>
          <p:cNvSpPr txBox="1"/>
          <p:nvPr/>
        </p:nvSpPr>
        <p:spPr>
          <a:xfrm>
            <a:off x="5491802" y="4090409"/>
            <a:ext cx="120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AD4C32-C132-4AAE-B88D-A76378CCA172}"/>
              </a:ext>
            </a:extLst>
          </p:cNvPr>
          <p:cNvSpPr txBox="1"/>
          <p:nvPr/>
        </p:nvSpPr>
        <p:spPr>
          <a:xfrm>
            <a:off x="577201" y="5033010"/>
            <a:ext cx="3951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2A2A272F-3135-4664-A796-78EAAE477E86}"/>
              </a:ext>
            </a:extLst>
          </p:cNvPr>
          <p:cNvSpPr txBox="1">
            <a:spLocks/>
          </p:cNvSpPr>
          <p:nvPr/>
        </p:nvSpPr>
        <p:spPr>
          <a:xfrm>
            <a:off x="577201" y="4561931"/>
            <a:ext cx="395125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/>
              <a:t>PPT7.com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8657A-3330-4E20-9C68-3FCF67136681}"/>
              </a:ext>
            </a:extLst>
          </p:cNvPr>
          <p:cNvSpPr txBox="1"/>
          <p:nvPr/>
        </p:nvSpPr>
        <p:spPr>
          <a:xfrm>
            <a:off x="9344297" y="492530"/>
            <a:ext cx="2138279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PPT7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Clean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for your 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8A2CC84-BD7A-4766-8014-BA1BC7A335BC}"/>
              </a:ext>
            </a:extLst>
          </p:cNvPr>
          <p:cNvGrpSpPr/>
          <p:nvPr/>
        </p:nvGrpSpPr>
        <p:grpSpPr>
          <a:xfrm>
            <a:off x="0" y="2303787"/>
            <a:ext cx="7804318" cy="3396977"/>
            <a:chOff x="0" y="2102491"/>
            <a:chExt cx="7804318" cy="3396977"/>
          </a:xfrm>
        </p:grpSpPr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013DDFC3-0B5B-4731-956E-8A35807120CA}"/>
                </a:ext>
              </a:extLst>
            </p:cNvPr>
            <p:cNvSpPr/>
            <p:nvPr/>
          </p:nvSpPr>
          <p:spPr>
            <a:xfrm rot="10800000" flipH="1" flipV="1">
              <a:off x="0" y="3554252"/>
              <a:ext cx="4958478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막힌 원호 32">
              <a:extLst>
                <a:ext uri="{FF2B5EF4-FFF2-40B4-BE49-F238E27FC236}">
                  <a16:creationId xmlns:a16="http://schemas.microsoft.com/office/drawing/2014/main" id="{2B86A203-FF9F-4198-80B2-0C7B8A019EB9}"/>
                </a:ext>
              </a:extLst>
            </p:cNvPr>
            <p:cNvSpPr/>
            <p:nvPr/>
          </p:nvSpPr>
          <p:spPr>
            <a:xfrm rot="10800000" flipH="1" flipV="1">
              <a:off x="4368414" y="2102491"/>
              <a:ext cx="3372967" cy="3396977"/>
            </a:xfrm>
            <a:prstGeom prst="blockArc">
              <a:avLst>
                <a:gd name="adj1" fmla="val 10854925"/>
                <a:gd name="adj2" fmla="val 19254430"/>
                <a:gd name="adj3" fmla="val 176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Isosceles Triangle 24">
              <a:extLst>
                <a:ext uri="{FF2B5EF4-FFF2-40B4-BE49-F238E27FC236}">
                  <a16:creationId xmlns:a16="http://schemas.microsoft.com/office/drawing/2014/main" id="{4E5817C8-D1E9-4E0E-B72E-CC98DF4D2931}"/>
                </a:ext>
              </a:extLst>
            </p:cNvPr>
            <p:cNvSpPr/>
            <p:nvPr/>
          </p:nvSpPr>
          <p:spPr>
            <a:xfrm rot="19253083" flipH="1" flipV="1">
              <a:off x="6813571" y="2807951"/>
              <a:ext cx="990747" cy="673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E87ADE68-DEB6-4AF1-B7EF-ABAA0604AA7F}"/>
              </a:ext>
            </a:extLst>
          </p:cNvPr>
          <p:cNvGrpSpPr/>
          <p:nvPr/>
        </p:nvGrpSpPr>
        <p:grpSpPr>
          <a:xfrm flipH="1" flipV="1">
            <a:off x="4387682" y="2344247"/>
            <a:ext cx="7804318" cy="3396977"/>
            <a:chOff x="0" y="2102491"/>
            <a:chExt cx="7804318" cy="3396977"/>
          </a:xfrm>
          <a:solidFill>
            <a:schemeClr val="accent2"/>
          </a:solidFill>
        </p:grpSpPr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5FB8E480-5892-4948-8724-F221EFC8E4B6}"/>
                </a:ext>
              </a:extLst>
            </p:cNvPr>
            <p:cNvSpPr/>
            <p:nvPr/>
          </p:nvSpPr>
          <p:spPr>
            <a:xfrm rot="10800000" flipH="1" flipV="1">
              <a:off x="0" y="3554252"/>
              <a:ext cx="4958478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막힌 원호 36">
              <a:extLst>
                <a:ext uri="{FF2B5EF4-FFF2-40B4-BE49-F238E27FC236}">
                  <a16:creationId xmlns:a16="http://schemas.microsoft.com/office/drawing/2014/main" id="{BD126A99-2A65-42BA-9B25-7D491812BCEB}"/>
                </a:ext>
              </a:extLst>
            </p:cNvPr>
            <p:cNvSpPr/>
            <p:nvPr/>
          </p:nvSpPr>
          <p:spPr>
            <a:xfrm rot="10800000" flipH="1" flipV="1">
              <a:off x="4368414" y="2102491"/>
              <a:ext cx="3372967" cy="3396977"/>
            </a:xfrm>
            <a:prstGeom prst="blockArc">
              <a:avLst>
                <a:gd name="adj1" fmla="val 10854925"/>
                <a:gd name="adj2" fmla="val 19254430"/>
                <a:gd name="adj3" fmla="val 176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Isosceles Triangle 24">
              <a:extLst>
                <a:ext uri="{FF2B5EF4-FFF2-40B4-BE49-F238E27FC236}">
                  <a16:creationId xmlns:a16="http://schemas.microsoft.com/office/drawing/2014/main" id="{50347AD6-7E73-4220-B2ED-1E0770F8CEE2}"/>
                </a:ext>
              </a:extLst>
            </p:cNvPr>
            <p:cNvSpPr/>
            <p:nvPr/>
          </p:nvSpPr>
          <p:spPr>
            <a:xfrm rot="19253083" flipH="1" flipV="1">
              <a:off x="6813571" y="2807951"/>
              <a:ext cx="990747" cy="6736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Oval 21">
            <a:extLst>
              <a:ext uri="{FF2B5EF4-FFF2-40B4-BE49-F238E27FC236}">
                <a16:creationId xmlns:a16="http://schemas.microsoft.com/office/drawing/2014/main" id="{780D9E72-B50E-4606-9D8B-049107B01E6C}"/>
              </a:ext>
            </a:extLst>
          </p:cNvPr>
          <p:cNvSpPr>
            <a:spLocks noChangeAspect="1"/>
          </p:cNvSpPr>
          <p:nvPr/>
        </p:nvSpPr>
        <p:spPr>
          <a:xfrm flipH="1">
            <a:off x="5854901" y="3100967"/>
            <a:ext cx="564402" cy="5691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" name="Group 21">
            <a:extLst>
              <a:ext uri="{FF2B5EF4-FFF2-40B4-BE49-F238E27FC236}">
                <a16:creationId xmlns:a16="http://schemas.microsoft.com/office/drawing/2014/main" id="{0615B6C0-A4D0-4991-B53C-884A9F732C4C}"/>
              </a:ext>
            </a:extLst>
          </p:cNvPr>
          <p:cNvGrpSpPr/>
          <p:nvPr/>
        </p:nvGrpSpPr>
        <p:grpSpPr>
          <a:xfrm>
            <a:off x="5452618" y="3748300"/>
            <a:ext cx="1368968" cy="1227168"/>
            <a:chOff x="7952788" y="1944240"/>
            <a:chExt cx="3363809" cy="1227168"/>
          </a:xfrm>
          <a:noFill/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3D3FC9-C362-4095-8805-5A337C83F20A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4C1C09-5F08-4894-9CB7-93AC0BEB5503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05982EE-2136-4AFF-930D-D993DBF68163}"/>
              </a:ext>
            </a:extLst>
          </p:cNvPr>
          <p:cNvSpPr txBox="1"/>
          <p:nvPr/>
        </p:nvSpPr>
        <p:spPr>
          <a:xfrm>
            <a:off x="828850" y="3839838"/>
            <a:ext cx="35806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70C546-DD6C-4008-996E-6A5A7FE73A8D}"/>
              </a:ext>
            </a:extLst>
          </p:cNvPr>
          <p:cNvSpPr txBox="1"/>
          <p:nvPr/>
        </p:nvSpPr>
        <p:spPr>
          <a:xfrm>
            <a:off x="7741626" y="3839838"/>
            <a:ext cx="35806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AAC1754-BF45-4E78-97E3-11AD188154BC}"/>
              </a:ext>
            </a:extLst>
          </p:cNvPr>
          <p:cNvGrpSpPr/>
          <p:nvPr/>
        </p:nvGrpSpPr>
        <p:grpSpPr>
          <a:xfrm>
            <a:off x="945416" y="1906798"/>
            <a:ext cx="3200400" cy="1731594"/>
            <a:chOff x="945416" y="1906798"/>
            <a:chExt cx="3200400" cy="1731594"/>
          </a:xfrm>
        </p:grpSpPr>
        <p:sp>
          <p:nvSpPr>
            <p:cNvPr id="46" name="Rectangle: Rounded Corners 15">
              <a:extLst>
                <a:ext uri="{FF2B5EF4-FFF2-40B4-BE49-F238E27FC236}">
                  <a16:creationId xmlns:a16="http://schemas.microsoft.com/office/drawing/2014/main" id="{A74B8104-04DE-45E7-8CB3-2C7EC667D7B4}"/>
                </a:ext>
              </a:extLst>
            </p:cNvPr>
            <p:cNvSpPr/>
            <p:nvPr/>
          </p:nvSpPr>
          <p:spPr>
            <a:xfrm>
              <a:off x="945416" y="1906798"/>
              <a:ext cx="1524000" cy="173159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16">
              <a:extLst>
                <a:ext uri="{FF2B5EF4-FFF2-40B4-BE49-F238E27FC236}">
                  <a16:creationId xmlns:a16="http://schemas.microsoft.com/office/drawing/2014/main" id="{2849C64A-19A1-4F78-B421-30063BAF52B5}"/>
                </a:ext>
              </a:extLst>
            </p:cNvPr>
            <p:cNvSpPr/>
            <p:nvPr/>
          </p:nvSpPr>
          <p:spPr>
            <a:xfrm>
              <a:off x="2621816" y="1906798"/>
              <a:ext cx="1524000" cy="173159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21">
              <a:extLst>
                <a:ext uri="{FF2B5EF4-FFF2-40B4-BE49-F238E27FC236}">
                  <a16:creationId xmlns:a16="http://schemas.microsoft.com/office/drawing/2014/main" id="{74765EF4-8EBF-4BDF-854A-37620F86F4A0}"/>
                </a:ext>
              </a:extLst>
            </p:cNvPr>
            <p:cNvGrpSpPr/>
            <p:nvPr/>
          </p:nvGrpSpPr>
          <p:grpSpPr>
            <a:xfrm>
              <a:off x="1081229" y="2046964"/>
              <a:ext cx="1252374" cy="1495854"/>
              <a:chOff x="1085326" y="1958450"/>
              <a:chExt cx="2219161" cy="1495854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D609386-9B64-4CC6-A323-4C6DD61D350A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B08D291-FD84-4FD3-AB6A-D708F169C906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  <p:grpSp>
          <p:nvGrpSpPr>
            <p:cNvPr id="49" name="Group 22">
              <a:extLst>
                <a:ext uri="{FF2B5EF4-FFF2-40B4-BE49-F238E27FC236}">
                  <a16:creationId xmlns:a16="http://schemas.microsoft.com/office/drawing/2014/main" id="{B3649A3E-3322-42C2-8C73-02522AE29203}"/>
                </a:ext>
              </a:extLst>
            </p:cNvPr>
            <p:cNvGrpSpPr/>
            <p:nvPr/>
          </p:nvGrpSpPr>
          <p:grpSpPr>
            <a:xfrm>
              <a:off x="2757629" y="2046964"/>
              <a:ext cx="1252374" cy="1495854"/>
              <a:chOff x="1085326" y="1958450"/>
              <a:chExt cx="2219161" cy="149585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A4D069-1E76-4D05-9F6E-326017CB3DD2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5F44E8D-AFC6-47BF-AA02-E0B2C2165093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38B404D9-2DAE-4915-8547-FB9AF709A4DD}"/>
              </a:ext>
            </a:extLst>
          </p:cNvPr>
          <p:cNvGrpSpPr/>
          <p:nvPr/>
        </p:nvGrpSpPr>
        <p:grpSpPr>
          <a:xfrm>
            <a:off x="8112561" y="4400914"/>
            <a:ext cx="3200400" cy="1731594"/>
            <a:chOff x="945416" y="1906798"/>
            <a:chExt cx="3200400" cy="1731594"/>
          </a:xfrm>
        </p:grpSpPr>
        <p:sp>
          <p:nvSpPr>
            <p:cNvPr id="55" name="Rectangle: Rounded Corners 15">
              <a:extLst>
                <a:ext uri="{FF2B5EF4-FFF2-40B4-BE49-F238E27FC236}">
                  <a16:creationId xmlns:a16="http://schemas.microsoft.com/office/drawing/2014/main" id="{36CFFCED-3FA5-4235-BCEA-603B6F1A8A7B}"/>
                </a:ext>
              </a:extLst>
            </p:cNvPr>
            <p:cNvSpPr/>
            <p:nvPr/>
          </p:nvSpPr>
          <p:spPr>
            <a:xfrm>
              <a:off x="945416" y="1906798"/>
              <a:ext cx="1524000" cy="173159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16">
              <a:extLst>
                <a:ext uri="{FF2B5EF4-FFF2-40B4-BE49-F238E27FC236}">
                  <a16:creationId xmlns:a16="http://schemas.microsoft.com/office/drawing/2014/main" id="{F5996F2B-4B57-4C4D-AC82-80AECC547F50}"/>
                </a:ext>
              </a:extLst>
            </p:cNvPr>
            <p:cNvSpPr/>
            <p:nvPr/>
          </p:nvSpPr>
          <p:spPr>
            <a:xfrm>
              <a:off x="2621816" y="1906798"/>
              <a:ext cx="1524000" cy="173159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21">
              <a:extLst>
                <a:ext uri="{FF2B5EF4-FFF2-40B4-BE49-F238E27FC236}">
                  <a16:creationId xmlns:a16="http://schemas.microsoft.com/office/drawing/2014/main" id="{0BB283FE-46B2-4E0E-B6C4-358F8D56660C}"/>
                </a:ext>
              </a:extLst>
            </p:cNvPr>
            <p:cNvGrpSpPr/>
            <p:nvPr/>
          </p:nvGrpSpPr>
          <p:grpSpPr>
            <a:xfrm>
              <a:off x="1081229" y="2046964"/>
              <a:ext cx="1252374" cy="1495854"/>
              <a:chOff x="1085326" y="1958450"/>
              <a:chExt cx="2219161" cy="1495854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7B09237-F531-47CF-915A-43A90C9784C4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5151974-5193-418A-B0D3-11E63D72F802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  <p:grpSp>
          <p:nvGrpSpPr>
            <p:cNvPr id="58" name="Group 22">
              <a:extLst>
                <a:ext uri="{FF2B5EF4-FFF2-40B4-BE49-F238E27FC236}">
                  <a16:creationId xmlns:a16="http://schemas.microsoft.com/office/drawing/2014/main" id="{2FA4E1FD-1E50-4AE0-90E7-79AD2600261B}"/>
                </a:ext>
              </a:extLst>
            </p:cNvPr>
            <p:cNvGrpSpPr/>
            <p:nvPr/>
          </p:nvGrpSpPr>
          <p:grpSpPr>
            <a:xfrm>
              <a:off x="2757629" y="2046964"/>
              <a:ext cx="1252374" cy="1495854"/>
              <a:chOff x="1085326" y="1958450"/>
              <a:chExt cx="2219161" cy="1495854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8D0D0E0-EBBF-45FC-8F72-932A61F3F80A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C1770E8-C092-405E-95E2-21EE052F90F5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2400BAB0-1D18-4C9B-A481-97BEB2406CBD}"/>
              </a:ext>
            </a:extLst>
          </p:cNvPr>
          <p:cNvGrpSpPr/>
          <p:nvPr/>
        </p:nvGrpSpPr>
        <p:grpSpPr>
          <a:xfrm>
            <a:off x="968358" y="2729032"/>
            <a:ext cx="3736361" cy="722105"/>
            <a:chOff x="2104636" y="2420889"/>
            <a:chExt cx="3736361" cy="722105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C2AE54D-B453-4FB4-9F25-E1B78AB1C803}"/>
                </a:ext>
              </a:extLst>
            </p:cNvPr>
            <p:cNvSpPr/>
            <p:nvPr/>
          </p:nvSpPr>
          <p:spPr>
            <a:xfrm flipH="1">
              <a:off x="24893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5947525C-5316-4611-99CA-56E262EDA2C2}"/>
                </a:ext>
              </a:extLst>
            </p:cNvPr>
            <p:cNvSpPr/>
            <p:nvPr/>
          </p:nvSpPr>
          <p:spPr>
            <a:xfrm flipH="1">
              <a:off x="210463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C0903C5B-FC12-420A-8AD9-03F18C49EF46}"/>
                </a:ext>
              </a:extLst>
            </p:cNvPr>
            <p:cNvSpPr/>
            <p:nvPr/>
          </p:nvSpPr>
          <p:spPr>
            <a:xfrm flipH="1">
              <a:off x="287401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405CFC94-93F3-4D9D-9CFE-90049AA7BD58}"/>
                </a:ext>
              </a:extLst>
            </p:cNvPr>
            <p:cNvSpPr/>
            <p:nvPr/>
          </p:nvSpPr>
          <p:spPr>
            <a:xfrm flipH="1">
              <a:off x="325870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3FBFABC4-E25F-4084-902B-10DC8A3AE80E}"/>
                </a:ext>
              </a:extLst>
            </p:cNvPr>
            <p:cNvSpPr/>
            <p:nvPr/>
          </p:nvSpPr>
          <p:spPr>
            <a:xfrm flipH="1">
              <a:off x="3643388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249E54A7-8856-499B-8F71-C0EE5CD5DA0F}"/>
                </a:ext>
              </a:extLst>
            </p:cNvPr>
            <p:cNvSpPr/>
            <p:nvPr/>
          </p:nvSpPr>
          <p:spPr>
            <a:xfrm flipH="1">
              <a:off x="402807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053D508D-0061-49E6-BF91-3CB6A0947E4C}"/>
                </a:ext>
              </a:extLst>
            </p:cNvPr>
            <p:cNvSpPr/>
            <p:nvPr/>
          </p:nvSpPr>
          <p:spPr>
            <a:xfrm flipH="1">
              <a:off x="441276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4E7E6058-4A9F-4CD1-AAB7-DC7C62998F08}"/>
                </a:ext>
              </a:extLst>
            </p:cNvPr>
            <p:cNvSpPr/>
            <p:nvPr/>
          </p:nvSpPr>
          <p:spPr>
            <a:xfrm flipH="1">
              <a:off x="479745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F9B33B66-EFAE-41DE-9FFB-B335DE46D1DB}"/>
                </a:ext>
              </a:extLst>
            </p:cNvPr>
            <p:cNvSpPr/>
            <p:nvPr/>
          </p:nvSpPr>
          <p:spPr>
            <a:xfrm flipH="1">
              <a:off x="518214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483194EB-A152-4B3D-81CC-0807B434B181}"/>
                </a:ext>
              </a:extLst>
            </p:cNvPr>
            <p:cNvSpPr/>
            <p:nvPr/>
          </p:nvSpPr>
          <p:spPr>
            <a:xfrm flipH="1">
              <a:off x="55668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281">
            <a:extLst>
              <a:ext uri="{FF2B5EF4-FFF2-40B4-BE49-F238E27FC236}">
                <a16:creationId xmlns:a16="http://schemas.microsoft.com/office/drawing/2014/main" id="{4958BC13-0616-43D0-B888-740C53CCB7A7}"/>
              </a:ext>
            </a:extLst>
          </p:cNvPr>
          <p:cNvGrpSpPr/>
          <p:nvPr/>
        </p:nvGrpSpPr>
        <p:grpSpPr>
          <a:xfrm>
            <a:off x="7438969" y="2710902"/>
            <a:ext cx="3809195" cy="740235"/>
            <a:chOff x="6656228" y="2402759"/>
            <a:chExt cx="3809195" cy="740235"/>
          </a:xfrm>
        </p:grpSpPr>
        <p:sp>
          <p:nvSpPr>
            <p:cNvPr id="15" name="Round Same Side Corner Rectangle 20">
              <a:extLst>
                <a:ext uri="{FF2B5EF4-FFF2-40B4-BE49-F238E27FC236}">
                  <a16:creationId xmlns:a16="http://schemas.microsoft.com/office/drawing/2014/main" id="{34474E88-6463-46CE-83EC-55C55050B6AB}"/>
                </a:ext>
              </a:extLst>
            </p:cNvPr>
            <p:cNvSpPr/>
            <p:nvPr/>
          </p:nvSpPr>
          <p:spPr>
            <a:xfrm rot="10800000">
              <a:off x="665622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ound Same Side Corner Rectangle 20">
              <a:extLst>
                <a:ext uri="{FF2B5EF4-FFF2-40B4-BE49-F238E27FC236}">
                  <a16:creationId xmlns:a16="http://schemas.microsoft.com/office/drawing/2014/main" id="{6D490B5B-864C-481D-897F-59B7BF6E24D8}"/>
                </a:ext>
              </a:extLst>
            </p:cNvPr>
            <p:cNvSpPr/>
            <p:nvPr/>
          </p:nvSpPr>
          <p:spPr>
            <a:xfrm rot="10800000">
              <a:off x="70409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ound Same Side Corner Rectangle 20">
              <a:extLst>
                <a:ext uri="{FF2B5EF4-FFF2-40B4-BE49-F238E27FC236}">
                  <a16:creationId xmlns:a16="http://schemas.microsoft.com/office/drawing/2014/main" id="{8B0A46DE-F83D-4D85-9F8A-CC1C7E17C559}"/>
                </a:ext>
              </a:extLst>
            </p:cNvPr>
            <p:cNvSpPr/>
            <p:nvPr/>
          </p:nvSpPr>
          <p:spPr>
            <a:xfrm rot="10800000">
              <a:off x="742560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 Same Side Corner Rectangle 20">
              <a:extLst>
                <a:ext uri="{FF2B5EF4-FFF2-40B4-BE49-F238E27FC236}">
                  <a16:creationId xmlns:a16="http://schemas.microsoft.com/office/drawing/2014/main" id="{51419C77-E48D-4B50-9D6A-7DFFB684B7C6}"/>
                </a:ext>
              </a:extLst>
            </p:cNvPr>
            <p:cNvSpPr/>
            <p:nvPr/>
          </p:nvSpPr>
          <p:spPr>
            <a:xfrm rot="10800000">
              <a:off x="781029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 Same Side Corner Rectangle 20">
              <a:extLst>
                <a:ext uri="{FF2B5EF4-FFF2-40B4-BE49-F238E27FC236}">
                  <a16:creationId xmlns:a16="http://schemas.microsoft.com/office/drawing/2014/main" id="{36954771-2B27-4E6E-B477-8BAD7D0FFB0B}"/>
                </a:ext>
              </a:extLst>
            </p:cNvPr>
            <p:cNvSpPr/>
            <p:nvPr/>
          </p:nvSpPr>
          <p:spPr>
            <a:xfrm rot="10800000">
              <a:off x="8194980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 Same Side Corner Rectangle 20">
              <a:extLst>
                <a:ext uri="{FF2B5EF4-FFF2-40B4-BE49-F238E27FC236}">
                  <a16:creationId xmlns:a16="http://schemas.microsoft.com/office/drawing/2014/main" id="{559F31F0-114F-448B-9662-39A2EB0446D3}"/>
                </a:ext>
              </a:extLst>
            </p:cNvPr>
            <p:cNvSpPr/>
            <p:nvPr/>
          </p:nvSpPr>
          <p:spPr>
            <a:xfrm rot="10800000">
              <a:off x="857966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F3209014-259E-4FFC-B9A4-47482CBEA080}"/>
                </a:ext>
              </a:extLst>
            </p:cNvPr>
            <p:cNvSpPr/>
            <p:nvPr/>
          </p:nvSpPr>
          <p:spPr>
            <a:xfrm rot="10800000">
              <a:off x="896435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ound Same Side Corner Rectangle 20">
              <a:extLst>
                <a:ext uri="{FF2B5EF4-FFF2-40B4-BE49-F238E27FC236}">
                  <a16:creationId xmlns:a16="http://schemas.microsoft.com/office/drawing/2014/main" id="{4A6EAF34-48E4-4882-94DE-9697F497F128}"/>
                </a:ext>
              </a:extLst>
            </p:cNvPr>
            <p:cNvSpPr/>
            <p:nvPr/>
          </p:nvSpPr>
          <p:spPr>
            <a:xfrm rot="10800000">
              <a:off x="934904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ound Same Side Corner Rectangle 20">
              <a:extLst>
                <a:ext uri="{FF2B5EF4-FFF2-40B4-BE49-F238E27FC236}">
                  <a16:creationId xmlns:a16="http://schemas.microsoft.com/office/drawing/2014/main" id="{C1380979-159B-4E7A-9886-F6AFCBAEF69F}"/>
                </a:ext>
              </a:extLst>
            </p:cNvPr>
            <p:cNvSpPr/>
            <p:nvPr/>
          </p:nvSpPr>
          <p:spPr>
            <a:xfrm rot="10800000">
              <a:off x="973373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ound Same Side Corner Rectangle 20">
              <a:extLst>
                <a:ext uri="{FF2B5EF4-FFF2-40B4-BE49-F238E27FC236}">
                  <a16:creationId xmlns:a16="http://schemas.microsoft.com/office/drawing/2014/main" id="{92E2E83C-D825-4445-9D94-D4940CBAC435}"/>
                </a:ext>
              </a:extLst>
            </p:cNvPr>
            <p:cNvSpPr/>
            <p:nvPr/>
          </p:nvSpPr>
          <p:spPr>
            <a:xfrm rot="10800000">
              <a:off x="101184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Group 650">
            <a:extLst>
              <a:ext uri="{FF2B5EF4-FFF2-40B4-BE49-F238E27FC236}">
                <a16:creationId xmlns:a16="http://schemas.microsoft.com/office/drawing/2014/main" id="{9247CD15-C1A7-447D-8B17-716C9B72B0C8}"/>
              </a:ext>
            </a:extLst>
          </p:cNvPr>
          <p:cNvGrpSpPr/>
          <p:nvPr/>
        </p:nvGrpSpPr>
        <p:grpSpPr>
          <a:xfrm>
            <a:off x="7111566" y="1803583"/>
            <a:ext cx="4464000" cy="863358"/>
            <a:chOff x="803640" y="3362835"/>
            <a:chExt cx="2059657" cy="8633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B35BD4-F053-48F6-93C3-B29321C81A9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AF9DE0-A433-44A2-919A-CC76EA3F4E9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53">
            <a:extLst>
              <a:ext uri="{FF2B5EF4-FFF2-40B4-BE49-F238E27FC236}">
                <a16:creationId xmlns:a16="http://schemas.microsoft.com/office/drawing/2014/main" id="{EA9F233C-D0FE-404D-A28C-17441C54A5C5}"/>
              </a:ext>
            </a:extLst>
          </p:cNvPr>
          <p:cNvGrpSpPr/>
          <p:nvPr/>
        </p:nvGrpSpPr>
        <p:grpSpPr>
          <a:xfrm>
            <a:off x="604538" y="1803583"/>
            <a:ext cx="4464000" cy="863358"/>
            <a:chOff x="803640" y="3362835"/>
            <a:chExt cx="2059657" cy="8633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1545C3-DDC8-423B-921F-95862C4D298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4A10319-D51C-43B9-9001-14C0EA43EBA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D7615EE-CBBE-4A48-AF85-9C12FDED02C3}"/>
              </a:ext>
            </a:extLst>
          </p:cNvPr>
          <p:cNvSpPr txBox="1"/>
          <p:nvPr/>
        </p:nvSpPr>
        <p:spPr>
          <a:xfrm>
            <a:off x="5145487" y="1942875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AFF5EA-3BB8-42AB-BC7B-784D7F333170}"/>
              </a:ext>
            </a:extLst>
          </p:cNvPr>
          <p:cNvSpPr txBox="1"/>
          <p:nvPr/>
        </p:nvSpPr>
        <p:spPr>
          <a:xfrm>
            <a:off x="6135534" y="1942875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3" name="그룹 10">
            <a:extLst>
              <a:ext uri="{FF2B5EF4-FFF2-40B4-BE49-F238E27FC236}">
                <a16:creationId xmlns:a16="http://schemas.microsoft.com/office/drawing/2014/main" id="{69CEDE1F-CE5F-4BBE-859C-EC9DCF79A12C}"/>
              </a:ext>
            </a:extLst>
          </p:cNvPr>
          <p:cNvGrpSpPr/>
          <p:nvPr/>
        </p:nvGrpSpPr>
        <p:grpSpPr>
          <a:xfrm>
            <a:off x="3429261" y="3513228"/>
            <a:ext cx="4980788" cy="2930402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E33576B4-DECF-48E3-A13C-D215E29E87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F374FEB8-5B8D-4639-BB2B-244F49840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A0A50532-FF32-495D-819A-488DB39C9B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B515A968-E0F4-4534-9B47-E6F9CAF6B1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DC0E6CC-917D-4F3A-836D-F8C15A06C867}"/>
              </a:ext>
            </a:extLst>
          </p:cNvPr>
          <p:cNvSpPr/>
          <p:nvPr/>
        </p:nvSpPr>
        <p:spPr>
          <a:xfrm rot="8100000">
            <a:off x="4036308" y="4108297"/>
            <a:ext cx="462315" cy="462315"/>
          </a:xfrm>
          <a:prstGeom prst="teardrop">
            <a:avLst/>
          </a:pr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BC3E26D-A505-433D-9CAB-5A38EA1C40BB}"/>
              </a:ext>
            </a:extLst>
          </p:cNvPr>
          <p:cNvSpPr/>
          <p:nvPr/>
        </p:nvSpPr>
        <p:spPr>
          <a:xfrm rot="8100000">
            <a:off x="6681284" y="4018141"/>
            <a:ext cx="462315" cy="462315"/>
          </a:xfrm>
          <a:prstGeom prst="teardrop">
            <a:avLst/>
          </a:pr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F8B34E6-1B97-4E26-B265-9496C5E7843D}"/>
              </a:ext>
            </a:extLst>
          </p:cNvPr>
          <p:cNvSpPr/>
          <p:nvPr/>
        </p:nvSpPr>
        <p:spPr>
          <a:xfrm rot="8100000">
            <a:off x="7326714" y="5082551"/>
            <a:ext cx="462315" cy="462315"/>
          </a:xfrm>
          <a:prstGeom prst="teardrop">
            <a:avLst/>
          </a:pr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335B387-8B41-42A3-BE74-0408B257962B}"/>
              </a:ext>
            </a:extLst>
          </p:cNvPr>
          <p:cNvSpPr/>
          <p:nvPr/>
        </p:nvSpPr>
        <p:spPr>
          <a:xfrm rot="8100000">
            <a:off x="5644800" y="4652863"/>
            <a:ext cx="462315" cy="462315"/>
          </a:xfrm>
          <a:prstGeom prst="teardrop">
            <a:avLst/>
          </a:pr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835A61-EE34-4C98-BC00-204866C86FB2}"/>
              </a:ext>
            </a:extLst>
          </p:cNvPr>
          <p:cNvSpPr txBox="1"/>
          <p:nvPr/>
        </p:nvSpPr>
        <p:spPr>
          <a:xfrm>
            <a:off x="1857140" y="4513529"/>
            <a:ext cx="1512345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321F39-CF12-40E2-B899-CA28A0F1E14F}"/>
              </a:ext>
            </a:extLst>
          </p:cNvPr>
          <p:cNvSpPr txBox="1"/>
          <p:nvPr/>
        </p:nvSpPr>
        <p:spPr>
          <a:xfrm>
            <a:off x="8301531" y="3879563"/>
            <a:ext cx="1512345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B5E155-BCEF-4CD5-ABDF-D29F64087F44}"/>
              </a:ext>
            </a:extLst>
          </p:cNvPr>
          <p:cNvSpPr txBox="1"/>
          <p:nvPr/>
        </p:nvSpPr>
        <p:spPr>
          <a:xfrm>
            <a:off x="3207437" y="5686736"/>
            <a:ext cx="1512345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3C9C64-F776-4444-BB37-0B2EBC297EEE}"/>
              </a:ext>
            </a:extLst>
          </p:cNvPr>
          <p:cNvSpPr txBox="1"/>
          <p:nvPr/>
        </p:nvSpPr>
        <p:spPr>
          <a:xfrm>
            <a:off x="8440290" y="5486726"/>
            <a:ext cx="1512345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906711" y="1929331"/>
            <a:ext cx="5142414" cy="1175819"/>
            <a:chOff x="6665543" y="2749602"/>
            <a:chExt cx="2777847" cy="11758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96154" y="3545765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49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938CA3-194C-49E5-A46D-5E7AB7087B61}"/>
              </a:ext>
            </a:extLst>
          </p:cNvPr>
          <p:cNvSpPr txBox="1"/>
          <p:nvPr/>
        </p:nvSpPr>
        <p:spPr>
          <a:xfrm>
            <a:off x="9961287" y="6323411"/>
            <a:ext cx="185494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accent1"/>
                </a:solidFill>
                <a:latin typeface="Franklin Gothic Medium" panose="020B0603020102020204" pitchFamily="34" charset="0"/>
                <a:cs typeface="Arial" pitchFamily="34" charset="0"/>
              </a:rPr>
              <a:t>PPT7 Layout</a:t>
            </a:r>
            <a:endParaRPr lang="ko-KR" altLang="en-US" b="1" dirty="0">
              <a:solidFill>
                <a:schemeClr val="accent1"/>
              </a:solidFill>
              <a:latin typeface="Franklin Gothic Medium" panose="020B0603020102020204" pitchFamily="34" charset="0"/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8058866-C0F4-4C3C-97EA-99F6398183E8}"/>
              </a:ext>
            </a:extLst>
          </p:cNvPr>
          <p:cNvGrpSpPr/>
          <p:nvPr/>
        </p:nvGrpSpPr>
        <p:grpSpPr>
          <a:xfrm>
            <a:off x="700488" y="3210092"/>
            <a:ext cx="3740883" cy="2477410"/>
            <a:chOff x="587275" y="2774934"/>
            <a:chExt cx="4491755" cy="24774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3A7CE2-5EC8-4F28-9C0B-B24C5AC665E0}"/>
                </a:ext>
              </a:extLst>
            </p:cNvPr>
            <p:cNvSpPr txBox="1"/>
            <p:nvPr/>
          </p:nvSpPr>
          <p:spPr>
            <a:xfrm>
              <a:off x="587275" y="2774934"/>
              <a:ext cx="4491755" cy="738664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2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We Create</a:t>
              </a:r>
            </a:p>
            <a:p>
              <a:r>
                <a:rPr lang="en-US" altLang="ko-KR" sz="240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Professional</a:t>
              </a:r>
              <a:r>
                <a:rPr lang="en-US" altLang="ko-KR" sz="2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Presentation</a:t>
              </a:r>
              <a:endParaRPr lang="ko-KR" altLang="en-US" sz="24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5DDCE7-C26A-4A53-B14F-63B095A024A2}"/>
                </a:ext>
              </a:extLst>
            </p:cNvPr>
            <p:cNvSpPr txBox="1"/>
            <p:nvPr/>
          </p:nvSpPr>
          <p:spPr>
            <a:xfrm>
              <a:off x="587275" y="3682684"/>
              <a:ext cx="449175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 </a:t>
              </a: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497BD19-668A-4D83-B204-76C9CD83BA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6D26EF41-2D90-46EC-B1F5-14C8FC8B06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EA784CD5-2140-41EE-BF9F-57FC64CBEE93}"/>
              </a:ext>
            </a:extLst>
          </p:cNvPr>
          <p:cNvSpPr/>
          <p:nvPr/>
        </p:nvSpPr>
        <p:spPr>
          <a:xfrm>
            <a:off x="8582989" y="2357120"/>
            <a:ext cx="3014651" cy="1178560"/>
          </a:xfrm>
          <a:custGeom>
            <a:avLst/>
            <a:gdLst>
              <a:gd name="connsiteX0" fmla="*/ 0 w 3014651"/>
              <a:gd name="connsiteY0" fmla="*/ 0 h 1178560"/>
              <a:gd name="connsiteX1" fmla="*/ 3014651 w 3014651"/>
              <a:gd name="connsiteY1" fmla="*/ 0 h 1178560"/>
              <a:gd name="connsiteX2" fmla="*/ 3014651 w 3014651"/>
              <a:gd name="connsiteY2" fmla="*/ 1178560 h 1178560"/>
              <a:gd name="connsiteX3" fmla="*/ 0 w 3014651"/>
              <a:gd name="connsiteY3" fmla="*/ 1178560 h 1178560"/>
              <a:gd name="connsiteX4" fmla="*/ 589280 w 3014651"/>
              <a:gd name="connsiteY4" fmla="*/ 58928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651" h="1178560">
                <a:moveTo>
                  <a:pt x="0" y="0"/>
                </a:moveTo>
                <a:lnTo>
                  <a:pt x="3014651" y="0"/>
                </a:lnTo>
                <a:lnTo>
                  <a:pt x="3014651" y="1178560"/>
                </a:lnTo>
                <a:lnTo>
                  <a:pt x="0" y="1178560"/>
                </a:lnTo>
                <a:lnTo>
                  <a:pt x="589280" y="5892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rrow: Pentagon 2">
            <a:extLst>
              <a:ext uri="{FF2B5EF4-FFF2-40B4-BE49-F238E27FC236}">
                <a16:creationId xmlns:a16="http://schemas.microsoft.com/office/drawing/2014/main" id="{213E184D-22A5-4554-A02D-537A410819CF}"/>
              </a:ext>
            </a:extLst>
          </p:cNvPr>
          <p:cNvSpPr/>
          <p:nvPr/>
        </p:nvSpPr>
        <p:spPr>
          <a:xfrm>
            <a:off x="675640" y="2357120"/>
            <a:ext cx="3097823" cy="117856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8AFE025D-8882-43D5-8DB1-450FCAD4DAD3}"/>
              </a:ext>
            </a:extLst>
          </p:cNvPr>
          <p:cNvSpPr/>
          <p:nvPr/>
        </p:nvSpPr>
        <p:spPr>
          <a:xfrm>
            <a:off x="3314179" y="2357120"/>
            <a:ext cx="3097823" cy="117856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4">
            <a:extLst>
              <a:ext uri="{FF2B5EF4-FFF2-40B4-BE49-F238E27FC236}">
                <a16:creationId xmlns:a16="http://schemas.microsoft.com/office/drawing/2014/main" id="{8DEFC5AA-1C8B-4AB6-948A-5E4C11014562}"/>
              </a:ext>
            </a:extLst>
          </p:cNvPr>
          <p:cNvSpPr/>
          <p:nvPr/>
        </p:nvSpPr>
        <p:spPr>
          <a:xfrm>
            <a:off x="5952719" y="2357120"/>
            <a:ext cx="3097823" cy="117856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79C141B6-1C76-4B0A-8908-D912DCD0023F}"/>
              </a:ext>
            </a:extLst>
          </p:cNvPr>
          <p:cNvGrpSpPr/>
          <p:nvPr/>
        </p:nvGrpSpPr>
        <p:grpSpPr>
          <a:xfrm>
            <a:off x="1134923" y="2655007"/>
            <a:ext cx="2157503" cy="582786"/>
            <a:chOff x="1693264" y="2558218"/>
            <a:chExt cx="1868884" cy="5827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40DBA9-04E4-4110-A58C-3CFF999C2B1A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65360A-616D-4227-B1AE-361A20EF9A1C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ED228F02-E13D-4CF7-A311-B71496E5AC1B}"/>
              </a:ext>
            </a:extLst>
          </p:cNvPr>
          <p:cNvGrpSpPr/>
          <p:nvPr/>
        </p:nvGrpSpPr>
        <p:grpSpPr>
          <a:xfrm>
            <a:off x="4054751" y="2655007"/>
            <a:ext cx="2157503" cy="582786"/>
            <a:chOff x="1693264" y="2558218"/>
            <a:chExt cx="1868884" cy="582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CAF469-1837-43E8-8F19-FF60AA57DE2C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9BFF5F-6890-4556-8B6B-D4B28CDA4923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97DB3078-A962-4F8E-B827-C271B3881E80}"/>
              </a:ext>
            </a:extLst>
          </p:cNvPr>
          <p:cNvGrpSpPr/>
          <p:nvPr/>
        </p:nvGrpSpPr>
        <p:grpSpPr>
          <a:xfrm>
            <a:off x="6730739" y="2655007"/>
            <a:ext cx="2157503" cy="582786"/>
            <a:chOff x="1693264" y="2558218"/>
            <a:chExt cx="1868884" cy="5827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9123DB-C0BA-41EE-A9A9-2EC947A8ADC6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C3A57A-2F84-4E78-9181-6E0F6DB02DFB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67CCB51E-9080-4CF3-A944-0F3A5F43D7B1}"/>
              </a:ext>
            </a:extLst>
          </p:cNvPr>
          <p:cNvGrpSpPr/>
          <p:nvPr/>
        </p:nvGrpSpPr>
        <p:grpSpPr>
          <a:xfrm>
            <a:off x="9333457" y="2655007"/>
            <a:ext cx="2157503" cy="582786"/>
            <a:chOff x="1693264" y="2558218"/>
            <a:chExt cx="1868884" cy="5827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15A96D-1959-40C4-A4F3-3323C15C979E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FEAD1B-8575-4994-8C46-6591F63C979A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Oval 21">
            <a:extLst>
              <a:ext uri="{FF2B5EF4-FFF2-40B4-BE49-F238E27FC236}">
                <a16:creationId xmlns:a16="http://schemas.microsoft.com/office/drawing/2014/main" id="{AB688EAA-8875-4AC2-A96D-A1BF616E8E45}"/>
              </a:ext>
            </a:extLst>
          </p:cNvPr>
          <p:cNvSpPr/>
          <p:nvPr/>
        </p:nvSpPr>
        <p:spPr>
          <a:xfrm>
            <a:off x="4344626" y="4410072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Oval 22">
            <a:extLst>
              <a:ext uri="{FF2B5EF4-FFF2-40B4-BE49-F238E27FC236}">
                <a16:creationId xmlns:a16="http://schemas.microsoft.com/office/drawing/2014/main" id="{89BFB5B6-413A-49E3-A1F0-DC0FC2F19097}"/>
              </a:ext>
            </a:extLst>
          </p:cNvPr>
          <p:cNvSpPr/>
          <p:nvPr/>
        </p:nvSpPr>
        <p:spPr>
          <a:xfrm>
            <a:off x="7142841" y="4410072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Oval 23">
            <a:extLst>
              <a:ext uri="{FF2B5EF4-FFF2-40B4-BE49-F238E27FC236}">
                <a16:creationId xmlns:a16="http://schemas.microsoft.com/office/drawing/2014/main" id="{4180BD99-37D9-496E-8063-8BD1128AB11B}"/>
              </a:ext>
            </a:extLst>
          </p:cNvPr>
          <p:cNvSpPr/>
          <p:nvPr/>
        </p:nvSpPr>
        <p:spPr>
          <a:xfrm>
            <a:off x="9941057" y="4410072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Block Arc 10">
            <a:extLst>
              <a:ext uri="{FF2B5EF4-FFF2-40B4-BE49-F238E27FC236}">
                <a16:creationId xmlns:a16="http://schemas.microsoft.com/office/drawing/2014/main" id="{E65A5056-A7D7-4127-8419-1CECF4A01C1C}"/>
              </a:ext>
            </a:extLst>
          </p:cNvPr>
          <p:cNvSpPr/>
          <p:nvPr/>
        </p:nvSpPr>
        <p:spPr>
          <a:xfrm>
            <a:off x="10077569" y="461619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ound Same Side Corner Rectangle 36">
            <a:extLst>
              <a:ext uri="{FF2B5EF4-FFF2-40B4-BE49-F238E27FC236}">
                <a16:creationId xmlns:a16="http://schemas.microsoft.com/office/drawing/2014/main" id="{8DF88E1F-792F-49EB-B6C1-209AD75F233F}"/>
              </a:ext>
            </a:extLst>
          </p:cNvPr>
          <p:cNvSpPr>
            <a:spLocks noChangeAspect="1"/>
          </p:cNvSpPr>
          <p:nvPr/>
        </p:nvSpPr>
        <p:spPr>
          <a:xfrm>
            <a:off x="7297107" y="460579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59D77C13-20B3-4B14-BFBE-CFE4F4E358E7}"/>
              </a:ext>
            </a:extLst>
          </p:cNvPr>
          <p:cNvSpPr/>
          <p:nvPr/>
        </p:nvSpPr>
        <p:spPr>
          <a:xfrm>
            <a:off x="1546411" y="4410072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654FF0D0-2DB1-40D7-A193-8D37679BDA0A}"/>
              </a:ext>
            </a:extLst>
          </p:cNvPr>
          <p:cNvSpPr/>
          <p:nvPr/>
        </p:nvSpPr>
        <p:spPr>
          <a:xfrm>
            <a:off x="1722589" y="460071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FCDF43C6-5B32-47D8-A617-E70CFDC2132F}"/>
              </a:ext>
            </a:extLst>
          </p:cNvPr>
          <p:cNvSpPr/>
          <p:nvPr/>
        </p:nvSpPr>
        <p:spPr>
          <a:xfrm flipH="1">
            <a:off x="4500972" y="4600716"/>
            <a:ext cx="391841" cy="3232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C2ADA3AE-249C-41EB-BE9F-A61564249AA9}"/>
              </a:ext>
            </a:extLst>
          </p:cNvPr>
          <p:cNvGrpSpPr/>
          <p:nvPr/>
        </p:nvGrpSpPr>
        <p:grpSpPr>
          <a:xfrm>
            <a:off x="844846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A80321-188D-4A6B-8AAF-65048AF587E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B7B335-7C4C-4C0D-A4FF-EB1EF3AE8D5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3">
            <a:extLst>
              <a:ext uri="{FF2B5EF4-FFF2-40B4-BE49-F238E27FC236}">
                <a16:creationId xmlns:a16="http://schemas.microsoft.com/office/drawing/2014/main" id="{B985364F-4E24-4D4C-B5DF-BE6B327E775C}"/>
              </a:ext>
            </a:extLst>
          </p:cNvPr>
          <p:cNvGrpSpPr/>
          <p:nvPr/>
        </p:nvGrpSpPr>
        <p:grpSpPr>
          <a:xfrm>
            <a:off x="3643061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C767F5-9ABC-4F29-A4FE-612D170B4053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F45627-CABD-40EA-9909-CE9892AF504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6">
            <a:extLst>
              <a:ext uri="{FF2B5EF4-FFF2-40B4-BE49-F238E27FC236}">
                <a16:creationId xmlns:a16="http://schemas.microsoft.com/office/drawing/2014/main" id="{40D9C561-526A-43AD-9CB6-B2827508C8CD}"/>
              </a:ext>
            </a:extLst>
          </p:cNvPr>
          <p:cNvGrpSpPr/>
          <p:nvPr/>
        </p:nvGrpSpPr>
        <p:grpSpPr>
          <a:xfrm>
            <a:off x="6441276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D85A28E-ACF8-45D4-95E5-5BE04761A93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503502-D3E3-4382-8CB3-6D2CCBF7957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80BDC7ED-E060-4A68-8E52-F669B834DEF0}"/>
              </a:ext>
            </a:extLst>
          </p:cNvPr>
          <p:cNvGrpSpPr/>
          <p:nvPr/>
        </p:nvGrpSpPr>
        <p:grpSpPr>
          <a:xfrm>
            <a:off x="9239492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896250-6A02-40BF-B03D-3F53B1049D9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E27CCC-904B-4921-85B4-963D80C76CC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13B600C4-780E-4323-9323-2A5524DCEF87}"/>
              </a:ext>
            </a:extLst>
          </p:cNvPr>
          <p:cNvGrpSpPr/>
          <p:nvPr/>
        </p:nvGrpSpPr>
        <p:grpSpPr>
          <a:xfrm>
            <a:off x="715526" y="3694718"/>
            <a:ext cx="3629100" cy="523220"/>
            <a:chOff x="715526" y="3694718"/>
            <a:chExt cx="3629100" cy="523220"/>
          </a:xfrm>
        </p:grpSpPr>
        <p:sp>
          <p:nvSpPr>
            <p:cNvPr id="40" name="Oval 10">
              <a:extLst>
                <a:ext uri="{FF2B5EF4-FFF2-40B4-BE49-F238E27FC236}">
                  <a16:creationId xmlns:a16="http://schemas.microsoft.com/office/drawing/2014/main" id="{7D718B0D-C1E4-4F5A-A810-174544C0CB2F}"/>
                </a:ext>
              </a:extLst>
            </p:cNvPr>
            <p:cNvSpPr/>
            <p:nvPr/>
          </p:nvSpPr>
          <p:spPr>
            <a:xfrm>
              <a:off x="715526" y="3709572"/>
              <a:ext cx="493514" cy="493512"/>
            </a:xfrm>
            <a:prstGeom prst="ellipse">
              <a:avLst/>
            </a:prstGeom>
            <a:solidFill>
              <a:schemeClr val="accent5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JM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EA40CD-FC5E-4D32-87CE-8751599E419A}"/>
                </a:ext>
              </a:extLst>
            </p:cNvPr>
            <p:cNvSpPr txBox="1"/>
            <p:nvPr/>
          </p:nvSpPr>
          <p:spPr>
            <a:xfrm>
              <a:off x="1246803" y="3694718"/>
              <a:ext cx="3097823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</a:p>
          </p:txBody>
        </p:sp>
      </p:grpSp>
      <p:grpSp>
        <p:nvGrpSpPr>
          <p:cNvPr id="42" name="Group 45">
            <a:extLst>
              <a:ext uri="{FF2B5EF4-FFF2-40B4-BE49-F238E27FC236}">
                <a16:creationId xmlns:a16="http://schemas.microsoft.com/office/drawing/2014/main" id="{79E53D2A-93E0-403F-8B91-28778E7068C9}"/>
              </a:ext>
            </a:extLst>
          </p:cNvPr>
          <p:cNvGrpSpPr/>
          <p:nvPr/>
        </p:nvGrpSpPr>
        <p:grpSpPr>
          <a:xfrm>
            <a:off x="715526" y="1721234"/>
            <a:ext cx="3629100" cy="523220"/>
            <a:chOff x="715526" y="3694718"/>
            <a:chExt cx="3629100" cy="523220"/>
          </a:xfrm>
        </p:grpSpPr>
        <p:sp>
          <p:nvSpPr>
            <p:cNvPr id="43" name="Oval 10">
              <a:extLst>
                <a:ext uri="{FF2B5EF4-FFF2-40B4-BE49-F238E27FC236}">
                  <a16:creationId xmlns:a16="http://schemas.microsoft.com/office/drawing/2014/main" id="{43F58498-F45E-4A5B-B1AF-94225D1DEFA8}"/>
                </a:ext>
              </a:extLst>
            </p:cNvPr>
            <p:cNvSpPr/>
            <p:nvPr/>
          </p:nvSpPr>
          <p:spPr>
            <a:xfrm>
              <a:off x="715526" y="3709572"/>
              <a:ext cx="493514" cy="493512"/>
            </a:xfrm>
            <a:prstGeom prst="ellipse">
              <a:avLst/>
            </a:prstGeom>
            <a:solidFill>
              <a:schemeClr val="accent5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JM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C17882-B34F-4615-AF74-EC12ABE29987}"/>
                </a:ext>
              </a:extLst>
            </p:cNvPr>
            <p:cNvSpPr txBox="1"/>
            <p:nvPr/>
          </p:nvSpPr>
          <p:spPr>
            <a:xfrm>
              <a:off x="1246803" y="3694718"/>
              <a:ext cx="3097823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F76C4B3-63C5-49CE-BC7D-554980E9434C}"/>
              </a:ext>
            </a:extLst>
          </p:cNvPr>
          <p:cNvGrpSpPr/>
          <p:nvPr/>
        </p:nvGrpSpPr>
        <p:grpSpPr>
          <a:xfrm>
            <a:off x="1057275" y="4915178"/>
            <a:ext cx="4229100" cy="1394641"/>
            <a:chOff x="1504950" y="4457978"/>
            <a:chExt cx="4229100" cy="1394641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8CA02815-EA86-409C-B2CE-64B197D220D9}"/>
                </a:ext>
              </a:extLst>
            </p:cNvPr>
            <p:cNvSpPr/>
            <p:nvPr/>
          </p:nvSpPr>
          <p:spPr>
            <a:xfrm>
              <a:off x="2019300" y="4972328"/>
              <a:ext cx="3714750" cy="88029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35A3F723-DEC1-4536-BDB3-93762E4F9E8F}"/>
                </a:ext>
              </a:extLst>
            </p:cNvPr>
            <p:cNvSpPr/>
            <p:nvPr/>
          </p:nvSpPr>
          <p:spPr>
            <a:xfrm>
              <a:off x="1504950" y="4457978"/>
              <a:ext cx="1028700" cy="1028700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671AC894-F570-4546-BB6F-C0565B9FDCC6}"/>
                </a:ext>
              </a:extLst>
            </p:cNvPr>
            <p:cNvSpPr/>
            <p:nvPr/>
          </p:nvSpPr>
          <p:spPr>
            <a:xfrm>
              <a:off x="1581150" y="4534178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583391C6-DF22-4B72-8A88-4DCAF7B6F2BB}"/>
              </a:ext>
            </a:extLst>
          </p:cNvPr>
          <p:cNvGrpSpPr/>
          <p:nvPr/>
        </p:nvGrpSpPr>
        <p:grpSpPr>
          <a:xfrm>
            <a:off x="2968625" y="3832971"/>
            <a:ext cx="4229100" cy="1394641"/>
            <a:chOff x="2968625" y="3832971"/>
            <a:chExt cx="4229100" cy="1394641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6284EBB8-1F71-4C4D-A122-DB3A322E68AF}"/>
                </a:ext>
              </a:extLst>
            </p:cNvPr>
            <p:cNvSpPr/>
            <p:nvPr/>
          </p:nvSpPr>
          <p:spPr>
            <a:xfrm>
              <a:off x="3482975" y="4347321"/>
              <a:ext cx="3714750" cy="88029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5B2C4346-BC28-49CE-AAEC-834AACDC6F19}"/>
                </a:ext>
              </a:extLst>
            </p:cNvPr>
            <p:cNvSpPr/>
            <p:nvPr/>
          </p:nvSpPr>
          <p:spPr>
            <a:xfrm>
              <a:off x="2968625" y="3832971"/>
              <a:ext cx="1028700" cy="10287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FDA05A15-6E73-4D1B-9339-613005C860DE}"/>
                </a:ext>
              </a:extLst>
            </p:cNvPr>
            <p:cNvSpPr/>
            <p:nvPr/>
          </p:nvSpPr>
          <p:spPr>
            <a:xfrm>
              <a:off x="3044825" y="3909171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441329A-61DC-4C40-837C-B90690757ED1}"/>
              </a:ext>
            </a:extLst>
          </p:cNvPr>
          <p:cNvGrpSpPr/>
          <p:nvPr/>
        </p:nvGrpSpPr>
        <p:grpSpPr>
          <a:xfrm>
            <a:off x="4879975" y="2750764"/>
            <a:ext cx="4229100" cy="1394641"/>
            <a:chOff x="4879975" y="2750764"/>
            <a:chExt cx="4229100" cy="1394641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7032C449-E707-4371-994F-D1E84FA100FB}"/>
                </a:ext>
              </a:extLst>
            </p:cNvPr>
            <p:cNvSpPr/>
            <p:nvPr/>
          </p:nvSpPr>
          <p:spPr>
            <a:xfrm>
              <a:off x="5394325" y="3265114"/>
              <a:ext cx="3714750" cy="88029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9F1C7C21-EF67-4273-9A1E-5546DA8A833A}"/>
                </a:ext>
              </a:extLst>
            </p:cNvPr>
            <p:cNvSpPr/>
            <p:nvPr/>
          </p:nvSpPr>
          <p:spPr>
            <a:xfrm>
              <a:off x="4879975" y="2750764"/>
              <a:ext cx="1028700" cy="102870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C8CD64E-C502-44E3-AD2E-B5F1657DAAC5}"/>
                </a:ext>
              </a:extLst>
            </p:cNvPr>
            <p:cNvSpPr/>
            <p:nvPr/>
          </p:nvSpPr>
          <p:spPr>
            <a:xfrm>
              <a:off x="4956175" y="2840728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9DB235F-C16F-4D43-9CE7-1CE9032EF4A7}"/>
              </a:ext>
            </a:extLst>
          </p:cNvPr>
          <p:cNvGrpSpPr/>
          <p:nvPr/>
        </p:nvGrpSpPr>
        <p:grpSpPr>
          <a:xfrm>
            <a:off x="6791325" y="1668557"/>
            <a:ext cx="4229100" cy="1394641"/>
            <a:chOff x="6791325" y="1668557"/>
            <a:chExt cx="4229100" cy="1394641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F74AD625-720C-40FB-A46E-D3BF5B5EA88A}"/>
                </a:ext>
              </a:extLst>
            </p:cNvPr>
            <p:cNvSpPr/>
            <p:nvPr/>
          </p:nvSpPr>
          <p:spPr>
            <a:xfrm>
              <a:off x="7305675" y="2182907"/>
              <a:ext cx="3714750" cy="88029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31813E47-6506-4666-9E2C-283C5F629544}"/>
                </a:ext>
              </a:extLst>
            </p:cNvPr>
            <p:cNvSpPr/>
            <p:nvPr/>
          </p:nvSpPr>
          <p:spPr>
            <a:xfrm>
              <a:off x="6791325" y="1668557"/>
              <a:ext cx="1028700" cy="1028700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C56FBDC7-B13C-4997-87DD-5C71C1469E6A}"/>
                </a:ext>
              </a:extLst>
            </p:cNvPr>
            <p:cNvSpPr/>
            <p:nvPr/>
          </p:nvSpPr>
          <p:spPr>
            <a:xfrm>
              <a:off x="6867525" y="1738471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원호 18">
            <a:extLst>
              <a:ext uri="{FF2B5EF4-FFF2-40B4-BE49-F238E27FC236}">
                <a16:creationId xmlns:a16="http://schemas.microsoft.com/office/drawing/2014/main" id="{2990D237-5C40-43DB-95B3-6351D7008EF9}"/>
              </a:ext>
            </a:extLst>
          </p:cNvPr>
          <p:cNvSpPr/>
          <p:nvPr/>
        </p:nvSpPr>
        <p:spPr>
          <a:xfrm>
            <a:off x="1515117" y="3832971"/>
            <a:ext cx="2513317" cy="2513317"/>
          </a:xfrm>
          <a:prstGeom prst="arc">
            <a:avLst>
              <a:gd name="adj1" fmla="val 11679425"/>
              <a:gd name="adj2" fmla="val 16945678"/>
            </a:avLst>
          </a:prstGeom>
          <a:ln w="1905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원호 19">
            <a:extLst>
              <a:ext uri="{FF2B5EF4-FFF2-40B4-BE49-F238E27FC236}">
                <a16:creationId xmlns:a16="http://schemas.microsoft.com/office/drawing/2014/main" id="{AA29C448-CE42-4EE5-A6FA-68A644FDC160}"/>
              </a:ext>
            </a:extLst>
          </p:cNvPr>
          <p:cNvSpPr/>
          <p:nvPr/>
        </p:nvSpPr>
        <p:spPr>
          <a:xfrm>
            <a:off x="3375666" y="2777378"/>
            <a:ext cx="2513317" cy="2513317"/>
          </a:xfrm>
          <a:prstGeom prst="arc">
            <a:avLst>
              <a:gd name="adj1" fmla="val 11679425"/>
              <a:gd name="adj2" fmla="val 16945678"/>
            </a:avLst>
          </a:prstGeom>
          <a:ln w="1905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원호 20">
            <a:extLst>
              <a:ext uri="{FF2B5EF4-FFF2-40B4-BE49-F238E27FC236}">
                <a16:creationId xmlns:a16="http://schemas.microsoft.com/office/drawing/2014/main" id="{9B6A0A7D-D318-4024-BFE0-46F2520B5B2A}"/>
              </a:ext>
            </a:extLst>
          </p:cNvPr>
          <p:cNvSpPr/>
          <p:nvPr/>
        </p:nvSpPr>
        <p:spPr>
          <a:xfrm>
            <a:off x="5236215" y="1721785"/>
            <a:ext cx="2513317" cy="2513317"/>
          </a:xfrm>
          <a:prstGeom prst="arc">
            <a:avLst>
              <a:gd name="adj1" fmla="val 11679425"/>
              <a:gd name="adj2" fmla="val 16945678"/>
            </a:avLst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위쪽 21">
            <a:extLst>
              <a:ext uri="{FF2B5EF4-FFF2-40B4-BE49-F238E27FC236}">
                <a16:creationId xmlns:a16="http://schemas.microsoft.com/office/drawing/2014/main" id="{8F14F4CF-7227-45ED-A2AA-71F75FDA6C4D}"/>
              </a:ext>
            </a:extLst>
          </p:cNvPr>
          <p:cNvSpPr/>
          <p:nvPr/>
        </p:nvSpPr>
        <p:spPr>
          <a:xfrm>
            <a:off x="10474966" y="1738471"/>
            <a:ext cx="545459" cy="1139871"/>
          </a:xfrm>
          <a:prstGeom prst="upArrow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oup 97">
            <a:extLst>
              <a:ext uri="{FF2B5EF4-FFF2-40B4-BE49-F238E27FC236}">
                <a16:creationId xmlns:a16="http://schemas.microsoft.com/office/drawing/2014/main" id="{A8D6AA6B-F837-44CF-8724-821019575034}"/>
              </a:ext>
            </a:extLst>
          </p:cNvPr>
          <p:cNvGrpSpPr/>
          <p:nvPr/>
        </p:nvGrpSpPr>
        <p:grpSpPr>
          <a:xfrm>
            <a:off x="7978135" y="2250871"/>
            <a:ext cx="2567324" cy="726743"/>
            <a:chOff x="4965552" y="1736224"/>
            <a:chExt cx="1374974" cy="72674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10CF9D-1D6D-4554-BFB4-90C274BBCEE8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E35F8D-6D48-44AC-9964-8F3CA246E4AF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97">
            <a:extLst>
              <a:ext uri="{FF2B5EF4-FFF2-40B4-BE49-F238E27FC236}">
                <a16:creationId xmlns:a16="http://schemas.microsoft.com/office/drawing/2014/main" id="{2D98E338-6D52-47EC-B726-AFDBF897E7DB}"/>
              </a:ext>
            </a:extLst>
          </p:cNvPr>
          <p:cNvGrpSpPr/>
          <p:nvPr/>
        </p:nvGrpSpPr>
        <p:grpSpPr>
          <a:xfrm>
            <a:off x="6067842" y="3335349"/>
            <a:ext cx="2567324" cy="726743"/>
            <a:chOff x="4965552" y="1736224"/>
            <a:chExt cx="1374974" cy="7267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00E8BC-5753-4F4C-9529-3E5D952F6B46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FAFC65-56A5-4750-9739-1705F9E1B705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97">
            <a:extLst>
              <a:ext uri="{FF2B5EF4-FFF2-40B4-BE49-F238E27FC236}">
                <a16:creationId xmlns:a16="http://schemas.microsoft.com/office/drawing/2014/main" id="{EFB55C64-5C4A-448B-BDA3-3491DF7841D2}"/>
              </a:ext>
            </a:extLst>
          </p:cNvPr>
          <p:cNvGrpSpPr/>
          <p:nvPr/>
        </p:nvGrpSpPr>
        <p:grpSpPr>
          <a:xfrm>
            <a:off x="4157550" y="4419827"/>
            <a:ext cx="2567324" cy="726743"/>
            <a:chOff x="4965552" y="1736224"/>
            <a:chExt cx="1374974" cy="72674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4788494-FEDD-4395-8468-3504E0F6AEB6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73B0FA-201C-4FA8-B1D0-0D797B86F377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97">
            <a:extLst>
              <a:ext uri="{FF2B5EF4-FFF2-40B4-BE49-F238E27FC236}">
                <a16:creationId xmlns:a16="http://schemas.microsoft.com/office/drawing/2014/main" id="{4E607474-A61C-4403-89DA-5354E6895214}"/>
              </a:ext>
            </a:extLst>
          </p:cNvPr>
          <p:cNvGrpSpPr/>
          <p:nvPr/>
        </p:nvGrpSpPr>
        <p:grpSpPr>
          <a:xfrm>
            <a:off x="2247258" y="5504306"/>
            <a:ext cx="2567324" cy="726743"/>
            <a:chOff x="4965552" y="1736224"/>
            <a:chExt cx="1374974" cy="7267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38A755-B005-4703-B590-A780BDBC60C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D2069C-F827-41DC-89D1-C374F189D5D3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화살표: 위쪽 34">
            <a:extLst>
              <a:ext uri="{FF2B5EF4-FFF2-40B4-BE49-F238E27FC236}">
                <a16:creationId xmlns:a16="http://schemas.microsoft.com/office/drawing/2014/main" id="{18EC1C68-3D70-4AFC-ABD3-BD212C560E19}"/>
              </a:ext>
            </a:extLst>
          </p:cNvPr>
          <p:cNvSpPr/>
          <p:nvPr/>
        </p:nvSpPr>
        <p:spPr>
          <a:xfrm>
            <a:off x="8541295" y="2928922"/>
            <a:ext cx="545459" cy="1076342"/>
          </a:xfrm>
          <a:prstGeom prst="upArrow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화살표: 위쪽 35">
            <a:extLst>
              <a:ext uri="{FF2B5EF4-FFF2-40B4-BE49-F238E27FC236}">
                <a16:creationId xmlns:a16="http://schemas.microsoft.com/office/drawing/2014/main" id="{7EF7E64D-CE62-4606-AF2B-9D725560F5C6}"/>
              </a:ext>
            </a:extLst>
          </p:cNvPr>
          <p:cNvSpPr/>
          <p:nvPr/>
        </p:nvSpPr>
        <p:spPr>
          <a:xfrm>
            <a:off x="6594795" y="4034036"/>
            <a:ext cx="545459" cy="1076342"/>
          </a:xfrm>
          <a:prstGeom prst="upArrow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화살표: 위쪽 36">
            <a:extLst>
              <a:ext uri="{FF2B5EF4-FFF2-40B4-BE49-F238E27FC236}">
                <a16:creationId xmlns:a16="http://schemas.microsoft.com/office/drawing/2014/main" id="{2A8C4335-E43C-42AD-81B6-F44A95BF22DE}"/>
              </a:ext>
            </a:extLst>
          </p:cNvPr>
          <p:cNvSpPr/>
          <p:nvPr/>
        </p:nvSpPr>
        <p:spPr>
          <a:xfrm>
            <a:off x="4670809" y="5132360"/>
            <a:ext cx="545459" cy="1076342"/>
          </a:xfrm>
          <a:prstGeom prst="upArrow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702C5445-80E9-4BBF-A469-F202F33A4417}"/>
              </a:ext>
            </a:extLst>
          </p:cNvPr>
          <p:cNvSpPr/>
          <p:nvPr/>
        </p:nvSpPr>
        <p:spPr>
          <a:xfrm flipH="1">
            <a:off x="3228217" y="4154420"/>
            <a:ext cx="485211" cy="4002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6B403F7A-9F97-4108-935E-858DF0B371ED}"/>
              </a:ext>
            </a:extLst>
          </p:cNvPr>
          <p:cNvSpPr>
            <a:spLocks noChangeAspect="1"/>
          </p:cNvSpPr>
          <p:nvPr/>
        </p:nvSpPr>
        <p:spPr>
          <a:xfrm rot="9900000">
            <a:off x="5196100" y="3063081"/>
            <a:ext cx="475758" cy="40406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2E9662B5-9E03-4931-8D97-97A89BEC5055}"/>
              </a:ext>
            </a:extLst>
          </p:cNvPr>
          <p:cNvSpPr/>
          <p:nvPr/>
        </p:nvSpPr>
        <p:spPr>
          <a:xfrm>
            <a:off x="1348802" y="5256915"/>
            <a:ext cx="429110" cy="3296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Donut 24">
            <a:extLst>
              <a:ext uri="{FF2B5EF4-FFF2-40B4-BE49-F238E27FC236}">
                <a16:creationId xmlns:a16="http://schemas.microsoft.com/office/drawing/2014/main" id="{3A2E3E73-C729-48EE-9D4E-AD3B67F3D2D7}"/>
              </a:ext>
            </a:extLst>
          </p:cNvPr>
          <p:cNvSpPr/>
          <p:nvPr/>
        </p:nvSpPr>
        <p:spPr>
          <a:xfrm>
            <a:off x="7051129" y="1910349"/>
            <a:ext cx="518519" cy="52274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31D467-3CED-4050-A19A-E9AB1191F478}"/>
              </a:ext>
            </a:extLst>
          </p:cNvPr>
          <p:cNvSpPr txBox="1"/>
          <p:nvPr/>
        </p:nvSpPr>
        <p:spPr>
          <a:xfrm>
            <a:off x="667044" y="2579811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95856-A4F0-4547-B201-68C15ED6D13B}"/>
              </a:ext>
            </a:extLst>
          </p:cNvPr>
          <p:cNvSpPr txBox="1"/>
          <p:nvPr/>
        </p:nvSpPr>
        <p:spPr>
          <a:xfrm>
            <a:off x="667044" y="4033631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41812-64D7-4372-95A8-81A427387DEA}"/>
              </a:ext>
            </a:extLst>
          </p:cNvPr>
          <p:cNvSpPr txBox="1"/>
          <p:nvPr/>
        </p:nvSpPr>
        <p:spPr>
          <a:xfrm>
            <a:off x="667044" y="700712"/>
            <a:ext cx="358273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2F5F8-5385-4D0E-B7BE-2D81683D6EA7}"/>
              </a:ext>
            </a:extLst>
          </p:cNvPr>
          <p:cNvSpPr txBox="1"/>
          <p:nvPr/>
        </p:nvSpPr>
        <p:spPr>
          <a:xfrm>
            <a:off x="667044" y="1347874"/>
            <a:ext cx="358273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2139D-EC53-4C52-847F-1DB5A9805793}"/>
              </a:ext>
            </a:extLst>
          </p:cNvPr>
          <p:cNvSpPr txBox="1"/>
          <p:nvPr/>
        </p:nvSpPr>
        <p:spPr>
          <a:xfrm>
            <a:off x="667044" y="1942449"/>
            <a:ext cx="3582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5A74679-2540-4806-8AF4-84436519B799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621180E-ADFE-487F-85EA-41FF59A1496F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D3C323C8-00C1-47A8-A9CF-4645DBFE4604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50FCB9CB-C383-4914-8661-5E01114E2AFF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E43C7730-C3B3-445A-A65A-F6BE5A7AE465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0069846F-CDE5-4BC0-9C01-D343762566F9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5725DE61-20FF-409A-94AC-EBF288AF8CBF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C6FF7748-9AE2-46E4-9DF5-8EA19D63D319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51">
            <a:extLst>
              <a:ext uri="{FF2B5EF4-FFF2-40B4-BE49-F238E27FC236}">
                <a16:creationId xmlns:a16="http://schemas.microsoft.com/office/drawing/2014/main" id="{06EEF548-7C8A-4B40-854D-8E6ADFFC46B7}"/>
              </a:ext>
            </a:extLst>
          </p:cNvPr>
          <p:cNvGrpSpPr/>
          <p:nvPr/>
        </p:nvGrpSpPr>
        <p:grpSpPr>
          <a:xfrm>
            <a:off x="1444618" y="2141772"/>
            <a:ext cx="2936722" cy="1470776"/>
            <a:chOff x="270023" y="1638319"/>
            <a:chExt cx="2605242" cy="14854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BFA982-BCBE-4D2C-AFB4-FB87811B904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D130C9-442A-40EF-831E-26BA6D5CD39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740548C-94DA-4845-9413-F42F8C41D0FE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932672-9FB3-4818-AA36-5EEF055498FB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462E47-BC93-4CF9-A641-77DA534423D1}"/>
              </a:ext>
            </a:extLst>
          </p:cNvPr>
          <p:cNvSpPr txBox="1"/>
          <p:nvPr/>
        </p:nvSpPr>
        <p:spPr>
          <a:xfrm rot="13500000">
            <a:off x="4812112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03D264-6406-457E-8E51-CB51C71917CE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ADAEAB-3BDB-4737-BECA-BF6B544C63F9}"/>
              </a:ext>
            </a:extLst>
          </p:cNvPr>
          <p:cNvSpPr txBox="1"/>
          <p:nvPr/>
        </p:nvSpPr>
        <p:spPr>
          <a:xfrm>
            <a:off x="4861824" y="3580187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59">
            <a:extLst>
              <a:ext uri="{FF2B5EF4-FFF2-40B4-BE49-F238E27FC236}">
                <a16:creationId xmlns:a16="http://schemas.microsoft.com/office/drawing/2014/main" id="{0707DC28-4AEB-42D5-99CE-A8FABEED440C}"/>
              </a:ext>
            </a:extLst>
          </p:cNvPr>
          <p:cNvGrpSpPr/>
          <p:nvPr/>
        </p:nvGrpSpPr>
        <p:grpSpPr>
          <a:xfrm>
            <a:off x="1444618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D1FCCD-14BA-44ED-A7F6-DBC28933F81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1A7963-DD5F-4255-B4F1-AEDE1911904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62">
            <a:extLst>
              <a:ext uri="{FF2B5EF4-FFF2-40B4-BE49-F238E27FC236}">
                <a16:creationId xmlns:a16="http://schemas.microsoft.com/office/drawing/2014/main" id="{8B21FAB3-93E5-4315-AC63-F2DA2D60638E}"/>
              </a:ext>
            </a:extLst>
          </p:cNvPr>
          <p:cNvGrpSpPr/>
          <p:nvPr/>
        </p:nvGrpSpPr>
        <p:grpSpPr>
          <a:xfrm>
            <a:off x="7795756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519E60-ED2F-4E7B-BB86-5259693150C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F51EF6-E98B-4D8B-9F12-26490649FE13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74">
            <a:extLst>
              <a:ext uri="{FF2B5EF4-FFF2-40B4-BE49-F238E27FC236}">
                <a16:creationId xmlns:a16="http://schemas.microsoft.com/office/drawing/2014/main" id="{31395168-89D9-4794-A77D-F2122EE91BAE}"/>
              </a:ext>
            </a:extLst>
          </p:cNvPr>
          <p:cNvGrpSpPr/>
          <p:nvPr/>
        </p:nvGrpSpPr>
        <p:grpSpPr>
          <a:xfrm>
            <a:off x="7799948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848EF6-2BC4-4CB9-8B9D-F42C057DDD2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3EF236-D6AA-44F4-84DE-E84042F28EA0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45">
            <a:extLst>
              <a:ext uri="{FF2B5EF4-FFF2-40B4-BE49-F238E27FC236}">
                <a16:creationId xmlns:a16="http://schemas.microsoft.com/office/drawing/2014/main" id="{B729C310-A1B5-4855-A4CA-3A637AEC69C0}"/>
              </a:ext>
            </a:extLst>
          </p:cNvPr>
          <p:cNvGrpSpPr/>
          <p:nvPr/>
        </p:nvGrpSpPr>
        <p:grpSpPr>
          <a:xfrm>
            <a:off x="4534406" y="2353284"/>
            <a:ext cx="3088058" cy="3088058"/>
            <a:chOff x="6650259" y="441405"/>
            <a:chExt cx="2567829" cy="2567829"/>
          </a:xfrm>
        </p:grpSpPr>
        <p:sp>
          <p:nvSpPr>
            <p:cNvPr id="4" name="Freeform: Shape 47">
              <a:extLst>
                <a:ext uri="{FF2B5EF4-FFF2-40B4-BE49-F238E27FC236}">
                  <a16:creationId xmlns:a16="http://schemas.microsoft.com/office/drawing/2014/main" id="{6BD70259-DF2B-4511-A285-7439A7538711}"/>
                </a:ext>
              </a:extLst>
            </p:cNvPr>
            <p:cNvSpPr/>
            <p:nvPr/>
          </p:nvSpPr>
          <p:spPr>
            <a:xfrm>
              <a:off x="6706470" y="441405"/>
              <a:ext cx="1226426" cy="1303077"/>
            </a:xfrm>
            <a:custGeom>
              <a:avLst/>
              <a:gdLst>
                <a:gd name="connsiteX0" fmla="*/ 1228981 w 1226425"/>
                <a:gd name="connsiteY0" fmla="*/ 0 h 1303077"/>
                <a:gd name="connsiteX1" fmla="*/ 0 w 1226425"/>
                <a:gd name="connsiteY1" fmla="*/ 908960 h 1303077"/>
                <a:gd name="connsiteX2" fmla="*/ 1228981 w 1226425"/>
                <a:gd name="connsiteY2" fmla="*/ 1308188 h 1303077"/>
                <a:gd name="connsiteX3" fmla="*/ 1228981 w 1226425"/>
                <a:gd name="connsiteY3" fmla="*/ 0 h 130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425" h="1303077">
                  <a:moveTo>
                    <a:pt x="1228981" y="0"/>
                  </a:moveTo>
                  <a:cubicBezTo>
                    <a:pt x="650261" y="0"/>
                    <a:pt x="160330" y="382619"/>
                    <a:pt x="0" y="908960"/>
                  </a:cubicBezTo>
                  <a:lnTo>
                    <a:pt x="1228981" y="1308188"/>
                  </a:lnTo>
                  <a:lnTo>
                    <a:pt x="1228981" y="0"/>
                  </a:lnTo>
                  <a:close/>
                </a:path>
              </a:pathLst>
            </a:custGeom>
            <a:solidFill>
              <a:srgbClr val="85D8DE"/>
            </a:solidFill>
            <a:ln w="6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8">
              <a:extLst>
                <a:ext uri="{FF2B5EF4-FFF2-40B4-BE49-F238E27FC236}">
                  <a16:creationId xmlns:a16="http://schemas.microsoft.com/office/drawing/2014/main" id="{F319BCDE-7D67-42A3-A97B-D59619DB8187}"/>
                </a:ext>
              </a:extLst>
            </p:cNvPr>
            <p:cNvSpPr/>
            <p:nvPr/>
          </p:nvSpPr>
          <p:spPr>
            <a:xfrm>
              <a:off x="7935451" y="441405"/>
              <a:ext cx="1226426" cy="1303077"/>
            </a:xfrm>
            <a:custGeom>
              <a:avLst/>
              <a:gdLst>
                <a:gd name="connsiteX0" fmla="*/ 1228981 w 1226425"/>
                <a:gd name="connsiteY0" fmla="*/ 908960 h 1303077"/>
                <a:gd name="connsiteX1" fmla="*/ 0 w 1226425"/>
                <a:gd name="connsiteY1" fmla="*/ 0 h 1303077"/>
                <a:gd name="connsiteX2" fmla="*/ 0 w 1226425"/>
                <a:gd name="connsiteY2" fmla="*/ 1308188 h 1303077"/>
                <a:gd name="connsiteX3" fmla="*/ 1228981 w 1226425"/>
                <a:gd name="connsiteY3" fmla="*/ 908960 h 130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425" h="1303077">
                  <a:moveTo>
                    <a:pt x="1228981" y="908960"/>
                  </a:moveTo>
                  <a:cubicBezTo>
                    <a:pt x="1068013" y="382619"/>
                    <a:pt x="578720" y="0"/>
                    <a:pt x="0" y="0"/>
                  </a:cubicBezTo>
                  <a:lnTo>
                    <a:pt x="0" y="1308188"/>
                  </a:lnTo>
                  <a:lnTo>
                    <a:pt x="1228981" y="908960"/>
                  </a:lnTo>
                  <a:close/>
                </a:path>
              </a:pathLst>
            </a:custGeom>
            <a:solidFill>
              <a:schemeClr val="accent1"/>
            </a:solidFill>
            <a:ln w="6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9">
              <a:extLst>
                <a:ext uri="{FF2B5EF4-FFF2-40B4-BE49-F238E27FC236}">
                  <a16:creationId xmlns:a16="http://schemas.microsoft.com/office/drawing/2014/main" id="{387EE07F-839A-4AD0-8581-F0D70BD8361E}"/>
                </a:ext>
              </a:extLst>
            </p:cNvPr>
            <p:cNvSpPr/>
            <p:nvPr/>
          </p:nvSpPr>
          <p:spPr>
            <a:xfrm>
              <a:off x="7191292" y="1749593"/>
              <a:ext cx="1488319" cy="1258364"/>
            </a:xfrm>
            <a:custGeom>
              <a:avLst/>
              <a:gdLst>
                <a:gd name="connsiteX0" fmla="*/ 0 w 1488318"/>
                <a:gd name="connsiteY0" fmla="*/ 1024577 h 1258363"/>
                <a:gd name="connsiteX1" fmla="*/ 744159 w 1488318"/>
                <a:gd name="connsiteY1" fmla="*/ 1262197 h 1258363"/>
                <a:gd name="connsiteX2" fmla="*/ 1488319 w 1488318"/>
                <a:gd name="connsiteY2" fmla="*/ 1024577 h 1258363"/>
                <a:gd name="connsiteX3" fmla="*/ 744159 w 1488318"/>
                <a:gd name="connsiteY3" fmla="*/ 0 h 1258363"/>
                <a:gd name="connsiteX4" fmla="*/ 0 w 1488318"/>
                <a:gd name="connsiteY4" fmla="*/ 1024577 h 125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18" h="1258363">
                  <a:moveTo>
                    <a:pt x="0" y="1024577"/>
                  </a:moveTo>
                  <a:cubicBezTo>
                    <a:pt x="210153" y="1174047"/>
                    <a:pt x="466936" y="1262197"/>
                    <a:pt x="744159" y="1262197"/>
                  </a:cubicBezTo>
                  <a:cubicBezTo>
                    <a:pt x="1021383" y="1262197"/>
                    <a:pt x="1278166" y="1174047"/>
                    <a:pt x="1488319" y="1024577"/>
                  </a:cubicBezTo>
                  <a:lnTo>
                    <a:pt x="744159" y="0"/>
                  </a:lnTo>
                  <a:lnTo>
                    <a:pt x="0" y="1024577"/>
                  </a:lnTo>
                  <a:close/>
                </a:path>
              </a:pathLst>
            </a:custGeom>
            <a:solidFill>
              <a:srgbClr val="85D8DE"/>
            </a:solidFill>
            <a:ln w="6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0">
              <a:extLst>
                <a:ext uri="{FF2B5EF4-FFF2-40B4-BE49-F238E27FC236}">
                  <a16:creationId xmlns:a16="http://schemas.microsoft.com/office/drawing/2014/main" id="{6EEB45B8-409B-4E6E-8C6C-11AE2BCCCB58}"/>
                </a:ext>
              </a:extLst>
            </p:cNvPr>
            <p:cNvSpPr/>
            <p:nvPr/>
          </p:nvSpPr>
          <p:spPr>
            <a:xfrm>
              <a:off x="7935451" y="1350365"/>
              <a:ext cx="1283915" cy="1418055"/>
            </a:xfrm>
            <a:custGeom>
              <a:avLst/>
              <a:gdLst>
                <a:gd name="connsiteX0" fmla="*/ 0 w 1283914"/>
                <a:gd name="connsiteY0" fmla="*/ 399227 h 1418054"/>
                <a:gd name="connsiteX1" fmla="*/ 744160 w 1283914"/>
                <a:gd name="connsiteY1" fmla="*/ 1423804 h 1418054"/>
                <a:gd name="connsiteX2" fmla="*/ 1285192 w 1283914"/>
                <a:gd name="connsiteY2" fmla="*/ 376232 h 1418054"/>
                <a:gd name="connsiteX3" fmla="*/ 1228981 w 1283914"/>
                <a:gd name="connsiteY3" fmla="*/ 0 h 1418054"/>
                <a:gd name="connsiteX4" fmla="*/ 0 w 1283914"/>
                <a:gd name="connsiteY4" fmla="*/ 399227 h 141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914" h="1418054">
                  <a:moveTo>
                    <a:pt x="0" y="399227"/>
                  </a:moveTo>
                  <a:lnTo>
                    <a:pt x="744160" y="1423804"/>
                  </a:lnTo>
                  <a:cubicBezTo>
                    <a:pt x="1071206" y="1190655"/>
                    <a:pt x="1285192" y="808674"/>
                    <a:pt x="1285192" y="376232"/>
                  </a:cubicBezTo>
                  <a:cubicBezTo>
                    <a:pt x="1285192" y="245285"/>
                    <a:pt x="1265390" y="119449"/>
                    <a:pt x="1228981" y="0"/>
                  </a:cubicBezTo>
                  <a:lnTo>
                    <a:pt x="0" y="399227"/>
                  </a:lnTo>
                  <a:close/>
                </a:path>
              </a:pathLst>
            </a:custGeom>
            <a:solidFill>
              <a:schemeClr val="accent2"/>
            </a:solidFill>
            <a:ln w="6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1">
              <a:extLst>
                <a:ext uri="{FF2B5EF4-FFF2-40B4-BE49-F238E27FC236}">
                  <a16:creationId xmlns:a16="http://schemas.microsoft.com/office/drawing/2014/main" id="{5EB6D8C1-F83E-4E9B-95C1-974A08825B41}"/>
                </a:ext>
              </a:extLst>
            </p:cNvPr>
            <p:cNvSpPr/>
            <p:nvPr/>
          </p:nvSpPr>
          <p:spPr>
            <a:xfrm>
              <a:off x="6650259" y="1350365"/>
              <a:ext cx="1283915" cy="1418055"/>
            </a:xfrm>
            <a:custGeom>
              <a:avLst/>
              <a:gdLst>
                <a:gd name="connsiteX0" fmla="*/ 56211 w 1283914"/>
                <a:gd name="connsiteY0" fmla="*/ 0 h 1418054"/>
                <a:gd name="connsiteX1" fmla="*/ 0 w 1283914"/>
                <a:gd name="connsiteY1" fmla="*/ 376232 h 1418054"/>
                <a:gd name="connsiteX2" fmla="*/ 541033 w 1283914"/>
                <a:gd name="connsiteY2" fmla="*/ 1423804 h 1418054"/>
                <a:gd name="connsiteX3" fmla="*/ 1285192 w 1283914"/>
                <a:gd name="connsiteY3" fmla="*/ 399227 h 1418054"/>
                <a:gd name="connsiteX4" fmla="*/ 56211 w 1283914"/>
                <a:gd name="connsiteY4" fmla="*/ 0 h 141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914" h="1418054">
                  <a:moveTo>
                    <a:pt x="56211" y="0"/>
                  </a:moveTo>
                  <a:cubicBezTo>
                    <a:pt x="19802" y="118810"/>
                    <a:pt x="0" y="245285"/>
                    <a:pt x="0" y="376232"/>
                  </a:cubicBezTo>
                  <a:cubicBezTo>
                    <a:pt x="0" y="808674"/>
                    <a:pt x="213347" y="1191294"/>
                    <a:pt x="541033" y="1423804"/>
                  </a:cubicBezTo>
                  <a:lnTo>
                    <a:pt x="1285192" y="399227"/>
                  </a:lnTo>
                  <a:lnTo>
                    <a:pt x="56211" y="0"/>
                  </a:lnTo>
                  <a:close/>
                </a:path>
              </a:pathLst>
            </a:custGeom>
            <a:solidFill>
              <a:schemeClr val="accent3"/>
            </a:solidFill>
            <a:ln w="6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Isosceles Triangle 22">
            <a:extLst>
              <a:ext uri="{FF2B5EF4-FFF2-40B4-BE49-F238E27FC236}">
                <a16:creationId xmlns:a16="http://schemas.microsoft.com/office/drawing/2014/main" id="{87269844-CC21-4CBF-9432-E3FF99C4E761}"/>
              </a:ext>
            </a:extLst>
          </p:cNvPr>
          <p:cNvSpPr/>
          <p:nvPr/>
        </p:nvSpPr>
        <p:spPr>
          <a:xfrm rot="19800000">
            <a:off x="5459349" y="3822575"/>
            <a:ext cx="404214" cy="404145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8BB33FC2-3547-4208-8D49-99F783B20FE5}"/>
              </a:ext>
            </a:extLst>
          </p:cNvPr>
          <p:cNvSpPr/>
          <p:nvPr/>
        </p:nvSpPr>
        <p:spPr>
          <a:xfrm flipH="1">
            <a:off x="5881057" y="42888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id="{B207A016-3424-4648-A69E-C13202F11D4E}"/>
              </a:ext>
            </a:extLst>
          </p:cNvPr>
          <p:cNvSpPr/>
          <p:nvPr/>
        </p:nvSpPr>
        <p:spPr>
          <a:xfrm rot="18805991">
            <a:off x="6153422" y="340323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30">
            <a:extLst>
              <a:ext uri="{FF2B5EF4-FFF2-40B4-BE49-F238E27FC236}">
                <a16:creationId xmlns:a16="http://schemas.microsoft.com/office/drawing/2014/main" id="{B82831C6-B0A5-4C05-862C-117221BF098A}"/>
              </a:ext>
            </a:extLst>
          </p:cNvPr>
          <p:cNvSpPr/>
          <p:nvPr/>
        </p:nvSpPr>
        <p:spPr>
          <a:xfrm>
            <a:off x="5608614" y="339322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37C9D-3A49-411D-8790-9E5BADB59751}"/>
              </a:ext>
            </a:extLst>
          </p:cNvPr>
          <p:cNvSpPr txBox="1"/>
          <p:nvPr/>
        </p:nvSpPr>
        <p:spPr>
          <a:xfrm>
            <a:off x="6222246" y="2733628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PPT7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754627-C38E-4B3B-BEE5-46A8D2ED47C8}"/>
              </a:ext>
            </a:extLst>
          </p:cNvPr>
          <p:cNvSpPr txBox="1"/>
          <p:nvPr/>
        </p:nvSpPr>
        <p:spPr>
          <a:xfrm>
            <a:off x="6661481" y="3949037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PPT7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03D28-2C09-4F2C-852C-9463F96C1CB2}"/>
              </a:ext>
            </a:extLst>
          </p:cNvPr>
          <p:cNvSpPr txBox="1"/>
          <p:nvPr/>
        </p:nvSpPr>
        <p:spPr>
          <a:xfrm>
            <a:off x="5591394" y="4792721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PPT7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8BD8B-D091-4AAD-8CE3-50EC0BDBE141}"/>
              </a:ext>
            </a:extLst>
          </p:cNvPr>
          <p:cNvSpPr txBox="1"/>
          <p:nvPr/>
        </p:nvSpPr>
        <p:spPr>
          <a:xfrm>
            <a:off x="4940621" y="2733628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PPT7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50BDD8-23BB-413E-9860-271770E623E6}"/>
              </a:ext>
            </a:extLst>
          </p:cNvPr>
          <p:cNvSpPr txBox="1"/>
          <p:nvPr/>
        </p:nvSpPr>
        <p:spPr>
          <a:xfrm>
            <a:off x="4440531" y="3949037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PPT7 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ound Same Side Corner Rectangle 11">
            <a:extLst>
              <a:ext uri="{FF2B5EF4-FFF2-40B4-BE49-F238E27FC236}">
                <a16:creationId xmlns:a16="http://schemas.microsoft.com/office/drawing/2014/main" id="{23C4C1CC-323B-456C-9A2E-24A5175707B4}"/>
              </a:ext>
            </a:extLst>
          </p:cNvPr>
          <p:cNvSpPr>
            <a:spLocks noChangeAspect="1"/>
          </p:cNvSpPr>
          <p:nvPr/>
        </p:nvSpPr>
        <p:spPr>
          <a:xfrm rot="9900000">
            <a:off x="6370263" y="3932053"/>
            <a:ext cx="356887" cy="30310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F5A1619E-354F-4C03-8E5D-C4EBAA126314}"/>
              </a:ext>
            </a:extLst>
          </p:cNvPr>
          <p:cNvGrpSpPr/>
          <p:nvPr/>
        </p:nvGrpSpPr>
        <p:grpSpPr>
          <a:xfrm>
            <a:off x="1583723" y="5215739"/>
            <a:ext cx="2873972" cy="923331"/>
            <a:chOff x="6118316" y="1433695"/>
            <a:chExt cx="1493003" cy="656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CBAC34-4B96-4B34-8BD8-5299CD87D723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952D05-237E-4390-9646-4D87F3C3E6FF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5CD695D2-42E1-4288-B34A-782634020FFC}"/>
              </a:ext>
            </a:extLst>
          </p:cNvPr>
          <p:cNvGrpSpPr/>
          <p:nvPr/>
        </p:nvGrpSpPr>
        <p:grpSpPr>
          <a:xfrm>
            <a:off x="861559" y="3555737"/>
            <a:ext cx="2873972" cy="923331"/>
            <a:chOff x="6118316" y="1433695"/>
            <a:chExt cx="1493003" cy="6568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63547D-4338-4FF0-837C-D3271C0C0B38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982C05-9FBB-4EE6-A06C-980352167B07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F1F2CE99-B2D8-492A-A676-05DB34B22985}"/>
              </a:ext>
            </a:extLst>
          </p:cNvPr>
          <p:cNvGrpSpPr/>
          <p:nvPr/>
        </p:nvGrpSpPr>
        <p:grpSpPr>
          <a:xfrm>
            <a:off x="1697997" y="1895734"/>
            <a:ext cx="2873972" cy="923331"/>
            <a:chOff x="6118316" y="1433695"/>
            <a:chExt cx="1493003" cy="656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D810D1-854F-4215-80D7-00F5F02083CA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C992ED-9B78-4385-B08B-9CEC730FA1AC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9">
            <a:extLst>
              <a:ext uri="{FF2B5EF4-FFF2-40B4-BE49-F238E27FC236}">
                <a16:creationId xmlns:a16="http://schemas.microsoft.com/office/drawing/2014/main" id="{B94E856B-64E7-4A8D-B131-B158F371033C}"/>
              </a:ext>
            </a:extLst>
          </p:cNvPr>
          <p:cNvGrpSpPr/>
          <p:nvPr/>
        </p:nvGrpSpPr>
        <p:grpSpPr>
          <a:xfrm>
            <a:off x="8103192" y="1740942"/>
            <a:ext cx="3338816" cy="1015664"/>
            <a:chOff x="6210996" y="1433695"/>
            <a:chExt cx="1493001" cy="72256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96EE0F-6655-4917-B62A-FD610B0648F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81633B-6659-4C89-B6C5-D99906C9FBD7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2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2">
            <a:extLst>
              <a:ext uri="{FF2B5EF4-FFF2-40B4-BE49-F238E27FC236}">
                <a16:creationId xmlns:a16="http://schemas.microsoft.com/office/drawing/2014/main" id="{1B007A50-0DAC-4D8B-BCC1-A85E0136AF2D}"/>
              </a:ext>
            </a:extLst>
          </p:cNvPr>
          <p:cNvGrpSpPr/>
          <p:nvPr/>
        </p:nvGrpSpPr>
        <p:grpSpPr>
          <a:xfrm>
            <a:off x="7979011" y="4248268"/>
            <a:ext cx="3041406" cy="923331"/>
            <a:chOff x="6210996" y="1433695"/>
            <a:chExt cx="1493001" cy="65687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8AC50B-17CF-4DF5-895A-919E4BB14E94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0F5963-FC91-40DD-A80C-0B13D172173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>
            <a:extLst>
              <a:ext uri="{FF2B5EF4-FFF2-40B4-BE49-F238E27FC236}">
                <a16:creationId xmlns:a16="http://schemas.microsoft.com/office/drawing/2014/main" id="{A2CE3E3D-EE4C-4392-BD39-6FCE8CAA72F1}"/>
              </a:ext>
            </a:extLst>
          </p:cNvPr>
          <p:cNvGrpSpPr/>
          <p:nvPr/>
        </p:nvGrpSpPr>
        <p:grpSpPr>
          <a:xfrm>
            <a:off x="471329" y="2505670"/>
            <a:ext cx="1990900" cy="1846660"/>
            <a:chOff x="-440010" y="2800101"/>
            <a:chExt cx="2970842" cy="184666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72B94A9-7649-4E52-86A0-8600EEC7FE3A}"/>
                </a:ext>
              </a:extLst>
            </p:cNvPr>
            <p:cNvSpPr txBox="1"/>
            <p:nvPr/>
          </p:nvSpPr>
          <p:spPr>
            <a:xfrm>
              <a:off x="-440009" y="3815764"/>
              <a:ext cx="297084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OREM IPSUM DOLOR SIT AMET, CU USU AGAM INTEGRE IMPEDIT.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EC55ED-0653-4EA0-8678-DC1C7894729D}"/>
                </a:ext>
              </a:extLst>
            </p:cNvPr>
            <p:cNvSpPr txBox="1"/>
            <p:nvPr/>
          </p:nvSpPr>
          <p:spPr>
            <a:xfrm>
              <a:off x="-440010" y="2800101"/>
              <a:ext cx="297084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DOLOR SIT AMET 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E3AFF88-9711-46C4-9897-A07EDF41AB63}"/>
              </a:ext>
            </a:extLst>
          </p:cNvPr>
          <p:cNvSpPr txBox="1"/>
          <p:nvPr/>
        </p:nvSpPr>
        <p:spPr>
          <a:xfrm>
            <a:off x="7080070" y="5619448"/>
            <a:ext cx="39436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C267FC8-89C6-4CAE-AF78-93FEDD628F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6B752A1-3208-4A57-9EED-1AE9648CDA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9" name="Graphic 3">
            <a:extLst>
              <a:ext uri="{FF2B5EF4-FFF2-40B4-BE49-F238E27FC236}">
                <a16:creationId xmlns:a16="http://schemas.microsoft.com/office/drawing/2014/main" id="{B6D027B2-5F59-4408-AAF3-F74321AEB52E}"/>
              </a:ext>
            </a:extLst>
          </p:cNvPr>
          <p:cNvSpPr/>
          <p:nvPr/>
        </p:nvSpPr>
        <p:spPr>
          <a:xfrm>
            <a:off x="4536038" y="1731891"/>
            <a:ext cx="2270334" cy="2638227"/>
          </a:xfrm>
          <a:custGeom>
            <a:avLst/>
            <a:gdLst>
              <a:gd name="connsiteX0" fmla="*/ 3052899 w 5154106"/>
              <a:gd name="connsiteY0" fmla="*/ 25248 h 5989298"/>
              <a:gd name="connsiteX1" fmla="*/ 3006144 w 5154106"/>
              <a:gd name="connsiteY1" fmla="*/ 11978 h 5989298"/>
              <a:gd name="connsiteX2" fmla="*/ 2878079 w 5154106"/>
              <a:gd name="connsiteY2" fmla="*/ 19993 h 5989298"/>
              <a:gd name="connsiteX3" fmla="*/ 2588463 w 5154106"/>
              <a:gd name="connsiteY3" fmla="*/ 51341 h 5989298"/>
              <a:gd name="connsiteX4" fmla="*/ 2462090 w 5154106"/>
              <a:gd name="connsiteY4" fmla="*/ 76634 h 5989298"/>
              <a:gd name="connsiteX5" fmla="*/ 2306596 w 5154106"/>
              <a:gd name="connsiteY5" fmla="*/ 95069 h 5989298"/>
              <a:gd name="connsiteX6" fmla="*/ 2149943 w 5154106"/>
              <a:gd name="connsiteY6" fmla="*/ 63899 h 5989298"/>
              <a:gd name="connsiteX7" fmla="*/ 2069613 w 5154106"/>
              <a:gd name="connsiteY7" fmla="*/ 91061 h 5989298"/>
              <a:gd name="connsiteX8" fmla="*/ 1986166 w 5154106"/>
              <a:gd name="connsiteY8" fmla="*/ 127041 h 5989298"/>
              <a:gd name="connsiteX9" fmla="*/ 1748916 w 5154106"/>
              <a:gd name="connsiteY9" fmla="*/ 150997 h 5989298"/>
              <a:gd name="connsiteX10" fmla="*/ 1691207 w 5154106"/>
              <a:gd name="connsiteY10" fmla="*/ 188312 h 5989298"/>
              <a:gd name="connsiteX11" fmla="*/ 1577302 w 5154106"/>
              <a:gd name="connsiteY11" fmla="*/ 235780 h 5989298"/>
              <a:gd name="connsiteX12" fmla="*/ 1469453 w 5154106"/>
              <a:gd name="connsiteY12" fmla="*/ 253859 h 5989298"/>
              <a:gd name="connsiteX13" fmla="*/ 1346731 w 5154106"/>
              <a:gd name="connsiteY13" fmla="*/ 240678 h 5989298"/>
              <a:gd name="connsiteX14" fmla="*/ 1233450 w 5154106"/>
              <a:gd name="connsiteY14" fmla="*/ 281378 h 5989298"/>
              <a:gd name="connsiteX15" fmla="*/ 1147420 w 5154106"/>
              <a:gd name="connsiteY15" fmla="*/ 351644 h 5989298"/>
              <a:gd name="connsiteX16" fmla="*/ 999050 w 5154106"/>
              <a:gd name="connsiteY16" fmla="*/ 407572 h 5989298"/>
              <a:gd name="connsiteX17" fmla="*/ 879980 w 5154106"/>
              <a:gd name="connsiteY17" fmla="*/ 410778 h 5989298"/>
              <a:gd name="connsiteX18" fmla="*/ 815680 w 5154106"/>
              <a:gd name="connsiteY18" fmla="*/ 426720 h 5989298"/>
              <a:gd name="connsiteX19" fmla="*/ 828594 w 5154106"/>
              <a:gd name="connsiteY19" fmla="*/ 491554 h 5989298"/>
              <a:gd name="connsiteX20" fmla="*/ 1019444 w 5154106"/>
              <a:gd name="connsiteY20" fmla="*/ 759261 h 5989298"/>
              <a:gd name="connsiteX21" fmla="*/ 1033872 w 5154106"/>
              <a:gd name="connsiteY21" fmla="*/ 953852 h 5989298"/>
              <a:gd name="connsiteX22" fmla="*/ 930832 w 5154106"/>
              <a:gd name="connsiteY22" fmla="*/ 1208825 h 5989298"/>
              <a:gd name="connsiteX23" fmla="*/ 787271 w 5154106"/>
              <a:gd name="connsiteY23" fmla="*/ 1518567 h 5989298"/>
              <a:gd name="connsiteX24" fmla="*/ 733569 w 5154106"/>
              <a:gd name="connsiteY24" fmla="*/ 1923335 h 5989298"/>
              <a:gd name="connsiteX25" fmla="*/ 652616 w 5154106"/>
              <a:gd name="connsiteY25" fmla="*/ 2143307 h 5989298"/>
              <a:gd name="connsiteX26" fmla="*/ 220240 w 5154106"/>
              <a:gd name="connsiteY26" fmla="*/ 2546917 h 5989298"/>
              <a:gd name="connsiteX27" fmla="*/ 77125 w 5154106"/>
              <a:gd name="connsiteY27" fmla="*/ 2652183 h 5989298"/>
              <a:gd name="connsiteX28" fmla="*/ 357 w 5154106"/>
              <a:gd name="connsiteY28" fmla="*/ 2763327 h 5989298"/>
              <a:gd name="connsiteX29" fmla="*/ 95114 w 5154106"/>
              <a:gd name="connsiteY29" fmla="*/ 2852919 h 5989298"/>
              <a:gd name="connsiteX30" fmla="*/ 260584 w 5154106"/>
              <a:gd name="connsiteY30" fmla="*/ 2927905 h 5989298"/>
              <a:gd name="connsiteX31" fmla="*/ 296474 w 5154106"/>
              <a:gd name="connsiteY31" fmla="*/ 3147611 h 5989298"/>
              <a:gd name="connsiteX32" fmla="*/ 254082 w 5154106"/>
              <a:gd name="connsiteY32" fmla="*/ 3209951 h 5989298"/>
              <a:gd name="connsiteX33" fmla="*/ 450544 w 5154106"/>
              <a:gd name="connsiteY33" fmla="*/ 3307113 h 5989298"/>
              <a:gd name="connsiteX34" fmla="*/ 534792 w 5154106"/>
              <a:gd name="connsiteY34" fmla="*/ 3416209 h 5989298"/>
              <a:gd name="connsiteX35" fmla="*/ 424272 w 5154106"/>
              <a:gd name="connsiteY35" fmla="*/ 3541513 h 5989298"/>
              <a:gd name="connsiteX36" fmla="*/ 257467 w 5154106"/>
              <a:gd name="connsiteY36" fmla="*/ 3653103 h 5989298"/>
              <a:gd name="connsiteX37" fmla="*/ 370748 w 5154106"/>
              <a:gd name="connsiteY37" fmla="*/ 3714196 h 5989298"/>
              <a:gd name="connsiteX38" fmla="*/ 426498 w 5154106"/>
              <a:gd name="connsiteY38" fmla="*/ 3854818 h 5989298"/>
              <a:gd name="connsiteX39" fmla="*/ 343496 w 5154106"/>
              <a:gd name="connsiteY39" fmla="*/ 4135617 h 5989298"/>
              <a:gd name="connsiteX40" fmla="*/ 705872 w 5154106"/>
              <a:gd name="connsiteY40" fmla="*/ 4481606 h 5989298"/>
              <a:gd name="connsiteX41" fmla="*/ 1578014 w 5154106"/>
              <a:gd name="connsiteY41" fmla="*/ 4424164 h 5989298"/>
              <a:gd name="connsiteX42" fmla="*/ 1718814 w 5154106"/>
              <a:gd name="connsiteY42" fmla="*/ 4512688 h 5989298"/>
              <a:gd name="connsiteX43" fmla="*/ 1835747 w 5154106"/>
              <a:gd name="connsiteY43" fmla="*/ 5149717 h 5989298"/>
              <a:gd name="connsiteX44" fmla="*/ 1938253 w 5154106"/>
              <a:gd name="connsiteY44" fmla="*/ 5913832 h 5989298"/>
              <a:gd name="connsiteX45" fmla="*/ 2030606 w 5154106"/>
              <a:gd name="connsiteY45" fmla="*/ 5989086 h 5989298"/>
              <a:gd name="connsiteX46" fmla="*/ 5004599 w 5154106"/>
              <a:gd name="connsiteY46" fmla="*/ 5988908 h 5989298"/>
              <a:gd name="connsiteX47" fmla="*/ 4874040 w 5154106"/>
              <a:gd name="connsiteY47" fmla="*/ 5660018 h 5989298"/>
              <a:gd name="connsiteX48" fmla="*/ 4299974 w 5154106"/>
              <a:gd name="connsiteY48" fmla="*/ 4629442 h 5989298"/>
              <a:gd name="connsiteX49" fmla="*/ 4239771 w 5154106"/>
              <a:gd name="connsiteY49" fmla="*/ 3909054 h 5989298"/>
              <a:gd name="connsiteX50" fmla="*/ 4452797 w 5154106"/>
              <a:gd name="connsiteY50" fmla="*/ 3260803 h 5989298"/>
              <a:gd name="connsiteX51" fmla="*/ 5073262 w 5154106"/>
              <a:gd name="connsiteY51" fmla="*/ 2123536 h 5989298"/>
              <a:gd name="connsiteX52" fmla="*/ 5153771 w 5154106"/>
              <a:gd name="connsiteY52" fmla="*/ 1622052 h 5989298"/>
              <a:gd name="connsiteX53" fmla="*/ 5052512 w 5154106"/>
              <a:gd name="connsiteY53" fmla="*/ 1171064 h 5989298"/>
              <a:gd name="connsiteX54" fmla="*/ 4615238 w 5154106"/>
              <a:gd name="connsiteY54" fmla="*/ 689262 h 5989298"/>
              <a:gd name="connsiteX55" fmla="*/ 4400520 w 5154106"/>
              <a:gd name="connsiteY55" fmla="*/ 506070 h 5989298"/>
              <a:gd name="connsiteX56" fmla="*/ 4202901 w 5154106"/>
              <a:gd name="connsiteY56" fmla="*/ 300792 h 5989298"/>
              <a:gd name="connsiteX57" fmla="*/ 4058093 w 5154106"/>
              <a:gd name="connsiteY57" fmla="*/ 184839 h 5989298"/>
              <a:gd name="connsiteX58" fmla="*/ 3882561 w 5154106"/>
              <a:gd name="connsiteY58" fmla="*/ 140577 h 5989298"/>
              <a:gd name="connsiteX59" fmla="*/ 3717626 w 5154106"/>
              <a:gd name="connsiteY59" fmla="*/ 91952 h 5989298"/>
              <a:gd name="connsiteX60" fmla="*/ 3527220 w 5154106"/>
              <a:gd name="connsiteY60" fmla="*/ 34688 h 5989298"/>
              <a:gd name="connsiteX61" fmla="*/ 3272337 w 5154106"/>
              <a:gd name="connsiteY61" fmla="*/ 95603 h 5989298"/>
              <a:gd name="connsiteX62" fmla="*/ 3140443 w 5154106"/>
              <a:gd name="connsiteY62" fmla="*/ 67995 h 5989298"/>
              <a:gd name="connsiteX63" fmla="*/ 3052899 w 5154106"/>
              <a:gd name="connsiteY63" fmla="*/ 25248 h 598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154106" h="5989298">
                <a:moveTo>
                  <a:pt x="3052899" y="25248"/>
                </a:moveTo>
                <a:cubicBezTo>
                  <a:pt x="3037225" y="20884"/>
                  <a:pt x="3021016" y="18034"/>
                  <a:pt x="3006144" y="11978"/>
                </a:cubicBezTo>
                <a:cubicBezTo>
                  <a:pt x="2961882" y="-6012"/>
                  <a:pt x="2919580" y="-4052"/>
                  <a:pt x="2878079" y="19993"/>
                </a:cubicBezTo>
                <a:cubicBezTo>
                  <a:pt x="2786260" y="73250"/>
                  <a:pt x="2690523" y="91328"/>
                  <a:pt x="2588463" y="51341"/>
                </a:cubicBezTo>
                <a:cubicBezTo>
                  <a:pt x="2541084" y="32817"/>
                  <a:pt x="2500029" y="40387"/>
                  <a:pt x="2462090" y="76634"/>
                </a:cubicBezTo>
                <a:cubicBezTo>
                  <a:pt x="2416136" y="120628"/>
                  <a:pt x="2360119" y="110387"/>
                  <a:pt x="2306596" y="95069"/>
                </a:cubicBezTo>
                <a:cubicBezTo>
                  <a:pt x="2255031" y="80285"/>
                  <a:pt x="2203556" y="68441"/>
                  <a:pt x="2149943" y="63899"/>
                </a:cubicBezTo>
                <a:cubicBezTo>
                  <a:pt x="2117971" y="61138"/>
                  <a:pt x="2091610" y="66748"/>
                  <a:pt x="2069613" y="91061"/>
                </a:cubicBezTo>
                <a:cubicBezTo>
                  <a:pt x="2047438" y="115552"/>
                  <a:pt x="2018316" y="122410"/>
                  <a:pt x="1986166" y="127041"/>
                </a:cubicBezTo>
                <a:cubicBezTo>
                  <a:pt x="1907350" y="138440"/>
                  <a:pt x="1830404" y="162129"/>
                  <a:pt x="1748916" y="150997"/>
                </a:cubicBezTo>
                <a:cubicBezTo>
                  <a:pt x="1723713" y="147613"/>
                  <a:pt x="1706525" y="170234"/>
                  <a:pt x="1691207" y="188312"/>
                </a:cubicBezTo>
                <a:cubicBezTo>
                  <a:pt x="1661105" y="223668"/>
                  <a:pt x="1623701" y="241034"/>
                  <a:pt x="1577302" y="235780"/>
                </a:cubicBezTo>
                <a:cubicBezTo>
                  <a:pt x="1539363" y="231416"/>
                  <a:pt x="1504364" y="237828"/>
                  <a:pt x="1469453" y="253859"/>
                </a:cubicBezTo>
                <a:cubicBezTo>
                  <a:pt x="1427062" y="273362"/>
                  <a:pt x="1386451" y="264278"/>
                  <a:pt x="1346731" y="240678"/>
                </a:cubicBezTo>
                <a:cubicBezTo>
                  <a:pt x="1291248" y="207727"/>
                  <a:pt x="1254646" y="220373"/>
                  <a:pt x="1233450" y="281378"/>
                </a:cubicBezTo>
                <a:cubicBezTo>
                  <a:pt x="1218577" y="324214"/>
                  <a:pt x="1193730" y="346835"/>
                  <a:pt x="1147420" y="351644"/>
                </a:cubicBezTo>
                <a:cubicBezTo>
                  <a:pt x="1093986" y="357166"/>
                  <a:pt x="1054355" y="401071"/>
                  <a:pt x="999050" y="407572"/>
                </a:cubicBezTo>
                <a:cubicBezTo>
                  <a:pt x="958974" y="412292"/>
                  <a:pt x="919878" y="419061"/>
                  <a:pt x="879980" y="410778"/>
                </a:cubicBezTo>
                <a:cubicBezTo>
                  <a:pt x="855489" y="405702"/>
                  <a:pt x="831800" y="403298"/>
                  <a:pt x="815680" y="426720"/>
                </a:cubicBezTo>
                <a:cubicBezTo>
                  <a:pt x="798492" y="451656"/>
                  <a:pt x="815235" y="472941"/>
                  <a:pt x="828594" y="491554"/>
                </a:cubicBezTo>
                <a:cubicBezTo>
                  <a:pt x="892359" y="580700"/>
                  <a:pt x="957995" y="668333"/>
                  <a:pt x="1019444" y="759261"/>
                </a:cubicBezTo>
                <a:cubicBezTo>
                  <a:pt x="1063617" y="824630"/>
                  <a:pt x="1070474" y="884209"/>
                  <a:pt x="1033872" y="953852"/>
                </a:cubicBezTo>
                <a:cubicBezTo>
                  <a:pt x="991124" y="1035162"/>
                  <a:pt x="955145" y="1120390"/>
                  <a:pt x="930832" y="1208825"/>
                </a:cubicBezTo>
                <a:cubicBezTo>
                  <a:pt x="900107" y="1320503"/>
                  <a:pt x="833759" y="1414726"/>
                  <a:pt x="787271" y="1518567"/>
                </a:cubicBezTo>
                <a:cubicBezTo>
                  <a:pt x="728671" y="1649660"/>
                  <a:pt x="722882" y="1785295"/>
                  <a:pt x="733569" y="1923335"/>
                </a:cubicBezTo>
                <a:cubicBezTo>
                  <a:pt x="740337" y="2010878"/>
                  <a:pt x="719320" y="2086043"/>
                  <a:pt x="652616" y="2143307"/>
                </a:cubicBezTo>
                <a:cubicBezTo>
                  <a:pt x="502821" y="2271906"/>
                  <a:pt x="359527" y="2407185"/>
                  <a:pt x="220240" y="2546917"/>
                </a:cubicBezTo>
                <a:cubicBezTo>
                  <a:pt x="178205" y="2589041"/>
                  <a:pt x="126552" y="2619321"/>
                  <a:pt x="77125" y="2652183"/>
                </a:cubicBezTo>
                <a:cubicBezTo>
                  <a:pt x="36960" y="2678900"/>
                  <a:pt x="-4274" y="2709091"/>
                  <a:pt x="357" y="2763327"/>
                </a:cubicBezTo>
                <a:cubicBezTo>
                  <a:pt x="4899" y="2817118"/>
                  <a:pt x="52545" y="2834840"/>
                  <a:pt x="95114" y="2852919"/>
                </a:cubicBezTo>
                <a:cubicBezTo>
                  <a:pt x="150865" y="2876608"/>
                  <a:pt x="210088" y="2892015"/>
                  <a:pt x="260584" y="2927905"/>
                </a:cubicBezTo>
                <a:cubicBezTo>
                  <a:pt x="348751" y="2990602"/>
                  <a:pt x="360684" y="3059889"/>
                  <a:pt x="296474" y="3147611"/>
                </a:cubicBezTo>
                <a:cubicBezTo>
                  <a:pt x="281601" y="3167916"/>
                  <a:pt x="265838" y="3187954"/>
                  <a:pt x="254082" y="3209951"/>
                </a:cubicBezTo>
                <a:cubicBezTo>
                  <a:pt x="204121" y="3303373"/>
                  <a:pt x="405837" y="3288233"/>
                  <a:pt x="450544" y="3307113"/>
                </a:cubicBezTo>
                <a:cubicBezTo>
                  <a:pt x="495340" y="3325993"/>
                  <a:pt x="534169" y="3367584"/>
                  <a:pt x="534792" y="3416209"/>
                </a:cubicBezTo>
                <a:cubicBezTo>
                  <a:pt x="535505" y="3475789"/>
                  <a:pt x="480556" y="3522010"/>
                  <a:pt x="424272" y="3541513"/>
                </a:cubicBezTo>
                <a:cubicBezTo>
                  <a:pt x="387847" y="3554159"/>
                  <a:pt x="155941" y="3578027"/>
                  <a:pt x="257467" y="3653103"/>
                </a:cubicBezTo>
                <a:cubicBezTo>
                  <a:pt x="292199" y="3678751"/>
                  <a:pt x="332186" y="3695316"/>
                  <a:pt x="370748" y="3714196"/>
                </a:cubicBezTo>
                <a:cubicBezTo>
                  <a:pt x="438432" y="3747325"/>
                  <a:pt x="454284" y="3784195"/>
                  <a:pt x="426498" y="3854818"/>
                </a:cubicBezTo>
                <a:cubicBezTo>
                  <a:pt x="388203" y="3952247"/>
                  <a:pt x="328089" y="4023048"/>
                  <a:pt x="343496" y="4135617"/>
                </a:cubicBezTo>
                <a:cubicBezTo>
                  <a:pt x="370036" y="4329941"/>
                  <a:pt x="520187" y="4458451"/>
                  <a:pt x="705872" y="4481606"/>
                </a:cubicBezTo>
                <a:cubicBezTo>
                  <a:pt x="999228" y="4518209"/>
                  <a:pt x="1287508" y="4454355"/>
                  <a:pt x="1578014" y="4424164"/>
                </a:cubicBezTo>
                <a:cubicBezTo>
                  <a:pt x="1664578" y="4415169"/>
                  <a:pt x="1687199" y="4431556"/>
                  <a:pt x="1718814" y="4512688"/>
                </a:cubicBezTo>
                <a:cubicBezTo>
                  <a:pt x="1797720" y="4715294"/>
                  <a:pt x="1809475" y="4934287"/>
                  <a:pt x="1835747" y="5149717"/>
                </a:cubicBezTo>
                <a:cubicBezTo>
                  <a:pt x="1866918" y="5405224"/>
                  <a:pt x="1890518" y="5662244"/>
                  <a:pt x="1938253" y="5913832"/>
                </a:cubicBezTo>
                <a:cubicBezTo>
                  <a:pt x="1950543" y="5978399"/>
                  <a:pt x="1963100" y="5989086"/>
                  <a:pt x="2030606" y="5989086"/>
                </a:cubicBezTo>
                <a:cubicBezTo>
                  <a:pt x="2463960" y="5989354"/>
                  <a:pt x="4446563" y="5989442"/>
                  <a:pt x="5004599" y="5988908"/>
                </a:cubicBezTo>
                <a:cubicBezTo>
                  <a:pt x="5177281" y="5988730"/>
                  <a:pt x="4905567" y="5697600"/>
                  <a:pt x="4874040" y="5660018"/>
                </a:cubicBezTo>
                <a:cubicBezTo>
                  <a:pt x="4610073" y="5344754"/>
                  <a:pt x="4379057" y="5041512"/>
                  <a:pt x="4299974" y="4629442"/>
                </a:cubicBezTo>
                <a:cubicBezTo>
                  <a:pt x="4254377" y="4391836"/>
                  <a:pt x="4234873" y="4151559"/>
                  <a:pt x="4239771" y="3909054"/>
                </a:cubicBezTo>
                <a:cubicBezTo>
                  <a:pt x="4244313" y="3685876"/>
                  <a:pt x="4354656" y="3458957"/>
                  <a:pt x="4452797" y="3260803"/>
                </a:cubicBezTo>
                <a:cubicBezTo>
                  <a:pt x="4645963" y="2870909"/>
                  <a:pt x="4987054" y="2561700"/>
                  <a:pt x="5073262" y="2123536"/>
                </a:cubicBezTo>
                <a:cubicBezTo>
                  <a:pt x="5105768" y="1958423"/>
                  <a:pt x="5149585" y="1789214"/>
                  <a:pt x="5153771" y="1622052"/>
                </a:cubicBezTo>
                <a:cubicBezTo>
                  <a:pt x="5158580" y="1431825"/>
                  <a:pt x="5111201" y="1309460"/>
                  <a:pt x="5052512" y="1171064"/>
                </a:cubicBezTo>
                <a:cubicBezTo>
                  <a:pt x="4962207" y="958216"/>
                  <a:pt x="4793532" y="827301"/>
                  <a:pt x="4615238" y="689262"/>
                </a:cubicBezTo>
                <a:cubicBezTo>
                  <a:pt x="4543903" y="634046"/>
                  <a:pt x="4440062" y="592189"/>
                  <a:pt x="4400520" y="506070"/>
                </a:cubicBezTo>
                <a:cubicBezTo>
                  <a:pt x="4358485" y="414608"/>
                  <a:pt x="4286259" y="350308"/>
                  <a:pt x="4202901" y="300792"/>
                </a:cubicBezTo>
                <a:cubicBezTo>
                  <a:pt x="4148309" y="268375"/>
                  <a:pt x="4100485" y="230526"/>
                  <a:pt x="4058093" y="184839"/>
                </a:cubicBezTo>
                <a:cubicBezTo>
                  <a:pt x="4008756" y="131582"/>
                  <a:pt x="3955944" y="115997"/>
                  <a:pt x="3882561" y="140577"/>
                </a:cubicBezTo>
                <a:cubicBezTo>
                  <a:pt x="3797511" y="168987"/>
                  <a:pt x="3756188" y="155183"/>
                  <a:pt x="3717626" y="91952"/>
                </a:cubicBezTo>
                <a:cubicBezTo>
                  <a:pt x="3673987" y="20349"/>
                  <a:pt x="3606215" y="2716"/>
                  <a:pt x="3527220" y="34688"/>
                </a:cubicBezTo>
                <a:cubicBezTo>
                  <a:pt x="3444931" y="67995"/>
                  <a:pt x="3358100" y="78860"/>
                  <a:pt x="3272337" y="95603"/>
                </a:cubicBezTo>
                <a:cubicBezTo>
                  <a:pt x="3224959" y="104776"/>
                  <a:pt x="3181320" y="93110"/>
                  <a:pt x="3140443" y="67995"/>
                </a:cubicBezTo>
                <a:cubicBezTo>
                  <a:pt x="3112479" y="50896"/>
                  <a:pt x="3086563" y="30057"/>
                  <a:pt x="3052899" y="25248"/>
                </a:cubicBezTo>
                <a:close/>
              </a:path>
            </a:pathLst>
          </a:custGeom>
          <a:solidFill>
            <a:schemeClr val="accent1">
              <a:alpha val="94000"/>
            </a:schemeClr>
          </a:solidFill>
          <a:ln w="89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3">
            <a:extLst>
              <a:ext uri="{FF2B5EF4-FFF2-40B4-BE49-F238E27FC236}">
                <a16:creationId xmlns:a16="http://schemas.microsoft.com/office/drawing/2014/main" id="{124A9176-7A27-4A14-A7EC-475A0228EB4A}"/>
              </a:ext>
            </a:extLst>
          </p:cNvPr>
          <p:cNvSpPr/>
          <p:nvPr/>
        </p:nvSpPr>
        <p:spPr>
          <a:xfrm>
            <a:off x="5469585" y="1731930"/>
            <a:ext cx="2270334" cy="2638188"/>
          </a:xfrm>
          <a:custGeom>
            <a:avLst/>
            <a:gdLst>
              <a:gd name="connsiteX0" fmla="*/ 2101208 w 5154106"/>
              <a:gd name="connsiteY0" fmla="*/ 25248 h 5989209"/>
              <a:gd name="connsiteX1" fmla="*/ 2147963 w 5154106"/>
              <a:gd name="connsiteY1" fmla="*/ 11978 h 5989209"/>
              <a:gd name="connsiteX2" fmla="*/ 2276028 w 5154106"/>
              <a:gd name="connsiteY2" fmla="*/ 19993 h 5989209"/>
              <a:gd name="connsiteX3" fmla="*/ 2565644 w 5154106"/>
              <a:gd name="connsiteY3" fmla="*/ 51341 h 5989209"/>
              <a:gd name="connsiteX4" fmla="*/ 2692017 w 5154106"/>
              <a:gd name="connsiteY4" fmla="*/ 76634 h 5989209"/>
              <a:gd name="connsiteX5" fmla="*/ 2847511 w 5154106"/>
              <a:gd name="connsiteY5" fmla="*/ 95069 h 5989209"/>
              <a:gd name="connsiteX6" fmla="*/ 3004164 w 5154106"/>
              <a:gd name="connsiteY6" fmla="*/ 63899 h 5989209"/>
              <a:gd name="connsiteX7" fmla="*/ 3084494 w 5154106"/>
              <a:gd name="connsiteY7" fmla="*/ 91061 h 5989209"/>
              <a:gd name="connsiteX8" fmla="*/ 3167941 w 5154106"/>
              <a:gd name="connsiteY8" fmla="*/ 127041 h 5989209"/>
              <a:gd name="connsiteX9" fmla="*/ 3405191 w 5154106"/>
              <a:gd name="connsiteY9" fmla="*/ 150997 h 5989209"/>
              <a:gd name="connsiteX10" fmla="*/ 3462900 w 5154106"/>
              <a:gd name="connsiteY10" fmla="*/ 188312 h 5989209"/>
              <a:gd name="connsiteX11" fmla="*/ 3576805 w 5154106"/>
              <a:gd name="connsiteY11" fmla="*/ 235780 h 5989209"/>
              <a:gd name="connsiteX12" fmla="*/ 3684654 w 5154106"/>
              <a:gd name="connsiteY12" fmla="*/ 253859 h 5989209"/>
              <a:gd name="connsiteX13" fmla="*/ 3807375 w 5154106"/>
              <a:gd name="connsiteY13" fmla="*/ 240678 h 5989209"/>
              <a:gd name="connsiteX14" fmla="*/ 3920657 w 5154106"/>
              <a:gd name="connsiteY14" fmla="*/ 281378 h 5989209"/>
              <a:gd name="connsiteX15" fmla="*/ 4006686 w 5154106"/>
              <a:gd name="connsiteY15" fmla="*/ 351644 h 5989209"/>
              <a:gd name="connsiteX16" fmla="*/ 4155057 w 5154106"/>
              <a:gd name="connsiteY16" fmla="*/ 407572 h 5989209"/>
              <a:gd name="connsiteX17" fmla="*/ 4274127 w 5154106"/>
              <a:gd name="connsiteY17" fmla="*/ 410778 h 5989209"/>
              <a:gd name="connsiteX18" fmla="*/ 4338426 w 5154106"/>
              <a:gd name="connsiteY18" fmla="*/ 426720 h 5989209"/>
              <a:gd name="connsiteX19" fmla="*/ 4325513 w 5154106"/>
              <a:gd name="connsiteY19" fmla="*/ 491554 h 5989209"/>
              <a:gd name="connsiteX20" fmla="*/ 4134662 w 5154106"/>
              <a:gd name="connsiteY20" fmla="*/ 759261 h 5989209"/>
              <a:gd name="connsiteX21" fmla="*/ 4120235 w 5154106"/>
              <a:gd name="connsiteY21" fmla="*/ 953852 h 5989209"/>
              <a:gd name="connsiteX22" fmla="*/ 4223275 w 5154106"/>
              <a:gd name="connsiteY22" fmla="*/ 1208824 h 5989209"/>
              <a:gd name="connsiteX23" fmla="*/ 4366836 w 5154106"/>
              <a:gd name="connsiteY23" fmla="*/ 1518567 h 5989209"/>
              <a:gd name="connsiteX24" fmla="*/ 4420538 w 5154106"/>
              <a:gd name="connsiteY24" fmla="*/ 1923335 h 5989209"/>
              <a:gd name="connsiteX25" fmla="*/ 4501491 w 5154106"/>
              <a:gd name="connsiteY25" fmla="*/ 2143307 h 5989209"/>
              <a:gd name="connsiteX26" fmla="*/ 4933867 w 5154106"/>
              <a:gd name="connsiteY26" fmla="*/ 2546917 h 5989209"/>
              <a:gd name="connsiteX27" fmla="*/ 5076982 w 5154106"/>
              <a:gd name="connsiteY27" fmla="*/ 2652183 h 5989209"/>
              <a:gd name="connsiteX28" fmla="*/ 5153750 w 5154106"/>
              <a:gd name="connsiteY28" fmla="*/ 2763327 h 5989209"/>
              <a:gd name="connsiteX29" fmla="*/ 5058993 w 5154106"/>
              <a:gd name="connsiteY29" fmla="*/ 2852919 h 5989209"/>
              <a:gd name="connsiteX30" fmla="*/ 4893523 w 5154106"/>
              <a:gd name="connsiteY30" fmla="*/ 2927905 h 5989209"/>
              <a:gd name="connsiteX31" fmla="*/ 4857633 w 5154106"/>
              <a:gd name="connsiteY31" fmla="*/ 3147611 h 5989209"/>
              <a:gd name="connsiteX32" fmla="*/ 4900024 w 5154106"/>
              <a:gd name="connsiteY32" fmla="*/ 3209951 h 5989209"/>
              <a:gd name="connsiteX33" fmla="*/ 4703563 w 5154106"/>
              <a:gd name="connsiteY33" fmla="*/ 3307113 h 5989209"/>
              <a:gd name="connsiteX34" fmla="*/ 4619315 w 5154106"/>
              <a:gd name="connsiteY34" fmla="*/ 3416209 h 5989209"/>
              <a:gd name="connsiteX35" fmla="*/ 4729835 w 5154106"/>
              <a:gd name="connsiteY35" fmla="*/ 3541513 h 5989209"/>
              <a:gd name="connsiteX36" fmla="*/ 4896641 w 5154106"/>
              <a:gd name="connsiteY36" fmla="*/ 3653102 h 5989209"/>
              <a:gd name="connsiteX37" fmla="*/ 4783359 w 5154106"/>
              <a:gd name="connsiteY37" fmla="*/ 3714196 h 5989209"/>
              <a:gd name="connsiteX38" fmla="*/ 4727609 w 5154106"/>
              <a:gd name="connsiteY38" fmla="*/ 3854818 h 5989209"/>
              <a:gd name="connsiteX39" fmla="*/ 4810611 w 5154106"/>
              <a:gd name="connsiteY39" fmla="*/ 4135617 h 5989209"/>
              <a:gd name="connsiteX40" fmla="*/ 4448235 w 5154106"/>
              <a:gd name="connsiteY40" fmla="*/ 4481606 h 5989209"/>
              <a:gd name="connsiteX41" fmla="*/ 3576093 w 5154106"/>
              <a:gd name="connsiteY41" fmla="*/ 4424075 h 5989209"/>
              <a:gd name="connsiteX42" fmla="*/ 3435292 w 5154106"/>
              <a:gd name="connsiteY42" fmla="*/ 4512599 h 5989209"/>
              <a:gd name="connsiteX43" fmla="*/ 3318360 w 5154106"/>
              <a:gd name="connsiteY43" fmla="*/ 5149628 h 5989209"/>
              <a:gd name="connsiteX44" fmla="*/ 3215854 w 5154106"/>
              <a:gd name="connsiteY44" fmla="*/ 5913743 h 5989209"/>
              <a:gd name="connsiteX45" fmla="*/ 3123501 w 5154106"/>
              <a:gd name="connsiteY45" fmla="*/ 5988997 h 5989209"/>
              <a:gd name="connsiteX46" fmla="*/ 149508 w 5154106"/>
              <a:gd name="connsiteY46" fmla="*/ 5988819 h 5989209"/>
              <a:gd name="connsiteX47" fmla="*/ 280067 w 5154106"/>
              <a:gd name="connsiteY47" fmla="*/ 5659929 h 5989209"/>
              <a:gd name="connsiteX48" fmla="*/ 854133 w 5154106"/>
              <a:gd name="connsiteY48" fmla="*/ 4629353 h 5989209"/>
              <a:gd name="connsiteX49" fmla="*/ 914336 w 5154106"/>
              <a:gd name="connsiteY49" fmla="*/ 3908965 h 5989209"/>
              <a:gd name="connsiteX50" fmla="*/ 701310 w 5154106"/>
              <a:gd name="connsiteY50" fmla="*/ 3260714 h 5989209"/>
              <a:gd name="connsiteX51" fmla="*/ 80845 w 5154106"/>
              <a:gd name="connsiteY51" fmla="*/ 2123447 h 5989209"/>
              <a:gd name="connsiteX52" fmla="*/ 336 w 5154106"/>
              <a:gd name="connsiteY52" fmla="*/ 1621963 h 5989209"/>
              <a:gd name="connsiteX53" fmla="*/ 101595 w 5154106"/>
              <a:gd name="connsiteY53" fmla="*/ 1170975 h 5989209"/>
              <a:gd name="connsiteX54" fmla="*/ 538868 w 5154106"/>
              <a:gd name="connsiteY54" fmla="*/ 689173 h 5989209"/>
              <a:gd name="connsiteX55" fmla="*/ 753587 w 5154106"/>
              <a:gd name="connsiteY55" fmla="*/ 505981 h 5989209"/>
              <a:gd name="connsiteX56" fmla="*/ 951206 w 5154106"/>
              <a:gd name="connsiteY56" fmla="*/ 300703 h 5989209"/>
              <a:gd name="connsiteX57" fmla="*/ 1096013 w 5154106"/>
              <a:gd name="connsiteY57" fmla="*/ 184750 h 5989209"/>
              <a:gd name="connsiteX58" fmla="*/ 1271546 w 5154106"/>
              <a:gd name="connsiteY58" fmla="*/ 140488 h 5989209"/>
              <a:gd name="connsiteX59" fmla="*/ 1436481 w 5154106"/>
              <a:gd name="connsiteY59" fmla="*/ 91863 h 5989209"/>
              <a:gd name="connsiteX60" fmla="*/ 1626886 w 5154106"/>
              <a:gd name="connsiteY60" fmla="*/ 34599 h 5989209"/>
              <a:gd name="connsiteX61" fmla="*/ 1881770 w 5154106"/>
              <a:gd name="connsiteY61" fmla="*/ 95514 h 5989209"/>
              <a:gd name="connsiteX62" fmla="*/ 2013664 w 5154106"/>
              <a:gd name="connsiteY62" fmla="*/ 67906 h 5989209"/>
              <a:gd name="connsiteX63" fmla="*/ 2101208 w 5154106"/>
              <a:gd name="connsiteY63" fmla="*/ 25248 h 598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154106" h="5989209">
                <a:moveTo>
                  <a:pt x="2101208" y="25248"/>
                </a:moveTo>
                <a:cubicBezTo>
                  <a:pt x="2116882" y="20884"/>
                  <a:pt x="2133091" y="18034"/>
                  <a:pt x="2147963" y="11978"/>
                </a:cubicBezTo>
                <a:cubicBezTo>
                  <a:pt x="2192225" y="-6012"/>
                  <a:pt x="2234527" y="-4052"/>
                  <a:pt x="2276028" y="19993"/>
                </a:cubicBezTo>
                <a:cubicBezTo>
                  <a:pt x="2367847" y="73250"/>
                  <a:pt x="2463584" y="91328"/>
                  <a:pt x="2565644" y="51341"/>
                </a:cubicBezTo>
                <a:cubicBezTo>
                  <a:pt x="2613022" y="32817"/>
                  <a:pt x="2654078" y="40387"/>
                  <a:pt x="2692017" y="76634"/>
                </a:cubicBezTo>
                <a:cubicBezTo>
                  <a:pt x="2737971" y="120628"/>
                  <a:pt x="2793988" y="110387"/>
                  <a:pt x="2847511" y="95069"/>
                </a:cubicBezTo>
                <a:cubicBezTo>
                  <a:pt x="2899076" y="80285"/>
                  <a:pt x="2950551" y="68441"/>
                  <a:pt x="3004164" y="63899"/>
                </a:cubicBezTo>
                <a:cubicBezTo>
                  <a:pt x="3036136" y="61138"/>
                  <a:pt x="3062497" y="66748"/>
                  <a:pt x="3084494" y="91061"/>
                </a:cubicBezTo>
                <a:cubicBezTo>
                  <a:pt x="3106669" y="115552"/>
                  <a:pt x="3135791" y="122410"/>
                  <a:pt x="3167941" y="127041"/>
                </a:cubicBezTo>
                <a:cubicBezTo>
                  <a:pt x="3246757" y="138440"/>
                  <a:pt x="3323703" y="162129"/>
                  <a:pt x="3405191" y="150997"/>
                </a:cubicBezTo>
                <a:cubicBezTo>
                  <a:pt x="3430394" y="147613"/>
                  <a:pt x="3447582" y="170234"/>
                  <a:pt x="3462900" y="188312"/>
                </a:cubicBezTo>
                <a:cubicBezTo>
                  <a:pt x="3493002" y="223668"/>
                  <a:pt x="3530406" y="241034"/>
                  <a:pt x="3576805" y="235780"/>
                </a:cubicBezTo>
                <a:cubicBezTo>
                  <a:pt x="3614744" y="231416"/>
                  <a:pt x="3649743" y="237828"/>
                  <a:pt x="3684654" y="253859"/>
                </a:cubicBezTo>
                <a:cubicBezTo>
                  <a:pt x="3727045" y="273362"/>
                  <a:pt x="3767656" y="264278"/>
                  <a:pt x="3807375" y="240678"/>
                </a:cubicBezTo>
                <a:cubicBezTo>
                  <a:pt x="3862858" y="207727"/>
                  <a:pt x="3899461" y="220373"/>
                  <a:pt x="3920657" y="281378"/>
                </a:cubicBezTo>
                <a:cubicBezTo>
                  <a:pt x="3935529" y="324214"/>
                  <a:pt x="3960377" y="346835"/>
                  <a:pt x="4006686" y="351644"/>
                </a:cubicBezTo>
                <a:cubicBezTo>
                  <a:pt x="4060121" y="357166"/>
                  <a:pt x="4099752" y="401071"/>
                  <a:pt x="4155057" y="407572"/>
                </a:cubicBezTo>
                <a:cubicBezTo>
                  <a:pt x="4195133" y="412292"/>
                  <a:pt x="4234229" y="419061"/>
                  <a:pt x="4274127" y="410778"/>
                </a:cubicBezTo>
                <a:cubicBezTo>
                  <a:pt x="4298618" y="405702"/>
                  <a:pt x="4322307" y="403298"/>
                  <a:pt x="4338426" y="426720"/>
                </a:cubicBezTo>
                <a:cubicBezTo>
                  <a:pt x="4355615" y="451656"/>
                  <a:pt x="4338872" y="472941"/>
                  <a:pt x="4325513" y="491554"/>
                </a:cubicBezTo>
                <a:cubicBezTo>
                  <a:pt x="4261748" y="580700"/>
                  <a:pt x="4196112" y="668333"/>
                  <a:pt x="4134662" y="759261"/>
                </a:cubicBezTo>
                <a:cubicBezTo>
                  <a:pt x="4090490" y="824630"/>
                  <a:pt x="4083632" y="884209"/>
                  <a:pt x="4120235" y="953852"/>
                </a:cubicBezTo>
                <a:cubicBezTo>
                  <a:pt x="4162983" y="1035162"/>
                  <a:pt x="4198962" y="1120390"/>
                  <a:pt x="4223275" y="1208824"/>
                </a:cubicBezTo>
                <a:cubicBezTo>
                  <a:pt x="4254000" y="1320503"/>
                  <a:pt x="4320348" y="1414726"/>
                  <a:pt x="4366836" y="1518567"/>
                </a:cubicBezTo>
                <a:cubicBezTo>
                  <a:pt x="4425436" y="1649660"/>
                  <a:pt x="4431225" y="1785295"/>
                  <a:pt x="4420538" y="1923335"/>
                </a:cubicBezTo>
                <a:cubicBezTo>
                  <a:pt x="4413769" y="2010878"/>
                  <a:pt x="4434787" y="2086043"/>
                  <a:pt x="4501491" y="2143307"/>
                </a:cubicBezTo>
                <a:cubicBezTo>
                  <a:pt x="4651286" y="2271906"/>
                  <a:pt x="4794580" y="2407185"/>
                  <a:pt x="4933867" y="2546917"/>
                </a:cubicBezTo>
                <a:cubicBezTo>
                  <a:pt x="4975902" y="2589041"/>
                  <a:pt x="5027555" y="2619321"/>
                  <a:pt x="5076982" y="2652183"/>
                </a:cubicBezTo>
                <a:cubicBezTo>
                  <a:pt x="5117147" y="2678900"/>
                  <a:pt x="5158381" y="2709091"/>
                  <a:pt x="5153750" y="2763327"/>
                </a:cubicBezTo>
                <a:cubicBezTo>
                  <a:pt x="5149208" y="2817118"/>
                  <a:pt x="5101562" y="2834840"/>
                  <a:pt x="5058993" y="2852919"/>
                </a:cubicBezTo>
                <a:cubicBezTo>
                  <a:pt x="5003242" y="2876608"/>
                  <a:pt x="4944019" y="2892015"/>
                  <a:pt x="4893523" y="2927905"/>
                </a:cubicBezTo>
                <a:cubicBezTo>
                  <a:pt x="4805356" y="2990602"/>
                  <a:pt x="4793422" y="3059889"/>
                  <a:pt x="4857633" y="3147611"/>
                </a:cubicBezTo>
                <a:cubicBezTo>
                  <a:pt x="4872506" y="3167916"/>
                  <a:pt x="4888269" y="3187954"/>
                  <a:pt x="4900024" y="3209951"/>
                </a:cubicBezTo>
                <a:cubicBezTo>
                  <a:pt x="4949986" y="3303373"/>
                  <a:pt x="4748270" y="3288233"/>
                  <a:pt x="4703563" y="3307113"/>
                </a:cubicBezTo>
                <a:cubicBezTo>
                  <a:pt x="4658767" y="3325994"/>
                  <a:pt x="4619938" y="3367583"/>
                  <a:pt x="4619315" y="3416209"/>
                </a:cubicBezTo>
                <a:cubicBezTo>
                  <a:pt x="4618602" y="3475789"/>
                  <a:pt x="4673551" y="3522009"/>
                  <a:pt x="4729835" y="3541513"/>
                </a:cubicBezTo>
                <a:cubicBezTo>
                  <a:pt x="4766260" y="3554159"/>
                  <a:pt x="4998166" y="3578027"/>
                  <a:pt x="4896641" y="3653102"/>
                </a:cubicBezTo>
                <a:cubicBezTo>
                  <a:pt x="4861908" y="3678751"/>
                  <a:pt x="4821921" y="3695316"/>
                  <a:pt x="4783359" y="3714196"/>
                </a:cubicBezTo>
                <a:cubicBezTo>
                  <a:pt x="4715675" y="3747326"/>
                  <a:pt x="4699823" y="3784195"/>
                  <a:pt x="4727609" y="3854818"/>
                </a:cubicBezTo>
                <a:cubicBezTo>
                  <a:pt x="4765903" y="3952247"/>
                  <a:pt x="4826017" y="4023048"/>
                  <a:pt x="4810611" y="4135617"/>
                </a:cubicBezTo>
                <a:cubicBezTo>
                  <a:pt x="4784072" y="4329941"/>
                  <a:pt x="4633920" y="4458451"/>
                  <a:pt x="4448235" y="4481606"/>
                </a:cubicBezTo>
                <a:cubicBezTo>
                  <a:pt x="4154878" y="4518209"/>
                  <a:pt x="3866599" y="4454355"/>
                  <a:pt x="3576093" y="4424075"/>
                </a:cubicBezTo>
                <a:cubicBezTo>
                  <a:pt x="3489529" y="4415080"/>
                  <a:pt x="3466908" y="4431467"/>
                  <a:pt x="3435292" y="4512599"/>
                </a:cubicBezTo>
                <a:cubicBezTo>
                  <a:pt x="3356387" y="4715205"/>
                  <a:pt x="3344632" y="4934198"/>
                  <a:pt x="3318360" y="5149628"/>
                </a:cubicBezTo>
                <a:cubicBezTo>
                  <a:pt x="3287189" y="5405135"/>
                  <a:pt x="3263589" y="5662155"/>
                  <a:pt x="3215854" y="5913743"/>
                </a:cubicBezTo>
                <a:cubicBezTo>
                  <a:pt x="3203564" y="5978310"/>
                  <a:pt x="3191007" y="5988997"/>
                  <a:pt x="3123501" y="5988997"/>
                </a:cubicBezTo>
                <a:cubicBezTo>
                  <a:pt x="2690147" y="5989265"/>
                  <a:pt x="707544" y="5989353"/>
                  <a:pt x="149508" y="5988819"/>
                </a:cubicBezTo>
                <a:cubicBezTo>
                  <a:pt x="-23175" y="5988641"/>
                  <a:pt x="248540" y="5697511"/>
                  <a:pt x="280067" y="5659929"/>
                </a:cubicBezTo>
                <a:cubicBezTo>
                  <a:pt x="544034" y="5344665"/>
                  <a:pt x="775050" y="5041423"/>
                  <a:pt x="854133" y="4629353"/>
                </a:cubicBezTo>
                <a:cubicBezTo>
                  <a:pt x="899730" y="4391747"/>
                  <a:pt x="919234" y="4151469"/>
                  <a:pt x="914336" y="3908965"/>
                </a:cubicBezTo>
                <a:cubicBezTo>
                  <a:pt x="909794" y="3685787"/>
                  <a:pt x="799451" y="3458867"/>
                  <a:pt x="701310" y="3260714"/>
                </a:cubicBezTo>
                <a:cubicBezTo>
                  <a:pt x="508144" y="2870819"/>
                  <a:pt x="167052" y="2561611"/>
                  <a:pt x="80845" y="2123447"/>
                </a:cubicBezTo>
                <a:cubicBezTo>
                  <a:pt x="48339" y="1958334"/>
                  <a:pt x="4522" y="1789125"/>
                  <a:pt x="336" y="1621963"/>
                </a:cubicBezTo>
                <a:cubicBezTo>
                  <a:pt x="-4473" y="1431736"/>
                  <a:pt x="42906" y="1309371"/>
                  <a:pt x="101595" y="1170975"/>
                </a:cubicBezTo>
                <a:cubicBezTo>
                  <a:pt x="191900" y="958127"/>
                  <a:pt x="360575" y="827212"/>
                  <a:pt x="538868" y="689173"/>
                </a:cubicBezTo>
                <a:cubicBezTo>
                  <a:pt x="610204" y="633957"/>
                  <a:pt x="714045" y="592100"/>
                  <a:pt x="753587" y="505981"/>
                </a:cubicBezTo>
                <a:cubicBezTo>
                  <a:pt x="795622" y="414519"/>
                  <a:pt x="867848" y="350219"/>
                  <a:pt x="951206" y="300703"/>
                </a:cubicBezTo>
                <a:cubicBezTo>
                  <a:pt x="1005798" y="268286"/>
                  <a:pt x="1053622" y="230437"/>
                  <a:pt x="1096013" y="184750"/>
                </a:cubicBezTo>
                <a:cubicBezTo>
                  <a:pt x="1145351" y="131493"/>
                  <a:pt x="1198163" y="115908"/>
                  <a:pt x="1271546" y="140488"/>
                </a:cubicBezTo>
                <a:cubicBezTo>
                  <a:pt x="1356596" y="168898"/>
                  <a:pt x="1397919" y="155094"/>
                  <a:pt x="1436481" y="91863"/>
                </a:cubicBezTo>
                <a:cubicBezTo>
                  <a:pt x="1480119" y="20260"/>
                  <a:pt x="1547892" y="2627"/>
                  <a:pt x="1626886" y="34599"/>
                </a:cubicBezTo>
                <a:cubicBezTo>
                  <a:pt x="1709176" y="67906"/>
                  <a:pt x="1796007" y="78771"/>
                  <a:pt x="1881770" y="95514"/>
                </a:cubicBezTo>
                <a:cubicBezTo>
                  <a:pt x="1929148" y="104687"/>
                  <a:pt x="1972787" y="93020"/>
                  <a:pt x="2013664" y="67906"/>
                </a:cubicBezTo>
                <a:cubicBezTo>
                  <a:pt x="2041539" y="50985"/>
                  <a:pt x="2067544" y="30057"/>
                  <a:pt x="2101208" y="25248"/>
                </a:cubicBezTo>
                <a:close/>
              </a:path>
            </a:pathLst>
          </a:custGeom>
          <a:solidFill>
            <a:schemeClr val="accent4"/>
          </a:solidFill>
          <a:ln w="89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Group 199">
            <a:extLst>
              <a:ext uri="{FF2B5EF4-FFF2-40B4-BE49-F238E27FC236}">
                <a16:creationId xmlns:a16="http://schemas.microsoft.com/office/drawing/2014/main" id="{CDC99605-CC1A-4FDB-936D-F5F203A303D0}"/>
              </a:ext>
            </a:extLst>
          </p:cNvPr>
          <p:cNvGrpSpPr/>
          <p:nvPr/>
        </p:nvGrpSpPr>
        <p:grpSpPr>
          <a:xfrm>
            <a:off x="7639708" y="2044286"/>
            <a:ext cx="3101547" cy="2628192"/>
            <a:chOff x="7016681" y="1871145"/>
            <a:chExt cx="5176676" cy="4386618"/>
          </a:xfrm>
        </p:grpSpPr>
        <p:sp>
          <p:nvSpPr>
            <p:cNvPr id="52" name="Graphic 3">
              <a:extLst>
                <a:ext uri="{FF2B5EF4-FFF2-40B4-BE49-F238E27FC236}">
                  <a16:creationId xmlns:a16="http://schemas.microsoft.com/office/drawing/2014/main" id="{EF23ED78-5CC2-42A1-A48E-95D084F7960C}"/>
                </a:ext>
              </a:extLst>
            </p:cNvPr>
            <p:cNvSpPr/>
            <p:nvPr/>
          </p:nvSpPr>
          <p:spPr>
            <a:xfrm>
              <a:off x="10181257" y="2192262"/>
              <a:ext cx="2012100" cy="1869042"/>
            </a:xfrm>
            <a:custGeom>
              <a:avLst/>
              <a:gdLst>
                <a:gd name="connsiteX0" fmla="*/ 710945 w 2012100"/>
                <a:gd name="connsiteY0" fmla="*/ 1023800 h 1869042"/>
                <a:gd name="connsiteX1" fmla="*/ 762687 w 2012100"/>
                <a:gd name="connsiteY1" fmla="*/ 554377 h 1869042"/>
                <a:gd name="connsiteX2" fmla="*/ 1205660 w 2012100"/>
                <a:gd name="connsiteY2" fmla="*/ 38643 h 1869042"/>
                <a:gd name="connsiteX3" fmla="*/ 1936201 w 2012100"/>
                <a:gd name="connsiteY3" fmla="*/ 374302 h 1869042"/>
                <a:gd name="connsiteX4" fmla="*/ 1721305 w 2012100"/>
                <a:gd name="connsiteY4" fmla="*/ 1458669 h 1869042"/>
                <a:gd name="connsiteX5" fmla="*/ 75874 w 2012100"/>
                <a:gd name="connsiteY5" fmla="*/ 1657178 h 1869042"/>
                <a:gd name="connsiteX6" fmla="*/ 57795 w 2012100"/>
                <a:gd name="connsiteY6" fmla="*/ 1645868 h 1869042"/>
                <a:gd name="connsiteX7" fmla="*/ 2134 w 2012100"/>
                <a:gd name="connsiteY7" fmla="*/ 1579787 h 1869042"/>
                <a:gd name="connsiteX8" fmla="*/ 82910 w 2012100"/>
                <a:gd name="connsiteY8" fmla="*/ 1581123 h 1869042"/>
                <a:gd name="connsiteX9" fmla="*/ 655195 w 2012100"/>
                <a:gd name="connsiteY9" fmla="*/ 1251342 h 1869042"/>
                <a:gd name="connsiteX10" fmla="*/ 710945 w 2012100"/>
                <a:gd name="connsiteY10" fmla="*/ 1023800 h 186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2100" h="1869042">
                  <a:moveTo>
                    <a:pt x="710945" y="1023800"/>
                  </a:moveTo>
                  <a:cubicBezTo>
                    <a:pt x="737484" y="879170"/>
                    <a:pt x="724927" y="714146"/>
                    <a:pt x="762687" y="554377"/>
                  </a:cubicBezTo>
                  <a:cubicBezTo>
                    <a:pt x="822089" y="302789"/>
                    <a:pt x="971172" y="128503"/>
                    <a:pt x="1205660" y="38643"/>
                  </a:cubicBezTo>
                  <a:cubicBezTo>
                    <a:pt x="1501154" y="-74549"/>
                    <a:pt x="1802704" y="67943"/>
                    <a:pt x="1936201" y="374302"/>
                  </a:cubicBezTo>
                  <a:cubicBezTo>
                    <a:pt x="2091073" y="729553"/>
                    <a:pt x="2003796" y="1169676"/>
                    <a:pt x="1721305" y="1458669"/>
                  </a:cubicBezTo>
                  <a:cubicBezTo>
                    <a:pt x="1269159" y="1921234"/>
                    <a:pt x="612804" y="2000407"/>
                    <a:pt x="75874" y="1657178"/>
                  </a:cubicBezTo>
                  <a:cubicBezTo>
                    <a:pt x="69907" y="1653349"/>
                    <a:pt x="63228" y="1650410"/>
                    <a:pt x="57795" y="1645868"/>
                  </a:cubicBezTo>
                  <a:cubicBezTo>
                    <a:pt x="34908" y="1626453"/>
                    <a:pt x="-10333" y="1610067"/>
                    <a:pt x="2134" y="1579787"/>
                  </a:cubicBezTo>
                  <a:cubicBezTo>
                    <a:pt x="17719" y="1541937"/>
                    <a:pt x="56104" y="1574889"/>
                    <a:pt x="82910" y="1581123"/>
                  </a:cubicBezTo>
                  <a:cubicBezTo>
                    <a:pt x="332094" y="1639278"/>
                    <a:pt x="549928" y="1513973"/>
                    <a:pt x="655195" y="1251342"/>
                  </a:cubicBezTo>
                  <a:cubicBezTo>
                    <a:pt x="682714" y="1183035"/>
                    <a:pt x="697587" y="1111967"/>
                    <a:pt x="710945" y="1023800"/>
                  </a:cubicBezTo>
                  <a:close/>
                </a:path>
              </a:pathLst>
            </a:custGeom>
            <a:solidFill>
              <a:schemeClr val="accent1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3">
              <a:extLst>
                <a:ext uri="{FF2B5EF4-FFF2-40B4-BE49-F238E27FC236}">
                  <a16:creationId xmlns:a16="http://schemas.microsoft.com/office/drawing/2014/main" id="{41D4AF57-C7F1-469B-B308-56EA99A38280}"/>
                </a:ext>
              </a:extLst>
            </p:cNvPr>
            <p:cNvSpPr/>
            <p:nvPr/>
          </p:nvSpPr>
          <p:spPr>
            <a:xfrm>
              <a:off x="8926365" y="2737465"/>
              <a:ext cx="1495937" cy="939173"/>
            </a:xfrm>
            <a:custGeom>
              <a:avLst/>
              <a:gdLst>
                <a:gd name="connsiteX0" fmla="*/ 596576 w 1495937"/>
                <a:gd name="connsiteY0" fmla="*/ 720478 h 939173"/>
                <a:gd name="connsiteX1" fmla="*/ 858850 w 1495937"/>
                <a:gd name="connsiteY1" fmla="*/ 888619 h 939173"/>
                <a:gd name="connsiteX2" fmla="*/ 1309839 w 1495937"/>
                <a:gd name="connsiteY2" fmla="*/ 868759 h 939173"/>
                <a:gd name="connsiteX3" fmla="*/ 1445919 w 1495937"/>
                <a:gd name="connsiteY3" fmla="*/ 341805 h 939173"/>
                <a:gd name="connsiteX4" fmla="*/ 799716 w 1495937"/>
                <a:gd name="connsiteY4" fmla="*/ 3920 h 939173"/>
                <a:gd name="connsiteX5" fmla="*/ 4252 w 1495937"/>
                <a:gd name="connsiteY5" fmla="*/ 793149 h 939173"/>
                <a:gd name="connsiteX6" fmla="*/ 2472 w 1495937"/>
                <a:gd name="connsiteY6" fmla="*/ 807487 h 939173"/>
                <a:gd name="connsiteX7" fmla="*/ 12891 w 1495937"/>
                <a:gd name="connsiteY7" fmla="*/ 864485 h 939173"/>
                <a:gd name="connsiteX8" fmla="*/ 46288 w 1495937"/>
                <a:gd name="connsiteY8" fmla="*/ 821113 h 939173"/>
                <a:gd name="connsiteX9" fmla="*/ 456576 w 1495937"/>
                <a:gd name="connsiteY9" fmla="*/ 655199 h 939173"/>
                <a:gd name="connsiteX10" fmla="*/ 596576 w 1495937"/>
                <a:gd name="connsiteY10" fmla="*/ 720478 h 93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5937" h="939173">
                  <a:moveTo>
                    <a:pt x="596576" y="720478"/>
                  </a:moveTo>
                  <a:cubicBezTo>
                    <a:pt x="681893" y="766699"/>
                    <a:pt x="761154" y="842042"/>
                    <a:pt x="858850" y="888619"/>
                  </a:cubicBezTo>
                  <a:cubicBezTo>
                    <a:pt x="1012832" y="962003"/>
                    <a:pt x="1164942" y="955591"/>
                    <a:pt x="1309839" y="868759"/>
                  </a:cubicBezTo>
                  <a:cubicBezTo>
                    <a:pt x="1492407" y="759307"/>
                    <a:pt x="1546554" y="540136"/>
                    <a:pt x="1445919" y="341805"/>
                  </a:cubicBezTo>
                  <a:cubicBezTo>
                    <a:pt x="1329165" y="111769"/>
                    <a:pt x="1066889" y="-25380"/>
                    <a:pt x="799716" y="3920"/>
                  </a:cubicBezTo>
                  <a:cubicBezTo>
                    <a:pt x="372061" y="50853"/>
                    <a:pt x="54749" y="365672"/>
                    <a:pt x="4252" y="793149"/>
                  </a:cubicBezTo>
                  <a:cubicBezTo>
                    <a:pt x="3718" y="797959"/>
                    <a:pt x="2383" y="802679"/>
                    <a:pt x="2472" y="807487"/>
                  </a:cubicBezTo>
                  <a:cubicBezTo>
                    <a:pt x="2739" y="827704"/>
                    <a:pt x="-7859" y="858518"/>
                    <a:pt x="12891" y="864485"/>
                  </a:cubicBezTo>
                  <a:cubicBezTo>
                    <a:pt x="38807" y="871965"/>
                    <a:pt x="38183" y="837856"/>
                    <a:pt x="46288" y="821113"/>
                  </a:cubicBezTo>
                  <a:cubicBezTo>
                    <a:pt x="121542" y="664817"/>
                    <a:pt x="277571" y="601586"/>
                    <a:pt x="456576" y="655199"/>
                  </a:cubicBezTo>
                  <a:cubicBezTo>
                    <a:pt x="503065" y="669092"/>
                    <a:pt x="545723" y="690911"/>
                    <a:pt x="596576" y="720478"/>
                  </a:cubicBezTo>
                  <a:close/>
                </a:path>
              </a:pathLst>
            </a:custGeom>
            <a:solidFill>
              <a:schemeClr val="accent5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3">
              <a:extLst>
                <a:ext uri="{FF2B5EF4-FFF2-40B4-BE49-F238E27FC236}">
                  <a16:creationId xmlns:a16="http://schemas.microsoft.com/office/drawing/2014/main" id="{AB206BF8-3AA7-452B-A33B-7CC9457F7332}"/>
                </a:ext>
              </a:extLst>
            </p:cNvPr>
            <p:cNvSpPr/>
            <p:nvPr/>
          </p:nvSpPr>
          <p:spPr>
            <a:xfrm>
              <a:off x="8431317" y="3126862"/>
              <a:ext cx="1680100" cy="1821794"/>
            </a:xfrm>
            <a:custGeom>
              <a:avLst/>
              <a:gdLst>
                <a:gd name="connsiteX0" fmla="*/ 530560 w 1680100"/>
                <a:gd name="connsiteY0" fmla="*/ 1059395 h 1821794"/>
                <a:gd name="connsiteX1" fmla="*/ 480688 w 1680100"/>
                <a:gd name="connsiteY1" fmla="*/ 633521 h 1821794"/>
                <a:gd name="connsiteX2" fmla="*/ 777161 w 1680100"/>
                <a:gd name="connsiteY2" fmla="*/ 87419 h 1821794"/>
                <a:gd name="connsiteX3" fmla="*/ 1511175 w 1680100"/>
                <a:gd name="connsiteY3" fmla="*/ 236769 h 1821794"/>
                <a:gd name="connsiteX4" fmla="*/ 1539583 w 1680100"/>
                <a:gd name="connsiteY4" fmla="*/ 1240004 h 1821794"/>
                <a:gd name="connsiteX5" fmla="*/ 83490 w 1680100"/>
                <a:gd name="connsiteY5" fmla="*/ 1748435 h 1821794"/>
                <a:gd name="connsiteX6" fmla="*/ 64699 w 1680100"/>
                <a:gd name="connsiteY6" fmla="*/ 1742022 h 1821794"/>
                <a:gd name="connsiteX7" fmla="*/ 399 w 1680100"/>
                <a:gd name="connsiteY7" fmla="*/ 1694822 h 1821794"/>
                <a:gd name="connsiteX8" fmla="*/ 74228 w 1680100"/>
                <a:gd name="connsiteY8" fmla="*/ 1679682 h 1821794"/>
                <a:gd name="connsiteX9" fmla="*/ 526819 w 1680100"/>
                <a:gd name="connsiteY9" fmla="*/ 1272065 h 1821794"/>
                <a:gd name="connsiteX10" fmla="*/ 530560 w 1680100"/>
                <a:gd name="connsiteY10" fmla="*/ 1059395 h 182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0100" h="1821794">
                  <a:moveTo>
                    <a:pt x="530560" y="1059395"/>
                  </a:moveTo>
                  <a:cubicBezTo>
                    <a:pt x="524771" y="925987"/>
                    <a:pt x="479352" y="782515"/>
                    <a:pt x="480688" y="633521"/>
                  </a:cubicBezTo>
                  <a:cubicBezTo>
                    <a:pt x="482736" y="398765"/>
                    <a:pt x="582391" y="214416"/>
                    <a:pt x="777161" y="87419"/>
                  </a:cubicBezTo>
                  <a:cubicBezTo>
                    <a:pt x="1022604" y="-72528"/>
                    <a:pt x="1326469" y="-7338"/>
                    <a:pt x="1511175" y="236769"/>
                  </a:cubicBezTo>
                  <a:cubicBezTo>
                    <a:pt x="1725447" y="519884"/>
                    <a:pt x="1736936" y="927056"/>
                    <a:pt x="1539583" y="1240004"/>
                  </a:cubicBezTo>
                  <a:cubicBezTo>
                    <a:pt x="1223696" y="1740865"/>
                    <a:pt x="642861" y="1943649"/>
                    <a:pt x="83490" y="1748435"/>
                  </a:cubicBezTo>
                  <a:cubicBezTo>
                    <a:pt x="77256" y="1746297"/>
                    <a:pt x="70577" y="1744962"/>
                    <a:pt x="64699" y="1742022"/>
                  </a:cubicBezTo>
                  <a:cubicBezTo>
                    <a:pt x="39852" y="1729465"/>
                    <a:pt x="-4677" y="1724033"/>
                    <a:pt x="399" y="1694822"/>
                  </a:cubicBezTo>
                  <a:cubicBezTo>
                    <a:pt x="6722" y="1658219"/>
                    <a:pt x="48490" y="1679593"/>
                    <a:pt x="74228" y="1679682"/>
                  </a:cubicBezTo>
                  <a:cubicBezTo>
                    <a:pt x="312903" y="1680840"/>
                    <a:pt x="485230" y="1525790"/>
                    <a:pt x="526819" y="1272065"/>
                  </a:cubicBezTo>
                  <a:cubicBezTo>
                    <a:pt x="537773" y="1206073"/>
                    <a:pt x="536616" y="1140171"/>
                    <a:pt x="530560" y="1059395"/>
                  </a:cubicBezTo>
                  <a:close/>
                </a:path>
              </a:pathLst>
            </a:custGeom>
            <a:solidFill>
              <a:schemeClr val="accent2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3">
              <a:extLst>
                <a:ext uri="{FF2B5EF4-FFF2-40B4-BE49-F238E27FC236}">
                  <a16:creationId xmlns:a16="http://schemas.microsoft.com/office/drawing/2014/main" id="{AA7162B0-265D-48B0-9C9A-7F41D04AA5D3}"/>
                </a:ext>
              </a:extLst>
            </p:cNvPr>
            <p:cNvSpPr/>
            <p:nvPr/>
          </p:nvSpPr>
          <p:spPr>
            <a:xfrm>
              <a:off x="7016681" y="1871145"/>
              <a:ext cx="1666480" cy="1860941"/>
            </a:xfrm>
            <a:custGeom>
              <a:avLst/>
              <a:gdLst>
                <a:gd name="connsiteX0" fmla="*/ 1666445 w 1666480"/>
                <a:gd name="connsiteY0" fmla="*/ 1075429 h 1860941"/>
                <a:gd name="connsiteX1" fmla="*/ 1443177 w 1666480"/>
                <a:gd name="connsiteY1" fmla="*/ 1790117 h 1860941"/>
                <a:gd name="connsiteX2" fmla="*/ 1388763 w 1666480"/>
                <a:gd name="connsiteY2" fmla="*/ 1854328 h 1860941"/>
                <a:gd name="connsiteX3" fmla="*/ 1364896 w 1666480"/>
                <a:gd name="connsiteY3" fmla="*/ 1857177 h 1860941"/>
                <a:gd name="connsiteX4" fmla="*/ 1360086 w 1666480"/>
                <a:gd name="connsiteY4" fmla="*/ 1836872 h 1860941"/>
                <a:gd name="connsiteX5" fmla="*/ 1367656 w 1666480"/>
                <a:gd name="connsiteY5" fmla="*/ 1811491 h 1860941"/>
                <a:gd name="connsiteX6" fmla="*/ 1120699 w 1666480"/>
                <a:gd name="connsiteY6" fmla="*/ 1248201 h 1860941"/>
                <a:gd name="connsiteX7" fmla="*/ 733655 w 1666480"/>
                <a:gd name="connsiteY7" fmla="*/ 1178558 h 1860941"/>
                <a:gd name="connsiteX8" fmla="*/ 452232 w 1666480"/>
                <a:gd name="connsiteY8" fmla="*/ 1139818 h 1860941"/>
                <a:gd name="connsiteX9" fmla="*/ 2490 w 1666480"/>
                <a:gd name="connsiteY9" fmla="*/ 623461 h 1860941"/>
                <a:gd name="connsiteX10" fmla="*/ 252565 w 1666480"/>
                <a:gd name="connsiteY10" fmla="*/ 129547 h 1860941"/>
                <a:gd name="connsiteX11" fmla="*/ 934747 w 1666480"/>
                <a:gd name="connsiteY11" fmla="*/ 39332 h 1860941"/>
                <a:gd name="connsiteX12" fmla="*/ 1538024 w 1666480"/>
                <a:gd name="connsiteY12" fmla="*/ 563258 h 1860941"/>
                <a:gd name="connsiteX13" fmla="*/ 1666445 w 1666480"/>
                <a:gd name="connsiteY13" fmla="*/ 1075429 h 18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6480" h="1860941">
                  <a:moveTo>
                    <a:pt x="1666445" y="1075429"/>
                  </a:moveTo>
                  <a:cubicBezTo>
                    <a:pt x="1660211" y="1334765"/>
                    <a:pt x="1587006" y="1573440"/>
                    <a:pt x="1443177" y="1790117"/>
                  </a:cubicBezTo>
                  <a:cubicBezTo>
                    <a:pt x="1427592" y="1813539"/>
                    <a:pt x="1410849" y="1836338"/>
                    <a:pt x="1388763" y="1854328"/>
                  </a:cubicBezTo>
                  <a:cubicBezTo>
                    <a:pt x="1381460" y="1860294"/>
                    <a:pt x="1372109" y="1864213"/>
                    <a:pt x="1364896" y="1857177"/>
                  </a:cubicBezTo>
                  <a:cubicBezTo>
                    <a:pt x="1360621" y="1852992"/>
                    <a:pt x="1359463" y="1843641"/>
                    <a:pt x="1360086" y="1836872"/>
                  </a:cubicBezTo>
                  <a:cubicBezTo>
                    <a:pt x="1360888" y="1828234"/>
                    <a:pt x="1364807" y="1819862"/>
                    <a:pt x="1367656" y="1811491"/>
                  </a:cubicBezTo>
                  <a:cubicBezTo>
                    <a:pt x="1451638" y="1567027"/>
                    <a:pt x="1358038" y="1353645"/>
                    <a:pt x="1120699" y="1248201"/>
                  </a:cubicBezTo>
                  <a:cubicBezTo>
                    <a:pt x="997354" y="1193430"/>
                    <a:pt x="865460" y="1185326"/>
                    <a:pt x="733655" y="1178558"/>
                  </a:cubicBezTo>
                  <a:cubicBezTo>
                    <a:pt x="638541" y="1173659"/>
                    <a:pt x="544407" y="1163240"/>
                    <a:pt x="452232" y="1139818"/>
                  </a:cubicBezTo>
                  <a:cubicBezTo>
                    <a:pt x="210173" y="1078279"/>
                    <a:pt x="25201" y="870240"/>
                    <a:pt x="2490" y="623461"/>
                  </a:cubicBezTo>
                  <a:cubicBezTo>
                    <a:pt x="-17191" y="409455"/>
                    <a:pt x="81039" y="246124"/>
                    <a:pt x="252565" y="129547"/>
                  </a:cubicBezTo>
                  <a:cubicBezTo>
                    <a:pt x="462563" y="-13123"/>
                    <a:pt x="695716" y="-29510"/>
                    <a:pt x="934747" y="39332"/>
                  </a:cubicBezTo>
                  <a:cubicBezTo>
                    <a:pt x="1215546" y="120285"/>
                    <a:pt x="1406040" y="310423"/>
                    <a:pt x="1538024" y="563258"/>
                  </a:cubicBezTo>
                  <a:cubicBezTo>
                    <a:pt x="1621203" y="722939"/>
                    <a:pt x="1667959" y="893395"/>
                    <a:pt x="1666445" y="1075429"/>
                  </a:cubicBezTo>
                  <a:close/>
                </a:path>
              </a:pathLst>
            </a:custGeom>
            <a:solidFill>
              <a:schemeClr val="accent2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3">
              <a:extLst>
                <a:ext uri="{FF2B5EF4-FFF2-40B4-BE49-F238E27FC236}">
                  <a16:creationId xmlns:a16="http://schemas.microsoft.com/office/drawing/2014/main" id="{2C6A81AF-E9A7-402B-B74F-1B4CBB074F77}"/>
                </a:ext>
              </a:extLst>
            </p:cNvPr>
            <p:cNvSpPr/>
            <p:nvPr/>
          </p:nvSpPr>
          <p:spPr>
            <a:xfrm>
              <a:off x="7663328" y="3586189"/>
              <a:ext cx="1213140" cy="1141274"/>
            </a:xfrm>
            <a:custGeom>
              <a:avLst/>
              <a:gdLst>
                <a:gd name="connsiteX0" fmla="*/ 511366 w 1213141"/>
                <a:gd name="connsiteY0" fmla="*/ 366024 h 1141273"/>
                <a:gd name="connsiteX1" fmla="*/ 797954 w 1213141"/>
                <a:gd name="connsiteY1" fmla="*/ 339841 h 1141273"/>
                <a:gd name="connsiteX2" fmla="*/ 1159261 w 1213141"/>
                <a:gd name="connsiteY2" fmla="*/ 547702 h 1141273"/>
                <a:gd name="connsiteX3" fmla="*/ 1046603 w 1213141"/>
                <a:gd name="connsiteY3" fmla="*/ 1036717 h 1141273"/>
                <a:gd name="connsiteX4" fmla="*/ 373060 w 1213141"/>
                <a:gd name="connsiteY4" fmla="*/ 1038766 h 1141273"/>
                <a:gd name="connsiteX5" fmla="*/ 56727 w 1213141"/>
                <a:gd name="connsiteY5" fmla="*/ 55034 h 1141273"/>
                <a:gd name="connsiteX6" fmla="*/ 61358 w 1213141"/>
                <a:gd name="connsiteY6" fmla="*/ 42566 h 1141273"/>
                <a:gd name="connsiteX7" fmla="*/ 94131 w 1213141"/>
                <a:gd name="connsiteY7" fmla="*/ 353 h 1141273"/>
                <a:gd name="connsiteX8" fmla="*/ 103037 w 1213141"/>
                <a:gd name="connsiteY8" fmla="*/ 50047 h 1141273"/>
                <a:gd name="connsiteX9" fmla="*/ 368785 w 1213141"/>
                <a:gd name="connsiteY9" fmla="*/ 360057 h 1141273"/>
                <a:gd name="connsiteX10" fmla="*/ 511366 w 1213141"/>
                <a:gd name="connsiteY10" fmla="*/ 366024 h 114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3141" h="1141273">
                  <a:moveTo>
                    <a:pt x="511366" y="366024"/>
                  </a:moveTo>
                  <a:cubicBezTo>
                    <a:pt x="600958" y="364421"/>
                    <a:pt x="698031" y="336457"/>
                    <a:pt x="797954" y="339841"/>
                  </a:cubicBezTo>
                  <a:cubicBezTo>
                    <a:pt x="955408" y="345184"/>
                    <a:pt x="1077417" y="415006"/>
                    <a:pt x="1159261" y="547702"/>
                  </a:cubicBezTo>
                  <a:cubicBezTo>
                    <a:pt x="1262390" y="714774"/>
                    <a:pt x="1213498" y="917113"/>
                    <a:pt x="1046603" y="1036717"/>
                  </a:cubicBezTo>
                  <a:cubicBezTo>
                    <a:pt x="852992" y="1175380"/>
                    <a:pt x="579674" y="1176182"/>
                    <a:pt x="373060" y="1038766"/>
                  </a:cubicBezTo>
                  <a:cubicBezTo>
                    <a:pt x="42389" y="818704"/>
                    <a:pt x="-83806" y="426316"/>
                    <a:pt x="56727" y="55034"/>
                  </a:cubicBezTo>
                  <a:cubicBezTo>
                    <a:pt x="58330" y="50848"/>
                    <a:pt x="59221" y="46396"/>
                    <a:pt x="61358" y="42566"/>
                  </a:cubicBezTo>
                  <a:cubicBezTo>
                    <a:pt x="70175" y="26090"/>
                    <a:pt x="74538" y="-3566"/>
                    <a:pt x="94131" y="353"/>
                  </a:cubicBezTo>
                  <a:cubicBezTo>
                    <a:pt x="118622" y="5251"/>
                    <a:pt x="103571" y="32859"/>
                    <a:pt x="103037" y="50047"/>
                  </a:cubicBezTo>
                  <a:cubicBezTo>
                    <a:pt x="98228" y="209906"/>
                    <a:pt x="199308" y="327907"/>
                    <a:pt x="368785" y="360057"/>
                  </a:cubicBezTo>
                  <a:cubicBezTo>
                    <a:pt x="412868" y="368339"/>
                    <a:pt x="457130" y="368695"/>
                    <a:pt x="511366" y="366024"/>
                  </a:cubicBezTo>
                  <a:close/>
                </a:path>
              </a:pathLst>
            </a:custGeom>
            <a:solidFill>
              <a:schemeClr val="accent4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3">
              <a:extLst>
                <a:ext uri="{FF2B5EF4-FFF2-40B4-BE49-F238E27FC236}">
                  <a16:creationId xmlns:a16="http://schemas.microsoft.com/office/drawing/2014/main" id="{D3E98A1F-5522-498E-A132-E23AC2B7237F}"/>
                </a:ext>
              </a:extLst>
            </p:cNvPr>
            <p:cNvSpPr/>
            <p:nvPr/>
          </p:nvSpPr>
          <p:spPr>
            <a:xfrm>
              <a:off x="7253640" y="3297544"/>
              <a:ext cx="491646" cy="447253"/>
            </a:xfrm>
            <a:custGeom>
              <a:avLst/>
              <a:gdLst>
                <a:gd name="connsiteX0" fmla="*/ 27361 w 491646"/>
                <a:gd name="connsiteY0" fmla="*/ 447254 h 447253"/>
                <a:gd name="connsiteX1" fmla="*/ 733 w 491646"/>
                <a:gd name="connsiteY1" fmla="*/ 291848 h 447253"/>
                <a:gd name="connsiteX2" fmla="*/ 246532 w 491646"/>
                <a:gd name="connsiteY2" fmla="*/ 4548 h 447253"/>
                <a:gd name="connsiteX3" fmla="*/ 376912 w 491646"/>
                <a:gd name="connsiteY3" fmla="*/ 18085 h 447253"/>
                <a:gd name="connsiteX4" fmla="*/ 489838 w 491646"/>
                <a:gd name="connsiteY4" fmla="*/ 185780 h 447253"/>
                <a:gd name="connsiteX5" fmla="*/ 321519 w 491646"/>
                <a:gd name="connsiteY5" fmla="*/ 325957 h 447253"/>
                <a:gd name="connsiteX6" fmla="*/ 215006 w 491646"/>
                <a:gd name="connsiteY6" fmla="*/ 322306 h 447253"/>
                <a:gd name="connsiteX7" fmla="*/ 38671 w 491646"/>
                <a:gd name="connsiteY7" fmla="*/ 436122 h 447253"/>
                <a:gd name="connsiteX8" fmla="*/ 27361 w 491646"/>
                <a:gd name="connsiteY8" fmla="*/ 447254 h 44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646" h="447253">
                  <a:moveTo>
                    <a:pt x="27361" y="447254"/>
                  </a:moveTo>
                  <a:cubicBezTo>
                    <a:pt x="555" y="396580"/>
                    <a:pt x="-1672" y="344570"/>
                    <a:pt x="733" y="291848"/>
                  </a:cubicBezTo>
                  <a:cubicBezTo>
                    <a:pt x="6789" y="161111"/>
                    <a:pt x="118913" y="31087"/>
                    <a:pt x="246532" y="4548"/>
                  </a:cubicBezTo>
                  <a:cubicBezTo>
                    <a:pt x="291862" y="-4892"/>
                    <a:pt x="335144" y="719"/>
                    <a:pt x="376912" y="18085"/>
                  </a:cubicBezTo>
                  <a:cubicBezTo>
                    <a:pt x="453591" y="49967"/>
                    <a:pt x="501772" y="122460"/>
                    <a:pt x="489838" y="185780"/>
                  </a:cubicBezTo>
                  <a:cubicBezTo>
                    <a:pt x="475678" y="260945"/>
                    <a:pt x="403452" y="322395"/>
                    <a:pt x="321519" y="325957"/>
                  </a:cubicBezTo>
                  <a:cubicBezTo>
                    <a:pt x="286163" y="327471"/>
                    <a:pt x="250540" y="322662"/>
                    <a:pt x="215006" y="322306"/>
                  </a:cubicBezTo>
                  <a:cubicBezTo>
                    <a:pt x="131380" y="321326"/>
                    <a:pt x="61648" y="342700"/>
                    <a:pt x="38671" y="436122"/>
                  </a:cubicBezTo>
                  <a:cubicBezTo>
                    <a:pt x="38048" y="439506"/>
                    <a:pt x="33239" y="441732"/>
                    <a:pt x="27361" y="447254"/>
                  </a:cubicBezTo>
                  <a:close/>
                </a:path>
              </a:pathLst>
            </a:custGeom>
            <a:solidFill>
              <a:schemeClr val="accent6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3">
              <a:extLst>
                <a:ext uri="{FF2B5EF4-FFF2-40B4-BE49-F238E27FC236}">
                  <a16:creationId xmlns:a16="http://schemas.microsoft.com/office/drawing/2014/main" id="{22FBC1A3-F37F-4DFD-A288-9E99B4C1B7D3}"/>
                </a:ext>
              </a:extLst>
            </p:cNvPr>
            <p:cNvSpPr/>
            <p:nvPr/>
          </p:nvSpPr>
          <p:spPr>
            <a:xfrm>
              <a:off x="7561336" y="3168477"/>
              <a:ext cx="776869" cy="672288"/>
            </a:xfrm>
            <a:custGeom>
              <a:avLst/>
              <a:gdLst>
                <a:gd name="connsiteX0" fmla="*/ 718536 w 776869"/>
                <a:gd name="connsiteY0" fmla="*/ 219912 h 672288"/>
                <a:gd name="connsiteX1" fmla="*/ 580230 w 776869"/>
                <a:gd name="connsiteY1" fmla="*/ 89264 h 672288"/>
                <a:gd name="connsiteX2" fmla="*/ 19166 w 776869"/>
                <a:gd name="connsiteY2" fmla="*/ 64685 h 672288"/>
                <a:gd name="connsiteX3" fmla="*/ 731 w 776869"/>
                <a:gd name="connsiteY3" fmla="*/ 84723 h 672288"/>
                <a:gd name="connsiteX4" fmla="*/ 23798 w 776869"/>
                <a:gd name="connsiteY4" fmla="*/ 93094 h 672288"/>
                <a:gd name="connsiteX5" fmla="*/ 237358 w 776869"/>
                <a:gd name="connsiteY5" fmla="*/ 235319 h 672288"/>
                <a:gd name="connsiteX6" fmla="*/ 237358 w 776869"/>
                <a:gd name="connsiteY6" fmla="*/ 235319 h 672288"/>
                <a:gd name="connsiteX7" fmla="*/ 255436 w 776869"/>
                <a:gd name="connsiteY7" fmla="*/ 402391 h 672288"/>
                <a:gd name="connsiteX8" fmla="*/ 504887 w 776869"/>
                <a:gd name="connsiteY8" fmla="*/ 671613 h 672288"/>
                <a:gd name="connsiteX9" fmla="*/ 741513 w 776869"/>
                <a:gd name="connsiteY9" fmla="*/ 537047 h 672288"/>
                <a:gd name="connsiteX10" fmla="*/ 718536 w 776869"/>
                <a:gd name="connsiteY10" fmla="*/ 219912 h 67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869" h="672288">
                  <a:moveTo>
                    <a:pt x="718536" y="219912"/>
                  </a:moveTo>
                  <a:cubicBezTo>
                    <a:pt x="680687" y="167724"/>
                    <a:pt x="634822" y="124977"/>
                    <a:pt x="580230" y="89264"/>
                  </a:cubicBezTo>
                  <a:cubicBezTo>
                    <a:pt x="397306" y="-30607"/>
                    <a:pt x="210195" y="-20455"/>
                    <a:pt x="19166" y="64685"/>
                  </a:cubicBezTo>
                  <a:cubicBezTo>
                    <a:pt x="10706" y="68425"/>
                    <a:pt x="-3365" y="70562"/>
                    <a:pt x="731" y="84723"/>
                  </a:cubicBezTo>
                  <a:cubicBezTo>
                    <a:pt x="3760" y="95142"/>
                    <a:pt x="15515" y="93272"/>
                    <a:pt x="23798" y="93094"/>
                  </a:cubicBezTo>
                  <a:cubicBezTo>
                    <a:pt x="127817" y="91491"/>
                    <a:pt x="197104" y="141630"/>
                    <a:pt x="237358" y="235319"/>
                  </a:cubicBezTo>
                  <a:lnTo>
                    <a:pt x="237358" y="235319"/>
                  </a:lnTo>
                  <a:cubicBezTo>
                    <a:pt x="243325" y="291069"/>
                    <a:pt x="249024" y="346730"/>
                    <a:pt x="255436" y="402391"/>
                  </a:cubicBezTo>
                  <a:cubicBezTo>
                    <a:pt x="273960" y="563764"/>
                    <a:pt x="364176" y="662084"/>
                    <a:pt x="504887" y="671613"/>
                  </a:cubicBezTo>
                  <a:cubicBezTo>
                    <a:pt x="612558" y="678916"/>
                    <a:pt x="689949" y="626550"/>
                    <a:pt x="741513" y="537047"/>
                  </a:cubicBezTo>
                  <a:cubicBezTo>
                    <a:pt x="797442" y="439974"/>
                    <a:pt x="784974" y="302558"/>
                    <a:pt x="718536" y="219912"/>
                  </a:cubicBezTo>
                  <a:close/>
                </a:path>
              </a:pathLst>
            </a:custGeom>
            <a:solidFill>
              <a:schemeClr val="accent3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3">
              <a:extLst>
                <a:ext uri="{FF2B5EF4-FFF2-40B4-BE49-F238E27FC236}">
                  <a16:creationId xmlns:a16="http://schemas.microsoft.com/office/drawing/2014/main" id="{A7A36A7B-974C-4861-9FA5-E60625E702CB}"/>
                </a:ext>
              </a:extLst>
            </p:cNvPr>
            <p:cNvSpPr/>
            <p:nvPr/>
          </p:nvSpPr>
          <p:spPr>
            <a:xfrm>
              <a:off x="7213173" y="3655900"/>
              <a:ext cx="418086" cy="397255"/>
            </a:xfrm>
            <a:custGeom>
              <a:avLst/>
              <a:gdLst>
                <a:gd name="connsiteX0" fmla="*/ 118413 w 418086"/>
                <a:gd name="connsiteY0" fmla="*/ 397215 h 397255"/>
                <a:gd name="connsiteX1" fmla="*/ 17333 w 418086"/>
                <a:gd name="connsiteY1" fmla="*/ 379403 h 397255"/>
                <a:gd name="connsiteX2" fmla="*/ 56 w 418086"/>
                <a:gd name="connsiteY2" fmla="*/ 362928 h 397255"/>
                <a:gd name="connsiteX3" fmla="*/ 10920 w 418086"/>
                <a:gd name="connsiteY3" fmla="*/ 350816 h 397255"/>
                <a:gd name="connsiteX4" fmla="*/ 113426 w 418086"/>
                <a:gd name="connsiteY4" fmla="*/ 163260 h 397255"/>
                <a:gd name="connsiteX5" fmla="*/ 227242 w 418086"/>
                <a:gd name="connsiteY5" fmla="*/ 6608 h 397255"/>
                <a:gd name="connsiteX6" fmla="*/ 369556 w 418086"/>
                <a:gd name="connsiteY6" fmla="*/ 43745 h 397255"/>
                <a:gd name="connsiteX7" fmla="*/ 411057 w 418086"/>
                <a:gd name="connsiteY7" fmla="*/ 211619 h 397255"/>
                <a:gd name="connsiteX8" fmla="*/ 118413 w 418086"/>
                <a:gd name="connsiteY8" fmla="*/ 397215 h 39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086" h="397255">
                  <a:moveTo>
                    <a:pt x="118413" y="397215"/>
                  </a:moveTo>
                  <a:cubicBezTo>
                    <a:pt x="89380" y="395523"/>
                    <a:pt x="52689" y="391515"/>
                    <a:pt x="17333" y="379403"/>
                  </a:cubicBezTo>
                  <a:cubicBezTo>
                    <a:pt x="9139" y="376643"/>
                    <a:pt x="-835" y="373882"/>
                    <a:pt x="56" y="362928"/>
                  </a:cubicBezTo>
                  <a:cubicBezTo>
                    <a:pt x="412" y="358475"/>
                    <a:pt x="6290" y="352419"/>
                    <a:pt x="10920" y="350816"/>
                  </a:cubicBezTo>
                  <a:cubicBezTo>
                    <a:pt x="101493" y="318844"/>
                    <a:pt x="109507" y="242522"/>
                    <a:pt x="113426" y="163260"/>
                  </a:cubicBezTo>
                  <a:cubicBezTo>
                    <a:pt x="117434" y="82307"/>
                    <a:pt x="158222" y="26913"/>
                    <a:pt x="227242" y="6608"/>
                  </a:cubicBezTo>
                  <a:cubicBezTo>
                    <a:pt x="282190" y="-9601"/>
                    <a:pt x="329302" y="4471"/>
                    <a:pt x="369556" y="43745"/>
                  </a:cubicBezTo>
                  <a:cubicBezTo>
                    <a:pt x="418003" y="91035"/>
                    <a:pt x="426553" y="149813"/>
                    <a:pt x="411057" y="211619"/>
                  </a:cubicBezTo>
                  <a:cubicBezTo>
                    <a:pt x="384963" y="316262"/>
                    <a:pt x="255028" y="399353"/>
                    <a:pt x="118413" y="397215"/>
                  </a:cubicBezTo>
                  <a:close/>
                </a:path>
              </a:pathLst>
            </a:custGeom>
            <a:solidFill>
              <a:schemeClr val="accent5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3">
              <a:extLst>
                <a:ext uri="{FF2B5EF4-FFF2-40B4-BE49-F238E27FC236}">
                  <a16:creationId xmlns:a16="http://schemas.microsoft.com/office/drawing/2014/main" id="{FA8AE488-5105-4C13-B169-BDCC636FB3B7}"/>
                </a:ext>
              </a:extLst>
            </p:cNvPr>
            <p:cNvSpPr/>
            <p:nvPr/>
          </p:nvSpPr>
          <p:spPr>
            <a:xfrm>
              <a:off x="10111443" y="2023122"/>
              <a:ext cx="1019122" cy="1621678"/>
            </a:xfrm>
            <a:custGeom>
              <a:avLst/>
              <a:gdLst>
                <a:gd name="connsiteX0" fmla="*/ 260841 w 1019122"/>
                <a:gd name="connsiteY0" fmla="*/ 975105 h 1621678"/>
                <a:gd name="connsiteX1" fmla="*/ 66249 w 1019122"/>
                <a:gd name="connsiteY1" fmla="*/ 702499 h 1621678"/>
                <a:gd name="connsiteX2" fmla="*/ 62954 w 1019122"/>
                <a:gd name="connsiteY2" fmla="*/ 217491 h 1621678"/>
                <a:gd name="connsiteX3" fmla="*/ 620456 w 1019122"/>
                <a:gd name="connsiteY3" fmla="*/ 43562 h 1621678"/>
                <a:gd name="connsiteX4" fmla="*/ 1017920 w 1019122"/>
                <a:gd name="connsiteY4" fmla="*/ 719064 h 1621678"/>
                <a:gd name="connsiteX5" fmla="*/ 215243 w 1019122"/>
                <a:gd name="connsiteY5" fmla="*/ 1614451 h 1621678"/>
                <a:gd name="connsiteX6" fmla="*/ 200014 w 1019122"/>
                <a:gd name="connsiteY6" fmla="*/ 1617122 h 1621678"/>
                <a:gd name="connsiteX7" fmla="*/ 138297 w 1019122"/>
                <a:gd name="connsiteY7" fmla="*/ 1609018 h 1621678"/>
                <a:gd name="connsiteX8" fmla="*/ 183004 w 1019122"/>
                <a:gd name="connsiteY8" fmla="*/ 1570901 h 1621678"/>
                <a:gd name="connsiteX9" fmla="*/ 338410 w 1019122"/>
                <a:gd name="connsiteY9" fmla="*/ 1121872 h 1621678"/>
                <a:gd name="connsiteX10" fmla="*/ 260841 w 1019122"/>
                <a:gd name="connsiteY10" fmla="*/ 975105 h 162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9122" h="1621678">
                  <a:moveTo>
                    <a:pt x="260841" y="975105"/>
                  </a:moveTo>
                  <a:cubicBezTo>
                    <a:pt x="206604" y="886048"/>
                    <a:pt x="121554" y="805005"/>
                    <a:pt x="66249" y="702499"/>
                  </a:cubicBezTo>
                  <a:cubicBezTo>
                    <a:pt x="-20760" y="541127"/>
                    <a:pt x="-22274" y="377617"/>
                    <a:pt x="62954" y="217491"/>
                  </a:cubicBezTo>
                  <a:cubicBezTo>
                    <a:pt x="170269" y="15776"/>
                    <a:pt x="402264" y="-53957"/>
                    <a:pt x="620456" y="43562"/>
                  </a:cubicBezTo>
                  <a:cubicBezTo>
                    <a:pt x="873468" y="156665"/>
                    <a:pt x="1034751" y="430784"/>
                    <a:pt x="1017920" y="719064"/>
                  </a:cubicBezTo>
                  <a:cubicBezTo>
                    <a:pt x="990936" y="1180472"/>
                    <a:pt x="670773" y="1537594"/>
                    <a:pt x="215243" y="1614451"/>
                  </a:cubicBezTo>
                  <a:cubicBezTo>
                    <a:pt x="210166" y="1615341"/>
                    <a:pt x="205090" y="1616944"/>
                    <a:pt x="200014" y="1617122"/>
                  </a:cubicBezTo>
                  <a:cubicBezTo>
                    <a:pt x="178284" y="1617924"/>
                    <a:pt x="145867" y="1630926"/>
                    <a:pt x="138297" y="1609018"/>
                  </a:cubicBezTo>
                  <a:cubicBezTo>
                    <a:pt x="128857" y="1581588"/>
                    <a:pt x="165459" y="1580519"/>
                    <a:pt x="183004" y="1570901"/>
                  </a:cubicBezTo>
                  <a:cubicBezTo>
                    <a:pt x="346425" y="1481933"/>
                    <a:pt x="405649" y="1311031"/>
                    <a:pt x="338410" y="1121872"/>
                  </a:cubicBezTo>
                  <a:cubicBezTo>
                    <a:pt x="321044" y="1072712"/>
                    <a:pt x="295395" y="1028094"/>
                    <a:pt x="260841" y="975105"/>
                  </a:cubicBezTo>
                  <a:close/>
                </a:path>
              </a:pathLst>
            </a:custGeom>
            <a:solidFill>
              <a:schemeClr val="accent4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3">
              <a:extLst>
                <a:ext uri="{FF2B5EF4-FFF2-40B4-BE49-F238E27FC236}">
                  <a16:creationId xmlns:a16="http://schemas.microsoft.com/office/drawing/2014/main" id="{4DDF2158-F36C-4584-90C7-EADBEC3DD69D}"/>
                </a:ext>
              </a:extLst>
            </p:cNvPr>
            <p:cNvSpPr/>
            <p:nvPr/>
          </p:nvSpPr>
          <p:spPr>
            <a:xfrm>
              <a:off x="8782689" y="3735283"/>
              <a:ext cx="1960752" cy="2522480"/>
            </a:xfrm>
            <a:custGeom>
              <a:avLst/>
              <a:gdLst>
                <a:gd name="connsiteX0" fmla="*/ 963965 w 1960752"/>
                <a:gd name="connsiteY0" fmla="*/ 949697 h 2522480"/>
                <a:gd name="connsiteX1" fmla="*/ 457494 w 1960752"/>
                <a:gd name="connsiteY1" fmla="*/ 1126833 h 2522480"/>
                <a:gd name="connsiteX2" fmla="*/ 5525 w 1960752"/>
                <a:gd name="connsiteY2" fmla="*/ 1759410 h 2522480"/>
                <a:gd name="connsiteX3" fmla="*/ 575495 w 1960752"/>
                <a:gd name="connsiteY3" fmla="*/ 2503398 h 2522480"/>
                <a:gd name="connsiteX4" fmla="*/ 1719619 w 1960752"/>
                <a:gd name="connsiteY4" fmla="*/ 1986062 h 2522480"/>
                <a:gd name="connsiteX5" fmla="*/ 1494303 w 1960752"/>
                <a:gd name="connsiteY5" fmla="*/ 69718 h 2522480"/>
                <a:gd name="connsiteX6" fmla="*/ 1476848 w 1960752"/>
                <a:gd name="connsiteY6" fmla="*/ 52084 h 2522480"/>
                <a:gd name="connsiteX7" fmla="*/ 1388502 w 1960752"/>
                <a:gd name="connsiteY7" fmla="*/ 5596 h 2522480"/>
                <a:gd name="connsiteX8" fmla="*/ 1411924 w 1960752"/>
                <a:gd name="connsiteY8" fmla="*/ 96880 h 2522480"/>
                <a:gd name="connsiteX9" fmla="*/ 1201215 w 1960752"/>
                <a:gd name="connsiteY9" fmla="*/ 829202 h 2522480"/>
                <a:gd name="connsiteX10" fmla="*/ 963965 w 1960752"/>
                <a:gd name="connsiteY10" fmla="*/ 949697 h 252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752" h="2522480">
                  <a:moveTo>
                    <a:pt x="963965" y="949697"/>
                  </a:moveTo>
                  <a:cubicBezTo>
                    <a:pt x="810696" y="1016223"/>
                    <a:pt x="624477" y="1043742"/>
                    <a:pt x="457494" y="1126833"/>
                  </a:cubicBezTo>
                  <a:cubicBezTo>
                    <a:pt x="194595" y="1257658"/>
                    <a:pt x="41682" y="1470685"/>
                    <a:pt x="5525" y="1759410"/>
                  </a:cubicBezTo>
                  <a:cubicBezTo>
                    <a:pt x="-39983" y="2123121"/>
                    <a:pt x="199671" y="2429212"/>
                    <a:pt x="575495" y="2503398"/>
                  </a:cubicBezTo>
                  <a:cubicBezTo>
                    <a:pt x="1011343" y="2589339"/>
                    <a:pt x="1475690" y="2379429"/>
                    <a:pt x="1719619" y="1986062"/>
                  </a:cubicBezTo>
                  <a:cubicBezTo>
                    <a:pt x="2110137" y="1356424"/>
                    <a:pt x="2020189" y="592041"/>
                    <a:pt x="1494303" y="69718"/>
                  </a:cubicBezTo>
                  <a:cubicBezTo>
                    <a:pt x="1488426" y="63840"/>
                    <a:pt x="1483349" y="57071"/>
                    <a:pt x="1476848" y="52084"/>
                  </a:cubicBezTo>
                  <a:cubicBezTo>
                    <a:pt x="1449151" y="30977"/>
                    <a:pt x="1418693" y="-16134"/>
                    <a:pt x="1388502" y="5596"/>
                  </a:cubicBezTo>
                  <a:cubicBezTo>
                    <a:pt x="1350831" y="32759"/>
                    <a:pt x="1397675" y="68115"/>
                    <a:pt x="1411924" y="96880"/>
                  </a:cubicBezTo>
                  <a:cubicBezTo>
                    <a:pt x="1543908" y="364766"/>
                    <a:pt x="1463846" y="643516"/>
                    <a:pt x="1201215" y="829202"/>
                  </a:cubicBezTo>
                  <a:cubicBezTo>
                    <a:pt x="1132907" y="877471"/>
                    <a:pt x="1058098" y="912204"/>
                    <a:pt x="963965" y="949697"/>
                  </a:cubicBezTo>
                  <a:close/>
                </a:path>
              </a:pathLst>
            </a:custGeom>
            <a:solidFill>
              <a:schemeClr val="accent3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200">
            <a:extLst>
              <a:ext uri="{FF2B5EF4-FFF2-40B4-BE49-F238E27FC236}">
                <a16:creationId xmlns:a16="http://schemas.microsoft.com/office/drawing/2014/main" id="{EAD32E01-BF8D-4D00-95A9-3D7274986E5D}"/>
              </a:ext>
            </a:extLst>
          </p:cNvPr>
          <p:cNvGrpSpPr/>
          <p:nvPr/>
        </p:nvGrpSpPr>
        <p:grpSpPr>
          <a:xfrm flipH="1">
            <a:off x="1450746" y="2044286"/>
            <a:ext cx="3101547" cy="2628192"/>
            <a:chOff x="7016681" y="1871145"/>
            <a:chExt cx="5176676" cy="4386618"/>
          </a:xfrm>
        </p:grpSpPr>
        <p:sp>
          <p:nvSpPr>
            <p:cNvPr id="63" name="Graphic 3">
              <a:extLst>
                <a:ext uri="{FF2B5EF4-FFF2-40B4-BE49-F238E27FC236}">
                  <a16:creationId xmlns:a16="http://schemas.microsoft.com/office/drawing/2014/main" id="{B9EB2F8D-09F5-49C7-B845-55FD37DFD8B8}"/>
                </a:ext>
              </a:extLst>
            </p:cNvPr>
            <p:cNvSpPr/>
            <p:nvPr/>
          </p:nvSpPr>
          <p:spPr>
            <a:xfrm>
              <a:off x="10181257" y="2192262"/>
              <a:ext cx="2012100" cy="1869042"/>
            </a:xfrm>
            <a:custGeom>
              <a:avLst/>
              <a:gdLst>
                <a:gd name="connsiteX0" fmla="*/ 710945 w 2012100"/>
                <a:gd name="connsiteY0" fmla="*/ 1023800 h 1869042"/>
                <a:gd name="connsiteX1" fmla="*/ 762687 w 2012100"/>
                <a:gd name="connsiteY1" fmla="*/ 554377 h 1869042"/>
                <a:gd name="connsiteX2" fmla="*/ 1205660 w 2012100"/>
                <a:gd name="connsiteY2" fmla="*/ 38643 h 1869042"/>
                <a:gd name="connsiteX3" fmla="*/ 1936201 w 2012100"/>
                <a:gd name="connsiteY3" fmla="*/ 374302 h 1869042"/>
                <a:gd name="connsiteX4" fmla="*/ 1721305 w 2012100"/>
                <a:gd name="connsiteY4" fmla="*/ 1458669 h 1869042"/>
                <a:gd name="connsiteX5" fmla="*/ 75874 w 2012100"/>
                <a:gd name="connsiteY5" fmla="*/ 1657178 h 1869042"/>
                <a:gd name="connsiteX6" fmla="*/ 57795 w 2012100"/>
                <a:gd name="connsiteY6" fmla="*/ 1645868 h 1869042"/>
                <a:gd name="connsiteX7" fmla="*/ 2134 w 2012100"/>
                <a:gd name="connsiteY7" fmla="*/ 1579787 h 1869042"/>
                <a:gd name="connsiteX8" fmla="*/ 82910 w 2012100"/>
                <a:gd name="connsiteY8" fmla="*/ 1581123 h 1869042"/>
                <a:gd name="connsiteX9" fmla="*/ 655195 w 2012100"/>
                <a:gd name="connsiteY9" fmla="*/ 1251342 h 1869042"/>
                <a:gd name="connsiteX10" fmla="*/ 710945 w 2012100"/>
                <a:gd name="connsiteY10" fmla="*/ 1023800 h 186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2100" h="1869042">
                  <a:moveTo>
                    <a:pt x="710945" y="1023800"/>
                  </a:moveTo>
                  <a:cubicBezTo>
                    <a:pt x="737484" y="879170"/>
                    <a:pt x="724927" y="714146"/>
                    <a:pt x="762687" y="554377"/>
                  </a:cubicBezTo>
                  <a:cubicBezTo>
                    <a:pt x="822089" y="302789"/>
                    <a:pt x="971172" y="128503"/>
                    <a:pt x="1205660" y="38643"/>
                  </a:cubicBezTo>
                  <a:cubicBezTo>
                    <a:pt x="1501154" y="-74549"/>
                    <a:pt x="1802704" y="67943"/>
                    <a:pt x="1936201" y="374302"/>
                  </a:cubicBezTo>
                  <a:cubicBezTo>
                    <a:pt x="2091073" y="729553"/>
                    <a:pt x="2003796" y="1169676"/>
                    <a:pt x="1721305" y="1458669"/>
                  </a:cubicBezTo>
                  <a:cubicBezTo>
                    <a:pt x="1269159" y="1921234"/>
                    <a:pt x="612804" y="2000407"/>
                    <a:pt x="75874" y="1657178"/>
                  </a:cubicBezTo>
                  <a:cubicBezTo>
                    <a:pt x="69907" y="1653349"/>
                    <a:pt x="63228" y="1650410"/>
                    <a:pt x="57795" y="1645868"/>
                  </a:cubicBezTo>
                  <a:cubicBezTo>
                    <a:pt x="34908" y="1626453"/>
                    <a:pt x="-10333" y="1610067"/>
                    <a:pt x="2134" y="1579787"/>
                  </a:cubicBezTo>
                  <a:cubicBezTo>
                    <a:pt x="17719" y="1541937"/>
                    <a:pt x="56104" y="1574889"/>
                    <a:pt x="82910" y="1581123"/>
                  </a:cubicBezTo>
                  <a:cubicBezTo>
                    <a:pt x="332094" y="1639278"/>
                    <a:pt x="549928" y="1513973"/>
                    <a:pt x="655195" y="1251342"/>
                  </a:cubicBezTo>
                  <a:cubicBezTo>
                    <a:pt x="682714" y="1183035"/>
                    <a:pt x="697587" y="1111967"/>
                    <a:pt x="710945" y="1023800"/>
                  </a:cubicBezTo>
                  <a:close/>
                </a:path>
              </a:pathLst>
            </a:custGeom>
            <a:solidFill>
              <a:schemeClr val="accent1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3">
              <a:extLst>
                <a:ext uri="{FF2B5EF4-FFF2-40B4-BE49-F238E27FC236}">
                  <a16:creationId xmlns:a16="http://schemas.microsoft.com/office/drawing/2014/main" id="{8383BB44-DC00-4F3D-B16C-87E553684F48}"/>
                </a:ext>
              </a:extLst>
            </p:cNvPr>
            <p:cNvSpPr/>
            <p:nvPr/>
          </p:nvSpPr>
          <p:spPr>
            <a:xfrm>
              <a:off x="8926365" y="2737465"/>
              <a:ext cx="1495937" cy="939173"/>
            </a:xfrm>
            <a:custGeom>
              <a:avLst/>
              <a:gdLst>
                <a:gd name="connsiteX0" fmla="*/ 596576 w 1495937"/>
                <a:gd name="connsiteY0" fmla="*/ 720478 h 939173"/>
                <a:gd name="connsiteX1" fmla="*/ 858850 w 1495937"/>
                <a:gd name="connsiteY1" fmla="*/ 888619 h 939173"/>
                <a:gd name="connsiteX2" fmla="*/ 1309839 w 1495937"/>
                <a:gd name="connsiteY2" fmla="*/ 868759 h 939173"/>
                <a:gd name="connsiteX3" fmla="*/ 1445919 w 1495937"/>
                <a:gd name="connsiteY3" fmla="*/ 341805 h 939173"/>
                <a:gd name="connsiteX4" fmla="*/ 799716 w 1495937"/>
                <a:gd name="connsiteY4" fmla="*/ 3920 h 939173"/>
                <a:gd name="connsiteX5" fmla="*/ 4252 w 1495937"/>
                <a:gd name="connsiteY5" fmla="*/ 793149 h 939173"/>
                <a:gd name="connsiteX6" fmla="*/ 2472 w 1495937"/>
                <a:gd name="connsiteY6" fmla="*/ 807487 h 939173"/>
                <a:gd name="connsiteX7" fmla="*/ 12891 w 1495937"/>
                <a:gd name="connsiteY7" fmla="*/ 864485 h 939173"/>
                <a:gd name="connsiteX8" fmla="*/ 46288 w 1495937"/>
                <a:gd name="connsiteY8" fmla="*/ 821113 h 939173"/>
                <a:gd name="connsiteX9" fmla="*/ 456576 w 1495937"/>
                <a:gd name="connsiteY9" fmla="*/ 655199 h 939173"/>
                <a:gd name="connsiteX10" fmla="*/ 596576 w 1495937"/>
                <a:gd name="connsiteY10" fmla="*/ 720478 h 93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5937" h="939173">
                  <a:moveTo>
                    <a:pt x="596576" y="720478"/>
                  </a:moveTo>
                  <a:cubicBezTo>
                    <a:pt x="681893" y="766699"/>
                    <a:pt x="761154" y="842042"/>
                    <a:pt x="858850" y="888619"/>
                  </a:cubicBezTo>
                  <a:cubicBezTo>
                    <a:pt x="1012832" y="962003"/>
                    <a:pt x="1164942" y="955591"/>
                    <a:pt x="1309839" y="868759"/>
                  </a:cubicBezTo>
                  <a:cubicBezTo>
                    <a:pt x="1492407" y="759307"/>
                    <a:pt x="1546554" y="540136"/>
                    <a:pt x="1445919" y="341805"/>
                  </a:cubicBezTo>
                  <a:cubicBezTo>
                    <a:pt x="1329165" y="111769"/>
                    <a:pt x="1066889" y="-25380"/>
                    <a:pt x="799716" y="3920"/>
                  </a:cubicBezTo>
                  <a:cubicBezTo>
                    <a:pt x="372061" y="50853"/>
                    <a:pt x="54749" y="365672"/>
                    <a:pt x="4252" y="793149"/>
                  </a:cubicBezTo>
                  <a:cubicBezTo>
                    <a:pt x="3718" y="797959"/>
                    <a:pt x="2383" y="802679"/>
                    <a:pt x="2472" y="807487"/>
                  </a:cubicBezTo>
                  <a:cubicBezTo>
                    <a:pt x="2739" y="827704"/>
                    <a:pt x="-7859" y="858518"/>
                    <a:pt x="12891" y="864485"/>
                  </a:cubicBezTo>
                  <a:cubicBezTo>
                    <a:pt x="38807" y="871965"/>
                    <a:pt x="38183" y="837856"/>
                    <a:pt x="46288" y="821113"/>
                  </a:cubicBezTo>
                  <a:cubicBezTo>
                    <a:pt x="121542" y="664817"/>
                    <a:pt x="277571" y="601586"/>
                    <a:pt x="456576" y="655199"/>
                  </a:cubicBezTo>
                  <a:cubicBezTo>
                    <a:pt x="503065" y="669092"/>
                    <a:pt x="545723" y="690911"/>
                    <a:pt x="596576" y="720478"/>
                  </a:cubicBezTo>
                  <a:close/>
                </a:path>
              </a:pathLst>
            </a:custGeom>
            <a:solidFill>
              <a:schemeClr val="accent5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3">
              <a:extLst>
                <a:ext uri="{FF2B5EF4-FFF2-40B4-BE49-F238E27FC236}">
                  <a16:creationId xmlns:a16="http://schemas.microsoft.com/office/drawing/2014/main" id="{E7ECECDE-01BE-4853-B89E-32AF4591182C}"/>
                </a:ext>
              </a:extLst>
            </p:cNvPr>
            <p:cNvSpPr/>
            <p:nvPr/>
          </p:nvSpPr>
          <p:spPr>
            <a:xfrm>
              <a:off x="8431317" y="3126862"/>
              <a:ext cx="1680100" cy="1821794"/>
            </a:xfrm>
            <a:custGeom>
              <a:avLst/>
              <a:gdLst>
                <a:gd name="connsiteX0" fmla="*/ 530560 w 1680100"/>
                <a:gd name="connsiteY0" fmla="*/ 1059395 h 1821794"/>
                <a:gd name="connsiteX1" fmla="*/ 480688 w 1680100"/>
                <a:gd name="connsiteY1" fmla="*/ 633521 h 1821794"/>
                <a:gd name="connsiteX2" fmla="*/ 777161 w 1680100"/>
                <a:gd name="connsiteY2" fmla="*/ 87419 h 1821794"/>
                <a:gd name="connsiteX3" fmla="*/ 1511175 w 1680100"/>
                <a:gd name="connsiteY3" fmla="*/ 236769 h 1821794"/>
                <a:gd name="connsiteX4" fmla="*/ 1539583 w 1680100"/>
                <a:gd name="connsiteY4" fmla="*/ 1240004 h 1821794"/>
                <a:gd name="connsiteX5" fmla="*/ 83490 w 1680100"/>
                <a:gd name="connsiteY5" fmla="*/ 1748435 h 1821794"/>
                <a:gd name="connsiteX6" fmla="*/ 64699 w 1680100"/>
                <a:gd name="connsiteY6" fmla="*/ 1742022 h 1821794"/>
                <a:gd name="connsiteX7" fmla="*/ 399 w 1680100"/>
                <a:gd name="connsiteY7" fmla="*/ 1694822 h 1821794"/>
                <a:gd name="connsiteX8" fmla="*/ 74228 w 1680100"/>
                <a:gd name="connsiteY8" fmla="*/ 1679682 h 1821794"/>
                <a:gd name="connsiteX9" fmla="*/ 526819 w 1680100"/>
                <a:gd name="connsiteY9" fmla="*/ 1272065 h 1821794"/>
                <a:gd name="connsiteX10" fmla="*/ 530560 w 1680100"/>
                <a:gd name="connsiteY10" fmla="*/ 1059395 h 182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0100" h="1821794">
                  <a:moveTo>
                    <a:pt x="530560" y="1059395"/>
                  </a:moveTo>
                  <a:cubicBezTo>
                    <a:pt x="524771" y="925987"/>
                    <a:pt x="479352" y="782515"/>
                    <a:pt x="480688" y="633521"/>
                  </a:cubicBezTo>
                  <a:cubicBezTo>
                    <a:pt x="482736" y="398765"/>
                    <a:pt x="582391" y="214416"/>
                    <a:pt x="777161" y="87419"/>
                  </a:cubicBezTo>
                  <a:cubicBezTo>
                    <a:pt x="1022604" y="-72528"/>
                    <a:pt x="1326469" y="-7338"/>
                    <a:pt x="1511175" y="236769"/>
                  </a:cubicBezTo>
                  <a:cubicBezTo>
                    <a:pt x="1725447" y="519884"/>
                    <a:pt x="1736936" y="927056"/>
                    <a:pt x="1539583" y="1240004"/>
                  </a:cubicBezTo>
                  <a:cubicBezTo>
                    <a:pt x="1223696" y="1740865"/>
                    <a:pt x="642861" y="1943649"/>
                    <a:pt x="83490" y="1748435"/>
                  </a:cubicBezTo>
                  <a:cubicBezTo>
                    <a:pt x="77256" y="1746297"/>
                    <a:pt x="70577" y="1744962"/>
                    <a:pt x="64699" y="1742022"/>
                  </a:cubicBezTo>
                  <a:cubicBezTo>
                    <a:pt x="39852" y="1729465"/>
                    <a:pt x="-4677" y="1724033"/>
                    <a:pt x="399" y="1694822"/>
                  </a:cubicBezTo>
                  <a:cubicBezTo>
                    <a:pt x="6722" y="1658219"/>
                    <a:pt x="48490" y="1679593"/>
                    <a:pt x="74228" y="1679682"/>
                  </a:cubicBezTo>
                  <a:cubicBezTo>
                    <a:pt x="312903" y="1680840"/>
                    <a:pt x="485230" y="1525790"/>
                    <a:pt x="526819" y="1272065"/>
                  </a:cubicBezTo>
                  <a:cubicBezTo>
                    <a:pt x="537773" y="1206073"/>
                    <a:pt x="536616" y="1140171"/>
                    <a:pt x="530560" y="1059395"/>
                  </a:cubicBezTo>
                  <a:close/>
                </a:path>
              </a:pathLst>
            </a:custGeom>
            <a:solidFill>
              <a:schemeClr val="accent2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3">
              <a:extLst>
                <a:ext uri="{FF2B5EF4-FFF2-40B4-BE49-F238E27FC236}">
                  <a16:creationId xmlns:a16="http://schemas.microsoft.com/office/drawing/2014/main" id="{19803180-A552-42BD-AE94-8ACACB236B04}"/>
                </a:ext>
              </a:extLst>
            </p:cNvPr>
            <p:cNvSpPr/>
            <p:nvPr/>
          </p:nvSpPr>
          <p:spPr>
            <a:xfrm>
              <a:off x="7016681" y="1871145"/>
              <a:ext cx="1666480" cy="1860941"/>
            </a:xfrm>
            <a:custGeom>
              <a:avLst/>
              <a:gdLst>
                <a:gd name="connsiteX0" fmla="*/ 1666445 w 1666480"/>
                <a:gd name="connsiteY0" fmla="*/ 1075429 h 1860941"/>
                <a:gd name="connsiteX1" fmla="*/ 1443177 w 1666480"/>
                <a:gd name="connsiteY1" fmla="*/ 1790117 h 1860941"/>
                <a:gd name="connsiteX2" fmla="*/ 1388763 w 1666480"/>
                <a:gd name="connsiteY2" fmla="*/ 1854328 h 1860941"/>
                <a:gd name="connsiteX3" fmla="*/ 1364896 w 1666480"/>
                <a:gd name="connsiteY3" fmla="*/ 1857177 h 1860941"/>
                <a:gd name="connsiteX4" fmla="*/ 1360086 w 1666480"/>
                <a:gd name="connsiteY4" fmla="*/ 1836872 h 1860941"/>
                <a:gd name="connsiteX5" fmla="*/ 1367656 w 1666480"/>
                <a:gd name="connsiteY5" fmla="*/ 1811491 h 1860941"/>
                <a:gd name="connsiteX6" fmla="*/ 1120699 w 1666480"/>
                <a:gd name="connsiteY6" fmla="*/ 1248201 h 1860941"/>
                <a:gd name="connsiteX7" fmla="*/ 733655 w 1666480"/>
                <a:gd name="connsiteY7" fmla="*/ 1178558 h 1860941"/>
                <a:gd name="connsiteX8" fmla="*/ 452232 w 1666480"/>
                <a:gd name="connsiteY8" fmla="*/ 1139818 h 1860941"/>
                <a:gd name="connsiteX9" fmla="*/ 2490 w 1666480"/>
                <a:gd name="connsiteY9" fmla="*/ 623461 h 1860941"/>
                <a:gd name="connsiteX10" fmla="*/ 252565 w 1666480"/>
                <a:gd name="connsiteY10" fmla="*/ 129547 h 1860941"/>
                <a:gd name="connsiteX11" fmla="*/ 934747 w 1666480"/>
                <a:gd name="connsiteY11" fmla="*/ 39332 h 1860941"/>
                <a:gd name="connsiteX12" fmla="*/ 1538024 w 1666480"/>
                <a:gd name="connsiteY12" fmla="*/ 563258 h 1860941"/>
                <a:gd name="connsiteX13" fmla="*/ 1666445 w 1666480"/>
                <a:gd name="connsiteY13" fmla="*/ 1075429 h 18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6480" h="1860941">
                  <a:moveTo>
                    <a:pt x="1666445" y="1075429"/>
                  </a:moveTo>
                  <a:cubicBezTo>
                    <a:pt x="1660211" y="1334765"/>
                    <a:pt x="1587006" y="1573440"/>
                    <a:pt x="1443177" y="1790117"/>
                  </a:cubicBezTo>
                  <a:cubicBezTo>
                    <a:pt x="1427592" y="1813539"/>
                    <a:pt x="1410849" y="1836338"/>
                    <a:pt x="1388763" y="1854328"/>
                  </a:cubicBezTo>
                  <a:cubicBezTo>
                    <a:pt x="1381460" y="1860294"/>
                    <a:pt x="1372109" y="1864213"/>
                    <a:pt x="1364896" y="1857177"/>
                  </a:cubicBezTo>
                  <a:cubicBezTo>
                    <a:pt x="1360621" y="1852992"/>
                    <a:pt x="1359463" y="1843641"/>
                    <a:pt x="1360086" y="1836872"/>
                  </a:cubicBezTo>
                  <a:cubicBezTo>
                    <a:pt x="1360888" y="1828234"/>
                    <a:pt x="1364807" y="1819862"/>
                    <a:pt x="1367656" y="1811491"/>
                  </a:cubicBezTo>
                  <a:cubicBezTo>
                    <a:pt x="1451638" y="1567027"/>
                    <a:pt x="1358038" y="1353645"/>
                    <a:pt x="1120699" y="1248201"/>
                  </a:cubicBezTo>
                  <a:cubicBezTo>
                    <a:pt x="997354" y="1193430"/>
                    <a:pt x="865460" y="1185326"/>
                    <a:pt x="733655" y="1178558"/>
                  </a:cubicBezTo>
                  <a:cubicBezTo>
                    <a:pt x="638541" y="1173659"/>
                    <a:pt x="544407" y="1163240"/>
                    <a:pt x="452232" y="1139818"/>
                  </a:cubicBezTo>
                  <a:cubicBezTo>
                    <a:pt x="210173" y="1078279"/>
                    <a:pt x="25201" y="870240"/>
                    <a:pt x="2490" y="623461"/>
                  </a:cubicBezTo>
                  <a:cubicBezTo>
                    <a:pt x="-17191" y="409455"/>
                    <a:pt x="81039" y="246124"/>
                    <a:pt x="252565" y="129547"/>
                  </a:cubicBezTo>
                  <a:cubicBezTo>
                    <a:pt x="462563" y="-13123"/>
                    <a:pt x="695716" y="-29510"/>
                    <a:pt x="934747" y="39332"/>
                  </a:cubicBezTo>
                  <a:cubicBezTo>
                    <a:pt x="1215546" y="120285"/>
                    <a:pt x="1406040" y="310423"/>
                    <a:pt x="1538024" y="563258"/>
                  </a:cubicBezTo>
                  <a:cubicBezTo>
                    <a:pt x="1621203" y="722939"/>
                    <a:pt x="1667959" y="893395"/>
                    <a:pt x="1666445" y="1075429"/>
                  </a:cubicBezTo>
                  <a:close/>
                </a:path>
              </a:pathLst>
            </a:custGeom>
            <a:solidFill>
              <a:schemeClr val="accent2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3">
              <a:extLst>
                <a:ext uri="{FF2B5EF4-FFF2-40B4-BE49-F238E27FC236}">
                  <a16:creationId xmlns:a16="http://schemas.microsoft.com/office/drawing/2014/main" id="{F00FCCAF-5163-4677-9F20-8CDE6D6D2B67}"/>
                </a:ext>
              </a:extLst>
            </p:cNvPr>
            <p:cNvSpPr/>
            <p:nvPr/>
          </p:nvSpPr>
          <p:spPr>
            <a:xfrm>
              <a:off x="7663330" y="3586189"/>
              <a:ext cx="1213140" cy="1141274"/>
            </a:xfrm>
            <a:custGeom>
              <a:avLst/>
              <a:gdLst>
                <a:gd name="connsiteX0" fmla="*/ 511366 w 1213141"/>
                <a:gd name="connsiteY0" fmla="*/ 366024 h 1141273"/>
                <a:gd name="connsiteX1" fmla="*/ 797954 w 1213141"/>
                <a:gd name="connsiteY1" fmla="*/ 339841 h 1141273"/>
                <a:gd name="connsiteX2" fmla="*/ 1159261 w 1213141"/>
                <a:gd name="connsiteY2" fmla="*/ 547702 h 1141273"/>
                <a:gd name="connsiteX3" fmla="*/ 1046603 w 1213141"/>
                <a:gd name="connsiteY3" fmla="*/ 1036717 h 1141273"/>
                <a:gd name="connsiteX4" fmla="*/ 373060 w 1213141"/>
                <a:gd name="connsiteY4" fmla="*/ 1038766 h 1141273"/>
                <a:gd name="connsiteX5" fmla="*/ 56727 w 1213141"/>
                <a:gd name="connsiteY5" fmla="*/ 55034 h 1141273"/>
                <a:gd name="connsiteX6" fmla="*/ 61358 w 1213141"/>
                <a:gd name="connsiteY6" fmla="*/ 42566 h 1141273"/>
                <a:gd name="connsiteX7" fmla="*/ 94131 w 1213141"/>
                <a:gd name="connsiteY7" fmla="*/ 353 h 1141273"/>
                <a:gd name="connsiteX8" fmla="*/ 103037 w 1213141"/>
                <a:gd name="connsiteY8" fmla="*/ 50047 h 1141273"/>
                <a:gd name="connsiteX9" fmla="*/ 368785 w 1213141"/>
                <a:gd name="connsiteY9" fmla="*/ 360057 h 1141273"/>
                <a:gd name="connsiteX10" fmla="*/ 511366 w 1213141"/>
                <a:gd name="connsiteY10" fmla="*/ 366024 h 114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3141" h="1141273">
                  <a:moveTo>
                    <a:pt x="511366" y="366024"/>
                  </a:moveTo>
                  <a:cubicBezTo>
                    <a:pt x="600958" y="364421"/>
                    <a:pt x="698031" y="336457"/>
                    <a:pt x="797954" y="339841"/>
                  </a:cubicBezTo>
                  <a:cubicBezTo>
                    <a:pt x="955408" y="345184"/>
                    <a:pt x="1077417" y="415006"/>
                    <a:pt x="1159261" y="547702"/>
                  </a:cubicBezTo>
                  <a:cubicBezTo>
                    <a:pt x="1262390" y="714774"/>
                    <a:pt x="1213498" y="917113"/>
                    <a:pt x="1046603" y="1036717"/>
                  </a:cubicBezTo>
                  <a:cubicBezTo>
                    <a:pt x="852992" y="1175380"/>
                    <a:pt x="579674" y="1176182"/>
                    <a:pt x="373060" y="1038766"/>
                  </a:cubicBezTo>
                  <a:cubicBezTo>
                    <a:pt x="42389" y="818704"/>
                    <a:pt x="-83806" y="426316"/>
                    <a:pt x="56727" y="55034"/>
                  </a:cubicBezTo>
                  <a:cubicBezTo>
                    <a:pt x="58330" y="50848"/>
                    <a:pt x="59221" y="46396"/>
                    <a:pt x="61358" y="42566"/>
                  </a:cubicBezTo>
                  <a:cubicBezTo>
                    <a:pt x="70175" y="26090"/>
                    <a:pt x="74538" y="-3566"/>
                    <a:pt x="94131" y="353"/>
                  </a:cubicBezTo>
                  <a:cubicBezTo>
                    <a:pt x="118622" y="5251"/>
                    <a:pt x="103571" y="32859"/>
                    <a:pt x="103037" y="50047"/>
                  </a:cubicBezTo>
                  <a:cubicBezTo>
                    <a:pt x="98228" y="209906"/>
                    <a:pt x="199308" y="327907"/>
                    <a:pt x="368785" y="360057"/>
                  </a:cubicBezTo>
                  <a:cubicBezTo>
                    <a:pt x="412868" y="368339"/>
                    <a:pt x="457130" y="368695"/>
                    <a:pt x="511366" y="366024"/>
                  </a:cubicBezTo>
                  <a:close/>
                </a:path>
              </a:pathLst>
            </a:custGeom>
            <a:solidFill>
              <a:schemeClr val="accent4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3">
              <a:extLst>
                <a:ext uri="{FF2B5EF4-FFF2-40B4-BE49-F238E27FC236}">
                  <a16:creationId xmlns:a16="http://schemas.microsoft.com/office/drawing/2014/main" id="{828CCCD4-EB8B-4661-BB52-3ED1AE00A328}"/>
                </a:ext>
              </a:extLst>
            </p:cNvPr>
            <p:cNvSpPr/>
            <p:nvPr/>
          </p:nvSpPr>
          <p:spPr>
            <a:xfrm>
              <a:off x="7253640" y="3297544"/>
              <a:ext cx="491646" cy="447253"/>
            </a:xfrm>
            <a:custGeom>
              <a:avLst/>
              <a:gdLst>
                <a:gd name="connsiteX0" fmla="*/ 27361 w 491646"/>
                <a:gd name="connsiteY0" fmla="*/ 447254 h 447253"/>
                <a:gd name="connsiteX1" fmla="*/ 733 w 491646"/>
                <a:gd name="connsiteY1" fmla="*/ 291848 h 447253"/>
                <a:gd name="connsiteX2" fmla="*/ 246532 w 491646"/>
                <a:gd name="connsiteY2" fmla="*/ 4548 h 447253"/>
                <a:gd name="connsiteX3" fmla="*/ 376912 w 491646"/>
                <a:gd name="connsiteY3" fmla="*/ 18085 h 447253"/>
                <a:gd name="connsiteX4" fmla="*/ 489838 w 491646"/>
                <a:gd name="connsiteY4" fmla="*/ 185780 h 447253"/>
                <a:gd name="connsiteX5" fmla="*/ 321519 w 491646"/>
                <a:gd name="connsiteY5" fmla="*/ 325957 h 447253"/>
                <a:gd name="connsiteX6" fmla="*/ 215006 w 491646"/>
                <a:gd name="connsiteY6" fmla="*/ 322306 h 447253"/>
                <a:gd name="connsiteX7" fmla="*/ 38671 w 491646"/>
                <a:gd name="connsiteY7" fmla="*/ 436122 h 447253"/>
                <a:gd name="connsiteX8" fmla="*/ 27361 w 491646"/>
                <a:gd name="connsiteY8" fmla="*/ 447254 h 44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646" h="447253">
                  <a:moveTo>
                    <a:pt x="27361" y="447254"/>
                  </a:moveTo>
                  <a:cubicBezTo>
                    <a:pt x="555" y="396580"/>
                    <a:pt x="-1672" y="344570"/>
                    <a:pt x="733" y="291848"/>
                  </a:cubicBezTo>
                  <a:cubicBezTo>
                    <a:pt x="6789" y="161111"/>
                    <a:pt x="118913" y="31087"/>
                    <a:pt x="246532" y="4548"/>
                  </a:cubicBezTo>
                  <a:cubicBezTo>
                    <a:pt x="291862" y="-4892"/>
                    <a:pt x="335144" y="719"/>
                    <a:pt x="376912" y="18085"/>
                  </a:cubicBezTo>
                  <a:cubicBezTo>
                    <a:pt x="453591" y="49967"/>
                    <a:pt x="501772" y="122460"/>
                    <a:pt x="489838" y="185780"/>
                  </a:cubicBezTo>
                  <a:cubicBezTo>
                    <a:pt x="475678" y="260945"/>
                    <a:pt x="403452" y="322395"/>
                    <a:pt x="321519" y="325957"/>
                  </a:cubicBezTo>
                  <a:cubicBezTo>
                    <a:pt x="286163" y="327471"/>
                    <a:pt x="250540" y="322662"/>
                    <a:pt x="215006" y="322306"/>
                  </a:cubicBezTo>
                  <a:cubicBezTo>
                    <a:pt x="131380" y="321326"/>
                    <a:pt x="61648" y="342700"/>
                    <a:pt x="38671" y="436122"/>
                  </a:cubicBezTo>
                  <a:cubicBezTo>
                    <a:pt x="38048" y="439506"/>
                    <a:pt x="33239" y="441732"/>
                    <a:pt x="27361" y="447254"/>
                  </a:cubicBezTo>
                  <a:close/>
                </a:path>
              </a:pathLst>
            </a:custGeom>
            <a:solidFill>
              <a:schemeClr val="accent6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3">
              <a:extLst>
                <a:ext uri="{FF2B5EF4-FFF2-40B4-BE49-F238E27FC236}">
                  <a16:creationId xmlns:a16="http://schemas.microsoft.com/office/drawing/2014/main" id="{2A5796B0-6A82-4B7C-8155-18CFAF0CB8E8}"/>
                </a:ext>
              </a:extLst>
            </p:cNvPr>
            <p:cNvSpPr/>
            <p:nvPr/>
          </p:nvSpPr>
          <p:spPr>
            <a:xfrm>
              <a:off x="7561336" y="3168477"/>
              <a:ext cx="776869" cy="672288"/>
            </a:xfrm>
            <a:custGeom>
              <a:avLst/>
              <a:gdLst>
                <a:gd name="connsiteX0" fmla="*/ 718536 w 776869"/>
                <a:gd name="connsiteY0" fmla="*/ 219912 h 672288"/>
                <a:gd name="connsiteX1" fmla="*/ 580230 w 776869"/>
                <a:gd name="connsiteY1" fmla="*/ 89264 h 672288"/>
                <a:gd name="connsiteX2" fmla="*/ 19166 w 776869"/>
                <a:gd name="connsiteY2" fmla="*/ 64685 h 672288"/>
                <a:gd name="connsiteX3" fmla="*/ 731 w 776869"/>
                <a:gd name="connsiteY3" fmla="*/ 84723 h 672288"/>
                <a:gd name="connsiteX4" fmla="*/ 23798 w 776869"/>
                <a:gd name="connsiteY4" fmla="*/ 93094 h 672288"/>
                <a:gd name="connsiteX5" fmla="*/ 237358 w 776869"/>
                <a:gd name="connsiteY5" fmla="*/ 235319 h 672288"/>
                <a:gd name="connsiteX6" fmla="*/ 237358 w 776869"/>
                <a:gd name="connsiteY6" fmla="*/ 235319 h 672288"/>
                <a:gd name="connsiteX7" fmla="*/ 255436 w 776869"/>
                <a:gd name="connsiteY7" fmla="*/ 402391 h 672288"/>
                <a:gd name="connsiteX8" fmla="*/ 504887 w 776869"/>
                <a:gd name="connsiteY8" fmla="*/ 671613 h 672288"/>
                <a:gd name="connsiteX9" fmla="*/ 741513 w 776869"/>
                <a:gd name="connsiteY9" fmla="*/ 537047 h 672288"/>
                <a:gd name="connsiteX10" fmla="*/ 718536 w 776869"/>
                <a:gd name="connsiteY10" fmla="*/ 219912 h 67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869" h="672288">
                  <a:moveTo>
                    <a:pt x="718536" y="219912"/>
                  </a:moveTo>
                  <a:cubicBezTo>
                    <a:pt x="680687" y="167724"/>
                    <a:pt x="634822" y="124977"/>
                    <a:pt x="580230" y="89264"/>
                  </a:cubicBezTo>
                  <a:cubicBezTo>
                    <a:pt x="397306" y="-30607"/>
                    <a:pt x="210195" y="-20455"/>
                    <a:pt x="19166" y="64685"/>
                  </a:cubicBezTo>
                  <a:cubicBezTo>
                    <a:pt x="10706" y="68425"/>
                    <a:pt x="-3365" y="70562"/>
                    <a:pt x="731" y="84723"/>
                  </a:cubicBezTo>
                  <a:cubicBezTo>
                    <a:pt x="3760" y="95142"/>
                    <a:pt x="15515" y="93272"/>
                    <a:pt x="23798" y="93094"/>
                  </a:cubicBezTo>
                  <a:cubicBezTo>
                    <a:pt x="127817" y="91491"/>
                    <a:pt x="197104" y="141630"/>
                    <a:pt x="237358" y="235319"/>
                  </a:cubicBezTo>
                  <a:lnTo>
                    <a:pt x="237358" y="235319"/>
                  </a:lnTo>
                  <a:cubicBezTo>
                    <a:pt x="243325" y="291069"/>
                    <a:pt x="249024" y="346730"/>
                    <a:pt x="255436" y="402391"/>
                  </a:cubicBezTo>
                  <a:cubicBezTo>
                    <a:pt x="273960" y="563764"/>
                    <a:pt x="364176" y="662084"/>
                    <a:pt x="504887" y="671613"/>
                  </a:cubicBezTo>
                  <a:cubicBezTo>
                    <a:pt x="612558" y="678916"/>
                    <a:pt x="689949" y="626550"/>
                    <a:pt x="741513" y="537047"/>
                  </a:cubicBezTo>
                  <a:cubicBezTo>
                    <a:pt x="797442" y="439974"/>
                    <a:pt x="784974" y="302558"/>
                    <a:pt x="718536" y="219912"/>
                  </a:cubicBezTo>
                  <a:close/>
                </a:path>
              </a:pathLst>
            </a:custGeom>
            <a:solidFill>
              <a:schemeClr val="accent3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3">
              <a:extLst>
                <a:ext uri="{FF2B5EF4-FFF2-40B4-BE49-F238E27FC236}">
                  <a16:creationId xmlns:a16="http://schemas.microsoft.com/office/drawing/2014/main" id="{93C00858-0CA1-4565-AB87-A44A2608A91B}"/>
                </a:ext>
              </a:extLst>
            </p:cNvPr>
            <p:cNvSpPr/>
            <p:nvPr/>
          </p:nvSpPr>
          <p:spPr>
            <a:xfrm>
              <a:off x="7213173" y="3655900"/>
              <a:ext cx="418086" cy="397255"/>
            </a:xfrm>
            <a:custGeom>
              <a:avLst/>
              <a:gdLst>
                <a:gd name="connsiteX0" fmla="*/ 118413 w 418086"/>
                <a:gd name="connsiteY0" fmla="*/ 397215 h 397255"/>
                <a:gd name="connsiteX1" fmla="*/ 17333 w 418086"/>
                <a:gd name="connsiteY1" fmla="*/ 379403 h 397255"/>
                <a:gd name="connsiteX2" fmla="*/ 56 w 418086"/>
                <a:gd name="connsiteY2" fmla="*/ 362928 h 397255"/>
                <a:gd name="connsiteX3" fmla="*/ 10920 w 418086"/>
                <a:gd name="connsiteY3" fmla="*/ 350816 h 397255"/>
                <a:gd name="connsiteX4" fmla="*/ 113426 w 418086"/>
                <a:gd name="connsiteY4" fmla="*/ 163260 h 397255"/>
                <a:gd name="connsiteX5" fmla="*/ 227242 w 418086"/>
                <a:gd name="connsiteY5" fmla="*/ 6608 h 397255"/>
                <a:gd name="connsiteX6" fmla="*/ 369556 w 418086"/>
                <a:gd name="connsiteY6" fmla="*/ 43745 h 397255"/>
                <a:gd name="connsiteX7" fmla="*/ 411057 w 418086"/>
                <a:gd name="connsiteY7" fmla="*/ 211619 h 397255"/>
                <a:gd name="connsiteX8" fmla="*/ 118413 w 418086"/>
                <a:gd name="connsiteY8" fmla="*/ 397215 h 39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086" h="397255">
                  <a:moveTo>
                    <a:pt x="118413" y="397215"/>
                  </a:moveTo>
                  <a:cubicBezTo>
                    <a:pt x="89380" y="395523"/>
                    <a:pt x="52689" y="391515"/>
                    <a:pt x="17333" y="379403"/>
                  </a:cubicBezTo>
                  <a:cubicBezTo>
                    <a:pt x="9139" y="376643"/>
                    <a:pt x="-835" y="373882"/>
                    <a:pt x="56" y="362928"/>
                  </a:cubicBezTo>
                  <a:cubicBezTo>
                    <a:pt x="412" y="358475"/>
                    <a:pt x="6290" y="352419"/>
                    <a:pt x="10920" y="350816"/>
                  </a:cubicBezTo>
                  <a:cubicBezTo>
                    <a:pt x="101493" y="318844"/>
                    <a:pt x="109507" y="242522"/>
                    <a:pt x="113426" y="163260"/>
                  </a:cubicBezTo>
                  <a:cubicBezTo>
                    <a:pt x="117434" y="82307"/>
                    <a:pt x="158222" y="26913"/>
                    <a:pt x="227242" y="6608"/>
                  </a:cubicBezTo>
                  <a:cubicBezTo>
                    <a:pt x="282190" y="-9601"/>
                    <a:pt x="329302" y="4471"/>
                    <a:pt x="369556" y="43745"/>
                  </a:cubicBezTo>
                  <a:cubicBezTo>
                    <a:pt x="418003" y="91035"/>
                    <a:pt x="426553" y="149813"/>
                    <a:pt x="411057" y="211619"/>
                  </a:cubicBezTo>
                  <a:cubicBezTo>
                    <a:pt x="384963" y="316262"/>
                    <a:pt x="255028" y="399353"/>
                    <a:pt x="118413" y="397215"/>
                  </a:cubicBezTo>
                  <a:close/>
                </a:path>
              </a:pathLst>
            </a:custGeom>
            <a:solidFill>
              <a:schemeClr val="accent5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3">
              <a:extLst>
                <a:ext uri="{FF2B5EF4-FFF2-40B4-BE49-F238E27FC236}">
                  <a16:creationId xmlns:a16="http://schemas.microsoft.com/office/drawing/2014/main" id="{139AF99F-BB0A-4234-8006-1FABDFC9C582}"/>
                </a:ext>
              </a:extLst>
            </p:cNvPr>
            <p:cNvSpPr/>
            <p:nvPr/>
          </p:nvSpPr>
          <p:spPr>
            <a:xfrm>
              <a:off x="10111443" y="2023122"/>
              <a:ext cx="1019122" cy="1621678"/>
            </a:xfrm>
            <a:custGeom>
              <a:avLst/>
              <a:gdLst>
                <a:gd name="connsiteX0" fmla="*/ 260841 w 1019122"/>
                <a:gd name="connsiteY0" fmla="*/ 975105 h 1621678"/>
                <a:gd name="connsiteX1" fmla="*/ 66249 w 1019122"/>
                <a:gd name="connsiteY1" fmla="*/ 702499 h 1621678"/>
                <a:gd name="connsiteX2" fmla="*/ 62954 w 1019122"/>
                <a:gd name="connsiteY2" fmla="*/ 217491 h 1621678"/>
                <a:gd name="connsiteX3" fmla="*/ 620456 w 1019122"/>
                <a:gd name="connsiteY3" fmla="*/ 43562 h 1621678"/>
                <a:gd name="connsiteX4" fmla="*/ 1017920 w 1019122"/>
                <a:gd name="connsiteY4" fmla="*/ 719064 h 1621678"/>
                <a:gd name="connsiteX5" fmla="*/ 215243 w 1019122"/>
                <a:gd name="connsiteY5" fmla="*/ 1614451 h 1621678"/>
                <a:gd name="connsiteX6" fmla="*/ 200014 w 1019122"/>
                <a:gd name="connsiteY6" fmla="*/ 1617122 h 1621678"/>
                <a:gd name="connsiteX7" fmla="*/ 138297 w 1019122"/>
                <a:gd name="connsiteY7" fmla="*/ 1609018 h 1621678"/>
                <a:gd name="connsiteX8" fmla="*/ 183004 w 1019122"/>
                <a:gd name="connsiteY8" fmla="*/ 1570901 h 1621678"/>
                <a:gd name="connsiteX9" fmla="*/ 338410 w 1019122"/>
                <a:gd name="connsiteY9" fmla="*/ 1121872 h 1621678"/>
                <a:gd name="connsiteX10" fmla="*/ 260841 w 1019122"/>
                <a:gd name="connsiteY10" fmla="*/ 975105 h 162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9122" h="1621678">
                  <a:moveTo>
                    <a:pt x="260841" y="975105"/>
                  </a:moveTo>
                  <a:cubicBezTo>
                    <a:pt x="206604" y="886048"/>
                    <a:pt x="121554" y="805005"/>
                    <a:pt x="66249" y="702499"/>
                  </a:cubicBezTo>
                  <a:cubicBezTo>
                    <a:pt x="-20760" y="541127"/>
                    <a:pt x="-22274" y="377617"/>
                    <a:pt x="62954" y="217491"/>
                  </a:cubicBezTo>
                  <a:cubicBezTo>
                    <a:pt x="170269" y="15776"/>
                    <a:pt x="402264" y="-53957"/>
                    <a:pt x="620456" y="43562"/>
                  </a:cubicBezTo>
                  <a:cubicBezTo>
                    <a:pt x="873468" y="156665"/>
                    <a:pt x="1034751" y="430784"/>
                    <a:pt x="1017920" y="719064"/>
                  </a:cubicBezTo>
                  <a:cubicBezTo>
                    <a:pt x="990936" y="1180472"/>
                    <a:pt x="670773" y="1537594"/>
                    <a:pt x="215243" y="1614451"/>
                  </a:cubicBezTo>
                  <a:cubicBezTo>
                    <a:pt x="210166" y="1615341"/>
                    <a:pt x="205090" y="1616944"/>
                    <a:pt x="200014" y="1617122"/>
                  </a:cubicBezTo>
                  <a:cubicBezTo>
                    <a:pt x="178284" y="1617924"/>
                    <a:pt x="145867" y="1630926"/>
                    <a:pt x="138297" y="1609018"/>
                  </a:cubicBezTo>
                  <a:cubicBezTo>
                    <a:pt x="128857" y="1581588"/>
                    <a:pt x="165459" y="1580519"/>
                    <a:pt x="183004" y="1570901"/>
                  </a:cubicBezTo>
                  <a:cubicBezTo>
                    <a:pt x="346425" y="1481933"/>
                    <a:pt x="405649" y="1311031"/>
                    <a:pt x="338410" y="1121872"/>
                  </a:cubicBezTo>
                  <a:cubicBezTo>
                    <a:pt x="321044" y="1072712"/>
                    <a:pt x="295395" y="1028094"/>
                    <a:pt x="260841" y="975105"/>
                  </a:cubicBezTo>
                  <a:close/>
                </a:path>
              </a:pathLst>
            </a:custGeom>
            <a:solidFill>
              <a:schemeClr val="accent4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3">
              <a:extLst>
                <a:ext uri="{FF2B5EF4-FFF2-40B4-BE49-F238E27FC236}">
                  <a16:creationId xmlns:a16="http://schemas.microsoft.com/office/drawing/2014/main" id="{8B72AEB3-9317-4EF2-8A2A-BC0D7A0F7447}"/>
                </a:ext>
              </a:extLst>
            </p:cNvPr>
            <p:cNvSpPr/>
            <p:nvPr/>
          </p:nvSpPr>
          <p:spPr>
            <a:xfrm>
              <a:off x="8782689" y="3735283"/>
              <a:ext cx="1960752" cy="2522480"/>
            </a:xfrm>
            <a:custGeom>
              <a:avLst/>
              <a:gdLst>
                <a:gd name="connsiteX0" fmla="*/ 963965 w 1960752"/>
                <a:gd name="connsiteY0" fmla="*/ 949697 h 2522480"/>
                <a:gd name="connsiteX1" fmla="*/ 457494 w 1960752"/>
                <a:gd name="connsiteY1" fmla="*/ 1126833 h 2522480"/>
                <a:gd name="connsiteX2" fmla="*/ 5525 w 1960752"/>
                <a:gd name="connsiteY2" fmla="*/ 1759410 h 2522480"/>
                <a:gd name="connsiteX3" fmla="*/ 575495 w 1960752"/>
                <a:gd name="connsiteY3" fmla="*/ 2503398 h 2522480"/>
                <a:gd name="connsiteX4" fmla="*/ 1719619 w 1960752"/>
                <a:gd name="connsiteY4" fmla="*/ 1986062 h 2522480"/>
                <a:gd name="connsiteX5" fmla="*/ 1494303 w 1960752"/>
                <a:gd name="connsiteY5" fmla="*/ 69718 h 2522480"/>
                <a:gd name="connsiteX6" fmla="*/ 1476848 w 1960752"/>
                <a:gd name="connsiteY6" fmla="*/ 52084 h 2522480"/>
                <a:gd name="connsiteX7" fmla="*/ 1388502 w 1960752"/>
                <a:gd name="connsiteY7" fmla="*/ 5596 h 2522480"/>
                <a:gd name="connsiteX8" fmla="*/ 1411924 w 1960752"/>
                <a:gd name="connsiteY8" fmla="*/ 96880 h 2522480"/>
                <a:gd name="connsiteX9" fmla="*/ 1201215 w 1960752"/>
                <a:gd name="connsiteY9" fmla="*/ 829202 h 2522480"/>
                <a:gd name="connsiteX10" fmla="*/ 963965 w 1960752"/>
                <a:gd name="connsiteY10" fmla="*/ 949697 h 252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752" h="2522480">
                  <a:moveTo>
                    <a:pt x="963965" y="949697"/>
                  </a:moveTo>
                  <a:cubicBezTo>
                    <a:pt x="810696" y="1016223"/>
                    <a:pt x="624477" y="1043742"/>
                    <a:pt x="457494" y="1126833"/>
                  </a:cubicBezTo>
                  <a:cubicBezTo>
                    <a:pt x="194595" y="1257658"/>
                    <a:pt x="41682" y="1470685"/>
                    <a:pt x="5525" y="1759410"/>
                  </a:cubicBezTo>
                  <a:cubicBezTo>
                    <a:pt x="-39983" y="2123121"/>
                    <a:pt x="199671" y="2429212"/>
                    <a:pt x="575495" y="2503398"/>
                  </a:cubicBezTo>
                  <a:cubicBezTo>
                    <a:pt x="1011343" y="2589339"/>
                    <a:pt x="1475690" y="2379429"/>
                    <a:pt x="1719619" y="1986062"/>
                  </a:cubicBezTo>
                  <a:cubicBezTo>
                    <a:pt x="2110137" y="1356424"/>
                    <a:pt x="2020189" y="592041"/>
                    <a:pt x="1494303" y="69718"/>
                  </a:cubicBezTo>
                  <a:cubicBezTo>
                    <a:pt x="1488426" y="63840"/>
                    <a:pt x="1483349" y="57071"/>
                    <a:pt x="1476848" y="52084"/>
                  </a:cubicBezTo>
                  <a:cubicBezTo>
                    <a:pt x="1449151" y="30977"/>
                    <a:pt x="1418693" y="-16134"/>
                    <a:pt x="1388502" y="5596"/>
                  </a:cubicBezTo>
                  <a:cubicBezTo>
                    <a:pt x="1350831" y="32759"/>
                    <a:pt x="1397675" y="68115"/>
                    <a:pt x="1411924" y="96880"/>
                  </a:cubicBezTo>
                  <a:cubicBezTo>
                    <a:pt x="1543908" y="364766"/>
                    <a:pt x="1463846" y="643516"/>
                    <a:pt x="1201215" y="829202"/>
                  </a:cubicBezTo>
                  <a:cubicBezTo>
                    <a:pt x="1132907" y="877471"/>
                    <a:pt x="1058098" y="912204"/>
                    <a:pt x="963965" y="949697"/>
                  </a:cubicBezTo>
                  <a:close/>
                </a:path>
              </a:pathLst>
            </a:custGeom>
            <a:solidFill>
              <a:schemeClr val="accent3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EF43EAA1-C71A-4B6D-8CE0-71E438D7BAB6}"/>
              </a:ext>
            </a:extLst>
          </p:cNvPr>
          <p:cNvSpPr txBox="1"/>
          <p:nvPr/>
        </p:nvSpPr>
        <p:spPr>
          <a:xfrm>
            <a:off x="6227334" y="4855606"/>
            <a:ext cx="2522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5E4A9B4-2C83-4A6C-8D88-60307288D059}"/>
              </a:ext>
            </a:extLst>
          </p:cNvPr>
          <p:cNvSpPr txBox="1"/>
          <p:nvPr/>
        </p:nvSpPr>
        <p:spPr>
          <a:xfrm>
            <a:off x="646852" y="4855606"/>
            <a:ext cx="2522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9EAAA5-03E7-485B-ABE8-66260E4A0A43}"/>
              </a:ext>
            </a:extLst>
          </p:cNvPr>
          <p:cNvSpPr txBox="1"/>
          <p:nvPr/>
        </p:nvSpPr>
        <p:spPr>
          <a:xfrm>
            <a:off x="9022243" y="4754078"/>
            <a:ext cx="252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</a:rPr>
              <a:t>Get a modern PowerPoint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855550-248C-4F4C-A34F-9162659BC74B}"/>
              </a:ext>
            </a:extLst>
          </p:cNvPr>
          <p:cNvSpPr txBox="1"/>
          <p:nvPr/>
        </p:nvSpPr>
        <p:spPr>
          <a:xfrm>
            <a:off x="9022243" y="5511131"/>
            <a:ext cx="252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</a:rPr>
              <a:t>Get a modern PowerPoint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B9C749F-B7FF-4C16-AC3D-E6CE6DA7E1B6}"/>
              </a:ext>
            </a:extLst>
          </p:cNvPr>
          <p:cNvSpPr txBox="1"/>
          <p:nvPr/>
        </p:nvSpPr>
        <p:spPr>
          <a:xfrm>
            <a:off x="3441761" y="4754078"/>
            <a:ext cx="252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</a:rPr>
              <a:t>Get a modern PowerPoint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4758C40-FD5A-4A3F-A2AC-206189915A41}"/>
              </a:ext>
            </a:extLst>
          </p:cNvPr>
          <p:cNvSpPr txBox="1"/>
          <p:nvPr/>
        </p:nvSpPr>
        <p:spPr>
          <a:xfrm>
            <a:off x="3441761" y="5511131"/>
            <a:ext cx="252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</a:rPr>
              <a:t>Get a modern PowerPoint</a:t>
            </a:r>
          </a:p>
        </p:txBody>
      </p:sp>
      <p:grpSp>
        <p:nvGrpSpPr>
          <p:cNvPr id="79" name="Group 34">
            <a:extLst>
              <a:ext uri="{FF2B5EF4-FFF2-40B4-BE49-F238E27FC236}">
                <a16:creationId xmlns:a16="http://schemas.microsoft.com/office/drawing/2014/main" id="{6E1BD617-30D9-41F1-8ED6-A8D0C4F40F32}"/>
              </a:ext>
            </a:extLst>
          </p:cNvPr>
          <p:cNvGrpSpPr/>
          <p:nvPr/>
        </p:nvGrpSpPr>
        <p:grpSpPr>
          <a:xfrm>
            <a:off x="6202769" y="2586254"/>
            <a:ext cx="1217908" cy="929304"/>
            <a:chOff x="3233963" y="1888430"/>
            <a:chExt cx="1544814" cy="929304"/>
          </a:xfrm>
          <a:noFill/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1888E6C-7DE5-4D62-A0EE-2F29EF1B2B23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414E59F-E562-4554-9195-FAC7BCF32F24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34">
            <a:extLst>
              <a:ext uri="{FF2B5EF4-FFF2-40B4-BE49-F238E27FC236}">
                <a16:creationId xmlns:a16="http://schemas.microsoft.com/office/drawing/2014/main" id="{F866425F-3134-4AA0-BCC1-8AF0AC0BE65A}"/>
              </a:ext>
            </a:extLst>
          </p:cNvPr>
          <p:cNvGrpSpPr/>
          <p:nvPr/>
        </p:nvGrpSpPr>
        <p:grpSpPr>
          <a:xfrm>
            <a:off x="4771323" y="2586254"/>
            <a:ext cx="1217908" cy="929304"/>
            <a:chOff x="3233963" y="1888430"/>
            <a:chExt cx="1544814" cy="929304"/>
          </a:xfrm>
          <a:noFill/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8A3E0D6-A53A-4CE1-ADE9-3C29A34CDD9E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09B56CA-E2CE-4DB6-9E97-1AFE285FE156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5" name="Rounded Rectangle 5">
            <a:extLst>
              <a:ext uri="{FF2B5EF4-FFF2-40B4-BE49-F238E27FC236}">
                <a16:creationId xmlns:a16="http://schemas.microsoft.com/office/drawing/2014/main" id="{CF5E5E33-DEF6-4C5E-A006-863FF6CB612B}"/>
              </a:ext>
            </a:extLst>
          </p:cNvPr>
          <p:cNvSpPr/>
          <p:nvPr/>
        </p:nvSpPr>
        <p:spPr>
          <a:xfrm flipH="1">
            <a:off x="2794263" y="4082887"/>
            <a:ext cx="431070" cy="35560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6" name="Rounded Rectangle 27">
            <a:extLst>
              <a:ext uri="{FF2B5EF4-FFF2-40B4-BE49-F238E27FC236}">
                <a16:creationId xmlns:a16="http://schemas.microsoft.com/office/drawing/2014/main" id="{9C942401-756B-45CD-9F95-DB12653E3A7F}"/>
              </a:ext>
            </a:extLst>
          </p:cNvPr>
          <p:cNvSpPr/>
          <p:nvPr/>
        </p:nvSpPr>
        <p:spPr>
          <a:xfrm>
            <a:off x="2283608" y="2327046"/>
            <a:ext cx="282932" cy="21733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7" name="Oval 7">
            <a:extLst>
              <a:ext uri="{FF2B5EF4-FFF2-40B4-BE49-F238E27FC236}">
                <a16:creationId xmlns:a16="http://schemas.microsoft.com/office/drawing/2014/main" id="{3B05CC35-2043-44A0-8469-3EAA808A1CE7}"/>
              </a:ext>
            </a:extLst>
          </p:cNvPr>
          <p:cNvSpPr/>
          <p:nvPr/>
        </p:nvSpPr>
        <p:spPr>
          <a:xfrm>
            <a:off x="1610424" y="2507411"/>
            <a:ext cx="426108" cy="4261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C052FBA8-3A9E-43D0-B545-D73F3A7803AD}"/>
              </a:ext>
            </a:extLst>
          </p:cNvPr>
          <p:cNvSpPr/>
          <p:nvPr/>
        </p:nvSpPr>
        <p:spPr>
          <a:xfrm rot="18805991">
            <a:off x="2873902" y="3025682"/>
            <a:ext cx="414760" cy="41043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ound Same Side Corner Rectangle 11">
            <a:extLst>
              <a:ext uri="{FF2B5EF4-FFF2-40B4-BE49-F238E27FC236}">
                <a16:creationId xmlns:a16="http://schemas.microsoft.com/office/drawing/2014/main" id="{E1C834D4-DA62-4AC8-B4B7-2F84A8C444E8}"/>
              </a:ext>
            </a:extLst>
          </p:cNvPr>
          <p:cNvSpPr>
            <a:spLocks noChangeAspect="1"/>
          </p:cNvSpPr>
          <p:nvPr/>
        </p:nvSpPr>
        <p:spPr>
          <a:xfrm rot="9900000">
            <a:off x="3609541" y="3381398"/>
            <a:ext cx="323448" cy="27470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0" name="Block Arc 10">
            <a:extLst>
              <a:ext uri="{FF2B5EF4-FFF2-40B4-BE49-F238E27FC236}">
                <a16:creationId xmlns:a16="http://schemas.microsoft.com/office/drawing/2014/main" id="{7CAA6AFE-ACA8-4D7A-A860-3000497124D3}"/>
              </a:ext>
            </a:extLst>
          </p:cNvPr>
          <p:cNvSpPr/>
          <p:nvPr/>
        </p:nvSpPr>
        <p:spPr>
          <a:xfrm>
            <a:off x="3894994" y="2262370"/>
            <a:ext cx="479654" cy="32489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9A0E8C40-A47E-4508-B423-A0C2DDD2D1BB}"/>
              </a:ext>
            </a:extLst>
          </p:cNvPr>
          <p:cNvSpPr/>
          <p:nvPr/>
        </p:nvSpPr>
        <p:spPr>
          <a:xfrm flipH="1">
            <a:off x="8999214" y="4074842"/>
            <a:ext cx="431070" cy="35560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2" name="Rounded Rectangle 27">
            <a:extLst>
              <a:ext uri="{FF2B5EF4-FFF2-40B4-BE49-F238E27FC236}">
                <a16:creationId xmlns:a16="http://schemas.microsoft.com/office/drawing/2014/main" id="{A484F0FB-F410-45C4-9B91-7ECE76000A65}"/>
              </a:ext>
            </a:extLst>
          </p:cNvPr>
          <p:cNvSpPr/>
          <p:nvPr/>
        </p:nvSpPr>
        <p:spPr>
          <a:xfrm>
            <a:off x="9658007" y="2319001"/>
            <a:ext cx="282932" cy="21733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3" name="Oval 7">
            <a:extLst>
              <a:ext uri="{FF2B5EF4-FFF2-40B4-BE49-F238E27FC236}">
                <a16:creationId xmlns:a16="http://schemas.microsoft.com/office/drawing/2014/main" id="{09B093AB-5E9F-48AD-B91C-FC133F94649B}"/>
              </a:ext>
            </a:extLst>
          </p:cNvPr>
          <p:cNvSpPr/>
          <p:nvPr/>
        </p:nvSpPr>
        <p:spPr>
          <a:xfrm>
            <a:off x="10188015" y="2499366"/>
            <a:ext cx="426108" cy="4261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Teardrop 1">
            <a:extLst>
              <a:ext uri="{FF2B5EF4-FFF2-40B4-BE49-F238E27FC236}">
                <a16:creationId xmlns:a16="http://schemas.microsoft.com/office/drawing/2014/main" id="{DDF3BDDF-0959-4A86-93AF-9435104D8535}"/>
              </a:ext>
            </a:extLst>
          </p:cNvPr>
          <p:cNvSpPr/>
          <p:nvPr/>
        </p:nvSpPr>
        <p:spPr>
          <a:xfrm rot="18805991">
            <a:off x="8935885" y="3017637"/>
            <a:ext cx="414760" cy="41043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5" name="Round Same Side Corner Rectangle 11">
            <a:extLst>
              <a:ext uri="{FF2B5EF4-FFF2-40B4-BE49-F238E27FC236}">
                <a16:creationId xmlns:a16="http://schemas.microsoft.com/office/drawing/2014/main" id="{4EA0DEA0-1B74-4B3E-8127-0429F2EF9D5F}"/>
              </a:ext>
            </a:extLst>
          </p:cNvPr>
          <p:cNvSpPr>
            <a:spLocks noChangeAspect="1"/>
          </p:cNvSpPr>
          <p:nvPr/>
        </p:nvSpPr>
        <p:spPr>
          <a:xfrm rot="9900000">
            <a:off x="8291558" y="3373353"/>
            <a:ext cx="323448" cy="27470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6" name="Block Arc 10">
            <a:extLst>
              <a:ext uri="{FF2B5EF4-FFF2-40B4-BE49-F238E27FC236}">
                <a16:creationId xmlns:a16="http://schemas.microsoft.com/office/drawing/2014/main" id="{7130B081-EB76-4924-A017-D9C731E06430}"/>
              </a:ext>
            </a:extLst>
          </p:cNvPr>
          <p:cNvSpPr/>
          <p:nvPr/>
        </p:nvSpPr>
        <p:spPr>
          <a:xfrm>
            <a:off x="7849899" y="2254325"/>
            <a:ext cx="479654" cy="32489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0F52591-6991-4D1B-AF29-7CCDF5AA2C1C}"/>
              </a:ext>
            </a:extLst>
          </p:cNvPr>
          <p:cNvGraphicFramePr/>
          <p:nvPr/>
        </p:nvGraphicFramePr>
        <p:xfrm>
          <a:off x="7421236" y="1848897"/>
          <a:ext cx="3927167" cy="291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80320B1-3AF8-44A1-A669-033E2EF29BFA}"/>
              </a:ext>
            </a:extLst>
          </p:cNvPr>
          <p:cNvGraphicFramePr/>
          <p:nvPr/>
        </p:nvGraphicFramePr>
        <p:xfrm>
          <a:off x="843597" y="1848897"/>
          <a:ext cx="3927167" cy="291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49ABD9-0EAD-49D9-B9B0-ABEFBF226B23}"/>
              </a:ext>
            </a:extLst>
          </p:cNvPr>
          <p:cNvSpPr txBox="1"/>
          <p:nvPr/>
        </p:nvSpPr>
        <p:spPr>
          <a:xfrm>
            <a:off x="1409131" y="1800345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23D34-C569-490F-947D-5EFE9F08F70B}"/>
              </a:ext>
            </a:extLst>
          </p:cNvPr>
          <p:cNvSpPr txBox="1"/>
          <p:nvPr/>
        </p:nvSpPr>
        <p:spPr>
          <a:xfrm>
            <a:off x="1797547" y="2483084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C7D35-03BC-451D-B82E-5B5314E1AEE7}"/>
              </a:ext>
            </a:extLst>
          </p:cNvPr>
          <p:cNvSpPr txBox="1"/>
          <p:nvPr/>
        </p:nvSpPr>
        <p:spPr>
          <a:xfrm>
            <a:off x="2784771" y="3165823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E6617-ABD1-4DED-A845-B2A339FB366D}"/>
              </a:ext>
            </a:extLst>
          </p:cNvPr>
          <p:cNvSpPr txBox="1"/>
          <p:nvPr/>
        </p:nvSpPr>
        <p:spPr>
          <a:xfrm>
            <a:off x="1020715" y="3848561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65728-9987-402F-A6F7-4EAB31420BB8}"/>
              </a:ext>
            </a:extLst>
          </p:cNvPr>
          <p:cNvSpPr txBox="1"/>
          <p:nvPr/>
        </p:nvSpPr>
        <p:spPr>
          <a:xfrm>
            <a:off x="9551995" y="1800345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C0339F-406D-44A6-8A4B-0D15DEE75AE7}"/>
              </a:ext>
            </a:extLst>
          </p:cNvPr>
          <p:cNvSpPr txBox="1"/>
          <p:nvPr/>
        </p:nvSpPr>
        <p:spPr>
          <a:xfrm>
            <a:off x="8572863" y="2483084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F2069-B24A-4D25-9FDE-33EA50B63096}"/>
              </a:ext>
            </a:extLst>
          </p:cNvPr>
          <p:cNvSpPr txBox="1"/>
          <p:nvPr/>
        </p:nvSpPr>
        <p:spPr>
          <a:xfrm>
            <a:off x="9551995" y="3165823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A8C5F2-7449-4D16-9B3E-D9F949470E36}"/>
              </a:ext>
            </a:extLst>
          </p:cNvPr>
          <p:cNvSpPr txBox="1"/>
          <p:nvPr/>
        </p:nvSpPr>
        <p:spPr>
          <a:xfrm>
            <a:off x="9123119" y="3848561"/>
            <a:ext cx="125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0648F493-D7F5-4A9D-8410-680F3963D375}"/>
              </a:ext>
            </a:extLst>
          </p:cNvPr>
          <p:cNvSpPr/>
          <p:nvPr/>
        </p:nvSpPr>
        <p:spPr>
          <a:xfrm rot="10800000">
            <a:off x="2685799" y="1834205"/>
            <a:ext cx="242761" cy="2092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9AB3B9C9-7AD1-467B-A355-A06839BDDBCA}"/>
              </a:ext>
            </a:extLst>
          </p:cNvPr>
          <p:cNvSpPr/>
          <p:nvPr/>
        </p:nvSpPr>
        <p:spPr>
          <a:xfrm rot="10800000">
            <a:off x="3072560" y="2516944"/>
            <a:ext cx="242761" cy="2092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이등변 삼각형 14">
            <a:extLst>
              <a:ext uri="{FF2B5EF4-FFF2-40B4-BE49-F238E27FC236}">
                <a16:creationId xmlns:a16="http://schemas.microsoft.com/office/drawing/2014/main" id="{CEA64B87-B4C0-44B7-96FF-FCA56C4D9FB3}"/>
              </a:ext>
            </a:extLst>
          </p:cNvPr>
          <p:cNvSpPr/>
          <p:nvPr/>
        </p:nvSpPr>
        <p:spPr>
          <a:xfrm rot="10800000">
            <a:off x="4042612" y="3199683"/>
            <a:ext cx="242761" cy="2092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이등변 삼각형 15">
            <a:extLst>
              <a:ext uri="{FF2B5EF4-FFF2-40B4-BE49-F238E27FC236}">
                <a16:creationId xmlns:a16="http://schemas.microsoft.com/office/drawing/2014/main" id="{3ED3FC69-0887-4B1B-8822-38E72D82E493}"/>
              </a:ext>
            </a:extLst>
          </p:cNvPr>
          <p:cNvSpPr/>
          <p:nvPr/>
        </p:nvSpPr>
        <p:spPr>
          <a:xfrm rot="10800000">
            <a:off x="2285648" y="3882421"/>
            <a:ext cx="242761" cy="2092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0F52FAC0-1C2A-43A8-95BE-1F8B85EBC82D}"/>
              </a:ext>
            </a:extLst>
          </p:cNvPr>
          <p:cNvSpPr/>
          <p:nvPr/>
        </p:nvSpPr>
        <p:spPr>
          <a:xfrm rot="10800000">
            <a:off x="9257004" y="1848103"/>
            <a:ext cx="242761" cy="209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2AD46592-2FB2-4241-AA00-274BA233E007}"/>
              </a:ext>
            </a:extLst>
          </p:cNvPr>
          <p:cNvSpPr/>
          <p:nvPr/>
        </p:nvSpPr>
        <p:spPr>
          <a:xfrm rot="10800000">
            <a:off x="8284309" y="2530842"/>
            <a:ext cx="242761" cy="209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0E2D4D0F-0496-40F4-8793-FCC73A8C2276}"/>
              </a:ext>
            </a:extLst>
          </p:cNvPr>
          <p:cNvSpPr/>
          <p:nvPr/>
        </p:nvSpPr>
        <p:spPr>
          <a:xfrm rot="10800000">
            <a:off x="9262453" y="3213581"/>
            <a:ext cx="242761" cy="209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이등변 삼각형 19">
            <a:extLst>
              <a:ext uri="{FF2B5EF4-FFF2-40B4-BE49-F238E27FC236}">
                <a16:creationId xmlns:a16="http://schemas.microsoft.com/office/drawing/2014/main" id="{A9B926CD-3087-4C2E-BC87-10337D8A6BC0}"/>
              </a:ext>
            </a:extLst>
          </p:cNvPr>
          <p:cNvSpPr/>
          <p:nvPr/>
        </p:nvSpPr>
        <p:spPr>
          <a:xfrm rot="10800000">
            <a:off x="8873037" y="3896319"/>
            <a:ext cx="242761" cy="209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70F3FF0-35B0-4E9B-95A9-1229F1B145D2}"/>
              </a:ext>
            </a:extLst>
          </p:cNvPr>
          <p:cNvSpPr/>
          <p:nvPr/>
        </p:nvSpPr>
        <p:spPr>
          <a:xfrm>
            <a:off x="4839037" y="2077344"/>
            <a:ext cx="2516623" cy="4193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475730E-68FF-4277-9684-41886A0A2E71}"/>
              </a:ext>
            </a:extLst>
          </p:cNvPr>
          <p:cNvSpPr/>
          <p:nvPr/>
        </p:nvSpPr>
        <p:spPr>
          <a:xfrm>
            <a:off x="4836340" y="2761457"/>
            <a:ext cx="2516623" cy="4193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E3F4EA5-47CB-400A-9F09-4DF3DD1740E1}"/>
              </a:ext>
            </a:extLst>
          </p:cNvPr>
          <p:cNvSpPr/>
          <p:nvPr/>
        </p:nvSpPr>
        <p:spPr>
          <a:xfrm>
            <a:off x="4833643" y="3445570"/>
            <a:ext cx="2516623" cy="4193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284CC88-6823-4CCF-9AA1-D3AB18E732A8}"/>
              </a:ext>
            </a:extLst>
          </p:cNvPr>
          <p:cNvSpPr/>
          <p:nvPr/>
        </p:nvSpPr>
        <p:spPr>
          <a:xfrm>
            <a:off x="4830946" y="4129683"/>
            <a:ext cx="2516623" cy="4193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7D84A-29BB-44AD-84DA-EEF1DF515B0C}"/>
              </a:ext>
            </a:extLst>
          </p:cNvPr>
          <p:cNvSpPr txBox="1"/>
          <p:nvPr/>
        </p:nvSpPr>
        <p:spPr>
          <a:xfrm>
            <a:off x="5338618" y="2146396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16CF74-FE41-41BB-9671-0397571102B4}"/>
              </a:ext>
            </a:extLst>
          </p:cNvPr>
          <p:cNvSpPr txBox="1"/>
          <p:nvPr/>
        </p:nvSpPr>
        <p:spPr>
          <a:xfrm>
            <a:off x="5338618" y="2821675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759622-C166-454F-87A8-68E8E21A005C}"/>
              </a:ext>
            </a:extLst>
          </p:cNvPr>
          <p:cNvSpPr txBox="1"/>
          <p:nvPr/>
        </p:nvSpPr>
        <p:spPr>
          <a:xfrm>
            <a:off x="5338618" y="3496954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27B674-9DB2-40EE-AEAD-9C1238ECD787}"/>
              </a:ext>
            </a:extLst>
          </p:cNvPr>
          <p:cNvSpPr txBox="1"/>
          <p:nvPr/>
        </p:nvSpPr>
        <p:spPr>
          <a:xfrm>
            <a:off x="5338618" y="4172233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9" name="Chart 40">
            <a:extLst>
              <a:ext uri="{FF2B5EF4-FFF2-40B4-BE49-F238E27FC236}">
                <a16:creationId xmlns:a16="http://schemas.microsoft.com/office/drawing/2014/main" id="{6412D7E9-55BA-48C8-B79B-7CC9936FE876}"/>
              </a:ext>
            </a:extLst>
          </p:cNvPr>
          <p:cNvGraphicFramePr/>
          <p:nvPr/>
        </p:nvGraphicFramePr>
        <p:xfrm>
          <a:off x="6408273" y="4859543"/>
          <a:ext cx="1334997" cy="13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35">
            <a:extLst>
              <a:ext uri="{FF2B5EF4-FFF2-40B4-BE49-F238E27FC236}">
                <a16:creationId xmlns:a16="http://schemas.microsoft.com/office/drawing/2014/main" id="{10D8EFA2-B8D6-437B-8AE0-B738118BA6F0}"/>
              </a:ext>
            </a:extLst>
          </p:cNvPr>
          <p:cNvGraphicFramePr/>
          <p:nvPr/>
        </p:nvGraphicFramePr>
        <p:xfrm>
          <a:off x="4416716" y="4859543"/>
          <a:ext cx="1334997" cy="13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Group 36">
            <a:extLst>
              <a:ext uri="{FF2B5EF4-FFF2-40B4-BE49-F238E27FC236}">
                <a16:creationId xmlns:a16="http://schemas.microsoft.com/office/drawing/2014/main" id="{4DA9E475-9C7E-4414-8A9C-2CFA56104C78}"/>
              </a:ext>
            </a:extLst>
          </p:cNvPr>
          <p:cNvGrpSpPr/>
          <p:nvPr/>
        </p:nvGrpSpPr>
        <p:grpSpPr>
          <a:xfrm>
            <a:off x="751348" y="5066672"/>
            <a:ext cx="3602242" cy="923330"/>
            <a:chOff x="2551704" y="4283314"/>
            <a:chExt cx="239155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14897E-D62F-4EB3-8F11-0E4AE7E2588E}"/>
                </a:ext>
              </a:extLst>
            </p:cNvPr>
            <p:cNvSpPr txBox="1"/>
            <p:nvPr/>
          </p:nvSpPr>
          <p:spPr>
            <a:xfrm>
              <a:off x="2551704" y="4560313"/>
              <a:ext cx="2391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9697F4-F5CA-43C8-A18B-E7A91AA8EB9F}"/>
                </a:ext>
              </a:extLst>
            </p:cNvPr>
            <p:cNvSpPr txBox="1"/>
            <p:nvPr/>
          </p:nvSpPr>
          <p:spPr>
            <a:xfrm>
              <a:off x="2551705" y="4283314"/>
              <a:ext cx="2391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9">
            <a:extLst>
              <a:ext uri="{FF2B5EF4-FFF2-40B4-BE49-F238E27FC236}">
                <a16:creationId xmlns:a16="http://schemas.microsoft.com/office/drawing/2014/main" id="{E3A53025-AB01-435B-9CFE-5DC235FBA39E}"/>
              </a:ext>
            </a:extLst>
          </p:cNvPr>
          <p:cNvGrpSpPr/>
          <p:nvPr/>
        </p:nvGrpSpPr>
        <p:grpSpPr>
          <a:xfrm>
            <a:off x="7829952" y="5066672"/>
            <a:ext cx="3578685" cy="923330"/>
            <a:chOff x="2551703" y="4283314"/>
            <a:chExt cx="2242574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D518AB-044E-45EC-8D2A-5D7673D84FD9}"/>
                </a:ext>
              </a:extLst>
            </p:cNvPr>
            <p:cNvSpPr txBox="1"/>
            <p:nvPr/>
          </p:nvSpPr>
          <p:spPr>
            <a:xfrm>
              <a:off x="2551705" y="4560313"/>
              <a:ext cx="2242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920527-A449-4296-9B48-AAFA32D6FA37}"/>
                </a:ext>
              </a:extLst>
            </p:cNvPr>
            <p:cNvSpPr txBox="1"/>
            <p:nvPr/>
          </p:nvSpPr>
          <p:spPr>
            <a:xfrm>
              <a:off x="2551703" y="4283314"/>
              <a:ext cx="2242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6042E9C-6104-4BEE-AA32-263AB56D48E4}"/>
              </a:ext>
            </a:extLst>
          </p:cNvPr>
          <p:cNvSpPr txBox="1"/>
          <p:nvPr/>
        </p:nvSpPr>
        <p:spPr>
          <a:xfrm>
            <a:off x="6871645" y="5560397"/>
            <a:ext cx="720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5B89D8-97F6-44DE-B81E-2093AB4235AC}"/>
              </a:ext>
            </a:extLst>
          </p:cNvPr>
          <p:cNvSpPr txBox="1"/>
          <p:nvPr/>
        </p:nvSpPr>
        <p:spPr>
          <a:xfrm>
            <a:off x="4600987" y="5560397"/>
            <a:ext cx="720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F0E0BC6-D179-45BF-B8E7-9C985C6C57C3}"/>
              </a:ext>
            </a:extLst>
          </p:cNvPr>
          <p:cNvGrpSpPr/>
          <p:nvPr/>
        </p:nvGrpSpPr>
        <p:grpSpPr>
          <a:xfrm>
            <a:off x="599297" y="372718"/>
            <a:ext cx="4562061" cy="6112565"/>
            <a:chOff x="599297" y="579120"/>
            <a:chExt cx="4562061" cy="6112565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19B85C8D-90F2-4251-B733-3FCE73631D10}"/>
                </a:ext>
              </a:extLst>
            </p:cNvPr>
            <p:cNvSpPr/>
            <p:nvPr/>
          </p:nvSpPr>
          <p:spPr>
            <a:xfrm>
              <a:off x="599297" y="579120"/>
              <a:ext cx="4562061" cy="6112565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A6BC8B-C121-4500-8717-BE25D3CA3F01}"/>
                </a:ext>
              </a:extLst>
            </p:cNvPr>
            <p:cNvSpPr txBox="1"/>
            <p:nvPr/>
          </p:nvSpPr>
          <p:spPr>
            <a:xfrm>
              <a:off x="989204" y="2774726"/>
              <a:ext cx="37074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ABD149-2212-4A4B-81FD-A9BBDDBB20C3}"/>
                </a:ext>
              </a:extLst>
            </p:cNvPr>
            <p:cNvSpPr txBox="1"/>
            <p:nvPr/>
          </p:nvSpPr>
          <p:spPr>
            <a:xfrm>
              <a:off x="989204" y="2334269"/>
              <a:ext cx="3707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8F1960-70D8-43B5-AB1D-D938EBE3200F}"/>
                </a:ext>
              </a:extLst>
            </p:cNvPr>
            <p:cNvSpPr txBox="1"/>
            <p:nvPr/>
          </p:nvSpPr>
          <p:spPr>
            <a:xfrm>
              <a:off x="989204" y="4575237"/>
              <a:ext cx="37074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E5BFE3-9E8C-4BDD-885C-70BFF7D9F899}"/>
                </a:ext>
              </a:extLst>
            </p:cNvPr>
            <p:cNvSpPr txBox="1"/>
            <p:nvPr/>
          </p:nvSpPr>
          <p:spPr>
            <a:xfrm>
              <a:off x="989204" y="4134780"/>
              <a:ext cx="3707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 Placeholder 27">
              <a:extLst>
                <a:ext uri="{FF2B5EF4-FFF2-40B4-BE49-F238E27FC236}">
                  <a16:creationId xmlns:a16="http://schemas.microsoft.com/office/drawing/2014/main" id="{9BA5B3A9-8040-4DFF-AA5C-01A417D51150}"/>
                </a:ext>
              </a:extLst>
            </p:cNvPr>
            <p:cNvSpPr txBox="1">
              <a:spLocks/>
            </p:cNvSpPr>
            <p:nvPr/>
          </p:nvSpPr>
          <p:spPr>
            <a:xfrm>
              <a:off x="1111990" y="5934160"/>
              <a:ext cx="2117864" cy="393777"/>
            </a:xfrm>
            <a:prstGeom prst="rect">
              <a:avLst/>
            </a:prstGeom>
            <a:solidFill>
              <a:schemeClr val="accent2"/>
            </a:solidFill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800" b="0" dirty="0"/>
                <a:t>INFOGRAPHIC</a:t>
              </a:r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3B620271-0DF1-478E-8686-9E25BB4874DD}"/>
                </a:ext>
              </a:extLst>
            </p:cNvPr>
            <p:cNvGrpSpPr/>
            <p:nvPr/>
          </p:nvGrpSpPr>
          <p:grpSpPr>
            <a:xfrm>
              <a:off x="989204" y="1068764"/>
              <a:ext cx="3707499" cy="775862"/>
              <a:chOff x="6324699" y="2356411"/>
              <a:chExt cx="2736305" cy="77586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8F1BBF-CB0C-46A6-BBB7-7525FA42473B}"/>
                  </a:ext>
                </a:extLst>
              </p:cNvPr>
              <p:cNvSpPr txBox="1"/>
              <p:nvPr/>
            </p:nvSpPr>
            <p:spPr>
              <a:xfrm>
                <a:off x="6324700" y="2670608"/>
                <a:ext cx="2736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Simple Presentation  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0BDADF-084E-4907-813B-702D48BDA33A}"/>
                  </a:ext>
                </a:extLst>
              </p:cNvPr>
              <p:cNvSpPr txBox="1"/>
              <p:nvPr/>
            </p:nvSpPr>
            <p:spPr>
              <a:xfrm>
                <a:off x="6324699" y="2356411"/>
                <a:ext cx="2736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Add Contents Title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091253" y="1613528"/>
            <a:ext cx="6647086" cy="906557"/>
            <a:chOff x="4801964" y="769273"/>
            <a:chExt cx="6647086" cy="9065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accent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5E15D9-849A-4D26-8B02-2433E671C9CB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1F3BD5-7127-4878-93D4-9A7904EC3936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62CD5E63-C894-4B0C-B609-53DD797B7A3A}"/>
              </a:ext>
            </a:extLst>
          </p:cNvPr>
          <p:cNvGrpSpPr/>
          <p:nvPr/>
        </p:nvGrpSpPr>
        <p:grpSpPr>
          <a:xfrm>
            <a:off x="4091253" y="2864320"/>
            <a:ext cx="6647086" cy="906557"/>
            <a:chOff x="4801964" y="769273"/>
            <a:chExt cx="6647086" cy="9065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495A7F-CF28-428E-9C82-7F6782756F6C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accent2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9E5190-D9EC-40A5-B427-65B180EA2ABA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D596A4-0C38-4808-BB87-3D601D00335A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1800F7-D724-42B8-9F89-9FDEA8D38FCD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DE9ECBB2-E0D3-446D-911D-5C938FB6625F}"/>
              </a:ext>
            </a:extLst>
          </p:cNvPr>
          <p:cNvGrpSpPr/>
          <p:nvPr/>
        </p:nvGrpSpPr>
        <p:grpSpPr>
          <a:xfrm>
            <a:off x="4091253" y="4115112"/>
            <a:ext cx="6647086" cy="906557"/>
            <a:chOff x="4801964" y="769273"/>
            <a:chExt cx="6647086" cy="9065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5BEAD5-4369-4B62-B040-70FDAF6580D0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accent3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39EE14-B559-4304-A1FD-54F80ABB27CB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D10FC1-36B8-4CF4-B7EF-2C0A597F8A23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9E6565-F4A4-4D27-B1F9-01A73E0A1729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3AEB0431-0AD0-4BCD-8C6F-7353C4D24F20}"/>
              </a:ext>
            </a:extLst>
          </p:cNvPr>
          <p:cNvGrpSpPr/>
          <p:nvPr/>
        </p:nvGrpSpPr>
        <p:grpSpPr>
          <a:xfrm>
            <a:off x="4091253" y="5365903"/>
            <a:ext cx="6647086" cy="906557"/>
            <a:chOff x="4801964" y="769273"/>
            <a:chExt cx="6647086" cy="90655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1ECE80-A833-4457-987E-5FD3E20B944C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accent4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177D12-FE88-41DB-B673-4607FFB1A8E0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A5BDEF-EECF-4B73-B434-D2912453AD7B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F85980-614B-4627-A918-54E2769EC832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5F526059-09C6-4B74-AF4A-B09DC2085B7D}"/>
              </a:ext>
            </a:extLst>
          </p:cNvPr>
          <p:cNvGrpSpPr/>
          <p:nvPr/>
        </p:nvGrpSpPr>
        <p:grpSpPr>
          <a:xfrm>
            <a:off x="914400" y="1825997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18">
              <a:extLst>
                <a:ext uri="{FF2B5EF4-FFF2-40B4-BE49-F238E27FC236}">
                  <a16:creationId xmlns:a16="http://schemas.microsoft.com/office/drawing/2014/main" id="{08395A64-B516-4A70-9FD4-4CFAF9F9C10A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19">
              <a:extLst>
                <a:ext uri="{FF2B5EF4-FFF2-40B4-BE49-F238E27FC236}">
                  <a16:creationId xmlns:a16="http://schemas.microsoft.com/office/drawing/2014/main" id="{6C9FA996-E0FF-47F9-8EB9-16354647196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0B865F05-1B4F-4328-B43D-DA317D15CB2D}"/>
              </a:ext>
            </a:extLst>
          </p:cNvPr>
          <p:cNvGrpSpPr/>
          <p:nvPr/>
        </p:nvGrpSpPr>
        <p:grpSpPr>
          <a:xfrm>
            <a:off x="4120660" y="2978172"/>
            <a:ext cx="5760720" cy="922730"/>
            <a:chOff x="3387969" y="2723575"/>
            <a:chExt cx="5760720" cy="922730"/>
          </a:xfrm>
        </p:grpSpPr>
        <p:sp>
          <p:nvSpPr>
            <p:cNvPr id="7" name="Rectangle: Rounded Corners 21">
              <a:extLst>
                <a:ext uri="{FF2B5EF4-FFF2-40B4-BE49-F238E27FC236}">
                  <a16:creationId xmlns:a16="http://schemas.microsoft.com/office/drawing/2014/main" id="{88C8C684-45F2-4E14-8C9F-E5037DD160D0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7846A265-5ED3-471D-8DB9-9B0888CC2C51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E6F4E026-D8D6-4713-9F33-2FDC2500321C}"/>
              </a:ext>
            </a:extLst>
          </p:cNvPr>
          <p:cNvGrpSpPr/>
          <p:nvPr/>
        </p:nvGrpSpPr>
        <p:grpSpPr>
          <a:xfrm>
            <a:off x="2517530" y="4130347"/>
            <a:ext cx="5760720" cy="922730"/>
            <a:chOff x="2159976" y="3821921"/>
            <a:chExt cx="5760720" cy="922730"/>
          </a:xfrm>
        </p:grpSpPr>
        <p:sp>
          <p:nvSpPr>
            <p:cNvPr id="10" name="Rectangle: Rounded Corners 24">
              <a:extLst>
                <a:ext uri="{FF2B5EF4-FFF2-40B4-BE49-F238E27FC236}">
                  <a16:creationId xmlns:a16="http://schemas.microsoft.com/office/drawing/2014/main" id="{0F3CE72B-9EFD-4440-BA2B-AEBD9651AF45}"/>
                </a:ext>
              </a:extLst>
            </p:cNvPr>
            <p:cNvSpPr/>
            <p:nvPr/>
          </p:nvSpPr>
          <p:spPr>
            <a:xfrm>
              <a:off x="2159976" y="3821921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25">
              <a:extLst>
                <a:ext uri="{FF2B5EF4-FFF2-40B4-BE49-F238E27FC236}">
                  <a16:creationId xmlns:a16="http://schemas.microsoft.com/office/drawing/2014/main" id="{2544B3D0-2096-458E-AD70-2E08239AA95E}"/>
                </a:ext>
              </a:extLst>
            </p:cNvPr>
            <p:cNvSpPr/>
            <p:nvPr/>
          </p:nvSpPr>
          <p:spPr>
            <a:xfrm>
              <a:off x="2225294" y="3876539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26">
            <a:extLst>
              <a:ext uri="{FF2B5EF4-FFF2-40B4-BE49-F238E27FC236}">
                <a16:creationId xmlns:a16="http://schemas.microsoft.com/office/drawing/2014/main" id="{3186FFA2-2B22-4655-BB20-6B1D80F7236D}"/>
              </a:ext>
            </a:extLst>
          </p:cNvPr>
          <p:cNvGrpSpPr/>
          <p:nvPr/>
        </p:nvGrpSpPr>
        <p:grpSpPr>
          <a:xfrm>
            <a:off x="5723790" y="5282523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27">
              <a:extLst>
                <a:ext uri="{FF2B5EF4-FFF2-40B4-BE49-F238E27FC236}">
                  <a16:creationId xmlns:a16="http://schemas.microsoft.com/office/drawing/2014/main" id="{2A2604A3-0526-45AB-8B94-D23F9BCF6965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28">
              <a:extLst>
                <a:ext uri="{FF2B5EF4-FFF2-40B4-BE49-F238E27FC236}">
                  <a16:creationId xmlns:a16="http://schemas.microsoft.com/office/drawing/2014/main" id="{FCDE2229-E73A-4B20-B363-E51E16BDD7A0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Parallelogram 15">
            <a:extLst>
              <a:ext uri="{FF2B5EF4-FFF2-40B4-BE49-F238E27FC236}">
                <a16:creationId xmlns:a16="http://schemas.microsoft.com/office/drawing/2014/main" id="{4901D015-CFFD-41B2-96BF-30B056F3CD18}"/>
              </a:ext>
            </a:extLst>
          </p:cNvPr>
          <p:cNvSpPr/>
          <p:nvPr/>
        </p:nvSpPr>
        <p:spPr>
          <a:xfrm flipH="1">
            <a:off x="4374838" y="3259169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AB7E4321-5882-465D-891F-DBFC32B6C0B5}"/>
              </a:ext>
            </a:extLst>
          </p:cNvPr>
          <p:cNvSpPr/>
          <p:nvPr/>
        </p:nvSpPr>
        <p:spPr>
          <a:xfrm>
            <a:off x="1202555" y="214761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A28E12C6-99FF-42DC-B42D-3DA95D02C634}"/>
              </a:ext>
            </a:extLst>
          </p:cNvPr>
          <p:cNvSpPr>
            <a:spLocks noChangeAspect="1"/>
          </p:cNvSpPr>
          <p:nvPr/>
        </p:nvSpPr>
        <p:spPr>
          <a:xfrm rot="9900000">
            <a:off x="6018340" y="562637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A6BD6955-DCA9-48F7-BFBE-37EE6C95584C}"/>
              </a:ext>
            </a:extLst>
          </p:cNvPr>
          <p:cNvSpPr/>
          <p:nvPr/>
        </p:nvSpPr>
        <p:spPr>
          <a:xfrm>
            <a:off x="2785197" y="444557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52AC0EDC-C400-4DFD-823A-FFB419F978B8}"/>
              </a:ext>
            </a:extLst>
          </p:cNvPr>
          <p:cNvGrpSpPr/>
          <p:nvPr/>
        </p:nvGrpSpPr>
        <p:grpSpPr>
          <a:xfrm>
            <a:off x="1916391" y="1941813"/>
            <a:ext cx="4758729" cy="673514"/>
            <a:chOff x="2113657" y="4283314"/>
            <a:chExt cx="3647460" cy="6735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BF34C4-0F8F-4D6B-9EFC-A81DCBCAE3D0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D6BD7D-83A1-43E9-B976-35E6539619E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36">
            <a:extLst>
              <a:ext uri="{FF2B5EF4-FFF2-40B4-BE49-F238E27FC236}">
                <a16:creationId xmlns:a16="http://schemas.microsoft.com/office/drawing/2014/main" id="{91728B24-4BEB-4AF7-9ABC-204B91169403}"/>
              </a:ext>
            </a:extLst>
          </p:cNvPr>
          <p:cNvGrpSpPr/>
          <p:nvPr/>
        </p:nvGrpSpPr>
        <p:grpSpPr>
          <a:xfrm>
            <a:off x="5088873" y="3102080"/>
            <a:ext cx="4758729" cy="673514"/>
            <a:chOff x="2113657" y="4283314"/>
            <a:chExt cx="3647460" cy="6735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FF4B3D-1556-4A10-8A8D-00352511AC92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48B835-9284-47FD-ADFB-641A47F39CE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086F4F2E-346C-4C7D-BCEC-949B574C9CF3}"/>
              </a:ext>
            </a:extLst>
          </p:cNvPr>
          <p:cNvGrpSpPr/>
          <p:nvPr/>
        </p:nvGrpSpPr>
        <p:grpSpPr>
          <a:xfrm>
            <a:off x="3502632" y="4262347"/>
            <a:ext cx="4758729" cy="673514"/>
            <a:chOff x="2113657" y="4283314"/>
            <a:chExt cx="3647460" cy="6735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EE6372-75CF-4E3E-A6AE-DCA2FB46F872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2D6E3C-2190-4058-98C5-20713CF9011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42">
            <a:extLst>
              <a:ext uri="{FF2B5EF4-FFF2-40B4-BE49-F238E27FC236}">
                <a16:creationId xmlns:a16="http://schemas.microsoft.com/office/drawing/2014/main" id="{805BFC1B-2444-44EE-8F8A-0C4029540FB7}"/>
              </a:ext>
            </a:extLst>
          </p:cNvPr>
          <p:cNvGrpSpPr/>
          <p:nvPr/>
        </p:nvGrpSpPr>
        <p:grpSpPr>
          <a:xfrm>
            <a:off x="6675113" y="5422614"/>
            <a:ext cx="4758729" cy="673514"/>
            <a:chOff x="2113657" y="4283314"/>
            <a:chExt cx="3647460" cy="6735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FE88CF-2525-416D-A633-DE324AE7524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2FE942-D253-4731-8375-9A49CE1D863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CB6A3A4-BDF5-434D-ACD0-CB6F4084B3B3}"/>
              </a:ext>
            </a:extLst>
          </p:cNvPr>
          <p:cNvSpPr txBox="1"/>
          <p:nvPr/>
        </p:nvSpPr>
        <p:spPr>
          <a:xfrm>
            <a:off x="7001020" y="204741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9887DE-0E10-4BC5-B311-2112752ADFAE}"/>
              </a:ext>
            </a:extLst>
          </p:cNvPr>
          <p:cNvSpPr txBox="1"/>
          <p:nvPr/>
        </p:nvSpPr>
        <p:spPr>
          <a:xfrm>
            <a:off x="8576170" y="4327005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4D5F84-EAB9-41F3-B62A-0D17ECFA58B8}"/>
              </a:ext>
            </a:extLst>
          </p:cNvPr>
          <p:cNvSpPr txBox="1"/>
          <p:nvPr/>
        </p:nvSpPr>
        <p:spPr>
          <a:xfrm>
            <a:off x="1537259" y="3223977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FFBEFA-79BD-4FDD-AE7A-F39ED3DAACC2}"/>
              </a:ext>
            </a:extLst>
          </p:cNvPr>
          <p:cNvSpPr txBox="1"/>
          <p:nvPr/>
        </p:nvSpPr>
        <p:spPr>
          <a:xfrm>
            <a:off x="3112409" y="550356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31108D3-BC12-4A39-BA2C-52B00DC68170}"/>
              </a:ext>
            </a:extLst>
          </p:cNvPr>
          <p:cNvGrpSpPr/>
          <p:nvPr/>
        </p:nvGrpSpPr>
        <p:grpSpPr>
          <a:xfrm>
            <a:off x="1597045" y="2176835"/>
            <a:ext cx="8997911" cy="3639158"/>
            <a:chOff x="459680" y="1968612"/>
            <a:chExt cx="8997911" cy="3639158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7FDC9DD2-429D-4613-9EEF-AE026885E885}"/>
                </a:ext>
              </a:extLst>
            </p:cNvPr>
            <p:cNvGrpSpPr/>
            <p:nvPr/>
          </p:nvGrpSpPr>
          <p:grpSpPr>
            <a:xfrm rot="2750413">
              <a:off x="1103584" y="2968762"/>
              <a:ext cx="1995104" cy="3282911"/>
              <a:chOff x="4770528" y="2290578"/>
              <a:chExt cx="1995104" cy="3282911"/>
            </a:xfrm>
            <a:solidFill>
              <a:schemeClr val="accent4">
                <a:alpha val="70000"/>
              </a:schemeClr>
            </a:solidFill>
          </p:grpSpPr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2E60EF9F-CB04-4A04-9D05-2CD0B455BF39}"/>
                  </a:ext>
                </a:extLst>
              </p:cNvPr>
              <p:cNvSpPr/>
              <p:nvPr/>
            </p:nvSpPr>
            <p:spPr>
              <a:xfrm rot="18900000">
                <a:off x="4770528" y="2946414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22167BB6-5EEC-497D-82E5-D0F7E742957B}"/>
                  </a:ext>
                </a:extLst>
              </p:cNvPr>
              <p:cNvSpPr/>
              <p:nvPr/>
            </p:nvSpPr>
            <p:spPr>
              <a:xfrm rot="13500000">
                <a:off x="5698023" y="2946416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5FD3CAE7-B099-4880-8F08-AEEDCC51135F}"/>
                  </a:ext>
                </a:extLst>
              </p:cNvPr>
              <p:cNvSpPr/>
              <p:nvPr/>
            </p:nvSpPr>
            <p:spPr>
              <a:xfrm rot="16200000">
                <a:off x="4552800" y="3824403"/>
                <a:ext cx="3086400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7707AA2-FA93-4CD9-8D29-A8356B02D678}"/>
                </a:ext>
              </a:extLst>
            </p:cNvPr>
            <p:cNvGrpSpPr/>
            <p:nvPr/>
          </p:nvGrpSpPr>
          <p:grpSpPr>
            <a:xfrm rot="2750413">
              <a:off x="3008584" y="2420744"/>
              <a:ext cx="1995104" cy="3282911"/>
              <a:chOff x="4770528" y="2290578"/>
              <a:chExt cx="1995104" cy="3282911"/>
            </a:xfrm>
            <a:solidFill>
              <a:schemeClr val="accent3">
                <a:alpha val="70000"/>
              </a:schemeClr>
            </a:solidFill>
          </p:grpSpPr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937A2763-AA18-4C33-8103-9FCB5ADF7CFE}"/>
                  </a:ext>
                </a:extLst>
              </p:cNvPr>
              <p:cNvSpPr/>
              <p:nvPr/>
            </p:nvSpPr>
            <p:spPr>
              <a:xfrm rot="18900000">
                <a:off x="4770528" y="2946414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CBC880AC-A418-492A-ABF7-CC7C1A576AD1}"/>
                  </a:ext>
                </a:extLst>
              </p:cNvPr>
              <p:cNvSpPr/>
              <p:nvPr/>
            </p:nvSpPr>
            <p:spPr>
              <a:xfrm rot="13500000">
                <a:off x="5698023" y="2946416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BFE09FBC-7C70-44AB-A41D-9115A33FA51B}"/>
                  </a:ext>
                </a:extLst>
              </p:cNvPr>
              <p:cNvSpPr/>
              <p:nvPr/>
            </p:nvSpPr>
            <p:spPr>
              <a:xfrm rot="16200000">
                <a:off x="4552800" y="3824403"/>
                <a:ext cx="3086400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8D92136C-61E3-4320-8F82-837E5AADA376}"/>
                </a:ext>
              </a:extLst>
            </p:cNvPr>
            <p:cNvGrpSpPr/>
            <p:nvPr/>
          </p:nvGrpSpPr>
          <p:grpSpPr>
            <a:xfrm rot="2750413">
              <a:off x="4913584" y="1872726"/>
              <a:ext cx="1995104" cy="3282911"/>
              <a:chOff x="4770528" y="2290578"/>
              <a:chExt cx="1995104" cy="3282911"/>
            </a:xfrm>
            <a:solidFill>
              <a:schemeClr val="accent2">
                <a:alpha val="70000"/>
              </a:schemeClr>
            </a:solidFill>
          </p:grpSpPr>
          <p:sp>
            <p:nvSpPr>
              <p:cNvPr id="11" name="사각형: 둥근 모서리 10">
                <a:extLst>
                  <a:ext uri="{FF2B5EF4-FFF2-40B4-BE49-F238E27FC236}">
                    <a16:creationId xmlns:a16="http://schemas.microsoft.com/office/drawing/2014/main" id="{632177CC-C79D-4446-8A8D-8483831A3A1D}"/>
                  </a:ext>
                </a:extLst>
              </p:cNvPr>
              <p:cNvSpPr/>
              <p:nvPr/>
            </p:nvSpPr>
            <p:spPr>
              <a:xfrm rot="18900000">
                <a:off x="4770528" y="2946414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사각형: 둥근 모서리 11">
                <a:extLst>
                  <a:ext uri="{FF2B5EF4-FFF2-40B4-BE49-F238E27FC236}">
                    <a16:creationId xmlns:a16="http://schemas.microsoft.com/office/drawing/2014/main" id="{94D8F006-9B02-4DBB-90A1-172CE9A0E9CF}"/>
                  </a:ext>
                </a:extLst>
              </p:cNvPr>
              <p:cNvSpPr/>
              <p:nvPr/>
            </p:nvSpPr>
            <p:spPr>
              <a:xfrm rot="13500000">
                <a:off x="5698023" y="2946416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4A63C98C-BC10-4844-8131-7864DFACAF15}"/>
                  </a:ext>
                </a:extLst>
              </p:cNvPr>
              <p:cNvSpPr/>
              <p:nvPr/>
            </p:nvSpPr>
            <p:spPr>
              <a:xfrm rot="16200000">
                <a:off x="4552800" y="3824403"/>
                <a:ext cx="3086400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90B450CB-2AE3-4EBB-B1EA-E47D4CA002E8}"/>
                </a:ext>
              </a:extLst>
            </p:cNvPr>
            <p:cNvGrpSpPr/>
            <p:nvPr/>
          </p:nvGrpSpPr>
          <p:grpSpPr>
            <a:xfrm rot="2750413">
              <a:off x="6818584" y="1324708"/>
              <a:ext cx="1995104" cy="3282911"/>
              <a:chOff x="4770528" y="2290578"/>
              <a:chExt cx="1995104" cy="3282911"/>
            </a:xfrm>
          </p:grpSpPr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2F049E85-B6ED-4AB0-AE84-346DC80D5038}"/>
                  </a:ext>
                </a:extLst>
              </p:cNvPr>
              <p:cNvSpPr/>
              <p:nvPr/>
            </p:nvSpPr>
            <p:spPr>
              <a:xfrm rot="18900000">
                <a:off x="4770528" y="2946414"/>
                <a:ext cx="1723448" cy="41177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6653A99B-E4A2-4D4A-A45B-72827C9B652F}"/>
                  </a:ext>
                </a:extLst>
              </p:cNvPr>
              <p:cNvSpPr/>
              <p:nvPr/>
            </p:nvSpPr>
            <p:spPr>
              <a:xfrm rot="13500000">
                <a:off x="5698023" y="2946416"/>
                <a:ext cx="1723448" cy="41177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사각형: 둥근 모서리 9">
                <a:extLst>
                  <a:ext uri="{FF2B5EF4-FFF2-40B4-BE49-F238E27FC236}">
                    <a16:creationId xmlns:a16="http://schemas.microsoft.com/office/drawing/2014/main" id="{2D092781-BE95-4A30-9037-1BCFA0D4C874}"/>
                  </a:ext>
                </a:extLst>
              </p:cNvPr>
              <p:cNvSpPr/>
              <p:nvPr/>
            </p:nvSpPr>
            <p:spPr>
              <a:xfrm rot="16200000">
                <a:off x="4552800" y="3824403"/>
                <a:ext cx="3086400" cy="41177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45C1B13D-7449-4265-A101-DC558154CAAD}"/>
              </a:ext>
            </a:extLst>
          </p:cNvPr>
          <p:cNvGrpSpPr/>
          <p:nvPr/>
        </p:nvGrpSpPr>
        <p:grpSpPr>
          <a:xfrm>
            <a:off x="3503200" y="1972778"/>
            <a:ext cx="2501048" cy="1252289"/>
            <a:chOff x="2961536" y="1662708"/>
            <a:chExt cx="1982315" cy="12522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6E3C27-50B1-43BA-95E2-114D9650BF15}"/>
                </a:ext>
              </a:extLst>
            </p:cNvPr>
            <p:cNvSpPr txBox="1"/>
            <p:nvPr/>
          </p:nvSpPr>
          <p:spPr>
            <a:xfrm>
              <a:off x="2961536" y="166270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61592F-EC18-4F82-9466-D18687C01D0C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9C033B5D-3F59-40B0-9B57-35186792CDC4}"/>
              </a:ext>
            </a:extLst>
          </p:cNvPr>
          <p:cNvGrpSpPr/>
          <p:nvPr/>
        </p:nvGrpSpPr>
        <p:grpSpPr>
          <a:xfrm>
            <a:off x="6690381" y="4970929"/>
            <a:ext cx="2501048" cy="1252289"/>
            <a:chOff x="4860032" y="4800357"/>
            <a:chExt cx="1982315" cy="12522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B0D625-A213-4756-8E5B-EA2EA529B78C}"/>
                </a:ext>
              </a:extLst>
            </p:cNvPr>
            <p:cNvSpPr txBox="1"/>
            <p:nvPr/>
          </p:nvSpPr>
          <p:spPr>
            <a:xfrm>
              <a:off x="4860032" y="480035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4FC5E0-B0DD-4087-B1C0-1C9E96B21091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">
            <a:extLst>
              <a:ext uri="{FF2B5EF4-FFF2-40B4-BE49-F238E27FC236}">
                <a16:creationId xmlns:a16="http://schemas.microsoft.com/office/drawing/2014/main" id="{89BBE160-4B1F-4EAE-BD39-D827B2E83876}"/>
              </a:ext>
            </a:extLst>
          </p:cNvPr>
          <p:cNvGrpSpPr/>
          <p:nvPr/>
        </p:nvGrpSpPr>
        <p:grpSpPr>
          <a:xfrm>
            <a:off x="680123" y="2617091"/>
            <a:ext cx="2501048" cy="1252289"/>
            <a:chOff x="1005509" y="2068468"/>
            <a:chExt cx="1982315" cy="12522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561245-012D-4695-816D-CEF538664485}"/>
                </a:ext>
              </a:extLst>
            </p:cNvPr>
            <p:cNvSpPr txBox="1"/>
            <p:nvPr/>
          </p:nvSpPr>
          <p:spPr>
            <a:xfrm>
              <a:off x="1005509" y="206846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641FD8-533E-4C2C-861F-B9F95A31450F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6A98C216-9EAB-4F14-A288-42A3C39F96EC}"/>
              </a:ext>
            </a:extLst>
          </p:cNvPr>
          <p:cNvGrpSpPr/>
          <p:nvPr/>
        </p:nvGrpSpPr>
        <p:grpSpPr>
          <a:xfrm>
            <a:off x="9318642" y="4461468"/>
            <a:ext cx="2501048" cy="1252289"/>
            <a:chOff x="6816059" y="4394597"/>
            <a:chExt cx="1982315" cy="12522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8F4573-08D9-4631-B80D-25916850C7F0}"/>
                </a:ext>
              </a:extLst>
            </p:cNvPr>
            <p:cNvSpPr txBox="1"/>
            <p:nvPr/>
          </p:nvSpPr>
          <p:spPr>
            <a:xfrm>
              <a:off x="6816059" y="439459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D1F73F-112D-4FA5-8189-8CDDFBBEF3BA}"/>
                </a:ext>
              </a:extLst>
            </p:cNvPr>
            <p:cNvSpPr txBox="1"/>
            <p:nvPr/>
          </p:nvSpPr>
          <p:spPr>
            <a:xfrm>
              <a:off x="6816060" y="4631223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E89E42-7E64-42CA-80C1-4D2D3DD30737}"/>
              </a:ext>
            </a:extLst>
          </p:cNvPr>
          <p:cNvSpPr txBox="1"/>
          <p:nvPr/>
        </p:nvSpPr>
        <p:spPr>
          <a:xfrm>
            <a:off x="743912" y="4306195"/>
            <a:ext cx="4225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FBB699A-A4F1-4EF7-9FFF-7DA58617778A}"/>
              </a:ext>
            </a:extLst>
          </p:cNvPr>
          <p:cNvGrpSpPr/>
          <p:nvPr/>
        </p:nvGrpSpPr>
        <p:grpSpPr>
          <a:xfrm>
            <a:off x="9173126" y="3541767"/>
            <a:ext cx="2662239" cy="1289788"/>
            <a:chOff x="9173126" y="3573279"/>
            <a:chExt cx="2662239" cy="12897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E703B8-05C9-402F-BE2D-1F335EEC6950}"/>
                </a:ext>
              </a:extLst>
            </p:cNvPr>
            <p:cNvSpPr txBox="1"/>
            <p:nvPr/>
          </p:nvSpPr>
          <p:spPr>
            <a:xfrm>
              <a:off x="9173126" y="3573279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E23B65-817A-42F7-8314-3688B1E495CE}"/>
                </a:ext>
              </a:extLst>
            </p:cNvPr>
            <p:cNvSpPr txBox="1"/>
            <p:nvPr/>
          </p:nvSpPr>
          <p:spPr>
            <a:xfrm>
              <a:off x="9854165" y="421673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A567BE9-8FB1-4828-9B93-B909FFEA662F}"/>
              </a:ext>
            </a:extLst>
          </p:cNvPr>
          <p:cNvGrpSpPr/>
          <p:nvPr/>
        </p:nvGrpSpPr>
        <p:grpSpPr>
          <a:xfrm>
            <a:off x="9173125" y="4860193"/>
            <a:ext cx="2662240" cy="1289787"/>
            <a:chOff x="9173125" y="4860193"/>
            <a:chExt cx="2662240" cy="12897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3E1E86-FDB9-4A96-B064-24276996898E}"/>
                </a:ext>
              </a:extLst>
            </p:cNvPr>
            <p:cNvSpPr txBox="1"/>
            <p:nvPr/>
          </p:nvSpPr>
          <p:spPr>
            <a:xfrm>
              <a:off x="9173125" y="4860193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DC21C3-F854-46C7-8D71-229420B10253}"/>
                </a:ext>
              </a:extLst>
            </p:cNvPr>
            <p:cNvSpPr txBox="1"/>
            <p:nvPr/>
          </p:nvSpPr>
          <p:spPr>
            <a:xfrm>
              <a:off x="9854165" y="5503649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6531F9B-8455-460E-B9AA-A4B2F6559A85}"/>
              </a:ext>
            </a:extLst>
          </p:cNvPr>
          <p:cNvGrpSpPr/>
          <p:nvPr/>
        </p:nvGrpSpPr>
        <p:grpSpPr>
          <a:xfrm>
            <a:off x="9173125" y="2223342"/>
            <a:ext cx="2662240" cy="1289787"/>
            <a:chOff x="9173125" y="4860193"/>
            <a:chExt cx="2662240" cy="128978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757586-CB87-4826-9593-66A99E24EB22}"/>
                </a:ext>
              </a:extLst>
            </p:cNvPr>
            <p:cNvSpPr txBox="1"/>
            <p:nvPr/>
          </p:nvSpPr>
          <p:spPr>
            <a:xfrm>
              <a:off x="9173125" y="4860193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6ACAA4-E9D6-432F-A846-AE58878B59F4}"/>
                </a:ext>
              </a:extLst>
            </p:cNvPr>
            <p:cNvSpPr txBox="1"/>
            <p:nvPr/>
          </p:nvSpPr>
          <p:spPr>
            <a:xfrm>
              <a:off x="9854165" y="5503649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D235E6-DB0B-4387-8ECA-6696BEE4CB7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33C84AED-BAAC-4137-8A56-9A202F830E0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1568D053-003F-4879-AD43-2CEA7206D1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039447"/>
              </p:ext>
            </p:extLst>
          </p:nvPr>
        </p:nvGraphicFramePr>
        <p:xfrm>
          <a:off x="780002" y="3836438"/>
          <a:ext cx="507787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38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C8F1DE98-1FE9-48C5-8DED-2E37518B3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577364"/>
              </p:ext>
            </p:extLst>
          </p:nvPr>
        </p:nvGraphicFramePr>
        <p:xfrm>
          <a:off x="6315076" y="3836438"/>
          <a:ext cx="507787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38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val 4">
            <a:extLst>
              <a:ext uri="{FF2B5EF4-FFF2-40B4-BE49-F238E27FC236}">
                <a16:creationId xmlns:a16="http://schemas.microsoft.com/office/drawing/2014/main" id="{8550E400-A154-421C-AE8D-66093ECBBAC5}"/>
              </a:ext>
            </a:extLst>
          </p:cNvPr>
          <p:cNvSpPr/>
          <p:nvPr/>
        </p:nvSpPr>
        <p:spPr>
          <a:xfrm>
            <a:off x="6315076" y="5328278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689C8641-935D-4AAB-93D9-1A2E0CC63BD8}"/>
              </a:ext>
            </a:extLst>
          </p:cNvPr>
          <p:cNvSpPr/>
          <p:nvPr/>
        </p:nvSpPr>
        <p:spPr>
          <a:xfrm>
            <a:off x="780002" y="5330091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21866F7-BB98-488D-811B-B03AAD42C211}"/>
              </a:ext>
            </a:extLst>
          </p:cNvPr>
          <p:cNvGrpSpPr/>
          <p:nvPr/>
        </p:nvGrpSpPr>
        <p:grpSpPr>
          <a:xfrm>
            <a:off x="7049878" y="5255622"/>
            <a:ext cx="4446798" cy="711505"/>
            <a:chOff x="2818914" y="5313566"/>
            <a:chExt cx="4176001" cy="7115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07F3CA-E184-459B-BEBE-FA4FE5856F32}"/>
                </a:ext>
              </a:extLst>
            </p:cNvPr>
            <p:cNvSpPr txBox="1"/>
            <p:nvPr/>
          </p:nvSpPr>
          <p:spPr>
            <a:xfrm>
              <a:off x="2818915" y="5563406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BDA2AA-D62C-4DF4-BE8A-1A487AF90D49}"/>
                </a:ext>
              </a:extLst>
            </p:cNvPr>
            <p:cNvSpPr txBox="1"/>
            <p:nvPr/>
          </p:nvSpPr>
          <p:spPr>
            <a:xfrm>
              <a:off x="2818914" y="5313566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A4D2ECB-8BBD-45B2-80C5-0F1A0350B771}"/>
              </a:ext>
            </a:extLst>
          </p:cNvPr>
          <p:cNvGrpSpPr/>
          <p:nvPr/>
        </p:nvGrpSpPr>
        <p:grpSpPr>
          <a:xfrm>
            <a:off x="1514804" y="5257436"/>
            <a:ext cx="4446798" cy="711505"/>
            <a:chOff x="2818914" y="2763279"/>
            <a:chExt cx="4176001" cy="7115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318AE2-6077-43A2-91E7-738DEB29B970}"/>
                </a:ext>
              </a:extLst>
            </p:cNvPr>
            <p:cNvSpPr txBox="1"/>
            <p:nvPr/>
          </p:nvSpPr>
          <p:spPr>
            <a:xfrm>
              <a:off x="2818915" y="3013119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7B95E8-5FC7-46C0-941E-7DBB55AEFE78}"/>
                </a:ext>
              </a:extLst>
            </p:cNvPr>
            <p:cNvSpPr txBox="1"/>
            <p:nvPr/>
          </p:nvSpPr>
          <p:spPr>
            <a:xfrm>
              <a:off x="2818914" y="2763279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A932AC7D-D688-41B5-A034-2864E3C4ABFF}"/>
              </a:ext>
            </a:extLst>
          </p:cNvPr>
          <p:cNvSpPr/>
          <p:nvPr/>
        </p:nvSpPr>
        <p:spPr>
          <a:xfrm flipH="1">
            <a:off x="883210" y="5487347"/>
            <a:ext cx="345159" cy="28473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F055844A-1E72-4ADC-96EE-DF7B0B790120}"/>
              </a:ext>
            </a:extLst>
          </p:cNvPr>
          <p:cNvSpPr/>
          <p:nvPr/>
        </p:nvSpPr>
        <p:spPr>
          <a:xfrm>
            <a:off x="6448781" y="5489836"/>
            <a:ext cx="305252" cy="23447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F342B292-6007-4673-BE96-3A92BFB9763D}"/>
              </a:ext>
            </a:extLst>
          </p:cNvPr>
          <p:cNvSpPr/>
          <p:nvPr/>
        </p:nvSpPr>
        <p:spPr>
          <a:xfrm>
            <a:off x="780002" y="1886851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869E4B-4160-4C27-9DD5-B59836854557}"/>
              </a:ext>
            </a:extLst>
          </p:cNvPr>
          <p:cNvSpPr txBox="1"/>
          <p:nvPr/>
        </p:nvSpPr>
        <p:spPr>
          <a:xfrm>
            <a:off x="1064973" y="2761164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533C2D-61F3-4301-9DF3-24414DB7C092}"/>
              </a:ext>
            </a:extLst>
          </p:cNvPr>
          <p:cNvSpPr txBox="1"/>
          <p:nvPr/>
        </p:nvSpPr>
        <p:spPr>
          <a:xfrm>
            <a:off x="1064971" y="2449197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D7EE45-4CD3-4041-9D83-A25A41CF2FC1}"/>
              </a:ext>
            </a:extLst>
          </p:cNvPr>
          <p:cNvSpPr txBox="1"/>
          <p:nvPr/>
        </p:nvSpPr>
        <p:spPr>
          <a:xfrm>
            <a:off x="1316669" y="1934221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Rounded Rectangle 4">
            <a:extLst>
              <a:ext uri="{FF2B5EF4-FFF2-40B4-BE49-F238E27FC236}">
                <a16:creationId xmlns:a16="http://schemas.microsoft.com/office/drawing/2014/main" id="{23E94B20-425A-44E7-B7ED-C8759F49F785}"/>
              </a:ext>
            </a:extLst>
          </p:cNvPr>
          <p:cNvSpPr/>
          <p:nvPr/>
        </p:nvSpPr>
        <p:spPr>
          <a:xfrm>
            <a:off x="6315076" y="1885945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541ABC-7F97-47BD-8BBA-4DBF51F47635}"/>
              </a:ext>
            </a:extLst>
          </p:cNvPr>
          <p:cNvSpPr txBox="1"/>
          <p:nvPr/>
        </p:nvSpPr>
        <p:spPr>
          <a:xfrm>
            <a:off x="6600047" y="2760258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481B73-E2F1-4B4D-A443-F718C6F525C4}"/>
              </a:ext>
            </a:extLst>
          </p:cNvPr>
          <p:cNvSpPr txBox="1"/>
          <p:nvPr/>
        </p:nvSpPr>
        <p:spPr>
          <a:xfrm>
            <a:off x="6600045" y="2448291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BFC9C0-530A-47BA-8C3D-800466DDB741}"/>
              </a:ext>
            </a:extLst>
          </p:cNvPr>
          <p:cNvSpPr txBox="1"/>
          <p:nvPr/>
        </p:nvSpPr>
        <p:spPr>
          <a:xfrm>
            <a:off x="6851743" y="1933315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316C816E-5A7D-4D56-AD99-F034BB470928}"/>
              </a:ext>
            </a:extLst>
          </p:cNvPr>
          <p:cNvGrpSpPr/>
          <p:nvPr/>
        </p:nvGrpSpPr>
        <p:grpSpPr>
          <a:xfrm>
            <a:off x="0" y="1963957"/>
            <a:ext cx="12191999" cy="2290480"/>
            <a:chOff x="1" y="1596880"/>
            <a:chExt cx="9782174" cy="2290480"/>
          </a:xfrm>
        </p:grpSpPr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2870C149-E06F-48AD-9138-B431FC6F55CA}"/>
                </a:ext>
              </a:extLst>
            </p:cNvPr>
            <p:cNvSpPr/>
            <p:nvPr/>
          </p:nvSpPr>
          <p:spPr>
            <a:xfrm>
              <a:off x="3812677" y="1596880"/>
              <a:ext cx="2476089" cy="1139856"/>
            </a:xfrm>
            <a:custGeom>
              <a:avLst/>
              <a:gdLst>
                <a:gd name="connsiteX0" fmla="*/ 2088918 w 2476088"/>
                <a:gd name="connsiteY0" fmla="*/ 1090462 h 1139855"/>
                <a:gd name="connsiteX1" fmla="*/ 192084 w 2476088"/>
                <a:gd name="connsiteY1" fmla="*/ 1090462 h 1139855"/>
                <a:gd name="connsiteX2" fmla="*/ 45020 w 2476088"/>
                <a:gd name="connsiteY2" fmla="*/ 906185 h 1139855"/>
                <a:gd name="connsiteX3" fmla="*/ 240106 w 2476088"/>
                <a:gd name="connsiteY3" fmla="*/ 243169 h 1139855"/>
                <a:gd name="connsiteX4" fmla="*/ 387170 w 2476088"/>
                <a:gd name="connsiteY4" fmla="*/ 56993 h 1139855"/>
                <a:gd name="connsiteX5" fmla="*/ 2284004 w 2476088"/>
                <a:gd name="connsiteY5" fmla="*/ 56993 h 1139855"/>
                <a:gd name="connsiteX6" fmla="*/ 2431069 w 2476088"/>
                <a:gd name="connsiteY6" fmla="*/ 243169 h 1139855"/>
                <a:gd name="connsiteX7" fmla="*/ 2235983 w 2476088"/>
                <a:gd name="connsiteY7" fmla="*/ 906185 h 1139855"/>
                <a:gd name="connsiteX8" fmla="*/ 2088918 w 2476088"/>
                <a:gd name="connsiteY8" fmla="*/ 1090462 h 11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088" h="1139855">
                  <a:moveTo>
                    <a:pt x="2088918" y="1090462"/>
                  </a:moveTo>
                  <a:lnTo>
                    <a:pt x="192084" y="1090462"/>
                  </a:lnTo>
                  <a:cubicBezTo>
                    <a:pt x="111049" y="1090462"/>
                    <a:pt x="45020" y="1006872"/>
                    <a:pt x="45020" y="906185"/>
                  </a:cubicBezTo>
                  <a:lnTo>
                    <a:pt x="240106" y="243169"/>
                  </a:lnTo>
                  <a:cubicBezTo>
                    <a:pt x="240106" y="140582"/>
                    <a:pt x="306135" y="56993"/>
                    <a:pt x="387170" y="56993"/>
                  </a:cubicBezTo>
                  <a:lnTo>
                    <a:pt x="2284004" y="56993"/>
                  </a:lnTo>
                  <a:cubicBezTo>
                    <a:pt x="2365040" y="56993"/>
                    <a:pt x="2431069" y="140582"/>
                    <a:pt x="2431069" y="243169"/>
                  </a:cubicBezTo>
                  <a:lnTo>
                    <a:pt x="2235983" y="906185"/>
                  </a:lnTo>
                  <a:cubicBezTo>
                    <a:pt x="2234482" y="1006872"/>
                    <a:pt x="2168453" y="1090462"/>
                    <a:pt x="2088918" y="1090462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5" name="Graphic 5">
              <a:extLst>
                <a:ext uri="{FF2B5EF4-FFF2-40B4-BE49-F238E27FC236}">
                  <a16:creationId xmlns:a16="http://schemas.microsoft.com/office/drawing/2014/main" id="{D1226555-A331-4752-8B72-A3081FD105C2}"/>
                </a:ext>
              </a:extLst>
            </p:cNvPr>
            <p:cNvSpPr/>
            <p:nvPr/>
          </p:nvSpPr>
          <p:spPr>
            <a:xfrm>
              <a:off x="1426628" y="1596880"/>
              <a:ext cx="2476089" cy="1139856"/>
            </a:xfrm>
            <a:custGeom>
              <a:avLst/>
              <a:gdLst>
                <a:gd name="connsiteX0" fmla="*/ 2088918 w 2476088"/>
                <a:gd name="connsiteY0" fmla="*/ 1090462 h 1139855"/>
                <a:gd name="connsiteX1" fmla="*/ 192084 w 2476088"/>
                <a:gd name="connsiteY1" fmla="*/ 1090462 h 1139855"/>
                <a:gd name="connsiteX2" fmla="*/ 45020 w 2476088"/>
                <a:gd name="connsiteY2" fmla="*/ 906185 h 1139855"/>
                <a:gd name="connsiteX3" fmla="*/ 240106 w 2476088"/>
                <a:gd name="connsiteY3" fmla="*/ 243169 h 1139855"/>
                <a:gd name="connsiteX4" fmla="*/ 387170 w 2476088"/>
                <a:gd name="connsiteY4" fmla="*/ 56993 h 1139855"/>
                <a:gd name="connsiteX5" fmla="*/ 2284004 w 2476088"/>
                <a:gd name="connsiteY5" fmla="*/ 56993 h 1139855"/>
                <a:gd name="connsiteX6" fmla="*/ 2431069 w 2476088"/>
                <a:gd name="connsiteY6" fmla="*/ 243169 h 1139855"/>
                <a:gd name="connsiteX7" fmla="*/ 2235983 w 2476088"/>
                <a:gd name="connsiteY7" fmla="*/ 906185 h 1139855"/>
                <a:gd name="connsiteX8" fmla="*/ 2088918 w 2476088"/>
                <a:gd name="connsiteY8" fmla="*/ 1090462 h 11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088" h="1139855">
                  <a:moveTo>
                    <a:pt x="2088918" y="1090462"/>
                  </a:moveTo>
                  <a:lnTo>
                    <a:pt x="192084" y="1090462"/>
                  </a:lnTo>
                  <a:cubicBezTo>
                    <a:pt x="111049" y="1090462"/>
                    <a:pt x="45020" y="1006872"/>
                    <a:pt x="45020" y="906185"/>
                  </a:cubicBezTo>
                  <a:lnTo>
                    <a:pt x="240106" y="243169"/>
                  </a:lnTo>
                  <a:cubicBezTo>
                    <a:pt x="240106" y="140582"/>
                    <a:pt x="306135" y="56993"/>
                    <a:pt x="387170" y="56993"/>
                  </a:cubicBezTo>
                  <a:lnTo>
                    <a:pt x="2284004" y="56993"/>
                  </a:lnTo>
                  <a:cubicBezTo>
                    <a:pt x="2365040" y="56993"/>
                    <a:pt x="2431069" y="140582"/>
                    <a:pt x="2431069" y="243169"/>
                  </a:cubicBezTo>
                  <a:lnTo>
                    <a:pt x="2235983" y="906185"/>
                  </a:lnTo>
                  <a:cubicBezTo>
                    <a:pt x="2234482" y="1006872"/>
                    <a:pt x="2168453" y="1090462"/>
                    <a:pt x="2088918" y="1090462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" name="Graphic 7">
              <a:extLst>
                <a:ext uri="{FF2B5EF4-FFF2-40B4-BE49-F238E27FC236}">
                  <a16:creationId xmlns:a16="http://schemas.microsoft.com/office/drawing/2014/main" id="{1A5E92BC-BC3D-449F-BBAF-63C42A9152AE}"/>
                </a:ext>
              </a:extLst>
            </p:cNvPr>
            <p:cNvSpPr/>
            <p:nvPr/>
          </p:nvSpPr>
          <p:spPr>
            <a:xfrm>
              <a:off x="6226051" y="1631470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" name="Graphic 8">
              <a:extLst>
                <a:ext uri="{FF2B5EF4-FFF2-40B4-BE49-F238E27FC236}">
                  <a16:creationId xmlns:a16="http://schemas.microsoft.com/office/drawing/2014/main" id="{3C6F651A-DC86-4B4A-B707-45ACFBA46690}"/>
                </a:ext>
              </a:extLst>
            </p:cNvPr>
            <p:cNvSpPr/>
            <p:nvPr/>
          </p:nvSpPr>
          <p:spPr>
            <a:xfrm>
              <a:off x="1134683" y="2823495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" name="Graphic 9">
              <a:extLst>
                <a:ext uri="{FF2B5EF4-FFF2-40B4-BE49-F238E27FC236}">
                  <a16:creationId xmlns:a16="http://schemas.microsoft.com/office/drawing/2014/main" id="{198F3BCF-5391-4544-B418-1F53778C1A20}"/>
                </a:ext>
              </a:extLst>
            </p:cNvPr>
            <p:cNvSpPr/>
            <p:nvPr/>
          </p:nvSpPr>
          <p:spPr>
            <a:xfrm>
              <a:off x="3520732" y="2823495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9" name="Graphic 10">
              <a:extLst>
                <a:ext uri="{FF2B5EF4-FFF2-40B4-BE49-F238E27FC236}">
                  <a16:creationId xmlns:a16="http://schemas.microsoft.com/office/drawing/2014/main" id="{9F29D5EB-92A5-4CAF-9C16-50BADD2C4789}"/>
                </a:ext>
              </a:extLst>
            </p:cNvPr>
            <p:cNvSpPr/>
            <p:nvPr/>
          </p:nvSpPr>
          <p:spPr>
            <a:xfrm>
              <a:off x="5906782" y="2823495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F14DF58A-F721-4ACC-B943-BFDE398370E2}"/>
                </a:ext>
              </a:extLst>
            </p:cNvPr>
            <p:cNvSpPr/>
            <p:nvPr/>
          </p:nvSpPr>
          <p:spPr>
            <a:xfrm>
              <a:off x="1" y="1653873"/>
              <a:ext cx="1471655" cy="1033470"/>
            </a:xfrm>
            <a:custGeom>
              <a:avLst/>
              <a:gdLst>
                <a:gd name="connsiteX0" fmla="*/ 0 w 1471655"/>
                <a:gd name="connsiteY0" fmla="*/ 0 h 1033470"/>
                <a:gd name="connsiteX1" fmla="*/ 1324590 w 1471655"/>
                <a:gd name="connsiteY1" fmla="*/ 0 h 1033470"/>
                <a:gd name="connsiteX2" fmla="*/ 1471655 w 1471655"/>
                <a:gd name="connsiteY2" fmla="*/ 186176 h 1033470"/>
                <a:gd name="connsiteX3" fmla="*/ 1276569 w 1471655"/>
                <a:gd name="connsiteY3" fmla="*/ 849193 h 1033470"/>
                <a:gd name="connsiteX4" fmla="*/ 1129504 w 1471655"/>
                <a:gd name="connsiteY4" fmla="*/ 1033470 h 1033470"/>
                <a:gd name="connsiteX5" fmla="*/ 0 w 1471655"/>
                <a:gd name="connsiteY5" fmla="*/ 1033470 h 10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1655" h="1033470">
                  <a:moveTo>
                    <a:pt x="0" y="0"/>
                  </a:moveTo>
                  <a:lnTo>
                    <a:pt x="1324590" y="0"/>
                  </a:lnTo>
                  <a:cubicBezTo>
                    <a:pt x="1405626" y="0"/>
                    <a:pt x="1471655" y="83589"/>
                    <a:pt x="1471655" y="186176"/>
                  </a:cubicBezTo>
                  <a:lnTo>
                    <a:pt x="1276569" y="849193"/>
                  </a:lnTo>
                  <a:cubicBezTo>
                    <a:pt x="1275068" y="949880"/>
                    <a:pt x="1209039" y="1033470"/>
                    <a:pt x="1129504" y="1033470"/>
                  </a:cubicBezTo>
                  <a:lnTo>
                    <a:pt x="0" y="103347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6CCE12B1-329F-4F21-9F19-C0C3818CCCC1}"/>
                </a:ext>
              </a:extLst>
            </p:cNvPr>
            <p:cNvSpPr/>
            <p:nvPr/>
          </p:nvSpPr>
          <p:spPr>
            <a:xfrm>
              <a:off x="8310527" y="2853890"/>
              <a:ext cx="1471648" cy="1033470"/>
            </a:xfrm>
            <a:custGeom>
              <a:avLst/>
              <a:gdLst>
                <a:gd name="connsiteX0" fmla="*/ 342152 w 1471648"/>
                <a:gd name="connsiteY0" fmla="*/ 0 h 1033470"/>
                <a:gd name="connsiteX1" fmla="*/ 1471648 w 1471648"/>
                <a:gd name="connsiteY1" fmla="*/ 0 h 1033470"/>
                <a:gd name="connsiteX2" fmla="*/ 1471648 w 1471648"/>
                <a:gd name="connsiteY2" fmla="*/ 1033470 h 1033470"/>
                <a:gd name="connsiteX3" fmla="*/ 147065 w 1471648"/>
                <a:gd name="connsiteY3" fmla="*/ 1033470 h 1033470"/>
                <a:gd name="connsiteX4" fmla="*/ 0 w 1471648"/>
                <a:gd name="connsiteY4" fmla="*/ 849194 h 1033470"/>
                <a:gd name="connsiteX5" fmla="*/ 195086 w 1471648"/>
                <a:gd name="connsiteY5" fmla="*/ 186177 h 1033470"/>
                <a:gd name="connsiteX6" fmla="*/ 342152 w 1471648"/>
                <a:gd name="connsiteY6" fmla="*/ 0 h 10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648" h="1033470">
                  <a:moveTo>
                    <a:pt x="342152" y="0"/>
                  </a:moveTo>
                  <a:lnTo>
                    <a:pt x="1471648" y="0"/>
                  </a:lnTo>
                  <a:lnTo>
                    <a:pt x="1471648" y="1033470"/>
                  </a:lnTo>
                  <a:lnTo>
                    <a:pt x="147065" y="1033470"/>
                  </a:lnTo>
                  <a:cubicBezTo>
                    <a:pt x="66029" y="1033470"/>
                    <a:pt x="0" y="949881"/>
                    <a:pt x="0" y="849194"/>
                  </a:cubicBezTo>
                  <a:lnTo>
                    <a:pt x="195086" y="186177"/>
                  </a:lnTo>
                  <a:cubicBezTo>
                    <a:pt x="195086" y="83590"/>
                    <a:pt x="261116" y="0"/>
                    <a:pt x="342152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69BFDB9B-CA04-4050-845E-17BE86843099}"/>
              </a:ext>
            </a:extLst>
          </p:cNvPr>
          <p:cNvGrpSpPr/>
          <p:nvPr/>
        </p:nvGrpSpPr>
        <p:grpSpPr>
          <a:xfrm>
            <a:off x="2350298" y="2168353"/>
            <a:ext cx="1941226" cy="738664"/>
            <a:chOff x="2551705" y="4283314"/>
            <a:chExt cx="2357003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20CE98-9D0A-4D6C-B5DA-33C07BDBDBE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CD1A34-6951-4F62-A3B2-610B612C171C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003599D-BA6A-4DA1-8461-A75B559E25F0}"/>
              </a:ext>
            </a:extLst>
          </p:cNvPr>
          <p:cNvGrpSpPr/>
          <p:nvPr/>
        </p:nvGrpSpPr>
        <p:grpSpPr>
          <a:xfrm>
            <a:off x="5342112" y="2168353"/>
            <a:ext cx="1941226" cy="738664"/>
            <a:chOff x="2551705" y="4283314"/>
            <a:chExt cx="2357003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FD0F9F-C269-4578-B5C8-2A6ABA495B6E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8EC756-A2E9-4A44-BBA4-9F8BB6F03F3C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6070012C-40D6-4B42-9EC4-3B86D4158D79}"/>
              </a:ext>
            </a:extLst>
          </p:cNvPr>
          <p:cNvGrpSpPr/>
          <p:nvPr/>
        </p:nvGrpSpPr>
        <p:grpSpPr>
          <a:xfrm>
            <a:off x="8333926" y="2168353"/>
            <a:ext cx="1941226" cy="738664"/>
            <a:chOff x="2551705" y="4283314"/>
            <a:chExt cx="2357003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E1927F-D320-4E0E-8339-AC01F424B52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2AB000-8A58-4CFF-9460-F51B44BD116B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DACCF500-4056-48A9-83D6-28A2817C5770}"/>
              </a:ext>
            </a:extLst>
          </p:cNvPr>
          <p:cNvGrpSpPr/>
          <p:nvPr/>
        </p:nvGrpSpPr>
        <p:grpSpPr>
          <a:xfrm>
            <a:off x="1946172" y="3352237"/>
            <a:ext cx="1941226" cy="738664"/>
            <a:chOff x="2551705" y="4283314"/>
            <a:chExt cx="2357003" cy="73866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B2ACFE-978F-40FA-A477-6400B6AD39F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71074D-46F2-4883-951D-2BAB3AB508B0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BE9F2E50-4A8A-4246-A042-39B6B7982792}"/>
              </a:ext>
            </a:extLst>
          </p:cNvPr>
          <p:cNvGrpSpPr/>
          <p:nvPr/>
        </p:nvGrpSpPr>
        <p:grpSpPr>
          <a:xfrm>
            <a:off x="4937986" y="3352237"/>
            <a:ext cx="1941226" cy="738664"/>
            <a:chOff x="2551705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44C928-8C07-4320-9C54-22592DDA414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1A99D2-D031-49FE-8855-A0C9D61CBEA2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C0F3E481-D4D2-4A6E-8FD8-554AEB9AC681}"/>
              </a:ext>
            </a:extLst>
          </p:cNvPr>
          <p:cNvGrpSpPr/>
          <p:nvPr/>
        </p:nvGrpSpPr>
        <p:grpSpPr>
          <a:xfrm>
            <a:off x="7929800" y="3352237"/>
            <a:ext cx="1941226" cy="738664"/>
            <a:chOff x="2551705" y="4283314"/>
            <a:chExt cx="2357003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1A29EF-96A6-4339-9FA1-DBF58C29C58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1D8394-F26A-4F45-8BAC-EDA4367899DB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D01E10CB-97D4-4C51-A542-0E2D5BDE89A7}"/>
              </a:ext>
            </a:extLst>
          </p:cNvPr>
          <p:cNvGrpSpPr/>
          <p:nvPr/>
        </p:nvGrpSpPr>
        <p:grpSpPr>
          <a:xfrm>
            <a:off x="782758" y="5253321"/>
            <a:ext cx="2020842" cy="863358"/>
            <a:chOff x="803640" y="3362835"/>
            <a:chExt cx="2059657" cy="86335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B5BE38-6E50-4ECC-892D-5894A8A612B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E5387A-DE34-4543-8148-A8188021E5B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: Rounded Corners 31">
            <a:extLst>
              <a:ext uri="{FF2B5EF4-FFF2-40B4-BE49-F238E27FC236}">
                <a16:creationId xmlns:a16="http://schemas.microsoft.com/office/drawing/2014/main" id="{BE113751-C5C0-4977-B841-3A6665A790C9}"/>
              </a:ext>
            </a:extLst>
          </p:cNvPr>
          <p:cNvSpPr/>
          <p:nvPr/>
        </p:nvSpPr>
        <p:spPr>
          <a:xfrm>
            <a:off x="4349358" y="4552230"/>
            <a:ext cx="557572" cy="5575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: Rounded Corners 32">
            <a:extLst>
              <a:ext uri="{FF2B5EF4-FFF2-40B4-BE49-F238E27FC236}">
                <a16:creationId xmlns:a16="http://schemas.microsoft.com/office/drawing/2014/main" id="{47B4D632-5C6A-4E74-B9F2-6F8CF2979250}"/>
              </a:ext>
            </a:extLst>
          </p:cNvPr>
          <p:cNvSpPr/>
          <p:nvPr/>
        </p:nvSpPr>
        <p:spPr>
          <a:xfrm>
            <a:off x="1524616" y="4576340"/>
            <a:ext cx="557572" cy="557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5" name="Group 33">
            <a:extLst>
              <a:ext uri="{FF2B5EF4-FFF2-40B4-BE49-F238E27FC236}">
                <a16:creationId xmlns:a16="http://schemas.microsoft.com/office/drawing/2014/main" id="{E9897F05-43A4-4978-9E91-50F5437B925A}"/>
              </a:ext>
            </a:extLst>
          </p:cNvPr>
          <p:cNvGrpSpPr/>
          <p:nvPr/>
        </p:nvGrpSpPr>
        <p:grpSpPr>
          <a:xfrm>
            <a:off x="3648564" y="5253321"/>
            <a:ext cx="2020842" cy="863358"/>
            <a:chOff x="803640" y="3362835"/>
            <a:chExt cx="2059657" cy="86335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C41BB5-2E48-4607-BE2D-579F8373FB4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DEA5B7-6415-4350-B292-AE4427BD803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rapezoid 10">
            <a:extLst>
              <a:ext uri="{FF2B5EF4-FFF2-40B4-BE49-F238E27FC236}">
                <a16:creationId xmlns:a16="http://schemas.microsoft.com/office/drawing/2014/main" id="{700D2D49-03FC-4B3F-80B1-61EAFD0367DD}"/>
              </a:ext>
            </a:extLst>
          </p:cNvPr>
          <p:cNvSpPr>
            <a:spLocks noChangeAspect="1"/>
          </p:cNvSpPr>
          <p:nvPr/>
        </p:nvSpPr>
        <p:spPr>
          <a:xfrm>
            <a:off x="1674847" y="4737362"/>
            <a:ext cx="257109" cy="256807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Round Same Side Corner Rectangle 7">
            <a:extLst>
              <a:ext uri="{FF2B5EF4-FFF2-40B4-BE49-F238E27FC236}">
                <a16:creationId xmlns:a16="http://schemas.microsoft.com/office/drawing/2014/main" id="{7EC4D50A-DBFF-4A51-8B8E-E7A3A3E08740}"/>
              </a:ext>
            </a:extLst>
          </p:cNvPr>
          <p:cNvSpPr>
            <a:spLocks noChangeAspect="1"/>
          </p:cNvSpPr>
          <p:nvPr/>
        </p:nvSpPr>
        <p:spPr>
          <a:xfrm rot="10800000">
            <a:off x="4498515" y="4706636"/>
            <a:ext cx="259261" cy="27256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C3C47C9-B0EC-43FD-A7E6-B437A9B8CF08}"/>
              </a:ext>
            </a:extLst>
          </p:cNvPr>
          <p:cNvGrpSpPr/>
          <p:nvPr/>
        </p:nvGrpSpPr>
        <p:grpSpPr>
          <a:xfrm>
            <a:off x="6514370" y="5253321"/>
            <a:ext cx="2020842" cy="863358"/>
            <a:chOff x="803640" y="3362835"/>
            <a:chExt cx="2059657" cy="86335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45C7FDA-D884-4E26-A819-958CA3212C4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E07D9A-9406-426F-B711-C45F05ED01D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: Rounded Corners 41">
            <a:extLst>
              <a:ext uri="{FF2B5EF4-FFF2-40B4-BE49-F238E27FC236}">
                <a16:creationId xmlns:a16="http://schemas.microsoft.com/office/drawing/2014/main" id="{2EAA74F5-B6D1-4F1C-BE57-ED53E57169CB}"/>
              </a:ext>
            </a:extLst>
          </p:cNvPr>
          <p:cNvSpPr/>
          <p:nvPr/>
        </p:nvSpPr>
        <p:spPr>
          <a:xfrm>
            <a:off x="10113774" y="4552230"/>
            <a:ext cx="557572" cy="5575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Rectangle: Rounded Corners 42">
            <a:extLst>
              <a:ext uri="{FF2B5EF4-FFF2-40B4-BE49-F238E27FC236}">
                <a16:creationId xmlns:a16="http://schemas.microsoft.com/office/drawing/2014/main" id="{3DD990DA-44FC-4CDD-834F-9A5F7C787595}"/>
              </a:ext>
            </a:extLst>
          </p:cNvPr>
          <p:cNvSpPr/>
          <p:nvPr/>
        </p:nvSpPr>
        <p:spPr>
          <a:xfrm>
            <a:off x="7289031" y="4576341"/>
            <a:ext cx="557572" cy="5575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5" name="Group 43">
            <a:extLst>
              <a:ext uri="{FF2B5EF4-FFF2-40B4-BE49-F238E27FC236}">
                <a16:creationId xmlns:a16="http://schemas.microsoft.com/office/drawing/2014/main" id="{558EEEB7-F89A-4EA7-926A-1EC48501EBEE}"/>
              </a:ext>
            </a:extLst>
          </p:cNvPr>
          <p:cNvGrpSpPr/>
          <p:nvPr/>
        </p:nvGrpSpPr>
        <p:grpSpPr>
          <a:xfrm>
            <a:off x="9380177" y="5253321"/>
            <a:ext cx="2020842" cy="863358"/>
            <a:chOff x="803640" y="3362835"/>
            <a:chExt cx="2059657" cy="86335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42155FF-DE3D-4203-B0CB-FA8A2A5E5FB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A6D86FC-CDCD-465A-B35B-6EC1FE41B9A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Oval 7">
            <a:extLst>
              <a:ext uri="{FF2B5EF4-FFF2-40B4-BE49-F238E27FC236}">
                <a16:creationId xmlns:a16="http://schemas.microsoft.com/office/drawing/2014/main" id="{6D8E16F5-C7FE-46A3-8E11-05E3C0DEB93B}"/>
              </a:ext>
            </a:extLst>
          </p:cNvPr>
          <p:cNvSpPr/>
          <p:nvPr/>
        </p:nvSpPr>
        <p:spPr>
          <a:xfrm>
            <a:off x="10303284" y="4674836"/>
            <a:ext cx="228752" cy="30048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Rounded Rectangle 1">
            <a:extLst>
              <a:ext uri="{FF2B5EF4-FFF2-40B4-BE49-F238E27FC236}">
                <a16:creationId xmlns:a16="http://schemas.microsoft.com/office/drawing/2014/main" id="{8B83305F-06B8-479E-AB5F-4542EF8A8CFB}"/>
              </a:ext>
            </a:extLst>
          </p:cNvPr>
          <p:cNvSpPr>
            <a:spLocks noChangeAspect="1"/>
          </p:cNvSpPr>
          <p:nvPr/>
        </p:nvSpPr>
        <p:spPr>
          <a:xfrm>
            <a:off x="7448051" y="4734931"/>
            <a:ext cx="239509" cy="24038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FF079-0D48-4ECD-9AD7-CFC845D62A5F}"/>
              </a:ext>
            </a:extLst>
          </p:cNvPr>
          <p:cNvSpPr txBox="1"/>
          <p:nvPr/>
        </p:nvSpPr>
        <p:spPr>
          <a:xfrm>
            <a:off x="496251" y="865463"/>
            <a:ext cx="431958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97F40-6101-4C76-8BA8-3558350837D3}"/>
              </a:ext>
            </a:extLst>
          </p:cNvPr>
          <p:cNvSpPr txBox="1"/>
          <p:nvPr/>
        </p:nvSpPr>
        <p:spPr>
          <a:xfrm>
            <a:off x="496251" y="2485707"/>
            <a:ext cx="4319589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3755C5-B5D0-4773-873D-60B9D5C00594}"/>
              </a:ext>
            </a:extLst>
          </p:cNvPr>
          <p:cNvSpPr txBox="1"/>
          <p:nvPr/>
        </p:nvSpPr>
        <p:spPr>
          <a:xfrm>
            <a:off x="496251" y="559307"/>
            <a:ext cx="4319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21182-5E1E-4E1B-85F9-CCA1702779BD}"/>
              </a:ext>
            </a:extLst>
          </p:cNvPr>
          <p:cNvSpPr txBox="1"/>
          <p:nvPr/>
        </p:nvSpPr>
        <p:spPr>
          <a:xfrm>
            <a:off x="496251" y="4094630"/>
            <a:ext cx="4624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5">
            <a:extLst>
              <a:ext uri="{FF2B5EF4-FFF2-40B4-BE49-F238E27FC236}">
                <a16:creationId xmlns:a16="http://schemas.microsoft.com/office/drawing/2014/main" id="{384B4F39-7ADC-4E69-9CE5-FF3A4A5D38B5}"/>
              </a:ext>
            </a:extLst>
          </p:cNvPr>
          <p:cNvSpPr/>
          <p:nvPr/>
        </p:nvSpPr>
        <p:spPr>
          <a:xfrm>
            <a:off x="4444723" y="2263361"/>
            <a:ext cx="3312368" cy="3312368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ectangle: Rounded Corners 30">
            <a:extLst>
              <a:ext uri="{FF2B5EF4-FFF2-40B4-BE49-F238E27FC236}">
                <a16:creationId xmlns:a16="http://schemas.microsoft.com/office/drawing/2014/main" id="{7CB36C6F-8D8A-4C64-9AF3-7DC11B24383C}"/>
              </a:ext>
            </a:extLst>
          </p:cNvPr>
          <p:cNvSpPr/>
          <p:nvPr/>
        </p:nvSpPr>
        <p:spPr>
          <a:xfrm rot="198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31">
            <a:extLst>
              <a:ext uri="{FF2B5EF4-FFF2-40B4-BE49-F238E27FC236}">
                <a16:creationId xmlns:a16="http://schemas.microsoft.com/office/drawing/2014/main" id="{72ECF39A-B1E9-4B4B-824A-829256284EDD}"/>
              </a:ext>
            </a:extLst>
          </p:cNvPr>
          <p:cNvSpPr/>
          <p:nvPr/>
        </p:nvSpPr>
        <p:spPr>
          <a:xfrm rot="18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32">
            <a:extLst>
              <a:ext uri="{FF2B5EF4-FFF2-40B4-BE49-F238E27FC236}">
                <a16:creationId xmlns:a16="http://schemas.microsoft.com/office/drawing/2014/main" id="{92471610-DAB0-422C-9BA1-9A84CC31339C}"/>
              </a:ext>
            </a:extLst>
          </p:cNvPr>
          <p:cNvSpPr/>
          <p:nvPr/>
        </p:nvSpPr>
        <p:spPr>
          <a:xfrm rot="54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4">
            <a:extLst>
              <a:ext uri="{FF2B5EF4-FFF2-40B4-BE49-F238E27FC236}">
                <a16:creationId xmlns:a16="http://schemas.microsoft.com/office/drawing/2014/main" id="{ED793561-4F04-4D4C-99CA-F8870FD78C15}"/>
              </a:ext>
            </a:extLst>
          </p:cNvPr>
          <p:cNvSpPr/>
          <p:nvPr/>
        </p:nvSpPr>
        <p:spPr>
          <a:xfrm>
            <a:off x="5596081" y="3343420"/>
            <a:ext cx="1018886" cy="1018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8A11EEF4-D9B7-41E1-A082-6EFFB256039D}"/>
              </a:ext>
            </a:extLst>
          </p:cNvPr>
          <p:cNvSpPr/>
          <p:nvPr/>
        </p:nvSpPr>
        <p:spPr>
          <a:xfrm>
            <a:off x="5930990" y="3611751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FEA9F-7865-41C5-B393-4F1AB27F4E74}"/>
              </a:ext>
            </a:extLst>
          </p:cNvPr>
          <p:cNvSpPr txBox="1"/>
          <p:nvPr/>
        </p:nvSpPr>
        <p:spPr>
          <a:xfrm rot="3670087">
            <a:off x="4828498" y="2649008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39166-882D-4D95-B9FC-138CF2564A2D}"/>
              </a:ext>
            </a:extLst>
          </p:cNvPr>
          <p:cNvSpPr txBox="1"/>
          <p:nvPr/>
        </p:nvSpPr>
        <p:spPr>
          <a:xfrm rot="3670087">
            <a:off x="6011826" y="4728005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64134-C360-4D00-BFC5-B42CC6147D9C}"/>
              </a:ext>
            </a:extLst>
          </p:cNvPr>
          <p:cNvSpPr txBox="1"/>
          <p:nvPr/>
        </p:nvSpPr>
        <p:spPr>
          <a:xfrm rot="18136125">
            <a:off x="5985593" y="2663732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166859-A54C-4387-8BC6-478CE5DE8BCB}"/>
              </a:ext>
            </a:extLst>
          </p:cNvPr>
          <p:cNvSpPr txBox="1"/>
          <p:nvPr/>
        </p:nvSpPr>
        <p:spPr>
          <a:xfrm rot="18136125">
            <a:off x="4783029" y="4759567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59572-3E53-4F99-8292-66977D8B7946}"/>
              </a:ext>
            </a:extLst>
          </p:cNvPr>
          <p:cNvSpPr txBox="1"/>
          <p:nvPr/>
        </p:nvSpPr>
        <p:spPr>
          <a:xfrm>
            <a:off x="6598750" y="3683116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02E5F-4FA1-4A88-A425-5F4D47555DD6}"/>
              </a:ext>
            </a:extLst>
          </p:cNvPr>
          <p:cNvSpPr txBox="1"/>
          <p:nvPr/>
        </p:nvSpPr>
        <p:spPr>
          <a:xfrm>
            <a:off x="4167975" y="3683533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50FAE6DC-4CE6-441E-ADA1-922A39D3B6A3}"/>
              </a:ext>
            </a:extLst>
          </p:cNvPr>
          <p:cNvGrpSpPr/>
          <p:nvPr/>
        </p:nvGrpSpPr>
        <p:grpSpPr>
          <a:xfrm>
            <a:off x="7963744" y="1715669"/>
            <a:ext cx="2827389" cy="918329"/>
            <a:chOff x="6457218" y="1772816"/>
            <a:chExt cx="2291246" cy="9183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3DECA1-45ED-44B9-82CF-E62F28D1135D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E01373-5A0F-44FF-B720-0094F46E910E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6">
            <a:extLst>
              <a:ext uri="{FF2B5EF4-FFF2-40B4-BE49-F238E27FC236}">
                <a16:creationId xmlns:a16="http://schemas.microsoft.com/office/drawing/2014/main" id="{DEB5E695-9952-4A9F-9F59-4E3BCF5E5716}"/>
              </a:ext>
            </a:extLst>
          </p:cNvPr>
          <p:cNvGrpSpPr/>
          <p:nvPr/>
        </p:nvGrpSpPr>
        <p:grpSpPr>
          <a:xfrm>
            <a:off x="8561169" y="3227837"/>
            <a:ext cx="2827389" cy="918329"/>
            <a:chOff x="6889266" y="3284984"/>
            <a:chExt cx="1998238" cy="918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FDFDCF-F3FF-454B-AEF1-B55EE59F2EEB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65914C-721F-4ACD-AE58-3C97D6A42E39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9">
            <a:extLst>
              <a:ext uri="{FF2B5EF4-FFF2-40B4-BE49-F238E27FC236}">
                <a16:creationId xmlns:a16="http://schemas.microsoft.com/office/drawing/2014/main" id="{0E5260FE-F0C1-43B5-8ADC-A08972E1CAAE}"/>
              </a:ext>
            </a:extLst>
          </p:cNvPr>
          <p:cNvGrpSpPr/>
          <p:nvPr/>
        </p:nvGrpSpPr>
        <p:grpSpPr>
          <a:xfrm>
            <a:off x="8179768" y="5069881"/>
            <a:ext cx="2827389" cy="918329"/>
            <a:chOff x="6673242" y="5020022"/>
            <a:chExt cx="2291246" cy="9183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5AC986-3664-4F5C-AF2B-068639234096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2CF168-A917-4782-BF0B-855CA89DB28F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2">
            <a:extLst>
              <a:ext uri="{FF2B5EF4-FFF2-40B4-BE49-F238E27FC236}">
                <a16:creationId xmlns:a16="http://schemas.microsoft.com/office/drawing/2014/main" id="{B07ED57E-D159-44AA-A44E-BC6ED3A68ED7}"/>
              </a:ext>
            </a:extLst>
          </p:cNvPr>
          <p:cNvGrpSpPr/>
          <p:nvPr/>
        </p:nvGrpSpPr>
        <p:grpSpPr>
          <a:xfrm>
            <a:off x="1475370" y="1692794"/>
            <a:ext cx="2789947" cy="918329"/>
            <a:chOff x="467544" y="1749941"/>
            <a:chExt cx="2291246" cy="9183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6C91E3-DE6F-4F59-86E3-790E71126B1A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F6B677-5D22-4D76-97B7-6D1860C7F719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5">
            <a:extLst>
              <a:ext uri="{FF2B5EF4-FFF2-40B4-BE49-F238E27FC236}">
                <a16:creationId xmlns:a16="http://schemas.microsoft.com/office/drawing/2014/main" id="{EEC8B3F4-DC4B-4CE8-B3BC-C005B1881018}"/>
              </a:ext>
            </a:extLst>
          </p:cNvPr>
          <p:cNvGrpSpPr/>
          <p:nvPr/>
        </p:nvGrpSpPr>
        <p:grpSpPr>
          <a:xfrm>
            <a:off x="803442" y="3227837"/>
            <a:ext cx="2802170" cy="918329"/>
            <a:chOff x="242744" y="3314387"/>
            <a:chExt cx="2011990" cy="9183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36ED79-9C76-4AAA-851F-C722E94B068C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0F0348-6559-46F7-B6FA-C2946A4900C5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8">
            <a:extLst>
              <a:ext uri="{FF2B5EF4-FFF2-40B4-BE49-F238E27FC236}">
                <a16:creationId xmlns:a16="http://schemas.microsoft.com/office/drawing/2014/main" id="{34537671-629F-4BCC-A240-781D87E3A236}"/>
              </a:ext>
            </a:extLst>
          </p:cNvPr>
          <p:cNvGrpSpPr/>
          <p:nvPr/>
        </p:nvGrpSpPr>
        <p:grpSpPr>
          <a:xfrm>
            <a:off x="1247122" y="5069881"/>
            <a:ext cx="2802170" cy="918329"/>
            <a:chOff x="251520" y="4998238"/>
            <a:chExt cx="2291246" cy="918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0D61F5-AE8E-4204-81AB-36CA5B6CCC31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D22C1-93D1-4A4C-B23A-CF2B74C256E2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D255C958-2DC6-4EEA-93A8-9EE06FE81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017476"/>
              </p:ext>
            </p:extLst>
          </p:nvPr>
        </p:nvGraphicFramePr>
        <p:xfrm>
          <a:off x="1000681" y="4037232"/>
          <a:ext cx="10367999" cy="212682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6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B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67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Group 9">
            <a:extLst>
              <a:ext uri="{FF2B5EF4-FFF2-40B4-BE49-F238E27FC236}">
                <a16:creationId xmlns:a16="http://schemas.microsoft.com/office/drawing/2014/main" id="{0BB778BC-267C-4923-8D80-4E49994E8DBE}"/>
              </a:ext>
            </a:extLst>
          </p:cNvPr>
          <p:cNvGrpSpPr/>
          <p:nvPr/>
        </p:nvGrpSpPr>
        <p:grpSpPr>
          <a:xfrm>
            <a:off x="7114055" y="2800945"/>
            <a:ext cx="4242700" cy="923330"/>
            <a:chOff x="2551705" y="4283314"/>
            <a:chExt cx="2357002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E6A487-77E6-469A-88EB-E6A32A6580E5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36959-FD93-4A2D-B9F3-783F573131E4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1854B24F-DCD7-425A-A194-12504E8A0A86}"/>
              </a:ext>
            </a:extLst>
          </p:cNvPr>
          <p:cNvGrpSpPr/>
          <p:nvPr/>
        </p:nvGrpSpPr>
        <p:grpSpPr>
          <a:xfrm>
            <a:off x="912000" y="1826088"/>
            <a:ext cx="4247768" cy="923330"/>
            <a:chOff x="2551706" y="4283314"/>
            <a:chExt cx="2357002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58F21E-BEC3-4E1F-BD96-252228A33ED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D6CB05-F1FA-43AC-AFB5-D6A18D2B9355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17">
            <a:extLst>
              <a:ext uri="{FF2B5EF4-FFF2-40B4-BE49-F238E27FC236}">
                <a16:creationId xmlns:a16="http://schemas.microsoft.com/office/drawing/2014/main" id="{224F8A58-FF3E-4DE1-8248-30EDF5876D1B}"/>
              </a:ext>
            </a:extLst>
          </p:cNvPr>
          <p:cNvSpPr/>
          <p:nvPr/>
        </p:nvSpPr>
        <p:spPr>
          <a:xfrm>
            <a:off x="5548155" y="2180797"/>
            <a:ext cx="1177517" cy="117751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26">
            <a:extLst>
              <a:ext uri="{FF2B5EF4-FFF2-40B4-BE49-F238E27FC236}">
                <a16:creationId xmlns:a16="http://schemas.microsoft.com/office/drawing/2014/main" id="{662073C1-2143-4D62-A718-D912EFED46DA}"/>
              </a:ext>
            </a:extLst>
          </p:cNvPr>
          <p:cNvGrpSpPr/>
          <p:nvPr/>
        </p:nvGrpSpPr>
        <p:grpSpPr>
          <a:xfrm>
            <a:off x="912000" y="2800945"/>
            <a:ext cx="4247768" cy="923330"/>
            <a:chOff x="2551706" y="4283314"/>
            <a:chExt cx="2357002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80B842-744F-4DED-AA4C-40CF762C754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90C424-2D3E-41D4-BD72-5FF628707B7A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9">
            <a:extLst>
              <a:ext uri="{FF2B5EF4-FFF2-40B4-BE49-F238E27FC236}">
                <a16:creationId xmlns:a16="http://schemas.microsoft.com/office/drawing/2014/main" id="{6BE26E00-F4F7-4CBD-BD98-275DBE564CE3}"/>
              </a:ext>
            </a:extLst>
          </p:cNvPr>
          <p:cNvGrpSpPr/>
          <p:nvPr/>
        </p:nvGrpSpPr>
        <p:grpSpPr>
          <a:xfrm>
            <a:off x="7114055" y="1826088"/>
            <a:ext cx="4242700" cy="923330"/>
            <a:chOff x="2551705" y="4283314"/>
            <a:chExt cx="235700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37FAAA-DD5D-4EC0-BB59-AEB4F4F03062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9E00D0-9ECE-4F26-A484-D6A0743911CD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7" name="Rounded Rectangle 51">
            <a:extLst>
              <a:ext uri="{FF2B5EF4-FFF2-40B4-BE49-F238E27FC236}">
                <a16:creationId xmlns:a16="http://schemas.microsoft.com/office/drawing/2014/main" id="{F6BC47DC-B9E1-4490-AC57-0F8C3F274E55}"/>
              </a:ext>
            </a:extLst>
          </p:cNvPr>
          <p:cNvSpPr/>
          <p:nvPr/>
        </p:nvSpPr>
        <p:spPr>
          <a:xfrm rot="16200000" flipH="1">
            <a:off x="5802028" y="2471261"/>
            <a:ext cx="669769" cy="63076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0B7E3FC2-99D2-4BFE-BF6C-7BCF01CA66CA}"/>
              </a:ext>
            </a:extLst>
          </p:cNvPr>
          <p:cNvSpPr/>
          <p:nvPr/>
        </p:nvSpPr>
        <p:spPr>
          <a:xfrm>
            <a:off x="6962845" y="102579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E720288C-006C-49D1-A59F-0CBF9A56DA42}"/>
              </a:ext>
            </a:extLst>
          </p:cNvPr>
          <p:cNvSpPr/>
          <p:nvPr/>
        </p:nvSpPr>
        <p:spPr>
          <a:xfrm>
            <a:off x="603115" y="1222632"/>
            <a:ext cx="4506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6BCB3-0543-4709-A115-9E10F3ACABB3}"/>
              </a:ext>
            </a:extLst>
          </p:cNvPr>
          <p:cNvSpPr txBox="1"/>
          <p:nvPr/>
        </p:nvSpPr>
        <p:spPr>
          <a:xfrm>
            <a:off x="1563838" y="3765087"/>
            <a:ext cx="4326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21FB521-F64E-4D22-B7E3-F9BCAFCA61EA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05B86C0-E34D-4073-B74B-C46DF83CA7C5}"/>
              </a:ext>
            </a:extLst>
          </p:cNvPr>
          <p:cNvGrpSpPr/>
          <p:nvPr/>
        </p:nvGrpSpPr>
        <p:grpSpPr>
          <a:xfrm>
            <a:off x="1066028" y="2001626"/>
            <a:ext cx="1730641" cy="1820998"/>
            <a:chOff x="5835252" y="559632"/>
            <a:chExt cx="1730641" cy="1820998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85BBD8BF-2B61-4EF8-8F3A-829EAE516DE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05359548"/>
                </p:ext>
              </p:extLst>
            </p:nvPr>
          </p:nvGraphicFramePr>
          <p:xfrm>
            <a:off x="5835252" y="700341"/>
            <a:ext cx="1730641" cy="1680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DF971779-FE26-4267-B9DE-EE4A382F1C75}"/>
                </a:ext>
              </a:extLst>
            </p:cNvPr>
            <p:cNvSpPr/>
            <p:nvPr/>
          </p:nvSpPr>
          <p:spPr>
            <a:xfrm>
              <a:off x="6293726" y="1133639"/>
              <a:ext cx="813693" cy="8136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61B6BA-4344-4CDB-A281-4DB9D93CEA39}"/>
                </a:ext>
              </a:extLst>
            </p:cNvPr>
            <p:cNvSpPr txBox="1"/>
            <p:nvPr/>
          </p:nvSpPr>
          <p:spPr>
            <a:xfrm>
              <a:off x="6309606" y="1340428"/>
              <a:ext cx="781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80</a:t>
              </a:r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EC6C3439-27F5-414A-96C2-9F8826DEA755}"/>
                </a:ext>
              </a:extLst>
            </p:cNvPr>
            <p:cNvSpPr/>
            <p:nvPr/>
          </p:nvSpPr>
          <p:spPr>
            <a:xfrm>
              <a:off x="5987590" y="559632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26B6DA-179A-4C4D-8E96-1A3B1EBF421A}"/>
                </a:ext>
              </a:extLst>
            </p:cNvPr>
            <p:cNvSpPr txBox="1"/>
            <p:nvPr/>
          </p:nvSpPr>
          <p:spPr>
            <a:xfrm>
              <a:off x="6001456" y="683613"/>
              <a:ext cx="620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33E43AB-634C-411A-BA0C-F1BAC04CE09F}"/>
              </a:ext>
            </a:extLst>
          </p:cNvPr>
          <p:cNvGrpSpPr/>
          <p:nvPr/>
        </p:nvGrpSpPr>
        <p:grpSpPr>
          <a:xfrm>
            <a:off x="5164783" y="2012951"/>
            <a:ext cx="1730641" cy="1798348"/>
            <a:chOff x="5835252" y="2570655"/>
            <a:chExt cx="1730641" cy="1798348"/>
          </a:xfrm>
        </p:grpSpPr>
        <p:graphicFrame>
          <p:nvGraphicFramePr>
            <p:cNvPr id="10" name="Chart 37">
              <a:extLst>
                <a:ext uri="{FF2B5EF4-FFF2-40B4-BE49-F238E27FC236}">
                  <a16:creationId xmlns:a16="http://schemas.microsoft.com/office/drawing/2014/main" id="{75B256D0-475C-4595-9D45-A4E8035831D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1635811"/>
                </p:ext>
              </p:extLst>
            </p:nvPr>
          </p:nvGraphicFramePr>
          <p:xfrm>
            <a:off x="5835252" y="2688714"/>
            <a:ext cx="1730641" cy="1680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8A464923-DB0E-41D9-8F2F-8A4AE07B3391}"/>
                </a:ext>
              </a:extLst>
            </p:cNvPr>
            <p:cNvSpPr/>
            <p:nvPr/>
          </p:nvSpPr>
          <p:spPr>
            <a:xfrm>
              <a:off x="6280650" y="3144663"/>
              <a:ext cx="813693" cy="8136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0A7EE5-E9E9-472B-8F45-304CB50B7BCD}"/>
                </a:ext>
              </a:extLst>
            </p:cNvPr>
            <p:cNvSpPr txBox="1"/>
            <p:nvPr/>
          </p:nvSpPr>
          <p:spPr>
            <a:xfrm>
              <a:off x="6311626" y="3337730"/>
              <a:ext cx="781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60</a:t>
              </a:r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B86F2759-1FB7-4072-9D90-712EE34F7898}"/>
                </a:ext>
              </a:extLst>
            </p:cNvPr>
            <p:cNvSpPr/>
            <p:nvPr/>
          </p:nvSpPr>
          <p:spPr>
            <a:xfrm>
              <a:off x="5987590" y="2570655"/>
              <a:ext cx="648072" cy="648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9D0F4-E2B8-4D59-ADCD-CD00EA2B8C13}"/>
                </a:ext>
              </a:extLst>
            </p:cNvPr>
            <p:cNvSpPr txBox="1"/>
            <p:nvPr/>
          </p:nvSpPr>
          <p:spPr>
            <a:xfrm>
              <a:off x="6001456" y="2694636"/>
              <a:ext cx="620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5796B5E-82DE-485B-A1D8-4C8407C27FEC}"/>
              </a:ext>
            </a:extLst>
          </p:cNvPr>
          <p:cNvGrpSpPr/>
          <p:nvPr/>
        </p:nvGrpSpPr>
        <p:grpSpPr>
          <a:xfrm>
            <a:off x="9263538" y="2001626"/>
            <a:ext cx="1730641" cy="1820999"/>
            <a:chOff x="5835252" y="4559028"/>
            <a:chExt cx="1730641" cy="1820999"/>
          </a:xfrm>
        </p:grpSpPr>
        <p:graphicFrame>
          <p:nvGraphicFramePr>
            <p:cNvPr id="16" name="Chart 39">
              <a:extLst>
                <a:ext uri="{FF2B5EF4-FFF2-40B4-BE49-F238E27FC236}">
                  <a16:creationId xmlns:a16="http://schemas.microsoft.com/office/drawing/2014/main" id="{4E3C2588-D471-485E-8B3A-A0D1CB8163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16477246"/>
                </p:ext>
              </p:extLst>
            </p:nvPr>
          </p:nvGraphicFramePr>
          <p:xfrm>
            <a:off x="5835252" y="4699738"/>
            <a:ext cx="1730641" cy="1680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D2CA48-C827-4794-AA66-AD07BBE6664A}"/>
                </a:ext>
              </a:extLst>
            </p:cNvPr>
            <p:cNvSpPr/>
            <p:nvPr/>
          </p:nvSpPr>
          <p:spPr>
            <a:xfrm>
              <a:off x="6280650" y="5133036"/>
              <a:ext cx="813693" cy="8136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EA0FD9-7A07-4735-84F0-12F173D0ABDC}"/>
                </a:ext>
              </a:extLst>
            </p:cNvPr>
            <p:cNvSpPr txBox="1"/>
            <p:nvPr/>
          </p:nvSpPr>
          <p:spPr>
            <a:xfrm>
              <a:off x="6311626" y="5326103"/>
              <a:ext cx="781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40</a:t>
              </a:r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ED6AB221-72FF-4649-9D6C-DF4E68A5DCC7}"/>
                </a:ext>
              </a:extLst>
            </p:cNvPr>
            <p:cNvSpPr/>
            <p:nvPr/>
          </p:nvSpPr>
          <p:spPr>
            <a:xfrm>
              <a:off x="5987590" y="4559028"/>
              <a:ext cx="648072" cy="648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C676A8-FDF7-41AF-8887-596740A9F3F0}"/>
                </a:ext>
              </a:extLst>
            </p:cNvPr>
            <p:cNvSpPr txBox="1"/>
            <p:nvPr/>
          </p:nvSpPr>
          <p:spPr>
            <a:xfrm>
              <a:off x="6001456" y="4683009"/>
              <a:ext cx="620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0ACC94B-266A-473C-A32A-9DA2814A2E33}"/>
              </a:ext>
            </a:extLst>
          </p:cNvPr>
          <p:cNvGrpSpPr/>
          <p:nvPr/>
        </p:nvGrpSpPr>
        <p:grpSpPr>
          <a:xfrm>
            <a:off x="3115405" y="4249728"/>
            <a:ext cx="1730641" cy="1798348"/>
            <a:chOff x="5835252" y="2570655"/>
            <a:chExt cx="1730641" cy="1798348"/>
          </a:xfrm>
        </p:grpSpPr>
        <p:graphicFrame>
          <p:nvGraphicFramePr>
            <p:cNvPr id="22" name="Chart 37">
              <a:extLst>
                <a:ext uri="{FF2B5EF4-FFF2-40B4-BE49-F238E27FC236}">
                  <a16:creationId xmlns:a16="http://schemas.microsoft.com/office/drawing/2014/main" id="{8AFEAFD6-6634-4971-AA43-8634B12F4D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75916421"/>
                </p:ext>
              </p:extLst>
            </p:nvPr>
          </p:nvGraphicFramePr>
          <p:xfrm>
            <a:off x="5835252" y="2688714"/>
            <a:ext cx="1730641" cy="1680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3" name="Oval 11">
              <a:extLst>
                <a:ext uri="{FF2B5EF4-FFF2-40B4-BE49-F238E27FC236}">
                  <a16:creationId xmlns:a16="http://schemas.microsoft.com/office/drawing/2014/main" id="{E3929AF0-1652-4F3E-BC51-5E754AFD36FB}"/>
                </a:ext>
              </a:extLst>
            </p:cNvPr>
            <p:cNvSpPr/>
            <p:nvPr/>
          </p:nvSpPr>
          <p:spPr>
            <a:xfrm>
              <a:off x="6280650" y="3144663"/>
              <a:ext cx="813693" cy="8136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F22292-BC0B-4A6C-8C62-7B92E3F19C7E}"/>
                </a:ext>
              </a:extLst>
            </p:cNvPr>
            <p:cNvSpPr txBox="1"/>
            <p:nvPr/>
          </p:nvSpPr>
          <p:spPr>
            <a:xfrm>
              <a:off x="6311626" y="3337730"/>
              <a:ext cx="781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60</a:t>
              </a:r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A18AFE0E-FC12-4D2E-8C88-8DF17A6EA367}"/>
                </a:ext>
              </a:extLst>
            </p:cNvPr>
            <p:cNvSpPr/>
            <p:nvPr/>
          </p:nvSpPr>
          <p:spPr>
            <a:xfrm>
              <a:off x="5987590" y="2570655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FB49E2-7C77-4C52-B349-83B9AD68BA3D}"/>
                </a:ext>
              </a:extLst>
            </p:cNvPr>
            <p:cNvSpPr txBox="1"/>
            <p:nvPr/>
          </p:nvSpPr>
          <p:spPr>
            <a:xfrm>
              <a:off x="6001456" y="2694636"/>
              <a:ext cx="620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BDA9902-0ED7-4C33-B3FD-683F84436FD3}"/>
              </a:ext>
            </a:extLst>
          </p:cNvPr>
          <p:cNvGrpSpPr/>
          <p:nvPr/>
        </p:nvGrpSpPr>
        <p:grpSpPr>
          <a:xfrm>
            <a:off x="7214161" y="4227077"/>
            <a:ext cx="1730641" cy="1820999"/>
            <a:chOff x="5835252" y="4559028"/>
            <a:chExt cx="1730641" cy="1820999"/>
          </a:xfrm>
        </p:grpSpPr>
        <p:graphicFrame>
          <p:nvGraphicFramePr>
            <p:cNvPr id="28" name="Chart 39">
              <a:extLst>
                <a:ext uri="{FF2B5EF4-FFF2-40B4-BE49-F238E27FC236}">
                  <a16:creationId xmlns:a16="http://schemas.microsoft.com/office/drawing/2014/main" id="{15B00383-170A-42CE-AD59-695A648AF29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39191134"/>
                </p:ext>
              </p:extLst>
            </p:nvPr>
          </p:nvGraphicFramePr>
          <p:xfrm>
            <a:off x="5835252" y="4699738"/>
            <a:ext cx="1730641" cy="1680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9" name="Oval 16">
              <a:extLst>
                <a:ext uri="{FF2B5EF4-FFF2-40B4-BE49-F238E27FC236}">
                  <a16:creationId xmlns:a16="http://schemas.microsoft.com/office/drawing/2014/main" id="{1BD22F1E-026A-40ED-8501-00776E0B84B6}"/>
                </a:ext>
              </a:extLst>
            </p:cNvPr>
            <p:cNvSpPr/>
            <p:nvPr/>
          </p:nvSpPr>
          <p:spPr>
            <a:xfrm>
              <a:off x="6280650" y="5133036"/>
              <a:ext cx="813693" cy="8136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734EED-89AC-4858-9074-FB4CF204EBB6}"/>
                </a:ext>
              </a:extLst>
            </p:cNvPr>
            <p:cNvSpPr txBox="1"/>
            <p:nvPr/>
          </p:nvSpPr>
          <p:spPr>
            <a:xfrm>
              <a:off x="6311626" y="5326103"/>
              <a:ext cx="781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5"/>
                  </a:solidFill>
                  <a:cs typeface="Arial" pitchFamily="34" charset="0"/>
                </a:rPr>
                <a:t>50</a:t>
              </a:r>
              <a:r>
                <a:rPr lang="en-US" altLang="ko-KR" sz="1600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sz="1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1" name="Oval 19">
              <a:extLst>
                <a:ext uri="{FF2B5EF4-FFF2-40B4-BE49-F238E27FC236}">
                  <a16:creationId xmlns:a16="http://schemas.microsoft.com/office/drawing/2014/main" id="{42D8A7BD-9DBB-4227-9B90-32AC282FD26F}"/>
                </a:ext>
              </a:extLst>
            </p:cNvPr>
            <p:cNvSpPr/>
            <p:nvPr/>
          </p:nvSpPr>
          <p:spPr>
            <a:xfrm>
              <a:off x="5987590" y="4559028"/>
              <a:ext cx="648072" cy="648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AE0F9E-AB61-42C9-86D5-59897DCC48FF}"/>
                </a:ext>
              </a:extLst>
            </p:cNvPr>
            <p:cNvSpPr txBox="1"/>
            <p:nvPr/>
          </p:nvSpPr>
          <p:spPr>
            <a:xfrm>
              <a:off x="6001456" y="4683009"/>
              <a:ext cx="620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29">
            <a:extLst>
              <a:ext uri="{FF2B5EF4-FFF2-40B4-BE49-F238E27FC236}">
                <a16:creationId xmlns:a16="http://schemas.microsoft.com/office/drawing/2014/main" id="{15858BA3-158F-4B4B-B135-51F249B16EFC}"/>
              </a:ext>
            </a:extLst>
          </p:cNvPr>
          <p:cNvGrpSpPr/>
          <p:nvPr/>
        </p:nvGrpSpPr>
        <p:grpSpPr>
          <a:xfrm>
            <a:off x="3170228" y="2294014"/>
            <a:ext cx="1484412" cy="1236222"/>
            <a:chOff x="1113220" y="4149080"/>
            <a:chExt cx="2016661" cy="123622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58EB80-05E1-4598-913E-C02FC182CF72}"/>
                </a:ext>
              </a:extLst>
            </p:cNvPr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6705E4-3539-4474-999D-F502E7EE0C11}"/>
                </a:ext>
              </a:extLst>
            </p:cNvPr>
            <p:cNvSpPr txBox="1"/>
            <p:nvPr/>
          </p:nvSpPr>
          <p:spPr>
            <a:xfrm>
              <a:off x="1113220" y="4369639"/>
              <a:ext cx="20166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9">
            <a:extLst>
              <a:ext uri="{FF2B5EF4-FFF2-40B4-BE49-F238E27FC236}">
                <a16:creationId xmlns:a16="http://schemas.microsoft.com/office/drawing/2014/main" id="{5183AE75-E082-4DF9-B368-339E14D998B0}"/>
              </a:ext>
            </a:extLst>
          </p:cNvPr>
          <p:cNvGrpSpPr/>
          <p:nvPr/>
        </p:nvGrpSpPr>
        <p:grpSpPr>
          <a:xfrm>
            <a:off x="7532089" y="2294014"/>
            <a:ext cx="1484412" cy="1236222"/>
            <a:chOff x="1113220" y="4149080"/>
            <a:chExt cx="2016661" cy="123622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A7AA1C3-4E7C-464D-8051-9408EC2DCD07}"/>
                </a:ext>
              </a:extLst>
            </p:cNvPr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B963B-6654-401A-98CD-EE4933FAD685}"/>
                </a:ext>
              </a:extLst>
            </p:cNvPr>
            <p:cNvSpPr txBox="1"/>
            <p:nvPr/>
          </p:nvSpPr>
          <p:spPr>
            <a:xfrm>
              <a:off x="1113220" y="4369639"/>
              <a:ext cx="20166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9">
            <a:extLst>
              <a:ext uri="{FF2B5EF4-FFF2-40B4-BE49-F238E27FC236}">
                <a16:creationId xmlns:a16="http://schemas.microsoft.com/office/drawing/2014/main" id="{E564E5B8-7ABE-4094-ABE1-59A8DDCDF647}"/>
              </a:ext>
            </a:extLst>
          </p:cNvPr>
          <p:cNvGrpSpPr/>
          <p:nvPr/>
        </p:nvGrpSpPr>
        <p:grpSpPr>
          <a:xfrm>
            <a:off x="1189142" y="4589820"/>
            <a:ext cx="1484412" cy="1236222"/>
            <a:chOff x="1113220" y="4149080"/>
            <a:chExt cx="2016661" cy="123622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8473FB-6B4F-4AEB-B257-EC95C09EC256}"/>
                </a:ext>
              </a:extLst>
            </p:cNvPr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1E5A2-016D-4D04-88C7-306876A461CC}"/>
                </a:ext>
              </a:extLst>
            </p:cNvPr>
            <p:cNvSpPr txBox="1"/>
            <p:nvPr/>
          </p:nvSpPr>
          <p:spPr>
            <a:xfrm>
              <a:off x="1113220" y="4369639"/>
              <a:ext cx="20166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29">
            <a:extLst>
              <a:ext uri="{FF2B5EF4-FFF2-40B4-BE49-F238E27FC236}">
                <a16:creationId xmlns:a16="http://schemas.microsoft.com/office/drawing/2014/main" id="{0B2D5E97-0F66-4AAC-9EB9-1AA7802CF228}"/>
              </a:ext>
            </a:extLst>
          </p:cNvPr>
          <p:cNvGrpSpPr/>
          <p:nvPr/>
        </p:nvGrpSpPr>
        <p:grpSpPr>
          <a:xfrm>
            <a:off x="9386652" y="4589820"/>
            <a:ext cx="1484412" cy="1236222"/>
            <a:chOff x="1113220" y="4149080"/>
            <a:chExt cx="2016661" cy="123622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5D77D6A-3A17-48C4-B17F-36A61AAC5A7D}"/>
                </a:ext>
              </a:extLst>
            </p:cNvPr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653DB4-92E2-4576-BE24-EE86C25E0F97}"/>
                </a:ext>
              </a:extLst>
            </p:cNvPr>
            <p:cNvSpPr txBox="1"/>
            <p:nvPr/>
          </p:nvSpPr>
          <p:spPr>
            <a:xfrm>
              <a:off x="1113220" y="4369639"/>
              <a:ext cx="20166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29">
            <a:extLst>
              <a:ext uri="{FF2B5EF4-FFF2-40B4-BE49-F238E27FC236}">
                <a16:creationId xmlns:a16="http://schemas.microsoft.com/office/drawing/2014/main" id="{12D1E555-DF8B-4167-8981-9DC22D852BD5}"/>
              </a:ext>
            </a:extLst>
          </p:cNvPr>
          <p:cNvGrpSpPr/>
          <p:nvPr/>
        </p:nvGrpSpPr>
        <p:grpSpPr>
          <a:xfrm>
            <a:off x="5287897" y="4589820"/>
            <a:ext cx="1484412" cy="1236222"/>
            <a:chOff x="1113220" y="4149080"/>
            <a:chExt cx="2016661" cy="123622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A20F0F3-C63D-4865-9A9E-A2D0F167133A}"/>
                </a:ext>
              </a:extLst>
            </p:cNvPr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BBEB0A-E840-417E-A543-AE00FE1A5B48}"/>
                </a:ext>
              </a:extLst>
            </p:cNvPr>
            <p:cNvSpPr txBox="1"/>
            <p:nvPr/>
          </p:nvSpPr>
          <p:spPr>
            <a:xfrm>
              <a:off x="1113220" y="4369639"/>
              <a:ext cx="20166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6FEC2836-8D01-4F50-ADD8-D89C74C6C266}"/>
              </a:ext>
            </a:extLst>
          </p:cNvPr>
          <p:cNvSpPr/>
          <p:nvPr/>
        </p:nvSpPr>
        <p:spPr>
          <a:xfrm>
            <a:off x="833438" y="3685432"/>
            <a:ext cx="2105025" cy="55774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74C1E6D-8B05-4207-B2B0-2B03D42E3844}"/>
              </a:ext>
            </a:extLst>
          </p:cNvPr>
          <p:cNvSpPr/>
          <p:nvPr/>
        </p:nvSpPr>
        <p:spPr>
          <a:xfrm>
            <a:off x="2938463" y="3685432"/>
            <a:ext cx="2105025" cy="55774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2CD34B4-32EF-4163-8802-4EB6B2DF7F17}"/>
              </a:ext>
            </a:extLst>
          </p:cNvPr>
          <p:cNvSpPr/>
          <p:nvPr/>
        </p:nvSpPr>
        <p:spPr>
          <a:xfrm>
            <a:off x="5043488" y="3685432"/>
            <a:ext cx="2105025" cy="55774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68E4850-4D1B-4A8D-8D8F-57C69B17B197}"/>
              </a:ext>
            </a:extLst>
          </p:cNvPr>
          <p:cNvSpPr/>
          <p:nvPr/>
        </p:nvSpPr>
        <p:spPr>
          <a:xfrm>
            <a:off x="7148513" y="3685432"/>
            <a:ext cx="2105025" cy="5577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1A63A97-42BC-4705-9C9C-AD5CACF976CA}"/>
              </a:ext>
            </a:extLst>
          </p:cNvPr>
          <p:cNvSpPr/>
          <p:nvPr/>
        </p:nvSpPr>
        <p:spPr>
          <a:xfrm>
            <a:off x="9258301" y="3685432"/>
            <a:ext cx="2105025" cy="5577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48FDEB3E-5A74-434B-9D80-BA39D2AB6234}"/>
              </a:ext>
            </a:extLst>
          </p:cNvPr>
          <p:cNvCxnSpPr>
            <a:cxnSpLocks/>
          </p:cNvCxnSpPr>
          <p:nvPr/>
        </p:nvCxnSpPr>
        <p:spPr>
          <a:xfrm>
            <a:off x="957263" y="3964303"/>
            <a:ext cx="1857375" cy="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BF2527F-CF78-48F3-AC54-0BDDF124217E}"/>
              </a:ext>
            </a:extLst>
          </p:cNvPr>
          <p:cNvSpPr txBox="1"/>
          <p:nvPr/>
        </p:nvSpPr>
        <p:spPr>
          <a:xfrm>
            <a:off x="1381125" y="3733471"/>
            <a:ext cx="100965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AB4CCA3-FB55-4B93-9AB1-A208D7F52168}"/>
              </a:ext>
            </a:extLst>
          </p:cNvPr>
          <p:cNvCxnSpPr>
            <a:cxnSpLocks/>
          </p:cNvCxnSpPr>
          <p:nvPr/>
        </p:nvCxnSpPr>
        <p:spPr>
          <a:xfrm>
            <a:off x="3062288" y="3964302"/>
            <a:ext cx="1857375" cy="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B55E82-961E-4CFE-BB41-A8945F4D83A0}"/>
              </a:ext>
            </a:extLst>
          </p:cNvPr>
          <p:cNvSpPr txBox="1"/>
          <p:nvPr/>
        </p:nvSpPr>
        <p:spPr>
          <a:xfrm>
            <a:off x="3486150" y="3733470"/>
            <a:ext cx="100965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80469BD-2355-48D4-8376-2DBD82B94112}"/>
              </a:ext>
            </a:extLst>
          </p:cNvPr>
          <p:cNvCxnSpPr>
            <a:cxnSpLocks/>
          </p:cNvCxnSpPr>
          <p:nvPr/>
        </p:nvCxnSpPr>
        <p:spPr>
          <a:xfrm>
            <a:off x="5167313" y="3964303"/>
            <a:ext cx="1857375" cy="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56EDD53-7473-4BCF-83A4-4ACE01B26AF6}"/>
              </a:ext>
            </a:extLst>
          </p:cNvPr>
          <p:cNvSpPr txBox="1"/>
          <p:nvPr/>
        </p:nvSpPr>
        <p:spPr>
          <a:xfrm>
            <a:off x="5591175" y="3733471"/>
            <a:ext cx="100965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B1097FA-3C83-4A21-BFDE-A16355D03CDF}"/>
              </a:ext>
            </a:extLst>
          </p:cNvPr>
          <p:cNvCxnSpPr>
            <a:cxnSpLocks/>
          </p:cNvCxnSpPr>
          <p:nvPr/>
        </p:nvCxnSpPr>
        <p:spPr>
          <a:xfrm>
            <a:off x="7272338" y="3964303"/>
            <a:ext cx="1857375" cy="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04C596-82AE-4806-8588-497E75CFE86D}"/>
              </a:ext>
            </a:extLst>
          </p:cNvPr>
          <p:cNvSpPr txBox="1"/>
          <p:nvPr/>
        </p:nvSpPr>
        <p:spPr>
          <a:xfrm>
            <a:off x="7696200" y="3733471"/>
            <a:ext cx="100965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C5D957D6-CA4F-4B6E-9969-B6B1090D8689}"/>
              </a:ext>
            </a:extLst>
          </p:cNvPr>
          <p:cNvCxnSpPr>
            <a:cxnSpLocks/>
          </p:cNvCxnSpPr>
          <p:nvPr/>
        </p:nvCxnSpPr>
        <p:spPr>
          <a:xfrm>
            <a:off x="9382126" y="3964303"/>
            <a:ext cx="1857375" cy="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E593592-016D-4B29-8FB8-615CF61058EC}"/>
              </a:ext>
            </a:extLst>
          </p:cNvPr>
          <p:cNvSpPr txBox="1"/>
          <p:nvPr/>
        </p:nvSpPr>
        <p:spPr>
          <a:xfrm>
            <a:off x="9805988" y="3733471"/>
            <a:ext cx="100965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7DE303A4-E771-432A-900F-63DE5A015A0F}"/>
              </a:ext>
            </a:extLst>
          </p:cNvPr>
          <p:cNvGrpSpPr/>
          <p:nvPr/>
        </p:nvGrpSpPr>
        <p:grpSpPr>
          <a:xfrm>
            <a:off x="1053973" y="4605453"/>
            <a:ext cx="1663954" cy="1524706"/>
            <a:chOff x="8265486" y="2475464"/>
            <a:chExt cx="3283552" cy="15247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E04BE9-C3B5-4EC8-BF8D-4D69E8824E97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E3E028-D17A-4AE7-8882-067252980BD6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2BBD54-9D4A-41A4-8C3A-01D6B00F5EB8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F79EB5-179A-4EEB-AD46-FF388A24C27B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B9B46F-26BE-41EF-9F4B-D9C8F09261B6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24" name="Group 28">
            <a:extLst>
              <a:ext uri="{FF2B5EF4-FFF2-40B4-BE49-F238E27FC236}">
                <a16:creationId xmlns:a16="http://schemas.microsoft.com/office/drawing/2014/main" id="{4B26EA5B-5569-43C7-98D3-76398C6E900C}"/>
              </a:ext>
            </a:extLst>
          </p:cNvPr>
          <p:cNvGrpSpPr/>
          <p:nvPr/>
        </p:nvGrpSpPr>
        <p:grpSpPr>
          <a:xfrm>
            <a:off x="5266405" y="4605453"/>
            <a:ext cx="1663954" cy="1524706"/>
            <a:chOff x="8265486" y="2475464"/>
            <a:chExt cx="3283552" cy="15247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AEEFD5-07D8-4518-8915-E482D8FECF80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7D042B-8C23-46B0-8EBB-AD1BA9BD7C55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A60B48-857A-4F79-AADF-0E7055A4C96C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4099489-4F9C-4137-A0A0-D59F16674296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040230-998B-4488-B2D1-2D619963ED66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91DEE570-5A1F-4DE6-9CC6-62D265A1DAC1}"/>
              </a:ext>
            </a:extLst>
          </p:cNvPr>
          <p:cNvGrpSpPr/>
          <p:nvPr/>
        </p:nvGrpSpPr>
        <p:grpSpPr>
          <a:xfrm>
            <a:off x="9478836" y="4605453"/>
            <a:ext cx="1663954" cy="1524706"/>
            <a:chOff x="8265486" y="2475464"/>
            <a:chExt cx="3283552" cy="152470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66C44F-69C1-493B-9B5D-E6454DF2BD0E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C5C1E0-A174-489B-9597-E74D7FCCD4B4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C0567D-183B-4CB2-B11B-9816A35C636F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31ED3B-18A0-4CD7-AD7B-2E160E3025A4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C5D693-5E78-4A91-852E-068EB333947B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36" name="Group 28">
            <a:extLst>
              <a:ext uri="{FF2B5EF4-FFF2-40B4-BE49-F238E27FC236}">
                <a16:creationId xmlns:a16="http://schemas.microsoft.com/office/drawing/2014/main" id="{05DC9233-A3B4-46CD-962B-D25B5B30277D}"/>
              </a:ext>
            </a:extLst>
          </p:cNvPr>
          <p:cNvGrpSpPr/>
          <p:nvPr/>
        </p:nvGrpSpPr>
        <p:grpSpPr>
          <a:xfrm>
            <a:off x="3160189" y="1929893"/>
            <a:ext cx="1663954" cy="1524706"/>
            <a:chOff x="8265486" y="2475464"/>
            <a:chExt cx="3283552" cy="15247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A215989-C68F-4420-BBC1-D1BBE01546BD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82EFB5-0101-4359-A3F3-89BFB802F321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00E21B-367C-4C98-848A-DBFCA74D438B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21C1B2-D85B-4B54-9399-0FADEB860147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D162BC8-002F-448D-9519-7847A28A4D8D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42" name="Group 28">
            <a:extLst>
              <a:ext uri="{FF2B5EF4-FFF2-40B4-BE49-F238E27FC236}">
                <a16:creationId xmlns:a16="http://schemas.microsoft.com/office/drawing/2014/main" id="{24D27D93-05F4-4D8D-9690-9A5C7F829305}"/>
              </a:ext>
            </a:extLst>
          </p:cNvPr>
          <p:cNvGrpSpPr/>
          <p:nvPr/>
        </p:nvGrpSpPr>
        <p:grpSpPr>
          <a:xfrm>
            <a:off x="7372621" y="1929893"/>
            <a:ext cx="1663954" cy="1524706"/>
            <a:chOff x="8265486" y="2475464"/>
            <a:chExt cx="3283552" cy="152470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3C0EBB3-9E14-4AF6-9EEA-E3F6C53F5F7F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B39F9B1-01E8-48F2-8E8C-B55C1AEFA20D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EC141F-AFD4-4775-87E5-5715D670B44E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A67D7FB-FECE-474E-AEFE-97E956AB4962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CECBBEE-3591-48DA-B930-13B5B961058F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7A4128E-3D01-42D0-B0F9-F2373B65C550}"/>
              </a:ext>
            </a:extLst>
          </p:cNvPr>
          <p:cNvSpPr/>
          <p:nvPr/>
        </p:nvSpPr>
        <p:spPr>
          <a:xfrm>
            <a:off x="726795" y="5067000"/>
            <a:ext cx="10738410" cy="101805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5F07910-E97D-4DEE-A363-E02078D77E34}"/>
              </a:ext>
            </a:extLst>
          </p:cNvPr>
          <p:cNvGrpSpPr/>
          <p:nvPr/>
        </p:nvGrpSpPr>
        <p:grpSpPr>
          <a:xfrm>
            <a:off x="1057097" y="2073985"/>
            <a:ext cx="2792272" cy="2854968"/>
            <a:chOff x="1666566" y="3451657"/>
            <a:chExt cx="2305154" cy="2356912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F3693C4-D8BC-40F0-86F2-2D84E007C0D3}"/>
                </a:ext>
              </a:extLst>
            </p:cNvPr>
            <p:cNvGrpSpPr/>
            <p:nvPr/>
          </p:nvGrpSpPr>
          <p:grpSpPr>
            <a:xfrm>
              <a:off x="1666566" y="3451657"/>
              <a:ext cx="2305154" cy="2356912"/>
              <a:chOff x="7305457" y="4789169"/>
              <a:chExt cx="1462959" cy="1495809"/>
            </a:xfrm>
          </p:grpSpPr>
          <p:sp>
            <p:nvSpPr>
              <p:cNvPr id="9" name="Freeform: Shape 9">
                <a:extLst>
                  <a:ext uri="{FF2B5EF4-FFF2-40B4-BE49-F238E27FC236}">
                    <a16:creationId xmlns:a16="http://schemas.microsoft.com/office/drawing/2014/main" id="{8FBD3E12-E255-4D82-A713-21847FB65594}"/>
                  </a:ext>
                </a:extLst>
              </p:cNvPr>
              <p:cNvSpPr/>
              <p:nvPr/>
            </p:nvSpPr>
            <p:spPr>
              <a:xfrm>
                <a:off x="7305457" y="4791681"/>
                <a:ext cx="724682" cy="1111913"/>
              </a:xfrm>
              <a:custGeom>
                <a:avLst/>
                <a:gdLst>
                  <a:gd name="connsiteX0" fmla="*/ 722212 w 724682"/>
                  <a:gd name="connsiteY0" fmla="*/ 2251 h 1111913"/>
                  <a:gd name="connsiteX1" fmla="*/ 720307 w 724682"/>
                  <a:gd name="connsiteY1" fmla="*/ 259426 h 1111913"/>
                  <a:gd name="connsiteX2" fmla="*/ 670778 w 724682"/>
                  <a:gd name="connsiteY2" fmla="*/ 586134 h 1111913"/>
                  <a:gd name="connsiteX3" fmla="*/ 576480 w 724682"/>
                  <a:gd name="connsiteY3" fmla="*/ 761394 h 1111913"/>
                  <a:gd name="connsiteX4" fmla="*/ 98325 w 724682"/>
                  <a:gd name="connsiteY4" fmla="*/ 1111914 h 1111913"/>
                  <a:gd name="connsiteX5" fmla="*/ 89752 w 724682"/>
                  <a:gd name="connsiteY5" fmla="*/ 385156 h 1111913"/>
                  <a:gd name="connsiteX6" fmla="*/ 722212 w 724682"/>
                  <a:gd name="connsiteY6" fmla="*/ 2251 h 11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4682" h="1111913">
                    <a:moveTo>
                      <a:pt x="722212" y="2251"/>
                    </a:moveTo>
                    <a:cubicBezTo>
                      <a:pt x="722212" y="88929"/>
                      <a:pt x="728880" y="174654"/>
                      <a:pt x="720307" y="259426"/>
                    </a:cubicBezTo>
                    <a:cubicBezTo>
                      <a:pt x="709830" y="368964"/>
                      <a:pt x="691732" y="478501"/>
                      <a:pt x="670778" y="586134"/>
                    </a:cubicBezTo>
                    <a:cubicBezTo>
                      <a:pt x="658395" y="652808"/>
                      <a:pt x="623153" y="711864"/>
                      <a:pt x="576480" y="761394"/>
                    </a:cubicBezTo>
                    <a:cubicBezTo>
                      <a:pt x="440272" y="907126"/>
                      <a:pt x="273585" y="1010949"/>
                      <a:pt x="98325" y="1111914"/>
                    </a:cubicBezTo>
                    <a:cubicBezTo>
                      <a:pt x="-27405" y="868074"/>
                      <a:pt x="-35025" y="627091"/>
                      <a:pt x="89752" y="385156"/>
                    </a:cubicBezTo>
                    <a:cubicBezTo>
                      <a:pt x="214530" y="146079"/>
                      <a:pt x="493612" y="-21561"/>
                      <a:pt x="722212" y="2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45309884-C6CD-4C94-80AA-A813C820CCDD}"/>
                  </a:ext>
                </a:extLst>
              </p:cNvPr>
              <p:cNvSpPr/>
              <p:nvPr/>
            </p:nvSpPr>
            <p:spPr>
              <a:xfrm>
                <a:off x="7409497" y="5656582"/>
                <a:ext cx="1257300" cy="628396"/>
              </a:xfrm>
              <a:custGeom>
                <a:avLst/>
                <a:gdLst>
                  <a:gd name="connsiteX0" fmla="*/ 1257300 w 1257300"/>
                  <a:gd name="connsiteY0" fmla="*/ 259395 h 628396"/>
                  <a:gd name="connsiteX1" fmla="*/ 606742 w 1257300"/>
                  <a:gd name="connsiteY1" fmla="*/ 628013 h 628396"/>
                  <a:gd name="connsiteX2" fmla="*/ 0 w 1257300"/>
                  <a:gd name="connsiteY2" fmla="*/ 259395 h 628396"/>
                  <a:gd name="connsiteX3" fmla="*/ 57150 w 1257300"/>
                  <a:gd name="connsiteY3" fmla="*/ 223200 h 628396"/>
                  <a:gd name="connsiteX4" fmla="*/ 461963 w 1257300"/>
                  <a:gd name="connsiteY4" fmla="*/ 28891 h 628396"/>
                  <a:gd name="connsiteX5" fmla="*/ 776288 w 1257300"/>
                  <a:gd name="connsiteY5" fmla="*/ 24128 h 628396"/>
                  <a:gd name="connsiteX6" fmla="*/ 1257300 w 1257300"/>
                  <a:gd name="connsiteY6" fmla="*/ 259395 h 62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300" h="628396">
                    <a:moveTo>
                      <a:pt x="1257300" y="259395"/>
                    </a:moveTo>
                    <a:cubicBezTo>
                      <a:pt x="1103947" y="501330"/>
                      <a:pt x="892492" y="636585"/>
                      <a:pt x="606742" y="628013"/>
                    </a:cubicBezTo>
                    <a:cubicBezTo>
                      <a:pt x="340042" y="620393"/>
                      <a:pt x="141922" y="487995"/>
                      <a:pt x="0" y="259395"/>
                    </a:cubicBezTo>
                    <a:cubicBezTo>
                      <a:pt x="20955" y="246060"/>
                      <a:pt x="39052" y="234630"/>
                      <a:pt x="57150" y="223200"/>
                    </a:cubicBezTo>
                    <a:cubicBezTo>
                      <a:pt x="186690" y="146048"/>
                      <a:pt x="319088" y="77468"/>
                      <a:pt x="461963" y="28891"/>
                    </a:cubicBezTo>
                    <a:cubicBezTo>
                      <a:pt x="566738" y="-7305"/>
                      <a:pt x="670560" y="-10162"/>
                      <a:pt x="776288" y="24128"/>
                    </a:cubicBezTo>
                    <a:cubicBezTo>
                      <a:pt x="946785" y="78420"/>
                      <a:pt x="1101090" y="163193"/>
                      <a:pt x="1257300" y="259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1">
                <a:extLst>
                  <a:ext uri="{FF2B5EF4-FFF2-40B4-BE49-F238E27FC236}">
                    <a16:creationId xmlns:a16="http://schemas.microsoft.com/office/drawing/2014/main" id="{00A647C7-5B48-4989-AE3F-DD1227CD298E}"/>
                  </a:ext>
                </a:extLst>
              </p:cNvPr>
              <p:cNvSpPr/>
              <p:nvPr/>
            </p:nvSpPr>
            <p:spPr>
              <a:xfrm>
                <a:off x="8042910" y="4789169"/>
                <a:ext cx="725506" cy="1112519"/>
              </a:xfrm>
              <a:custGeom>
                <a:avLst/>
                <a:gdLst>
                  <a:gd name="connsiteX0" fmla="*/ 624840 w 725506"/>
                  <a:gd name="connsiteY0" fmla="*/ 1112520 h 1112519"/>
                  <a:gd name="connsiteX1" fmla="*/ 195263 w 725506"/>
                  <a:gd name="connsiteY1" fmla="*/ 812482 h 1112519"/>
                  <a:gd name="connsiteX2" fmla="*/ 23813 w 725506"/>
                  <a:gd name="connsiteY2" fmla="*/ 445770 h 1112519"/>
                  <a:gd name="connsiteX3" fmla="*/ 0 w 725506"/>
                  <a:gd name="connsiteY3" fmla="*/ 21908 h 1112519"/>
                  <a:gd name="connsiteX4" fmla="*/ 2857 w 725506"/>
                  <a:gd name="connsiteY4" fmla="*/ 0 h 1112519"/>
                  <a:gd name="connsiteX5" fmla="*/ 620077 w 725506"/>
                  <a:gd name="connsiteY5" fmla="*/ 358140 h 1112519"/>
                  <a:gd name="connsiteX6" fmla="*/ 624840 w 725506"/>
                  <a:gd name="connsiteY6" fmla="*/ 1112520 h 111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506" h="1112519">
                    <a:moveTo>
                      <a:pt x="624840" y="1112520"/>
                    </a:moveTo>
                    <a:cubicBezTo>
                      <a:pt x="471488" y="1024890"/>
                      <a:pt x="325755" y="929640"/>
                      <a:pt x="195263" y="812482"/>
                    </a:cubicBezTo>
                    <a:cubicBezTo>
                      <a:pt x="85725" y="713423"/>
                      <a:pt x="38100" y="586740"/>
                      <a:pt x="23813" y="445770"/>
                    </a:cubicBezTo>
                    <a:cubicBezTo>
                      <a:pt x="10477" y="304800"/>
                      <a:pt x="7620" y="162878"/>
                      <a:pt x="0" y="21908"/>
                    </a:cubicBezTo>
                    <a:cubicBezTo>
                      <a:pt x="0" y="16193"/>
                      <a:pt x="952" y="10478"/>
                      <a:pt x="2857" y="0"/>
                    </a:cubicBezTo>
                    <a:cubicBezTo>
                      <a:pt x="273367" y="10478"/>
                      <a:pt x="480060" y="128588"/>
                      <a:pt x="620077" y="358140"/>
                    </a:cubicBezTo>
                    <a:cubicBezTo>
                      <a:pt x="773430" y="611505"/>
                      <a:pt x="745807" y="920115"/>
                      <a:pt x="624840" y="11125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Parallelogram 15">
              <a:extLst>
                <a:ext uri="{FF2B5EF4-FFF2-40B4-BE49-F238E27FC236}">
                  <a16:creationId xmlns:a16="http://schemas.microsoft.com/office/drawing/2014/main" id="{B6154502-670F-4D0C-AF85-6A43144E9816}"/>
                </a:ext>
              </a:extLst>
            </p:cNvPr>
            <p:cNvSpPr/>
            <p:nvPr/>
          </p:nvSpPr>
          <p:spPr>
            <a:xfrm flipH="1">
              <a:off x="2657095" y="5149539"/>
              <a:ext cx="327911" cy="327911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0233997-89AA-4A55-9403-1EF6D515FCFE}"/>
                </a:ext>
              </a:extLst>
            </p:cNvPr>
            <p:cNvSpPr/>
            <p:nvPr/>
          </p:nvSpPr>
          <p:spPr>
            <a:xfrm>
              <a:off x="2078895" y="4056231"/>
              <a:ext cx="317208" cy="322502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A6F1083E-A859-4535-856F-C5EE349FE155}"/>
                </a:ext>
              </a:extLst>
            </p:cNvPr>
            <p:cNvSpPr/>
            <p:nvPr/>
          </p:nvSpPr>
          <p:spPr>
            <a:xfrm rot="2700000">
              <a:off x="3339589" y="4011737"/>
              <a:ext cx="243793" cy="43707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2" name="Oval 23">
            <a:extLst>
              <a:ext uri="{FF2B5EF4-FFF2-40B4-BE49-F238E27FC236}">
                <a16:creationId xmlns:a16="http://schemas.microsoft.com/office/drawing/2014/main" id="{0E2C1C9B-F1D0-4F2A-BA88-D7D260018DA3}"/>
              </a:ext>
            </a:extLst>
          </p:cNvPr>
          <p:cNvSpPr/>
          <p:nvPr/>
        </p:nvSpPr>
        <p:spPr>
          <a:xfrm>
            <a:off x="2101177" y="5147924"/>
            <a:ext cx="856202" cy="8562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085F8-6F4C-45C0-8F0B-6EAE06249F58}"/>
              </a:ext>
            </a:extLst>
          </p:cNvPr>
          <p:cNvSpPr txBox="1"/>
          <p:nvPr/>
        </p:nvSpPr>
        <p:spPr>
          <a:xfrm>
            <a:off x="3071311" y="5206693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Oval 38">
            <a:extLst>
              <a:ext uri="{FF2B5EF4-FFF2-40B4-BE49-F238E27FC236}">
                <a16:creationId xmlns:a16="http://schemas.microsoft.com/office/drawing/2014/main" id="{808F7DF5-7463-48CB-9905-52CF5A22C35A}"/>
              </a:ext>
            </a:extLst>
          </p:cNvPr>
          <p:cNvSpPr/>
          <p:nvPr/>
        </p:nvSpPr>
        <p:spPr>
          <a:xfrm>
            <a:off x="4956763" y="5147924"/>
            <a:ext cx="856202" cy="8562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4243EF-D78B-4540-A116-0D6B83F3A670}"/>
              </a:ext>
            </a:extLst>
          </p:cNvPr>
          <p:cNvSpPr txBox="1"/>
          <p:nvPr/>
        </p:nvSpPr>
        <p:spPr>
          <a:xfrm>
            <a:off x="5937930" y="5206693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Oval 47">
            <a:extLst>
              <a:ext uri="{FF2B5EF4-FFF2-40B4-BE49-F238E27FC236}">
                <a16:creationId xmlns:a16="http://schemas.microsoft.com/office/drawing/2014/main" id="{EA822A32-8B55-4DE1-B594-07EA05AE64CE}"/>
              </a:ext>
            </a:extLst>
          </p:cNvPr>
          <p:cNvSpPr/>
          <p:nvPr/>
        </p:nvSpPr>
        <p:spPr>
          <a:xfrm>
            <a:off x="7812351" y="5147924"/>
            <a:ext cx="856202" cy="8562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D95E7-78F9-4E99-81C6-77E172D33A31}"/>
              </a:ext>
            </a:extLst>
          </p:cNvPr>
          <p:cNvSpPr txBox="1"/>
          <p:nvPr/>
        </p:nvSpPr>
        <p:spPr>
          <a:xfrm>
            <a:off x="8804548" y="5206693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4F82354-77D2-4BCE-809F-E503FA4EC51B}"/>
              </a:ext>
            </a:extLst>
          </p:cNvPr>
          <p:cNvSpPr/>
          <p:nvPr/>
        </p:nvSpPr>
        <p:spPr>
          <a:xfrm rot="2700000">
            <a:off x="2410587" y="533765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Parallelogram 15">
            <a:extLst>
              <a:ext uri="{FF2B5EF4-FFF2-40B4-BE49-F238E27FC236}">
                <a16:creationId xmlns:a16="http://schemas.microsoft.com/office/drawing/2014/main" id="{CF105E4A-3431-4914-A8CB-5C9B5860763E}"/>
              </a:ext>
            </a:extLst>
          </p:cNvPr>
          <p:cNvSpPr/>
          <p:nvPr/>
        </p:nvSpPr>
        <p:spPr>
          <a:xfrm flipH="1">
            <a:off x="8043977" y="5379550"/>
            <a:ext cx="392950" cy="39295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3247B555-B925-4696-92A2-3B3A632F131A}"/>
              </a:ext>
            </a:extLst>
          </p:cNvPr>
          <p:cNvSpPr/>
          <p:nvPr/>
        </p:nvSpPr>
        <p:spPr>
          <a:xfrm>
            <a:off x="5184629" y="5372449"/>
            <a:ext cx="400469" cy="40715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9047B919-C035-4CC9-9716-A22484935CBA}"/>
              </a:ext>
            </a:extLst>
          </p:cNvPr>
          <p:cNvGrpSpPr/>
          <p:nvPr/>
        </p:nvGrpSpPr>
        <p:grpSpPr>
          <a:xfrm>
            <a:off x="4943783" y="1887991"/>
            <a:ext cx="6521421" cy="911726"/>
            <a:chOff x="611559" y="2708920"/>
            <a:chExt cx="3400194" cy="911726"/>
          </a:xfrm>
        </p:grpSpPr>
        <p:sp>
          <p:nvSpPr>
            <p:cNvPr id="22" name="Rounded Rectangle 58">
              <a:extLst>
                <a:ext uri="{FF2B5EF4-FFF2-40B4-BE49-F238E27FC236}">
                  <a16:creationId xmlns:a16="http://schemas.microsoft.com/office/drawing/2014/main" id="{D63DD559-D1BB-4876-92A0-F6AA648D61E4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DD48B2-68EF-491A-840C-39FA45B3929A}"/>
                </a:ext>
              </a:extLst>
            </p:cNvPr>
            <p:cNvSpPr txBox="1"/>
            <p:nvPr/>
          </p:nvSpPr>
          <p:spPr>
            <a:xfrm>
              <a:off x="1390916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8E28FD-16E3-4FC0-B729-9E7F93F2CD63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7">
            <a:extLst>
              <a:ext uri="{FF2B5EF4-FFF2-40B4-BE49-F238E27FC236}">
                <a16:creationId xmlns:a16="http://schemas.microsoft.com/office/drawing/2014/main" id="{1BD4BC69-C1DA-438A-8D9C-53C920673BB6}"/>
              </a:ext>
            </a:extLst>
          </p:cNvPr>
          <p:cNvGrpSpPr/>
          <p:nvPr/>
        </p:nvGrpSpPr>
        <p:grpSpPr>
          <a:xfrm>
            <a:off x="4943783" y="2973025"/>
            <a:ext cx="6521421" cy="911726"/>
            <a:chOff x="611559" y="2708920"/>
            <a:chExt cx="3400194" cy="911726"/>
          </a:xfrm>
        </p:grpSpPr>
        <p:sp>
          <p:nvSpPr>
            <p:cNvPr id="26" name="Rounded Rectangle 64">
              <a:extLst>
                <a:ext uri="{FF2B5EF4-FFF2-40B4-BE49-F238E27FC236}">
                  <a16:creationId xmlns:a16="http://schemas.microsoft.com/office/drawing/2014/main" id="{9D916B74-0121-433F-B4B4-431124AD05FE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0F14F0-75EF-4BDB-8FAB-94758DC8F757}"/>
                </a:ext>
              </a:extLst>
            </p:cNvPr>
            <p:cNvSpPr txBox="1"/>
            <p:nvPr/>
          </p:nvSpPr>
          <p:spPr>
            <a:xfrm>
              <a:off x="1390916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C506DA-687A-45C4-B803-A094025B8DCC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1">
            <a:extLst>
              <a:ext uri="{FF2B5EF4-FFF2-40B4-BE49-F238E27FC236}">
                <a16:creationId xmlns:a16="http://schemas.microsoft.com/office/drawing/2014/main" id="{49DBC1B5-9FB1-4DDC-B8FA-31A2388D39E3}"/>
              </a:ext>
            </a:extLst>
          </p:cNvPr>
          <p:cNvGrpSpPr/>
          <p:nvPr/>
        </p:nvGrpSpPr>
        <p:grpSpPr>
          <a:xfrm>
            <a:off x="4943783" y="4058059"/>
            <a:ext cx="6521421" cy="911726"/>
            <a:chOff x="611559" y="2708920"/>
            <a:chExt cx="3400194" cy="911726"/>
          </a:xfrm>
        </p:grpSpPr>
        <p:sp>
          <p:nvSpPr>
            <p:cNvPr id="30" name="Rounded Rectangle 68">
              <a:extLst>
                <a:ext uri="{FF2B5EF4-FFF2-40B4-BE49-F238E27FC236}">
                  <a16:creationId xmlns:a16="http://schemas.microsoft.com/office/drawing/2014/main" id="{115F6331-249B-4EEB-8700-EA3535756DB6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F1CE50-7A54-400A-A695-B842AE453646}"/>
                </a:ext>
              </a:extLst>
            </p:cNvPr>
            <p:cNvSpPr txBox="1"/>
            <p:nvPr/>
          </p:nvSpPr>
          <p:spPr>
            <a:xfrm>
              <a:off x="1390916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09C64B-BD36-4A52-A747-5716C597790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E98121-268B-4361-AE80-5E1D1C3F67F4}"/>
              </a:ext>
            </a:extLst>
          </p:cNvPr>
          <p:cNvSpPr txBox="1"/>
          <p:nvPr/>
        </p:nvSpPr>
        <p:spPr>
          <a:xfrm>
            <a:off x="0" y="155259"/>
            <a:ext cx="101060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4E27D-A211-4718-8DAD-6F32E46B8592}"/>
              </a:ext>
            </a:extLst>
          </p:cNvPr>
          <p:cNvSpPr txBox="1"/>
          <p:nvPr/>
        </p:nvSpPr>
        <p:spPr>
          <a:xfrm>
            <a:off x="1837189" y="4604313"/>
            <a:ext cx="3040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F10EEA63-E708-4D5E-B578-99FBF36105FC}"/>
              </a:ext>
            </a:extLst>
          </p:cNvPr>
          <p:cNvGrpSpPr/>
          <p:nvPr/>
        </p:nvGrpSpPr>
        <p:grpSpPr>
          <a:xfrm>
            <a:off x="1837189" y="3898357"/>
            <a:ext cx="3040786" cy="672703"/>
            <a:chOff x="4686849" y="720000"/>
            <a:chExt cx="3470386" cy="6727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D7EAF2-FDE3-46A2-9B4D-29018000B1F3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429BD3-967F-483F-982D-2074010F0BF9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68B4E8F-8181-4CFC-A07D-2827D44DC8E6}"/>
              </a:ext>
            </a:extLst>
          </p:cNvPr>
          <p:cNvSpPr txBox="1"/>
          <p:nvPr/>
        </p:nvSpPr>
        <p:spPr>
          <a:xfrm>
            <a:off x="6265139" y="4604313"/>
            <a:ext cx="3040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5BFEA813-4F79-4D34-91D8-44A4E9A9607E}"/>
              </a:ext>
            </a:extLst>
          </p:cNvPr>
          <p:cNvGrpSpPr/>
          <p:nvPr/>
        </p:nvGrpSpPr>
        <p:grpSpPr>
          <a:xfrm>
            <a:off x="6265139" y="3898357"/>
            <a:ext cx="3040786" cy="672703"/>
            <a:chOff x="4686849" y="720000"/>
            <a:chExt cx="3470386" cy="6727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9A3A98-7825-4FB1-9EB8-60CD003DA293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5050D3-9815-4A04-9F78-1544B44DC946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2">
            <a:extLst>
              <a:ext uri="{FF2B5EF4-FFF2-40B4-BE49-F238E27FC236}">
                <a16:creationId xmlns:a16="http://schemas.microsoft.com/office/drawing/2014/main" id="{AF4C3D27-6ADF-4930-B495-43F17DA6FD43}"/>
              </a:ext>
            </a:extLst>
          </p:cNvPr>
          <p:cNvSpPr/>
          <p:nvPr/>
        </p:nvSpPr>
        <p:spPr>
          <a:xfrm>
            <a:off x="943898" y="3838166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C1FBFCF5-9949-48A2-AD91-5E01BDEB4166}"/>
              </a:ext>
            </a:extLst>
          </p:cNvPr>
          <p:cNvSpPr/>
          <p:nvPr/>
        </p:nvSpPr>
        <p:spPr>
          <a:xfrm>
            <a:off x="5371848" y="3838166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B2C29B-CB28-4188-9436-F1D097AE8EE6}"/>
              </a:ext>
            </a:extLst>
          </p:cNvPr>
          <p:cNvSpPr txBox="1"/>
          <p:nvPr/>
        </p:nvSpPr>
        <p:spPr>
          <a:xfrm>
            <a:off x="846481" y="2155729"/>
            <a:ext cx="8535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7F9EEA-2838-4C4C-80B4-9F8144789EBD}"/>
              </a:ext>
            </a:extLst>
          </p:cNvPr>
          <p:cNvSpPr txBox="1"/>
          <p:nvPr/>
        </p:nvSpPr>
        <p:spPr>
          <a:xfrm>
            <a:off x="846481" y="1416927"/>
            <a:ext cx="853564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</a:t>
            </a:r>
            <a:endParaRPr lang="ko-KR" altLang="en-US" sz="1867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7A67B9CA-C977-45AC-90A9-9480C3052C3F}"/>
              </a:ext>
            </a:extLst>
          </p:cNvPr>
          <p:cNvSpPr/>
          <p:nvPr/>
        </p:nvSpPr>
        <p:spPr>
          <a:xfrm flipH="1">
            <a:off x="1100180" y="4026045"/>
            <a:ext cx="419929" cy="3464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21" name="Donut 24">
            <a:extLst>
              <a:ext uri="{FF2B5EF4-FFF2-40B4-BE49-F238E27FC236}">
                <a16:creationId xmlns:a16="http://schemas.microsoft.com/office/drawing/2014/main" id="{2891E23D-FEBB-414F-A88E-83EF7C39527A}"/>
              </a:ext>
            </a:extLst>
          </p:cNvPr>
          <p:cNvSpPr/>
          <p:nvPr/>
        </p:nvSpPr>
        <p:spPr>
          <a:xfrm>
            <a:off x="5507470" y="3971961"/>
            <a:ext cx="448755" cy="45240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105024" y="155259"/>
            <a:ext cx="100869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F3CEE-3A7E-4C9C-B8C1-85D4A30F738A}"/>
              </a:ext>
            </a:extLst>
          </p:cNvPr>
          <p:cNvSpPr txBox="1"/>
          <p:nvPr/>
        </p:nvSpPr>
        <p:spPr>
          <a:xfrm>
            <a:off x="8602256" y="2328016"/>
            <a:ext cx="3008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 </a:t>
            </a:r>
            <a:endParaRPr lang="ko-KR" altLang="en-US" sz="1400" dirty="0">
              <a:cs typeface="Arial" pitchFamily="34" charset="0"/>
            </a:endParaRPr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5F448DE1-3F1F-4BFF-8B1A-AB3C63381595}"/>
              </a:ext>
            </a:extLst>
          </p:cNvPr>
          <p:cNvCxnSpPr>
            <a:cxnSpLocks/>
          </p:cNvCxnSpPr>
          <p:nvPr/>
        </p:nvCxnSpPr>
        <p:spPr>
          <a:xfrm>
            <a:off x="6408860" y="2707595"/>
            <a:ext cx="5202115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DF9117-452B-4E82-86E9-1224412B0183}"/>
              </a:ext>
            </a:extLst>
          </p:cNvPr>
          <p:cNvSpPr txBox="1"/>
          <p:nvPr/>
        </p:nvSpPr>
        <p:spPr>
          <a:xfrm>
            <a:off x="3394046" y="1579061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Quality </a:t>
            </a:r>
            <a:r>
              <a:rPr lang="en-US" altLang="ko-KR" sz="2800" dirty="0"/>
              <a:t>Professional </a:t>
            </a:r>
          </a:p>
          <a:p>
            <a:r>
              <a:rPr lang="en-US" altLang="ko-KR" sz="2800" dirty="0"/>
              <a:t>PPT </a:t>
            </a:r>
            <a:r>
              <a:rPr lang="en-US" altLang="ko-KR" sz="2800" dirty="0">
                <a:solidFill>
                  <a:schemeClr val="accent2"/>
                </a:solidFill>
              </a:rPr>
              <a:t>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grpSp>
        <p:nvGrpSpPr>
          <p:cNvPr id="10" name="Group 24">
            <a:extLst>
              <a:ext uri="{FF2B5EF4-FFF2-40B4-BE49-F238E27FC236}">
                <a16:creationId xmlns:a16="http://schemas.microsoft.com/office/drawing/2014/main" id="{56AC0745-37E0-4DD0-82C5-C5DE88FF8520}"/>
              </a:ext>
            </a:extLst>
          </p:cNvPr>
          <p:cNvGrpSpPr/>
          <p:nvPr/>
        </p:nvGrpSpPr>
        <p:grpSpPr>
          <a:xfrm>
            <a:off x="3618360" y="3114921"/>
            <a:ext cx="3417056" cy="3198673"/>
            <a:chOff x="656084" y="3396711"/>
            <a:chExt cx="3746765" cy="31986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5DA284-FEBB-4A73-AC4B-A038BAB2804B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6EEF57-09A5-44F1-9C83-6B1FF955FCFB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50F54C8F-3519-4D93-810A-4272FC12B97B}"/>
              </a:ext>
            </a:extLst>
          </p:cNvPr>
          <p:cNvGrpSpPr/>
          <p:nvPr/>
        </p:nvGrpSpPr>
        <p:grpSpPr>
          <a:xfrm>
            <a:off x="8012945" y="3114921"/>
            <a:ext cx="3417056" cy="3198673"/>
            <a:chOff x="5537176" y="3396711"/>
            <a:chExt cx="3746765" cy="31986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1E8FAF-DAC3-41E6-8637-D66CA17508C5}"/>
                </a:ext>
              </a:extLst>
            </p:cNvPr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C65CE1-6C66-40D1-8D38-D212CD8CA8B2}"/>
                </a:ext>
              </a:extLst>
            </p:cNvPr>
            <p:cNvSpPr txBox="1"/>
            <p:nvPr/>
          </p:nvSpPr>
          <p:spPr>
            <a:xfrm>
              <a:off x="5537176" y="3733062"/>
              <a:ext cx="37467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1" y="1481956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63844E6-C09B-46AD-BF93-101E1CF0D2B8}"/>
              </a:ext>
            </a:extLst>
          </p:cNvPr>
          <p:cNvGrpSpPr/>
          <p:nvPr/>
        </p:nvGrpSpPr>
        <p:grpSpPr>
          <a:xfrm>
            <a:off x="10176537" y="4512683"/>
            <a:ext cx="1620056" cy="1620951"/>
            <a:chOff x="2265079" y="1581548"/>
            <a:chExt cx="3028217" cy="3029891"/>
          </a:xfrm>
        </p:grpSpPr>
        <p:sp>
          <p:nvSpPr>
            <p:cNvPr id="74" name="Freeform: Shape 3">
              <a:extLst>
                <a:ext uri="{FF2B5EF4-FFF2-40B4-BE49-F238E27FC236}">
                  <a16:creationId xmlns:a16="http://schemas.microsoft.com/office/drawing/2014/main" id="{744D4D6E-5C25-439E-92B4-0CC2A2B267D3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">
              <a:extLst>
                <a:ext uri="{FF2B5EF4-FFF2-40B4-BE49-F238E27FC236}">
                  <a16:creationId xmlns:a16="http://schemas.microsoft.com/office/drawing/2014/main" id="{5FB7BE99-AD02-4950-9CAA-C40CD7C49728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CBE688EB-277B-4C0E-AB1D-39D98D45558C}"/>
              </a:ext>
            </a:extLst>
          </p:cNvPr>
          <p:cNvGrpSpPr/>
          <p:nvPr/>
        </p:nvGrpSpPr>
        <p:grpSpPr>
          <a:xfrm flipH="1">
            <a:off x="6774719" y="1716916"/>
            <a:ext cx="1502253" cy="1320782"/>
            <a:chOff x="3983887" y="4061275"/>
            <a:chExt cx="2122406" cy="1866023"/>
          </a:xfrm>
        </p:grpSpPr>
        <p:grpSp>
          <p:nvGrpSpPr>
            <p:cNvPr id="44" name="Group 22">
              <a:extLst>
                <a:ext uri="{FF2B5EF4-FFF2-40B4-BE49-F238E27FC236}">
                  <a16:creationId xmlns:a16="http://schemas.microsoft.com/office/drawing/2014/main" id="{492A6718-536F-42AF-B61D-A0146E55F8B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894BCDF7-40D2-4774-A42D-2649FA49ED43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id="{0F1B3E6F-5E21-4D7C-8EB5-8E4FB4924FE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23">
              <a:extLst>
                <a:ext uri="{FF2B5EF4-FFF2-40B4-BE49-F238E27FC236}">
                  <a16:creationId xmlns:a16="http://schemas.microsoft.com/office/drawing/2014/main" id="{422BB632-0E0F-4876-A243-E400BCC5A50A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60A4FF56-339A-43A0-9ED4-458FDCB38F9D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B67E704-0EED-4D0F-8107-1679FB25D76B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" name="Group 24">
              <a:extLst>
                <a:ext uri="{FF2B5EF4-FFF2-40B4-BE49-F238E27FC236}">
                  <a16:creationId xmlns:a16="http://schemas.microsoft.com/office/drawing/2014/main" id="{244C6F60-4835-484B-B1F9-2886579810DA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8703EF65-A107-42BA-B079-CDCECD130A0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Rectangle 22">
                <a:extLst>
                  <a:ext uri="{FF2B5EF4-FFF2-40B4-BE49-F238E27FC236}">
                    <a16:creationId xmlns:a16="http://schemas.microsoft.com/office/drawing/2014/main" id="{5C3E2EC1-F046-4DFE-B9F3-7BB82788584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" name="Group 25">
              <a:extLst>
                <a:ext uri="{FF2B5EF4-FFF2-40B4-BE49-F238E27FC236}">
                  <a16:creationId xmlns:a16="http://schemas.microsoft.com/office/drawing/2014/main" id="{D8DA3D05-CAB3-40B7-832B-80AC93FBAF40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461D41B9-58F7-48B7-BC31-8602A226C0B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2" name="Rectangle 22">
                <a:extLst>
                  <a:ext uri="{FF2B5EF4-FFF2-40B4-BE49-F238E27FC236}">
                    <a16:creationId xmlns:a16="http://schemas.microsoft.com/office/drawing/2014/main" id="{A6458D29-6CB0-49F2-92E9-2C5CE9B7E524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" name="Group 26">
              <a:extLst>
                <a:ext uri="{FF2B5EF4-FFF2-40B4-BE49-F238E27FC236}">
                  <a16:creationId xmlns:a16="http://schemas.microsoft.com/office/drawing/2014/main" id="{2BD04DD0-64BB-46B2-A48A-37AFCC03C7B5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38EC3B1E-A11E-451F-A1B2-B493DAE27BE6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5948D57F-B75F-493B-AB67-DE50C58D2ED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1513CED9-E0FF-44BC-90AF-8A897F0593AB}"/>
              </a:ext>
            </a:extLst>
          </p:cNvPr>
          <p:cNvGrpSpPr/>
          <p:nvPr/>
        </p:nvGrpSpPr>
        <p:grpSpPr>
          <a:xfrm rot="4055116">
            <a:off x="121455" y="1596327"/>
            <a:ext cx="1615404" cy="1377481"/>
            <a:chOff x="2203944" y="3086356"/>
            <a:chExt cx="1794618" cy="1530300"/>
          </a:xfrm>
        </p:grpSpPr>
        <p:sp>
          <p:nvSpPr>
            <p:cNvPr id="41" name="Freeform: Shape 38">
              <a:extLst>
                <a:ext uri="{FF2B5EF4-FFF2-40B4-BE49-F238E27FC236}">
                  <a16:creationId xmlns:a16="http://schemas.microsoft.com/office/drawing/2014/main" id="{6DC699A9-102C-4DE4-A9A4-824ABD0589AA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9">
              <a:extLst>
                <a:ext uri="{FF2B5EF4-FFF2-40B4-BE49-F238E27FC236}">
                  <a16:creationId xmlns:a16="http://schemas.microsoft.com/office/drawing/2014/main" id="{E883F886-55A9-43C0-8504-4EAD65162CA9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0">
              <a:extLst>
                <a:ext uri="{FF2B5EF4-FFF2-40B4-BE49-F238E27FC236}">
                  <a16:creationId xmlns:a16="http://schemas.microsoft.com/office/drawing/2014/main" id="{061DF472-A8FB-490E-AA7D-F1B886873A8C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41">
            <a:extLst>
              <a:ext uri="{FF2B5EF4-FFF2-40B4-BE49-F238E27FC236}">
                <a16:creationId xmlns:a16="http://schemas.microsoft.com/office/drawing/2014/main" id="{908BF5C5-B761-4E4B-80DD-D9A07FDDEB72}"/>
              </a:ext>
            </a:extLst>
          </p:cNvPr>
          <p:cNvGrpSpPr/>
          <p:nvPr/>
        </p:nvGrpSpPr>
        <p:grpSpPr>
          <a:xfrm rot="1477820">
            <a:off x="1941887" y="1467770"/>
            <a:ext cx="1399593" cy="1674289"/>
            <a:chOff x="4200129" y="1047775"/>
            <a:chExt cx="1554866" cy="1860035"/>
          </a:xfrm>
        </p:grpSpPr>
        <p:sp>
          <p:nvSpPr>
            <p:cNvPr id="33" name="Freeform: Shape 42">
              <a:extLst>
                <a:ext uri="{FF2B5EF4-FFF2-40B4-BE49-F238E27FC236}">
                  <a16:creationId xmlns:a16="http://schemas.microsoft.com/office/drawing/2014/main" id="{989736A2-8B60-442D-BDD4-AF90C33C3229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3">
              <a:extLst>
                <a:ext uri="{FF2B5EF4-FFF2-40B4-BE49-F238E27FC236}">
                  <a16:creationId xmlns:a16="http://schemas.microsoft.com/office/drawing/2014/main" id="{7EB1AB81-C31D-4C39-B8E2-0CD1C24BE00C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4">
              <a:extLst>
                <a:ext uri="{FF2B5EF4-FFF2-40B4-BE49-F238E27FC236}">
                  <a16:creationId xmlns:a16="http://schemas.microsoft.com/office/drawing/2014/main" id="{0F55FDC7-691C-431D-A9D6-9CEA3C5E2EC2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5">
              <a:extLst>
                <a:ext uri="{FF2B5EF4-FFF2-40B4-BE49-F238E27FC236}">
                  <a16:creationId xmlns:a16="http://schemas.microsoft.com/office/drawing/2014/main" id="{3035FCB1-5DC0-4DEC-A5C0-3663A3884D8E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6">
              <a:extLst>
                <a:ext uri="{FF2B5EF4-FFF2-40B4-BE49-F238E27FC236}">
                  <a16:creationId xmlns:a16="http://schemas.microsoft.com/office/drawing/2014/main" id="{5457381A-6123-4924-8962-AAC63FFA2172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aphic 81">
              <a:extLst>
                <a:ext uri="{FF2B5EF4-FFF2-40B4-BE49-F238E27FC236}">
                  <a16:creationId xmlns:a16="http://schemas.microsoft.com/office/drawing/2014/main" id="{81E60471-EA65-46F2-A4F7-0A5924DC8DBC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39" name="Freeform: Shape 48">
                <a:extLst>
                  <a:ext uri="{FF2B5EF4-FFF2-40B4-BE49-F238E27FC236}">
                    <a16:creationId xmlns:a16="http://schemas.microsoft.com/office/drawing/2014/main" id="{04321443-0FEB-4E03-9A14-3A6E78F90AD6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49">
                <a:extLst>
                  <a:ext uri="{FF2B5EF4-FFF2-40B4-BE49-F238E27FC236}">
                    <a16:creationId xmlns:a16="http://schemas.microsoft.com/office/drawing/2014/main" id="{54AA138C-1723-464D-A135-A94AD100225F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50">
            <a:extLst>
              <a:ext uri="{FF2B5EF4-FFF2-40B4-BE49-F238E27FC236}">
                <a16:creationId xmlns:a16="http://schemas.microsoft.com/office/drawing/2014/main" id="{4BED51A2-97B7-421C-A0B7-0C4D5E20ABC3}"/>
              </a:ext>
            </a:extLst>
          </p:cNvPr>
          <p:cNvGrpSpPr/>
          <p:nvPr/>
        </p:nvGrpSpPr>
        <p:grpSpPr>
          <a:xfrm rot="20200582">
            <a:off x="3204061" y="1411226"/>
            <a:ext cx="1605928" cy="1663387"/>
            <a:chOff x="6563619" y="1067070"/>
            <a:chExt cx="1784092" cy="1847925"/>
          </a:xfrm>
        </p:grpSpPr>
        <p:sp>
          <p:nvSpPr>
            <p:cNvPr id="29" name="Freeform: Shape 51">
              <a:extLst>
                <a:ext uri="{FF2B5EF4-FFF2-40B4-BE49-F238E27FC236}">
                  <a16:creationId xmlns:a16="http://schemas.microsoft.com/office/drawing/2014/main" id="{85E3600B-1960-4D4E-B6F0-178315CB6D98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52">
              <a:extLst>
                <a:ext uri="{FF2B5EF4-FFF2-40B4-BE49-F238E27FC236}">
                  <a16:creationId xmlns:a16="http://schemas.microsoft.com/office/drawing/2014/main" id="{F2197267-5190-4451-9220-9AF6D4B5F34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53">
              <a:extLst>
                <a:ext uri="{FF2B5EF4-FFF2-40B4-BE49-F238E27FC236}">
                  <a16:creationId xmlns:a16="http://schemas.microsoft.com/office/drawing/2014/main" id="{039024C9-114E-4DB8-A258-E3009C42AF34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54">
              <a:extLst>
                <a:ext uri="{FF2B5EF4-FFF2-40B4-BE49-F238E27FC236}">
                  <a16:creationId xmlns:a16="http://schemas.microsoft.com/office/drawing/2014/main" id="{824F1B9B-A499-4834-879B-F086CC3548D6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55">
            <a:extLst>
              <a:ext uri="{FF2B5EF4-FFF2-40B4-BE49-F238E27FC236}">
                <a16:creationId xmlns:a16="http://schemas.microsoft.com/office/drawing/2014/main" id="{A3D8764D-49BD-4959-A77B-C43CD22F2390}"/>
              </a:ext>
            </a:extLst>
          </p:cNvPr>
          <p:cNvGrpSpPr/>
          <p:nvPr/>
        </p:nvGrpSpPr>
        <p:grpSpPr>
          <a:xfrm rot="17428040">
            <a:off x="4792996" y="1770264"/>
            <a:ext cx="1598334" cy="1295813"/>
            <a:chOff x="8213001" y="3218811"/>
            <a:chExt cx="1775655" cy="1439571"/>
          </a:xfrm>
        </p:grpSpPr>
        <p:sp>
          <p:nvSpPr>
            <p:cNvPr id="21" name="Freeform: Shape 56">
              <a:extLst>
                <a:ext uri="{FF2B5EF4-FFF2-40B4-BE49-F238E27FC236}">
                  <a16:creationId xmlns:a16="http://schemas.microsoft.com/office/drawing/2014/main" id="{41D3AE44-0E70-4352-99A1-54066CDA95D2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57">
              <a:extLst>
                <a:ext uri="{FF2B5EF4-FFF2-40B4-BE49-F238E27FC236}">
                  <a16:creationId xmlns:a16="http://schemas.microsoft.com/office/drawing/2014/main" id="{D3A10AE9-DCF4-4B49-8DC7-AB25B2E2E43A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58">
              <a:extLst>
                <a:ext uri="{FF2B5EF4-FFF2-40B4-BE49-F238E27FC236}">
                  <a16:creationId xmlns:a16="http://schemas.microsoft.com/office/drawing/2014/main" id="{FD61DB42-D7EA-4F18-AB5A-6E01F65B2B76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59">
              <a:extLst>
                <a:ext uri="{FF2B5EF4-FFF2-40B4-BE49-F238E27FC236}">
                  <a16:creationId xmlns:a16="http://schemas.microsoft.com/office/drawing/2014/main" id="{C6BA5DF4-7A85-4603-8943-CD13676E27BD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60">
              <a:extLst>
                <a:ext uri="{FF2B5EF4-FFF2-40B4-BE49-F238E27FC236}">
                  <a16:creationId xmlns:a16="http://schemas.microsoft.com/office/drawing/2014/main" id="{065D975C-7714-4CC9-859B-E75E4BEFB1C4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61">
              <a:extLst>
                <a:ext uri="{FF2B5EF4-FFF2-40B4-BE49-F238E27FC236}">
                  <a16:creationId xmlns:a16="http://schemas.microsoft.com/office/drawing/2014/main" id="{BC51970F-91FC-4EBE-91B7-5898658D372F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62">
              <a:extLst>
                <a:ext uri="{FF2B5EF4-FFF2-40B4-BE49-F238E27FC236}">
                  <a16:creationId xmlns:a16="http://schemas.microsoft.com/office/drawing/2014/main" id="{9C55E84F-695B-4B9A-91B6-DE198B7D6CAA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63">
              <a:extLst>
                <a:ext uri="{FF2B5EF4-FFF2-40B4-BE49-F238E27FC236}">
                  <a16:creationId xmlns:a16="http://schemas.microsoft.com/office/drawing/2014/main" id="{EF18E9B4-F4D0-472D-9B67-F20BE49F78AA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B65CE126-DA79-4C70-9CCA-6FF93F52E592}"/>
              </a:ext>
            </a:extLst>
          </p:cNvPr>
          <p:cNvGrpSpPr/>
          <p:nvPr/>
        </p:nvGrpSpPr>
        <p:grpSpPr>
          <a:xfrm>
            <a:off x="435164" y="3189208"/>
            <a:ext cx="4629128" cy="3601167"/>
            <a:chOff x="192590" y="433895"/>
            <a:chExt cx="8268502" cy="6432369"/>
          </a:xfrm>
        </p:grpSpPr>
        <p:grpSp>
          <p:nvGrpSpPr>
            <p:cNvPr id="77" name="Group 2">
              <a:extLst>
                <a:ext uri="{FF2B5EF4-FFF2-40B4-BE49-F238E27FC236}">
                  <a16:creationId xmlns:a16="http://schemas.microsoft.com/office/drawing/2014/main" id="{E311D46C-E3AE-4671-9D31-91129BADCF98}"/>
                </a:ext>
              </a:extLst>
            </p:cNvPr>
            <p:cNvGrpSpPr/>
            <p:nvPr/>
          </p:nvGrpSpPr>
          <p:grpSpPr>
            <a:xfrm>
              <a:off x="1523836" y="1600376"/>
              <a:ext cx="6937256" cy="5265888"/>
              <a:chOff x="4308820" y="4093831"/>
              <a:chExt cx="2620337" cy="1989030"/>
            </a:xfrm>
          </p:grpSpPr>
          <p:grpSp>
            <p:nvGrpSpPr>
              <p:cNvPr id="105" name="Group 3">
                <a:extLst>
                  <a:ext uri="{FF2B5EF4-FFF2-40B4-BE49-F238E27FC236}">
                    <a16:creationId xmlns:a16="http://schemas.microsoft.com/office/drawing/2014/main" id="{A1C0D9F9-DE14-4E9A-8C61-085E7F6EAE1E}"/>
                  </a:ext>
                </a:extLst>
              </p:cNvPr>
              <p:cNvGrpSpPr/>
              <p:nvPr/>
            </p:nvGrpSpPr>
            <p:grpSpPr>
              <a:xfrm>
                <a:off x="4308820" y="4093831"/>
                <a:ext cx="1989030" cy="1989030"/>
                <a:chOff x="7041527" y="1014883"/>
                <a:chExt cx="1371600" cy="1371600"/>
              </a:xfrm>
            </p:grpSpPr>
            <p:sp>
              <p:nvSpPr>
                <p:cNvPr id="110" name="Oval 8">
                  <a:extLst>
                    <a:ext uri="{FF2B5EF4-FFF2-40B4-BE49-F238E27FC236}">
                      <a16:creationId xmlns:a16="http://schemas.microsoft.com/office/drawing/2014/main" id="{742B09F6-CD57-41A9-BF3A-4D40EE97BE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41527" y="1014883"/>
                  <a:ext cx="1371600" cy="1371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9">
                  <a:extLst>
                    <a:ext uri="{FF2B5EF4-FFF2-40B4-BE49-F238E27FC236}">
                      <a16:creationId xmlns:a16="http://schemas.microsoft.com/office/drawing/2014/main" id="{2D3B97BB-1CD9-4093-BCB3-80C18C83B0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78687" y="1152043"/>
                  <a:ext cx="1097280" cy="10972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0">
                  <a:extLst>
                    <a:ext uri="{FF2B5EF4-FFF2-40B4-BE49-F238E27FC236}">
                      <a16:creationId xmlns:a16="http://schemas.microsoft.com/office/drawing/2014/main" id="{B15D2C5C-61FA-4085-9428-52ECD6BB7A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15847" y="1289203"/>
                  <a:ext cx="822960" cy="82296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">
                  <a:extLst>
                    <a:ext uri="{FF2B5EF4-FFF2-40B4-BE49-F238E27FC236}">
                      <a16:creationId xmlns:a16="http://schemas.microsoft.com/office/drawing/2014/main" id="{CA156322-A99F-4577-9649-D978EFBBB1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53007" y="1426363"/>
                  <a:ext cx="548640" cy="5486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2">
                  <a:extLst>
                    <a:ext uri="{FF2B5EF4-FFF2-40B4-BE49-F238E27FC236}">
                      <a16:creationId xmlns:a16="http://schemas.microsoft.com/office/drawing/2014/main" id="{F09BC592-7229-447D-90D6-5C394DD34B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90167" y="1563523"/>
                  <a:ext cx="274320" cy="27432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4">
                <a:extLst>
                  <a:ext uri="{FF2B5EF4-FFF2-40B4-BE49-F238E27FC236}">
                    <a16:creationId xmlns:a16="http://schemas.microsoft.com/office/drawing/2014/main" id="{8482EF8E-6BCE-4C54-B76C-D1F6CF0B94B5}"/>
                  </a:ext>
                </a:extLst>
              </p:cNvPr>
              <p:cNvGrpSpPr/>
              <p:nvPr/>
            </p:nvGrpSpPr>
            <p:grpSpPr>
              <a:xfrm rot="2780013" flipH="1">
                <a:off x="5776701" y="3513286"/>
                <a:ext cx="413720" cy="1891192"/>
                <a:chOff x="8236553" y="425631"/>
                <a:chExt cx="1175476" cy="5373315"/>
              </a:xfrm>
            </p:grpSpPr>
            <p:sp>
              <p:nvSpPr>
                <p:cNvPr id="107" name="Rectangle: Top Corners Rounded 5">
                  <a:extLst>
                    <a:ext uri="{FF2B5EF4-FFF2-40B4-BE49-F238E27FC236}">
                      <a16:creationId xmlns:a16="http://schemas.microsoft.com/office/drawing/2014/main" id="{F27E9E0E-917E-4443-A501-009B41FC8005}"/>
                    </a:ext>
                  </a:extLst>
                </p:cNvPr>
                <p:cNvSpPr/>
                <p:nvPr/>
              </p:nvSpPr>
              <p:spPr>
                <a:xfrm>
                  <a:off x="8730582" y="602901"/>
                  <a:ext cx="187419" cy="519604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Parallelogram 6">
                  <a:extLst>
                    <a:ext uri="{FF2B5EF4-FFF2-40B4-BE49-F238E27FC236}">
                      <a16:creationId xmlns:a16="http://schemas.microsoft.com/office/drawing/2014/main" id="{7F90E7DF-6C60-46BA-8A8A-7F756B16A1E2}"/>
                    </a:ext>
                  </a:extLst>
                </p:cNvPr>
                <p:cNvSpPr/>
                <p:nvPr/>
              </p:nvSpPr>
              <p:spPr>
                <a:xfrm rot="5400000">
                  <a:off x="7696887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Parallelogram 7">
                  <a:extLst>
                    <a:ext uri="{FF2B5EF4-FFF2-40B4-BE49-F238E27FC236}">
                      <a16:creationId xmlns:a16="http://schemas.microsoft.com/office/drawing/2014/main" id="{EDA763CD-4E00-4BD5-83E4-674DD1538431}"/>
                    </a:ext>
                  </a:extLst>
                </p:cNvPr>
                <p:cNvSpPr/>
                <p:nvPr/>
              </p:nvSpPr>
              <p:spPr>
                <a:xfrm rot="16200000" flipH="1">
                  <a:off x="8369946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aphic 24">
              <a:extLst>
                <a:ext uri="{FF2B5EF4-FFF2-40B4-BE49-F238E27FC236}">
                  <a16:creationId xmlns:a16="http://schemas.microsoft.com/office/drawing/2014/main" id="{65324F12-C1CA-4613-ABE8-7AE296AEFB8B}"/>
                </a:ext>
              </a:extLst>
            </p:cNvPr>
            <p:cNvGrpSpPr/>
            <p:nvPr/>
          </p:nvGrpSpPr>
          <p:grpSpPr>
            <a:xfrm>
              <a:off x="192590" y="433895"/>
              <a:ext cx="5275779" cy="6432369"/>
              <a:chOff x="3281711" y="608"/>
              <a:chExt cx="5624879" cy="6858000"/>
            </a:xfrm>
          </p:grpSpPr>
          <p:grpSp>
            <p:nvGrpSpPr>
              <p:cNvPr id="80" name="Graphic 24">
                <a:extLst>
                  <a:ext uri="{FF2B5EF4-FFF2-40B4-BE49-F238E27FC236}">
                    <a16:creationId xmlns:a16="http://schemas.microsoft.com/office/drawing/2014/main" id="{7C22EC3E-7D20-4C4E-92DD-2714DA678070}"/>
                  </a:ext>
                </a:extLst>
              </p:cNvPr>
              <p:cNvGrpSpPr/>
              <p:nvPr/>
            </p:nvGrpSpPr>
            <p:grpSpPr>
              <a:xfrm>
                <a:off x="3286299" y="608"/>
                <a:ext cx="5620291" cy="6858000"/>
                <a:chOff x="3286299" y="608"/>
                <a:chExt cx="5620291" cy="6858000"/>
              </a:xfrm>
              <a:solidFill>
                <a:schemeClr val="accent1"/>
              </a:solidFill>
            </p:grpSpPr>
            <p:sp>
              <p:nvSpPr>
                <p:cNvPr id="101" name="Freeform: Shape 35">
                  <a:extLst>
                    <a:ext uri="{FF2B5EF4-FFF2-40B4-BE49-F238E27FC236}">
                      <a16:creationId xmlns:a16="http://schemas.microsoft.com/office/drawing/2014/main" id="{81E96160-DAB9-4D06-990C-D713FA9C7431}"/>
                    </a:ext>
                  </a:extLst>
                </p:cNvPr>
                <p:cNvSpPr/>
                <p:nvPr/>
              </p:nvSpPr>
              <p:spPr>
                <a:xfrm>
                  <a:off x="6980300" y="530424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78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36">
                  <a:extLst>
                    <a:ext uri="{FF2B5EF4-FFF2-40B4-BE49-F238E27FC236}">
                      <a16:creationId xmlns:a16="http://schemas.microsoft.com/office/drawing/2014/main" id="{F070904B-D3D3-4F38-9058-242668578CAC}"/>
                    </a:ext>
                  </a:extLst>
                </p:cNvPr>
                <p:cNvSpPr/>
                <p:nvPr/>
              </p:nvSpPr>
              <p:spPr>
                <a:xfrm>
                  <a:off x="6925031" y="509017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37">
                  <a:extLst>
                    <a:ext uri="{FF2B5EF4-FFF2-40B4-BE49-F238E27FC236}">
                      <a16:creationId xmlns:a16="http://schemas.microsoft.com/office/drawing/2014/main" id="{4FB11DE9-5C14-4AF7-AAC7-8F5B3A40B3A8}"/>
                    </a:ext>
                  </a:extLst>
                </p:cNvPr>
                <p:cNvSpPr/>
                <p:nvPr/>
              </p:nvSpPr>
              <p:spPr>
                <a:xfrm>
                  <a:off x="8639920" y="790110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38">
                  <a:extLst>
                    <a:ext uri="{FF2B5EF4-FFF2-40B4-BE49-F238E27FC236}">
                      <a16:creationId xmlns:a16="http://schemas.microsoft.com/office/drawing/2014/main" id="{414B9212-E863-4EB4-B96C-D5B13F749FE5}"/>
                    </a:ext>
                  </a:extLst>
                </p:cNvPr>
                <p:cNvSpPr/>
                <p:nvPr/>
              </p:nvSpPr>
              <p:spPr>
                <a:xfrm>
                  <a:off x="3286299" y="608"/>
                  <a:ext cx="5620291" cy="6858000"/>
                </a:xfrm>
                <a:custGeom>
                  <a:avLst/>
                  <a:gdLst>
                    <a:gd name="connsiteX0" fmla="*/ 5622960 w 5620290"/>
                    <a:gd name="connsiteY0" fmla="*/ 1118001 h 6858000"/>
                    <a:gd name="connsiteX1" fmla="*/ 5610504 w 5620290"/>
                    <a:gd name="connsiteY1" fmla="*/ 1073630 h 6858000"/>
                    <a:gd name="connsiteX2" fmla="*/ 5466494 w 5620290"/>
                    <a:gd name="connsiteY2" fmla="*/ 916387 h 6858000"/>
                    <a:gd name="connsiteX3" fmla="*/ 5423680 w 5620290"/>
                    <a:gd name="connsiteY3" fmla="*/ 783275 h 6858000"/>
                    <a:gd name="connsiteX4" fmla="*/ 5324819 w 5620290"/>
                    <a:gd name="connsiteY4" fmla="*/ 840879 h 6858000"/>
                    <a:gd name="connsiteX5" fmla="*/ 5250868 w 5620290"/>
                    <a:gd name="connsiteY5" fmla="*/ 868902 h 6858000"/>
                    <a:gd name="connsiteX6" fmla="*/ 5121648 w 5620290"/>
                    <a:gd name="connsiteY6" fmla="*/ 943632 h 6858000"/>
                    <a:gd name="connsiteX7" fmla="*/ 4992428 w 5620290"/>
                    <a:gd name="connsiteY7" fmla="*/ 1118779 h 6858000"/>
                    <a:gd name="connsiteX8" fmla="*/ 5121648 w 5620290"/>
                    <a:gd name="connsiteY8" fmla="*/ 1484643 h 6858000"/>
                    <a:gd name="connsiteX9" fmla="*/ 5112307 w 5620290"/>
                    <a:gd name="connsiteY9" fmla="*/ 1689371 h 6858000"/>
                    <a:gd name="connsiteX10" fmla="*/ 5030571 w 5620290"/>
                    <a:gd name="connsiteY10" fmla="*/ 1882423 h 6858000"/>
                    <a:gd name="connsiteX11" fmla="*/ 4964404 w 5620290"/>
                    <a:gd name="connsiteY11" fmla="*/ 1907333 h 6858000"/>
                    <a:gd name="connsiteX12" fmla="*/ 4885004 w 5620290"/>
                    <a:gd name="connsiteY12" fmla="*/ 2028768 h 6858000"/>
                    <a:gd name="connsiteX13" fmla="*/ 4588421 w 5620290"/>
                    <a:gd name="connsiteY13" fmla="*/ 2488823 h 6858000"/>
                    <a:gd name="connsiteX14" fmla="*/ 4435070 w 5620290"/>
                    <a:gd name="connsiteY14" fmla="*/ 2723131 h 6858000"/>
                    <a:gd name="connsiteX15" fmla="*/ 4297287 w 5620290"/>
                    <a:gd name="connsiteY15" fmla="*/ 2909955 h 6858000"/>
                    <a:gd name="connsiteX16" fmla="*/ 4108906 w 5620290"/>
                    <a:gd name="connsiteY16" fmla="*/ 2942649 h 6858000"/>
                    <a:gd name="connsiteX17" fmla="*/ 3887831 w 5620290"/>
                    <a:gd name="connsiteY17" fmla="*/ 2969895 h 6858000"/>
                    <a:gd name="connsiteX18" fmla="*/ 2873532 w 5620290"/>
                    <a:gd name="connsiteY18" fmla="*/ 2864028 h 6858000"/>
                    <a:gd name="connsiteX19" fmla="*/ 2650121 w 5620290"/>
                    <a:gd name="connsiteY19" fmla="*/ 2882710 h 6858000"/>
                    <a:gd name="connsiteX20" fmla="*/ 2527129 w 5620290"/>
                    <a:gd name="connsiteY20" fmla="*/ 2937200 h 6858000"/>
                    <a:gd name="connsiteX21" fmla="*/ 2455513 w 5620290"/>
                    <a:gd name="connsiteY21" fmla="*/ 2920075 h 6858000"/>
                    <a:gd name="connsiteX22" fmla="*/ 2536470 w 5620290"/>
                    <a:gd name="connsiteY22" fmla="*/ 2705227 h 6858000"/>
                    <a:gd name="connsiteX23" fmla="*/ 2684372 w 5620290"/>
                    <a:gd name="connsiteY23" fmla="*/ 2368165 h 6858000"/>
                    <a:gd name="connsiteX24" fmla="*/ 2683594 w 5620290"/>
                    <a:gd name="connsiteY24" fmla="*/ 2255292 h 6858000"/>
                    <a:gd name="connsiteX25" fmla="*/ 2657906 w 5620290"/>
                    <a:gd name="connsiteY25" fmla="*/ 2052121 h 6858000"/>
                    <a:gd name="connsiteX26" fmla="*/ 2672696 w 5620290"/>
                    <a:gd name="connsiteY26" fmla="*/ 1753203 h 6858000"/>
                    <a:gd name="connsiteX27" fmla="*/ 2618984 w 5620290"/>
                    <a:gd name="connsiteY27" fmla="*/ 1554702 h 6858000"/>
                    <a:gd name="connsiteX28" fmla="*/ 2566829 w 5620290"/>
                    <a:gd name="connsiteY28" fmla="*/ 1455063 h 6858000"/>
                    <a:gd name="connsiteX29" fmla="*/ 2562937 w 5620290"/>
                    <a:gd name="connsiteY29" fmla="*/ 1375663 h 6858000"/>
                    <a:gd name="connsiteX30" fmla="*/ 2326293 w 5620290"/>
                    <a:gd name="connsiteY30" fmla="*/ 1143689 h 6858000"/>
                    <a:gd name="connsiteX31" fmla="*/ 1781389 w 5620290"/>
                    <a:gd name="connsiteY31" fmla="*/ 1128121 h 6858000"/>
                    <a:gd name="connsiteX32" fmla="*/ 1572769 w 5620290"/>
                    <a:gd name="connsiteY32" fmla="*/ 1281472 h 6858000"/>
                    <a:gd name="connsiteX33" fmla="*/ 1441214 w 5620290"/>
                    <a:gd name="connsiteY33" fmla="*/ 1490871 h 6858000"/>
                    <a:gd name="connsiteX34" fmla="*/ 1438100 w 5620290"/>
                    <a:gd name="connsiteY34" fmla="*/ 1497098 h 6858000"/>
                    <a:gd name="connsiteX35" fmla="*/ 1337682 w 5620290"/>
                    <a:gd name="connsiteY35" fmla="*/ 1996074 h 6858000"/>
                    <a:gd name="connsiteX36" fmla="*/ 1547859 w 5620290"/>
                    <a:gd name="connsiteY36" fmla="*/ 2529301 h 6858000"/>
                    <a:gd name="connsiteX37" fmla="*/ 1569655 w 5620290"/>
                    <a:gd name="connsiteY37" fmla="*/ 2550319 h 6858000"/>
                    <a:gd name="connsiteX38" fmla="*/ 1569655 w 5620290"/>
                    <a:gd name="connsiteY38" fmla="*/ 2550319 h 6858000"/>
                    <a:gd name="connsiteX39" fmla="*/ 1540075 w 5620290"/>
                    <a:gd name="connsiteY39" fmla="*/ 2727023 h 6858000"/>
                    <a:gd name="connsiteX40" fmla="*/ 1522949 w 5620290"/>
                    <a:gd name="connsiteY40" fmla="*/ 2895943 h 6858000"/>
                    <a:gd name="connsiteX41" fmla="*/ 1073015 w 5620290"/>
                    <a:gd name="connsiteY41" fmla="*/ 3086660 h 6858000"/>
                    <a:gd name="connsiteX42" fmla="*/ 728169 w 5620290"/>
                    <a:gd name="connsiteY42" fmla="*/ 2980014 h 6858000"/>
                    <a:gd name="connsiteX43" fmla="*/ 723498 w 5620290"/>
                    <a:gd name="connsiteY43" fmla="*/ 2944985 h 6858000"/>
                    <a:gd name="connsiteX44" fmla="*/ 733618 w 5620290"/>
                    <a:gd name="connsiteY44" fmla="*/ 1404465 h 6858000"/>
                    <a:gd name="connsiteX45" fmla="*/ 718049 w 5620290"/>
                    <a:gd name="connsiteY45" fmla="*/ 1376441 h 6858000"/>
                    <a:gd name="connsiteX46" fmla="*/ 700923 w 5620290"/>
                    <a:gd name="connsiteY46" fmla="*/ 1374884 h 6858000"/>
                    <a:gd name="connsiteX47" fmla="*/ 718827 w 5620290"/>
                    <a:gd name="connsiteY47" fmla="*/ 1348417 h 6858000"/>
                    <a:gd name="connsiteX48" fmla="*/ 883077 w 5620290"/>
                    <a:gd name="connsiteY48" fmla="*/ 918722 h 6858000"/>
                    <a:gd name="connsiteX49" fmla="*/ 898646 w 5620290"/>
                    <a:gd name="connsiteY49" fmla="*/ 903932 h 6858000"/>
                    <a:gd name="connsiteX50" fmla="*/ 1093254 w 5620290"/>
                    <a:gd name="connsiteY50" fmla="*/ 710880 h 6858000"/>
                    <a:gd name="connsiteX51" fmla="*/ 1272294 w 5620290"/>
                    <a:gd name="connsiteY51" fmla="*/ 215796 h 6858000"/>
                    <a:gd name="connsiteX52" fmla="*/ 1299539 w 5620290"/>
                    <a:gd name="connsiteY52" fmla="*/ 54661 h 6858000"/>
                    <a:gd name="connsiteX53" fmla="*/ 1232594 w 5620290"/>
                    <a:gd name="connsiteY53" fmla="*/ 1727 h 6858000"/>
                    <a:gd name="connsiteX54" fmla="*/ 1118942 w 5620290"/>
                    <a:gd name="connsiteY54" fmla="*/ 79571 h 6858000"/>
                    <a:gd name="connsiteX55" fmla="*/ 1079242 w 5620290"/>
                    <a:gd name="connsiteY55" fmla="*/ 98253 h 6858000"/>
                    <a:gd name="connsiteX56" fmla="*/ 607511 w 5620290"/>
                    <a:gd name="connsiteY56" fmla="*/ 109151 h 6858000"/>
                    <a:gd name="connsiteX57" fmla="*/ 590386 w 5620290"/>
                    <a:gd name="connsiteY57" fmla="*/ 120049 h 6858000"/>
                    <a:gd name="connsiteX58" fmla="*/ 430807 w 5620290"/>
                    <a:gd name="connsiteY58" fmla="*/ 728006 h 6858000"/>
                    <a:gd name="connsiteX59" fmla="*/ 359191 w 5620290"/>
                    <a:gd name="connsiteY59" fmla="*/ 1103989 h 6858000"/>
                    <a:gd name="connsiteX60" fmla="*/ 288354 w 5620290"/>
                    <a:gd name="connsiteY60" fmla="*/ 1289256 h 6858000"/>
                    <a:gd name="connsiteX61" fmla="*/ 207397 w 5620290"/>
                    <a:gd name="connsiteY61" fmla="*/ 1321951 h 6858000"/>
                    <a:gd name="connsiteX62" fmla="*/ 156798 w 5620290"/>
                    <a:gd name="connsiteY62" fmla="*/ 1335962 h 6858000"/>
                    <a:gd name="connsiteX63" fmla="*/ 151349 w 5620290"/>
                    <a:gd name="connsiteY63" fmla="*/ 1344525 h 6858000"/>
                    <a:gd name="connsiteX64" fmla="*/ 108535 w 5620290"/>
                    <a:gd name="connsiteY64" fmla="*/ 1578834 h 6858000"/>
                    <a:gd name="connsiteX65" fmla="*/ 4225 w 5620290"/>
                    <a:gd name="connsiteY65" fmla="*/ 2533193 h 6858000"/>
                    <a:gd name="connsiteX66" fmla="*/ 120990 w 5620290"/>
                    <a:gd name="connsiteY66" fmla="*/ 3475876 h 6858000"/>
                    <a:gd name="connsiteX67" fmla="*/ 416017 w 5620290"/>
                    <a:gd name="connsiteY67" fmla="*/ 3993535 h 6858000"/>
                    <a:gd name="connsiteX68" fmla="*/ 695474 w 5620290"/>
                    <a:gd name="connsiteY68" fmla="*/ 4238741 h 6858000"/>
                    <a:gd name="connsiteX69" fmla="*/ 862059 w 5620290"/>
                    <a:gd name="connsiteY69" fmla="*/ 4336824 h 6858000"/>
                    <a:gd name="connsiteX70" fmla="*/ 991279 w 5620290"/>
                    <a:gd name="connsiteY70" fmla="*/ 4479277 h 6858000"/>
                    <a:gd name="connsiteX71" fmla="*/ 1363370 w 5620290"/>
                    <a:gd name="connsiteY71" fmla="*/ 4968134 h 6858000"/>
                    <a:gd name="connsiteX72" fmla="*/ 1671630 w 5620290"/>
                    <a:gd name="connsiteY72" fmla="*/ 5476451 h 6858000"/>
                    <a:gd name="connsiteX73" fmla="*/ 1808634 w 5620290"/>
                    <a:gd name="connsiteY73" fmla="*/ 6085965 h 6858000"/>
                    <a:gd name="connsiteX74" fmla="*/ 1821868 w 5620290"/>
                    <a:gd name="connsiteY74" fmla="*/ 6108539 h 6858000"/>
                    <a:gd name="connsiteX75" fmla="*/ 1794623 w 5620290"/>
                    <a:gd name="connsiteY75" fmla="*/ 6142790 h 6858000"/>
                    <a:gd name="connsiteX76" fmla="*/ 1737019 w 5620290"/>
                    <a:gd name="connsiteY76" fmla="*/ 6553025 h 6858000"/>
                    <a:gd name="connsiteX77" fmla="*/ 1741689 w 5620290"/>
                    <a:gd name="connsiteY77" fmla="*/ 6823920 h 6858000"/>
                    <a:gd name="connsiteX78" fmla="*/ 1755701 w 5620290"/>
                    <a:gd name="connsiteY78" fmla="*/ 6852722 h 6858000"/>
                    <a:gd name="connsiteX79" fmla="*/ 1898154 w 5620290"/>
                    <a:gd name="connsiteY79" fmla="*/ 6852722 h 6858000"/>
                    <a:gd name="connsiteX80" fmla="*/ 2066296 w 5620290"/>
                    <a:gd name="connsiteY80" fmla="*/ 6852722 h 6858000"/>
                    <a:gd name="connsiteX81" fmla="*/ 2390125 w 5620290"/>
                    <a:gd name="connsiteY81" fmla="*/ 6852722 h 6858000"/>
                    <a:gd name="connsiteX82" fmla="*/ 3037003 w 5620290"/>
                    <a:gd name="connsiteY82" fmla="*/ 6852722 h 6858000"/>
                    <a:gd name="connsiteX83" fmla="*/ 3683881 w 5620290"/>
                    <a:gd name="connsiteY83" fmla="*/ 6852722 h 6858000"/>
                    <a:gd name="connsiteX84" fmla="*/ 4097230 w 5620290"/>
                    <a:gd name="connsiteY84" fmla="*/ 6859727 h 6858000"/>
                    <a:gd name="connsiteX85" fmla="*/ 3904956 w 5620290"/>
                    <a:gd name="connsiteY85" fmla="*/ 6193388 h 6858000"/>
                    <a:gd name="connsiteX86" fmla="*/ 3760168 w 5620290"/>
                    <a:gd name="connsiteY86" fmla="*/ 5566749 h 6858000"/>
                    <a:gd name="connsiteX87" fmla="*/ 3616157 w 5620290"/>
                    <a:gd name="connsiteY87" fmla="*/ 5004720 h 6858000"/>
                    <a:gd name="connsiteX88" fmla="*/ 3304784 w 5620290"/>
                    <a:gd name="connsiteY88" fmla="*/ 3805154 h 6858000"/>
                    <a:gd name="connsiteX89" fmla="*/ 3319574 w 5620290"/>
                    <a:gd name="connsiteY89" fmla="*/ 3777909 h 6858000"/>
                    <a:gd name="connsiteX90" fmla="*/ 3616157 w 5620290"/>
                    <a:gd name="connsiteY90" fmla="*/ 3771681 h 6858000"/>
                    <a:gd name="connsiteX91" fmla="*/ 3949327 w 5620290"/>
                    <a:gd name="connsiteY91" fmla="*/ 3693059 h 6858000"/>
                    <a:gd name="connsiteX92" fmla="*/ 4364232 w 5620290"/>
                    <a:gd name="connsiteY92" fmla="*/ 3593420 h 6858000"/>
                    <a:gd name="connsiteX93" fmla="*/ 4565846 w 5620290"/>
                    <a:gd name="connsiteY93" fmla="*/ 3545157 h 6858000"/>
                    <a:gd name="connsiteX94" fmla="*/ 4718420 w 5620290"/>
                    <a:gd name="connsiteY94" fmla="*/ 3489110 h 6858000"/>
                    <a:gd name="connsiteX95" fmla="*/ 4823508 w 5620290"/>
                    <a:gd name="connsiteY95" fmla="*/ 3407374 h 6858000"/>
                    <a:gd name="connsiteX96" fmla="*/ 5000213 w 5620290"/>
                    <a:gd name="connsiteY96" fmla="*/ 3107677 h 6858000"/>
                    <a:gd name="connsiteX97" fmla="*/ 5173025 w 5620290"/>
                    <a:gd name="connsiteY97" fmla="*/ 2784627 h 6858000"/>
                    <a:gd name="connsiteX98" fmla="*/ 5401884 w 5620290"/>
                    <a:gd name="connsiteY98" fmla="*/ 2112839 h 6858000"/>
                    <a:gd name="connsiteX99" fmla="*/ 5390208 w 5620290"/>
                    <a:gd name="connsiteY99" fmla="*/ 2064576 h 6858000"/>
                    <a:gd name="connsiteX100" fmla="*/ 5362963 w 5620290"/>
                    <a:gd name="connsiteY100" fmla="*/ 2043559 h 6858000"/>
                    <a:gd name="connsiteX101" fmla="*/ 5357513 w 5620290"/>
                    <a:gd name="connsiteY101" fmla="*/ 2039666 h 6858000"/>
                    <a:gd name="connsiteX102" fmla="*/ 5367633 w 5620290"/>
                    <a:gd name="connsiteY102" fmla="*/ 2030325 h 6858000"/>
                    <a:gd name="connsiteX103" fmla="*/ 5513200 w 5620290"/>
                    <a:gd name="connsiteY103" fmla="*/ 1653563 h 6858000"/>
                    <a:gd name="connsiteX104" fmla="*/ 5605055 w 5620290"/>
                    <a:gd name="connsiteY104" fmla="*/ 1431710 h 6858000"/>
                    <a:gd name="connsiteX105" fmla="*/ 5626852 w 5620290"/>
                    <a:gd name="connsiteY105" fmla="*/ 1182611 h 6858000"/>
                    <a:gd name="connsiteX106" fmla="*/ 5622960 w 5620290"/>
                    <a:gd name="connsiteY106" fmla="*/ 1118001 h 6858000"/>
                    <a:gd name="connsiteX107" fmla="*/ 2438387 w 5620290"/>
                    <a:gd name="connsiteY107" fmla="*/ 2923189 h 6858000"/>
                    <a:gd name="connsiteX108" fmla="*/ 2436052 w 5620290"/>
                    <a:gd name="connsiteY108" fmla="*/ 2930194 h 6858000"/>
                    <a:gd name="connsiteX109" fmla="*/ 2446950 w 5620290"/>
                    <a:gd name="connsiteY109" fmla="*/ 2962889 h 6858000"/>
                    <a:gd name="connsiteX110" fmla="*/ 2457070 w 5620290"/>
                    <a:gd name="connsiteY110" fmla="*/ 2981571 h 6858000"/>
                    <a:gd name="connsiteX111" fmla="*/ 2446172 w 5620290"/>
                    <a:gd name="connsiteY111" fmla="*/ 2981571 h 6858000"/>
                    <a:gd name="connsiteX112" fmla="*/ 2433717 w 5620290"/>
                    <a:gd name="connsiteY112" fmla="*/ 2928638 h 6858000"/>
                    <a:gd name="connsiteX113" fmla="*/ 2428268 w 5620290"/>
                    <a:gd name="connsiteY113" fmla="*/ 2927081 h 6858000"/>
                    <a:gd name="connsiteX114" fmla="*/ 2438387 w 5620290"/>
                    <a:gd name="connsiteY114" fmla="*/ 2923189 h 6858000"/>
                    <a:gd name="connsiteX115" fmla="*/ 2405693 w 5620290"/>
                    <a:gd name="connsiteY115" fmla="*/ 2936422 h 6858000"/>
                    <a:gd name="connsiteX116" fmla="*/ 2415813 w 5620290"/>
                    <a:gd name="connsiteY116" fmla="*/ 2930973 h 6858000"/>
                    <a:gd name="connsiteX117" fmla="*/ 2398687 w 5620290"/>
                    <a:gd name="connsiteY117" fmla="*/ 2937200 h 6858000"/>
                    <a:gd name="connsiteX118" fmla="*/ 2405693 w 5620290"/>
                    <a:gd name="connsiteY118" fmla="*/ 2936422 h 6858000"/>
                    <a:gd name="connsiteX119" fmla="*/ 5099073 w 5620290"/>
                    <a:gd name="connsiteY119" fmla="*/ 1926015 h 6858000"/>
                    <a:gd name="connsiteX120" fmla="*/ 5113086 w 5620290"/>
                    <a:gd name="connsiteY120" fmla="*/ 1934578 h 6858000"/>
                    <a:gd name="connsiteX121" fmla="*/ 5099073 w 5620290"/>
                    <a:gd name="connsiteY121" fmla="*/ 1926015 h 6858000"/>
                    <a:gd name="connsiteX122" fmla="*/ 5222845 w 5620290"/>
                    <a:gd name="connsiteY122" fmla="*/ 1983619 h 6858000"/>
                    <a:gd name="connsiteX123" fmla="*/ 5219731 w 5620290"/>
                    <a:gd name="connsiteY123" fmla="*/ 1980505 h 6858000"/>
                    <a:gd name="connsiteX124" fmla="*/ 5229851 w 5620290"/>
                    <a:gd name="connsiteY124" fmla="*/ 1987511 h 6858000"/>
                    <a:gd name="connsiteX125" fmla="*/ 5236078 w 5620290"/>
                    <a:gd name="connsiteY125" fmla="*/ 1991403 h 6858000"/>
                    <a:gd name="connsiteX126" fmla="*/ 5222845 w 5620290"/>
                    <a:gd name="connsiteY126" fmla="*/ 1983619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5620290" h="6858000">
                      <a:moveTo>
                        <a:pt x="5622960" y="1118001"/>
                      </a:moveTo>
                      <a:cubicBezTo>
                        <a:pt x="5620624" y="1102432"/>
                        <a:pt x="5617510" y="1087642"/>
                        <a:pt x="5610504" y="1073630"/>
                      </a:cubicBezTo>
                      <a:cubicBezTo>
                        <a:pt x="5566912" y="975548"/>
                        <a:pt x="5450147" y="1051834"/>
                        <a:pt x="5466494" y="916387"/>
                      </a:cubicBezTo>
                      <a:cubicBezTo>
                        <a:pt x="5475057" y="846328"/>
                        <a:pt x="5483620" y="823753"/>
                        <a:pt x="5423680" y="783275"/>
                      </a:cubicBezTo>
                      <a:cubicBezTo>
                        <a:pt x="5368412" y="745910"/>
                        <a:pt x="5347394" y="808184"/>
                        <a:pt x="5324819" y="840879"/>
                      </a:cubicBezTo>
                      <a:cubicBezTo>
                        <a:pt x="5293682" y="884471"/>
                        <a:pt x="5299131" y="871238"/>
                        <a:pt x="5250868" y="868902"/>
                      </a:cubicBezTo>
                      <a:cubicBezTo>
                        <a:pt x="5180031" y="865010"/>
                        <a:pt x="5172246" y="921836"/>
                        <a:pt x="5121648" y="943632"/>
                      </a:cubicBezTo>
                      <a:cubicBezTo>
                        <a:pt x="5065601" y="986446"/>
                        <a:pt x="5025901" y="1058062"/>
                        <a:pt x="4992428" y="1118779"/>
                      </a:cubicBezTo>
                      <a:cubicBezTo>
                        <a:pt x="4934046" y="1223090"/>
                        <a:pt x="5102187" y="1379555"/>
                        <a:pt x="5121648" y="1484643"/>
                      </a:cubicBezTo>
                      <a:cubicBezTo>
                        <a:pt x="5134103" y="1552367"/>
                        <a:pt x="5128654" y="1622426"/>
                        <a:pt x="5112307" y="1689371"/>
                      </a:cubicBezTo>
                      <a:cubicBezTo>
                        <a:pt x="5108415" y="1706497"/>
                        <a:pt x="5040691" y="1887872"/>
                        <a:pt x="5030571" y="1882423"/>
                      </a:cubicBezTo>
                      <a:cubicBezTo>
                        <a:pt x="4997877" y="1862962"/>
                        <a:pt x="4981530" y="1879309"/>
                        <a:pt x="4964404" y="1907333"/>
                      </a:cubicBezTo>
                      <a:cubicBezTo>
                        <a:pt x="4939494" y="1948590"/>
                        <a:pt x="4910693" y="1988290"/>
                        <a:pt x="4885004" y="2028768"/>
                      </a:cubicBezTo>
                      <a:cubicBezTo>
                        <a:pt x="4787700" y="2182898"/>
                        <a:pt x="4688061" y="2336250"/>
                        <a:pt x="4588421" y="2488823"/>
                      </a:cubicBezTo>
                      <a:cubicBezTo>
                        <a:pt x="4537045" y="2566666"/>
                        <a:pt x="4485668" y="2645288"/>
                        <a:pt x="4435070" y="2723131"/>
                      </a:cubicBezTo>
                      <a:cubicBezTo>
                        <a:pt x="4398483" y="2779178"/>
                        <a:pt x="4357226" y="2875704"/>
                        <a:pt x="4297287" y="2909955"/>
                      </a:cubicBezTo>
                      <a:cubicBezTo>
                        <a:pt x="4249024" y="2937979"/>
                        <a:pt x="4163396" y="2935644"/>
                        <a:pt x="4108906" y="2942649"/>
                      </a:cubicBezTo>
                      <a:cubicBezTo>
                        <a:pt x="4035733" y="2951991"/>
                        <a:pt x="3961782" y="2966002"/>
                        <a:pt x="3887831" y="2969895"/>
                      </a:cubicBezTo>
                      <a:cubicBezTo>
                        <a:pt x="3541428" y="2987799"/>
                        <a:pt x="3212929" y="2924745"/>
                        <a:pt x="2873532" y="2864028"/>
                      </a:cubicBezTo>
                      <a:cubicBezTo>
                        <a:pt x="2796467" y="2850016"/>
                        <a:pt x="2722516" y="2854686"/>
                        <a:pt x="2650121" y="2882710"/>
                      </a:cubicBezTo>
                      <a:cubicBezTo>
                        <a:pt x="2608086" y="2899057"/>
                        <a:pt x="2567607" y="2917740"/>
                        <a:pt x="2527129" y="2937200"/>
                      </a:cubicBezTo>
                      <a:cubicBezTo>
                        <a:pt x="2478866" y="2961332"/>
                        <a:pt x="2483537" y="2964446"/>
                        <a:pt x="2455513" y="2920075"/>
                      </a:cubicBezTo>
                      <a:cubicBezTo>
                        <a:pt x="2450064" y="2913069"/>
                        <a:pt x="2531021" y="2732472"/>
                        <a:pt x="2536470" y="2705227"/>
                      </a:cubicBezTo>
                      <a:cubicBezTo>
                        <a:pt x="2560601" y="2583013"/>
                        <a:pt x="2651678" y="2487266"/>
                        <a:pt x="2684372" y="2368165"/>
                      </a:cubicBezTo>
                      <a:cubicBezTo>
                        <a:pt x="2693714" y="2333914"/>
                        <a:pt x="2685929" y="2291100"/>
                        <a:pt x="2683594" y="2255292"/>
                      </a:cubicBezTo>
                      <a:cubicBezTo>
                        <a:pt x="2679702" y="2187569"/>
                        <a:pt x="2661798" y="2119067"/>
                        <a:pt x="2657906" y="2052121"/>
                      </a:cubicBezTo>
                      <a:cubicBezTo>
                        <a:pt x="2652457" y="1951703"/>
                        <a:pt x="2685151" y="1855956"/>
                        <a:pt x="2672696" y="1753203"/>
                      </a:cubicBezTo>
                      <a:cubicBezTo>
                        <a:pt x="2664133" y="1684701"/>
                        <a:pt x="2646229" y="1617755"/>
                        <a:pt x="2618984" y="1554702"/>
                      </a:cubicBezTo>
                      <a:cubicBezTo>
                        <a:pt x="2604972" y="1522008"/>
                        <a:pt x="2576170" y="1487757"/>
                        <a:pt x="2566829" y="1455063"/>
                      </a:cubicBezTo>
                      <a:cubicBezTo>
                        <a:pt x="2559823" y="1429374"/>
                        <a:pt x="2567607" y="1402129"/>
                        <a:pt x="2562937" y="1375663"/>
                      </a:cubicBezTo>
                      <a:cubicBezTo>
                        <a:pt x="2541919" y="1258898"/>
                        <a:pt x="2421262" y="1193509"/>
                        <a:pt x="2326293" y="1143689"/>
                      </a:cubicBezTo>
                      <a:cubicBezTo>
                        <a:pt x="2154259" y="1053391"/>
                        <a:pt x="1960429" y="1045607"/>
                        <a:pt x="1781389" y="1128121"/>
                      </a:cubicBezTo>
                      <a:cubicBezTo>
                        <a:pt x="1701989" y="1164707"/>
                        <a:pt x="1631152" y="1216862"/>
                        <a:pt x="1572769" y="1281472"/>
                      </a:cubicBezTo>
                      <a:cubicBezTo>
                        <a:pt x="1515944" y="1343747"/>
                        <a:pt x="1493369" y="1430931"/>
                        <a:pt x="1441214" y="1490871"/>
                      </a:cubicBezTo>
                      <a:cubicBezTo>
                        <a:pt x="1439657" y="1493206"/>
                        <a:pt x="1438879" y="1494763"/>
                        <a:pt x="1438100" y="1497098"/>
                      </a:cubicBezTo>
                      <a:cubicBezTo>
                        <a:pt x="1402292" y="1669132"/>
                        <a:pt x="1329119" y="1812364"/>
                        <a:pt x="1337682" y="1996074"/>
                      </a:cubicBezTo>
                      <a:cubicBezTo>
                        <a:pt x="1347023" y="2196132"/>
                        <a:pt x="1417861" y="2379064"/>
                        <a:pt x="1547859" y="2529301"/>
                      </a:cubicBezTo>
                      <a:cubicBezTo>
                        <a:pt x="1558757" y="2532415"/>
                        <a:pt x="1566542" y="2539421"/>
                        <a:pt x="1569655" y="2550319"/>
                      </a:cubicBezTo>
                      <a:cubicBezTo>
                        <a:pt x="1569655" y="2550319"/>
                        <a:pt x="1569655" y="2550319"/>
                        <a:pt x="1569655" y="2550319"/>
                      </a:cubicBezTo>
                      <a:cubicBezTo>
                        <a:pt x="1564985" y="2612594"/>
                        <a:pt x="1547081" y="2674868"/>
                        <a:pt x="1540075" y="2727023"/>
                      </a:cubicBezTo>
                      <a:cubicBezTo>
                        <a:pt x="1532291" y="2783071"/>
                        <a:pt x="1522949" y="2839118"/>
                        <a:pt x="1522949" y="2895943"/>
                      </a:cubicBezTo>
                      <a:cubicBezTo>
                        <a:pt x="1522171" y="3001810"/>
                        <a:pt x="1143852" y="3075762"/>
                        <a:pt x="1073015" y="3086660"/>
                      </a:cubicBezTo>
                      <a:cubicBezTo>
                        <a:pt x="936010" y="3107677"/>
                        <a:pt x="840263" y="3049295"/>
                        <a:pt x="728169" y="2980014"/>
                      </a:cubicBezTo>
                      <a:cubicBezTo>
                        <a:pt x="721163" y="2969116"/>
                        <a:pt x="723498" y="2956661"/>
                        <a:pt x="723498" y="2944985"/>
                      </a:cubicBezTo>
                      <a:cubicBezTo>
                        <a:pt x="722720" y="2431219"/>
                        <a:pt x="725833" y="1917452"/>
                        <a:pt x="733618" y="1404465"/>
                      </a:cubicBezTo>
                      <a:cubicBezTo>
                        <a:pt x="733618" y="1392788"/>
                        <a:pt x="739067" y="1376441"/>
                        <a:pt x="718049" y="1376441"/>
                      </a:cubicBezTo>
                      <a:cubicBezTo>
                        <a:pt x="712600" y="1375663"/>
                        <a:pt x="706373" y="1375663"/>
                        <a:pt x="700923" y="1374884"/>
                      </a:cubicBezTo>
                      <a:cubicBezTo>
                        <a:pt x="707151" y="1372549"/>
                        <a:pt x="711043" y="1364764"/>
                        <a:pt x="718827" y="1348417"/>
                      </a:cubicBezTo>
                      <a:cubicBezTo>
                        <a:pt x="778767" y="1217641"/>
                        <a:pt x="774875" y="1019918"/>
                        <a:pt x="883077" y="918722"/>
                      </a:cubicBezTo>
                      <a:cubicBezTo>
                        <a:pt x="888526" y="914051"/>
                        <a:pt x="893197" y="908602"/>
                        <a:pt x="898646" y="903932"/>
                      </a:cubicBezTo>
                      <a:cubicBezTo>
                        <a:pt x="971040" y="847106"/>
                        <a:pt x="1041877" y="788724"/>
                        <a:pt x="1093254" y="710880"/>
                      </a:cubicBezTo>
                      <a:cubicBezTo>
                        <a:pt x="1187445" y="568427"/>
                        <a:pt x="1225588" y="380046"/>
                        <a:pt x="1272294" y="215796"/>
                      </a:cubicBezTo>
                      <a:cubicBezTo>
                        <a:pt x="1287084" y="162863"/>
                        <a:pt x="1301096" y="109929"/>
                        <a:pt x="1299539" y="54661"/>
                      </a:cubicBezTo>
                      <a:cubicBezTo>
                        <a:pt x="1297982" y="12625"/>
                        <a:pt x="1273851" y="-6057"/>
                        <a:pt x="1232594" y="1727"/>
                      </a:cubicBezTo>
                      <a:cubicBezTo>
                        <a:pt x="1182774" y="11068"/>
                        <a:pt x="1145409" y="38314"/>
                        <a:pt x="1118942" y="79571"/>
                      </a:cubicBezTo>
                      <a:cubicBezTo>
                        <a:pt x="1108044" y="96696"/>
                        <a:pt x="1097146" y="100588"/>
                        <a:pt x="1079242" y="98253"/>
                      </a:cubicBezTo>
                      <a:cubicBezTo>
                        <a:pt x="936789" y="78014"/>
                        <a:pt x="745294" y="40649"/>
                        <a:pt x="607511" y="109151"/>
                      </a:cubicBezTo>
                      <a:cubicBezTo>
                        <a:pt x="602841" y="114600"/>
                        <a:pt x="595835" y="116157"/>
                        <a:pt x="590386" y="120049"/>
                      </a:cubicBezTo>
                      <a:cubicBezTo>
                        <a:pt x="395777" y="217353"/>
                        <a:pt x="451825" y="554415"/>
                        <a:pt x="430807" y="728006"/>
                      </a:cubicBezTo>
                      <a:cubicBezTo>
                        <a:pt x="415238" y="854890"/>
                        <a:pt x="395777" y="981775"/>
                        <a:pt x="359191" y="1103989"/>
                      </a:cubicBezTo>
                      <a:cubicBezTo>
                        <a:pt x="342066" y="1162372"/>
                        <a:pt x="324162" y="1239437"/>
                        <a:pt x="288354" y="1289256"/>
                      </a:cubicBezTo>
                      <a:cubicBezTo>
                        <a:pt x="259552" y="1330513"/>
                        <a:pt x="257216" y="1318058"/>
                        <a:pt x="207397" y="1321951"/>
                      </a:cubicBezTo>
                      <a:cubicBezTo>
                        <a:pt x="176259" y="1324286"/>
                        <a:pt x="180930" y="1319615"/>
                        <a:pt x="156798" y="1335962"/>
                      </a:cubicBezTo>
                      <a:cubicBezTo>
                        <a:pt x="153685" y="1338298"/>
                        <a:pt x="152128" y="1341411"/>
                        <a:pt x="151349" y="1344525"/>
                      </a:cubicBezTo>
                      <a:cubicBezTo>
                        <a:pt x="136559" y="1422369"/>
                        <a:pt x="122547" y="1500990"/>
                        <a:pt x="108535" y="1578834"/>
                      </a:cubicBezTo>
                      <a:cubicBezTo>
                        <a:pt x="56380" y="1890207"/>
                        <a:pt x="16680" y="2213257"/>
                        <a:pt x="4225" y="2533193"/>
                      </a:cubicBezTo>
                      <a:cubicBezTo>
                        <a:pt x="-8230" y="2857800"/>
                        <a:pt x="333" y="3170730"/>
                        <a:pt x="120990" y="3475876"/>
                      </a:cubicBezTo>
                      <a:cubicBezTo>
                        <a:pt x="194163" y="3661144"/>
                        <a:pt x="290689" y="3837848"/>
                        <a:pt x="416017" y="3993535"/>
                      </a:cubicBezTo>
                      <a:cubicBezTo>
                        <a:pt x="494639" y="4090839"/>
                        <a:pt x="591164" y="4170239"/>
                        <a:pt x="695474" y="4238741"/>
                      </a:cubicBezTo>
                      <a:cubicBezTo>
                        <a:pt x="748408" y="4272993"/>
                        <a:pt x="811461" y="4298681"/>
                        <a:pt x="862059" y="4336824"/>
                      </a:cubicBezTo>
                      <a:cubicBezTo>
                        <a:pt x="911101" y="4373411"/>
                        <a:pt x="951579" y="4432571"/>
                        <a:pt x="991279" y="4479277"/>
                      </a:cubicBezTo>
                      <a:cubicBezTo>
                        <a:pt x="1123613" y="4635742"/>
                        <a:pt x="1247384" y="4799213"/>
                        <a:pt x="1363370" y="4968134"/>
                      </a:cubicBezTo>
                      <a:cubicBezTo>
                        <a:pt x="1475465" y="5131605"/>
                        <a:pt x="1587559" y="5296633"/>
                        <a:pt x="1671630" y="5476451"/>
                      </a:cubicBezTo>
                      <a:cubicBezTo>
                        <a:pt x="1764264" y="5674951"/>
                        <a:pt x="1789952" y="5869560"/>
                        <a:pt x="1808634" y="6085965"/>
                      </a:cubicBezTo>
                      <a:cubicBezTo>
                        <a:pt x="1810191" y="6100755"/>
                        <a:pt x="1814084" y="6106982"/>
                        <a:pt x="1821868" y="6108539"/>
                      </a:cubicBezTo>
                      <a:cubicBezTo>
                        <a:pt x="1804742" y="6113210"/>
                        <a:pt x="1797736" y="6123329"/>
                        <a:pt x="1794623" y="6142790"/>
                      </a:cubicBezTo>
                      <a:cubicBezTo>
                        <a:pt x="1772048" y="6279016"/>
                        <a:pt x="1749474" y="6415242"/>
                        <a:pt x="1737019" y="6553025"/>
                      </a:cubicBezTo>
                      <a:cubicBezTo>
                        <a:pt x="1728456" y="6643323"/>
                        <a:pt x="1724564" y="6733621"/>
                        <a:pt x="1741689" y="6823920"/>
                      </a:cubicBezTo>
                      <a:cubicBezTo>
                        <a:pt x="1744025" y="6834817"/>
                        <a:pt x="1746360" y="6845716"/>
                        <a:pt x="1755701" y="6852722"/>
                      </a:cubicBezTo>
                      <a:cubicBezTo>
                        <a:pt x="1774383" y="6868290"/>
                        <a:pt x="1871688" y="6852722"/>
                        <a:pt x="1898154" y="6852722"/>
                      </a:cubicBezTo>
                      <a:cubicBezTo>
                        <a:pt x="1954202" y="6852722"/>
                        <a:pt x="2010249" y="6852722"/>
                        <a:pt x="2066296" y="6852722"/>
                      </a:cubicBezTo>
                      <a:cubicBezTo>
                        <a:pt x="2174498" y="6852722"/>
                        <a:pt x="2281922" y="6852722"/>
                        <a:pt x="2390125" y="6852722"/>
                      </a:cubicBezTo>
                      <a:cubicBezTo>
                        <a:pt x="2605750" y="6852722"/>
                        <a:pt x="2821377" y="6852722"/>
                        <a:pt x="3037003" y="6852722"/>
                      </a:cubicBezTo>
                      <a:cubicBezTo>
                        <a:pt x="3252629" y="6852722"/>
                        <a:pt x="3468255" y="6852722"/>
                        <a:pt x="3683881" y="6852722"/>
                      </a:cubicBezTo>
                      <a:cubicBezTo>
                        <a:pt x="3792084" y="6852722"/>
                        <a:pt x="3989027" y="6859727"/>
                        <a:pt x="4097230" y="6859727"/>
                      </a:cubicBezTo>
                      <a:cubicBezTo>
                        <a:pt x="4078547" y="6593503"/>
                        <a:pt x="3925195" y="6247879"/>
                        <a:pt x="3904956" y="6193388"/>
                      </a:cubicBezTo>
                      <a:cubicBezTo>
                        <a:pt x="3884717" y="6138898"/>
                        <a:pt x="3783521" y="5658604"/>
                        <a:pt x="3760168" y="5566749"/>
                      </a:cubicBezTo>
                      <a:cubicBezTo>
                        <a:pt x="3711905" y="5379147"/>
                        <a:pt x="3664420" y="5191544"/>
                        <a:pt x="3616157" y="5004720"/>
                      </a:cubicBezTo>
                      <a:cubicBezTo>
                        <a:pt x="3513404" y="4604605"/>
                        <a:pt x="3408316" y="4204491"/>
                        <a:pt x="3304784" y="3805154"/>
                      </a:cubicBezTo>
                      <a:cubicBezTo>
                        <a:pt x="3301670" y="3791921"/>
                        <a:pt x="3295443" y="3777909"/>
                        <a:pt x="3319574" y="3777909"/>
                      </a:cubicBezTo>
                      <a:cubicBezTo>
                        <a:pt x="3416878" y="3778687"/>
                        <a:pt x="3519632" y="3778687"/>
                        <a:pt x="3616157" y="3771681"/>
                      </a:cubicBezTo>
                      <a:cubicBezTo>
                        <a:pt x="3725138" y="3763897"/>
                        <a:pt x="3842682" y="3718748"/>
                        <a:pt x="3949327" y="3693059"/>
                      </a:cubicBezTo>
                      <a:cubicBezTo>
                        <a:pt x="4087888" y="3659587"/>
                        <a:pt x="4226449" y="3626893"/>
                        <a:pt x="4364232" y="3593420"/>
                      </a:cubicBezTo>
                      <a:cubicBezTo>
                        <a:pt x="4431177" y="3577073"/>
                        <a:pt x="4498901" y="3563839"/>
                        <a:pt x="4565846" y="3545157"/>
                      </a:cubicBezTo>
                      <a:cubicBezTo>
                        <a:pt x="4618780" y="3530367"/>
                        <a:pt x="4664708" y="3500008"/>
                        <a:pt x="4718420" y="3489110"/>
                      </a:cubicBezTo>
                      <a:cubicBezTo>
                        <a:pt x="4766683" y="3478990"/>
                        <a:pt x="4804826" y="3455637"/>
                        <a:pt x="4823508" y="3407374"/>
                      </a:cubicBezTo>
                      <a:cubicBezTo>
                        <a:pt x="4861651" y="3307735"/>
                        <a:pt x="4944944" y="3203425"/>
                        <a:pt x="5000213" y="3107677"/>
                      </a:cubicBezTo>
                      <a:cubicBezTo>
                        <a:pt x="5060930" y="3001810"/>
                        <a:pt x="5119313" y="2894386"/>
                        <a:pt x="5173025" y="2784627"/>
                      </a:cubicBezTo>
                      <a:cubicBezTo>
                        <a:pt x="5268772" y="2590019"/>
                        <a:pt x="5404998" y="2335471"/>
                        <a:pt x="5401884" y="2112839"/>
                      </a:cubicBezTo>
                      <a:cubicBezTo>
                        <a:pt x="5401106" y="2095714"/>
                        <a:pt x="5408890" y="2077031"/>
                        <a:pt x="5390208" y="2064576"/>
                      </a:cubicBezTo>
                      <a:cubicBezTo>
                        <a:pt x="5383202" y="2055235"/>
                        <a:pt x="5369190" y="2053678"/>
                        <a:pt x="5362963" y="2043559"/>
                      </a:cubicBezTo>
                      <a:cubicBezTo>
                        <a:pt x="5361406" y="2042002"/>
                        <a:pt x="5359070" y="2040445"/>
                        <a:pt x="5357513" y="2039666"/>
                      </a:cubicBezTo>
                      <a:cubicBezTo>
                        <a:pt x="5361406" y="2037331"/>
                        <a:pt x="5365298" y="2034996"/>
                        <a:pt x="5367633" y="2030325"/>
                      </a:cubicBezTo>
                      <a:cubicBezTo>
                        <a:pt x="5428351" y="1909668"/>
                        <a:pt x="5468829" y="1781226"/>
                        <a:pt x="5513200" y="1653563"/>
                      </a:cubicBezTo>
                      <a:cubicBezTo>
                        <a:pt x="5539667" y="1578055"/>
                        <a:pt x="5580146" y="1507996"/>
                        <a:pt x="5605055" y="1431710"/>
                      </a:cubicBezTo>
                      <a:cubicBezTo>
                        <a:pt x="5631522" y="1349196"/>
                        <a:pt x="5626852" y="1269017"/>
                        <a:pt x="5626852" y="1182611"/>
                      </a:cubicBezTo>
                      <a:cubicBezTo>
                        <a:pt x="5626073" y="1160815"/>
                        <a:pt x="5626073" y="1139019"/>
                        <a:pt x="5622960" y="1118001"/>
                      </a:cubicBezTo>
                      <a:close/>
                      <a:moveTo>
                        <a:pt x="2438387" y="2923189"/>
                      </a:moveTo>
                      <a:cubicBezTo>
                        <a:pt x="2437609" y="2925524"/>
                        <a:pt x="2436831" y="2927859"/>
                        <a:pt x="2436052" y="2930194"/>
                      </a:cubicBezTo>
                      <a:cubicBezTo>
                        <a:pt x="2434495" y="2942649"/>
                        <a:pt x="2441501" y="2952769"/>
                        <a:pt x="2446950" y="2962889"/>
                      </a:cubicBezTo>
                      <a:cubicBezTo>
                        <a:pt x="2450064" y="2969116"/>
                        <a:pt x="2453178" y="2975344"/>
                        <a:pt x="2457070" y="2981571"/>
                      </a:cubicBezTo>
                      <a:lnTo>
                        <a:pt x="2446172" y="2981571"/>
                      </a:lnTo>
                      <a:cubicBezTo>
                        <a:pt x="2441501" y="2963667"/>
                        <a:pt x="2436831" y="2946542"/>
                        <a:pt x="2433717" y="2928638"/>
                      </a:cubicBezTo>
                      <a:cubicBezTo>
                        <a:pt x="2432160" y="2927859"/>
                        <a:pt x="2430603" y="2927859"/>
                        <a:pt x="2428268" y="2927081"/>
                      </a:cubicBezTo>
                      <a:cubicBezTo>
                        <a:pt x="2432160" y="2925524"/>
                        <a:pt x="2435274" y="2924745"/>
                        <a:pt x="2438387" y="2923189"/>
                      </a:cubicBezTo>
                      <a:close/>
                      <a:moveTo>
                        <a:pt x="2405693" y="2936422"/>
                      </a:moveTo>
                      <a:cubicBezTo>
                        <a:pt x="2408807" y="2934087"/>
                        <a:pt x="2412699" y="2932530"/>
                        <a:pt x="2415813" y="2930973"/>
                      </a:cubicBezTo>
                      <a:cubicBezTo>
                        <a:pt x="2411142" y="2935644"/>
                        <a:pt x="2404915" y="2937200"/>
                        <a:pt x="2398687" y="2937200"/>
                      </a:cubicBezTo>
                      <a:cubicBezTo>
                        <a:pt x="2401023" y="2936422"/>
                        <a:pt x="2403358" y="2936422"/>
                        <a:pt x="2405693" y="2936422"/>
                      </a:cubicBezTo>
                      <a:close/>
                      <a:moveTo>
                        <a:pt x="5099073" y="1926015"/>
                      </a:moveTo>
                      <a:cubicBezTo>
                        <a:pt x="5103744" y="1929129"/>
                        <a:pt x="5108415" y="1932243"/>
                        <a:pt x="5113086" y="1934578"/>
                      </a:cubicBezTo>
                      <a:cubicBezTo>
                        <a:pt x="5107636" y="1933021"/>
                        <a:pt x="5102966" y="1929907"/>
                        <a:pt x="5099073" y="1926015"/>
                      </a:cubicBezTo>
                      <a:close/>
                      <a:moveTo>
                        <a:pt x="5222845" y="1983619"/>
                      </a:moveTo>
                      <a:cubicBezTo>
                        <a:pt x="5222066" y="1982841"/>
                        <a:pt x="5220509" y="1981284"/>
                        <a:pt x="5219731" y="1980505"/>
                      </a:cubicBezTo>
                      <a:cubicBezTo>
                        <a:pt x="5223623" y="1982062"/>
                        <a:pt x="5227515" y="1983619"/>
                        <a:pt x="5229851" y="1987511"/>
                      </a:cubicBezTo>
                      <a:cubicBezTo>
                        <a:pt x="5231407" y="1989068"/>
                        <a:pt x="5233743" y="1990625"/>
                        <a:pt x="5236078" y="1991403"/>
                      </a:cubicBezTo>
                      <a:cubicBezTo>
                        <a:pt x="5230629" y="1989847"/>
                        <a:pt x="5225958" y="1987511"/>
                        <a:pt x="5222845" y="1983619"/>
                      </a:cubicBezTo>
                      <a:close/>
                    </a:path>
                  </a:pathLst>
                </a:custGeom>
                <a:solidFill>
                  <a:srgbClr val="FDCC94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" name="Graphic 24">
                <a:extLst>
                  <a:ext uri="{FF2B5EF4-FFF2-40B4-BE49-F238E27FC236}">
                    <a16:creationId xmlns:a16="http://schemas.microsoft.com/office/drawing/2014/main" id="{F0B80326-97F5-45E8-B720-AD28184B1607}"/>
                  </a:ext>
                </a:extLst>
              </p:cNvPr>
              <p:cNvGrpSpPr/>
              <p:nvPr/>
            </p:nvGrpSpPr>
            <p:grpSpPr>
              <a:xfrm>
                <a:off x="3281711" y="1306336"/>
                <a:ext cx="5419820" cy="4803754"/>
                <a:chOff x="3281711" y="1306336"/>
                <a:chExt cx="5419820" cy="4803754"/>
              </a:xfrm>
              <a:solidFill>
                <a:schemeClr val="accent1"/>
              </a:solidFill>
            </p:grpSpPr>
            <p:sp>
              <p:nvSpPr>
                <p:cNvPr id="98" name="Freeform: Shape 32">
                  <a:extLst>
                    <a:ext uri="{FF2B5EF4-FFF2-40B4-BE49-F238E27FC236}">
                      <a16:creationId xmlns:a16="http://schemas.microsoft.com/office/drawing/2014/main" id="{CCBFDAF3-1B83-4B30-98EF-7FD51545F0DA}"/>
                    </a:ext>
                  </a:extLst>
                </p:cNvPr>
                <p:cNvSpPr/>
                <p:nvPr/>
              </p:nvSpPr>
              <p:spPr>
                <a:xfrm>
                  <a:off x="6926588" y="5089399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33">
                  <a:extLst>
                    <a:ext uri="{FF2B5EF4-FFF2-40B4-BE49-F238E27FC236}">
                      <a16:creationId xmlns:a16="http://schemas.microsoft.com/office/drawing/2014/main" id="{22A00CA8-C964-45E4-A354-8536F8D773B0}"/>
                    </a:ext>
                  </a:extLst>
                </p:cNvPr>
                <p:cNvSpPr/>
                <p:nvPr/>
              </p:nvSpPr>
              <p:spPr>
                <a:xfrm>
                  <a:off x="3281711" y="1306336"/>
                  <a:ext cx="5419820" cy="4803754"/>
                </a:xfrm>
                <a:custGeom>
                  <a:avLst/>
                  <a:gdLst>
                    <a:gd name="connsiteX0" fmla="*/ 5395932 w 5410113"/>
                    <a:gd name="connsiteY0" fmla="*/ 747912 h 4795150"/>
                    <a:gd name="connsiteX1" fmla="*/ 5368687 w 5410113"/>
                    <a:gd name="connsiteY1" fmla="*/ 726894 h 4795150"/>
                    <a:gd name="connsiteX2" fmla="*/ 5359346 w 5410113"/>
                    <a:gd name="connsiteY2" fmla="*/ 720666 h 4795150"/>
                    <a:gd name="connsiteX3" fmla="*/ 5348448 w 5410113"/>
                    <a:gd name="connsiteY3" fmla="*/ 719109 h 4795150"/>
                    <a:gd name="connsiteX4" fmla="*/ 5176414 w 5410113"/>
                    <a:gd name="connsiteY4" fmla="*/ 649829 h 4795150"/>
                    <a:gd name="connsiteX5" fmla="*/ 5046416 w 5410113"/>
                    <a:gd name="connsiteY5" fmla="*/ 578213 h 4795150"/>
                    <a:gd name="connsiteX6" fmla="*/ 5040188 w 5410113"/>
                    <a:gd name="connsiteY6" fmla="*/ 568872 h 4795150"/>
                    <a:gd name="connsiteX7" fmla="*/ 4970907 w 5410113"/>
                    <a:gd name="connsiteY7" fmla="*/ 589890 h 4795150"/>
                    <a:gd name="connsiteX8" fmla="*/ 4891508 w 5410113"/>
                    <a:gd name="connsiteY8" fmla="*/ 711325 h 4795150"/>
                    <a:gd name="connsiteX9" fmla="*/ 4721809 w 5410113"/>
                    <a:gd name="connsiteY9" fmla="*/ 973657 h 4795150"/>
                    <a:gd name="connsiteX10" fmla="*/ 4501512 w 5410113"/>
                    <a:gd name="connsiteY10" fmla="*/ 1311497 h 4795150"/>
                    <a:gd name="connsiteX11" fmla="*/ 4321694 w 5410113"/>
                    <a:gd name="connsiteY11" fmla="*/ 1563710 h 4795150"/>
                    <a:gd name="connsiteX12" fmla="*/ 4264090 w 5410113"/>
                    <a:gd name="connsiteY12" fmla="*/ 1605746 h 4795150"/>
                    <a:gd name="connsiteX13" fmla="*/ 4025110 w 5410113"/>
                    <a:gd name="connsiteY13" fmla="*/ 1622871 h 4795150"/>
                    <a:gd name="connsiteX14" fmla="*/ 3702061 w 5410113"/>
                    <a:gd name="connsiteY14" fmla="*/ 1655565 h 4795150"/>
                    <a:gd name="connsiteX15" fmla="*/ 3266916 w 5410113"/>
                    <a:gd name="connsiteY15" fmla="*/ 1619757 h 4795150"/>
                    <a:gd name="connsiteX16" fmla="*/ 3148594 w 5410113"/>
                    <a:gd name="connsiteY16" fmla="*/ 1597183 h 4795150"/>
                    <a:gd name="connsiteX17" fmla="*/ 2879256 w 5410113"/>
                    <a:gd name="connsiteY17" fmla="*/ 1548920 h 4795150"/>
                    <a:gd name="connsiteX18" fmla="*/ 2655846 w 5410113"/>
                    <a:gd name="connsiteY18" fmla="*/ 1567602 h 4795150"/>
                    <a:gd name="connsiteX19" fmla="*/ 2532853 w 5410113"/>
                    <a:gd name="connsiteY19" fmla="*/ 1622092 h 4795150"/>
                    <a:gd name="connsiteX20" fmla="*/ 2461238 w 5410113"/>
                    <a:gd name="connsiteY20" fmla="*/ 1604189 h 4795150"/>
                    <a:gd name="connsiteX21" fmla="*/ 2448004 w 5410113"/>
                    <a:gd name="connsiteY21" fmla="*/ 1602632 h 4795150"/>
                    <a:gd name="connsiteX22" fmla="*/ 2441777 w 5410113"/>
                    <a:gd name="connsiteY22" fmla="*/ 1626763 h 4795150"/>
                    <a:gd name="connsiteX23" fmla="*/ 2314892 w 5410113"/>
                    <a:gd name="connsiteY23" fmla="*/ 1611973 h 4795150"/>
                    <a:gd name="connsiteX24" fmla="*/ 2081362 w 5410113"/>
                    <a:gd name="connsiteY24" fmla="*/ 1560596 h 4795150"/>
                    <a:gd name="connsiteX25" fmla="*/ 1569153 w 5410113"/>
                    <a:gd name="connsiteY25" fmla="*/ 1417364 h 4795150"/>
                    <a:gd name="connsiteX26" fmla="*/ 1568374 w 5410113"/>
                    <a:gd name="connsiteY26" fmla="*/ 1390119 h 4795150"/>
                    <a:gd name="connsiteX27" fmla="*/ 1545800 w 5410113"/>
                    <a:gd name="connsiteY27" fmla="*/ 1411915 h 4795150"/>
                    <a:gd name="connsiteX28" fmla="*/ 1528674 w 5410113"/>
                    <a:gd name="connsiteY28" fmla="*/ 1580836 h 4795150"/>
                    <a:gd name="connsiteX29" fmla="*/ 1484303 w 5410113"/>
                    <a:gd name="connsiteY29" fmla="*/ 1637661 h 4795150"/>
                    <a:gd name="connsiteX30" fmla="*/ 1352748 w 5410113"/>
                    <a:gd name="connsiteY30" fmla="*/ 1683589 h 4795150"/>
                    <a:gd name="connsiteX31" fmla="*/ 1333287 w 5410113"/>
                    <a:gd name="connsiteY31" fmla="*/ 1697601 h 4795150"/>
                    <a:gd name="connsiteX32" fmla="*/ 1034369 w 5410113"/>
                    <a:gd name="connsiteY32" fmla="*/ 1759875 h 4795150"/>
                    <a:gd name="connsiteX33" fmla="*/ 945627 w 5410113"/>
                    <a:gd name="connsiteY33" fmla="*/ 1762989 h 4795150"/>
                    <a:gd name="connsiteX34" fmla="*/ 733893 w 5410113"/>
                    <a:gd name="connsiteY34" fmla="*/ 1664906 h 4795150"/>
                    <a:gd name="connsiteX35" fmla="*/ 729223 w 5410113"/>
                    <a:gd name="connsiteY35" fmla="*/ 1629877 h 4795150"/>
                    <a:gd name="connsiteX36" fmla="*/ 731558 w 5410113"/>
                    <a:gd name="connsiteY36" fmla="*/ 1255450 h 4795150"/>
                    <a:gd name="connsiteX37" fmla="*/ 731558 w 5410113"/>
                    <a:gd name="connsiteY37" fmla="*/ 968208 h 4795150"/>
                    <a:gd name="connsiteX38" fmla="*/ 731558 w 5410113"/>
                    <a:gd name="connsiteY38" fmla="*/ 825755 h 4795150"/>
                    <a:gd name="connsiteX39" fmla="*/ 732336 w 5410113"/>
                    <a:gd name="connsiteY39" fmla="*/ 645158 h 4795150"/>
                    <a:gd name="connsiteX40" fmla="*/ 733893 w 5410113"/>
                    <a:gd name="connsiteY40" fmla="*/ 403844 h 4795150"/>
                    <a:gd name="connsiteX41" fmla="*/ 738564 w 5410113"/>
                    <a:gd name="connsiteY41" fmla="*/ 88578 h 4795150"/>
                    <a:gd name="connsiteX42" fmla="*/ 722995 w 5410113"/>
                    <a:gd name="connsiteY42" fmla="*/ 60555 h 4795150"/>
                    <a:gd name="connsiteX43" fmla="*/ 677068 w 5410113"/>
                    <a:gd name="connsiteY43" fmla="*/ 50435 h 4795150"/>
                    <a:gd name="connsiteX44" fmla="*/ 647487 w 5410113"/>
                    <a:gd name="connsiteY44" fmla="*/ 47321 h 4795150"/>
                    <a:gd name="connsiteX45" fmla="*/ 402280 w 5410113"/>
                    <a:gd name="connsiteY45" fmla="*/ 20855 h 4795150"/>
                    <a:gd name="connsiteX46" fmla="*/ 193660 w 5410113"/>
                    <a:gd name="connsiteY46" fmla="*/ 1394 h 4795150"/>
                    <a:gd name="connsiteX47" fmla="*/ 163301 w 5410113"/>
                    <a:gd name="connsiteY47" fmla="*/ 17741 h 4795150"/>
                    <a:gd name="connsiteX48" fmla="*/ 157852 w 5410113"/>
                    <a:gd name="connsiteY48" fmla="*/ 26304 h 4795150"/>
                    <a:gd name="connsiteX49" fmla="*/ 115038 w 5410113"/>
                    <a:gd name="connsiteY49" fmla="*/ 260612 h 4795150"/>
                    <a:gd name="connsiteX50" fmla="*/ 66776 w 5410113"/>
                    <a:gd name="connsiteY50" fmla="*/ 580548 h 4795150"/>
                    <a:gd name="connsiteX51" fmla="*/ 26297 w 5410113"/>
                    <a:gd name="connsiteY51" fmla="*/ 934736 h 4795150"/>
                    <a:gd name="connsiteX52" fmla="*/ 6836 w 5410113"/>
                    <a:gd name="connsiteY52" fmla="*/ 1232876 h 4795150"/>
                    <a:gd name="connsiteX53" fmla="*/ 6058 w 5410113"/>
                    <a:gd name="connsiteY53" fmla="*/ 1299042 h 4795150"/>
                    <a:gd name="connsiteX54" fmla="*/ 15399 w 5410113"/>
                    <a:gd name="connsiteY54" fmla="*/ 1709277 h 4795150"/>
                    <a:gd name="connsiteX55" fmla="*/ 127493 w 5410113"/>
                    <a:gd name="connsiteY55" fmla="*/ 2159990 h 4795150"/>
                    <a:gd name="connsiteX56" fmla="*/ 553297 w 5410113"/>
                    <a:gd name="connsiteY56" fmla="*/ 2821659 h 4795150"/>
                    <a:gd name="connsiteX57" fmla="*/ 710540 w 5410113"/>
                    <a:gd name="connsiteY57" fmla="*/ 2929861 h 4795150"/>
                    <a:gd name="connsiteX58" fmla="*/ 862335 w 5410113"/>
                    <a:gd name="connsiteY58" fmla="*/ 3017046 h 4795150"/>
                    <a:gd name="connsiteX59" fmla="*/ 998561 w 5410113"/>
                    <a:gd name="connsiteY59" fmla="*/ 3163391 h 4795150"/>
                    <a:gd name="connsiteX60" fmla="*/ 1355083 w 5410113"/>
                    <a:gd name="connsiteY60" fmla="*/ 3652247 h 4795150"/>
                    <a:gd name="connsiteX61" fmla="*/ 1411130 w 5410113"/>
                    <a:gd name="connsiteY61" fmla="*/ 3723863 h 4795150"/>
                    <a:gd name="connsiteX62" fmla="*/ 1542686 w 5410113"/>
                    <a:gd name="connsiteY62" fmla="*/ 3924699 h 4795150"/>
                    <a:gd name="connsiteX63" fmla="*/ 1749749 w 5410113"/>
                    <a:gd name="connsiteY63" fmla="*/ 4388646 h 4795150"/>
                    <a:gd name="connsiteX64" fmla="*/ 1799569 w 5410113"/>
                    <a:gd name="connsiteY64" fmla="*/ 4777863 h 4795150"/>
                    <a:gd name="connsiteX65" fmla="*/ 1828371 w 5410113"/>
                    <a:gd name="connsiteY65" fmla="*/ 4800437 h 4795150"/>
                    <a:gd name="connsiteX66" fmla="*/ 3843735 w 5410113"/>
                    <a:gd name="connsiteY66" fmla="*/ 4653313 h 4795150"/>
                    <a:gd name="connsiteX67" fmla="*/ 3858526 w 5410113"/>
                    <a:gd name="connsiteY67" fmla="*/ 4641637 h 4795150"/>
                    <a:gd name="connsiteX68" fmla="*/ 3837508 w 5410113"/>
                    <a:gd name="connsiteY68" fmla="*/ 4548225 h 4795150"/>
                    <a:gd name="connsiteX69" fmla="*/ 3607092 w 5410113"/>
                    <a:gd name="connsiteY69" fmla="*/ 3628894 h 4795150"/>
                    <a:gd name="connsiteX70" fmla="*/ 3375897 w 5410113"/>
                    <a:gd name="connsiteY70" fmla="*/ 2736031 h 4795150"/>
                    <a:gd name="connsiteX71" fmla="*/ 3361107 w 5410113"/>
                    <a:gd name="connsiteY71" fmla="*/ 2676870 h 4795150"/>
                    <a:gd name="connsiteX72" fmla="*/ 3310508 w 5410113"/>
                    <a:gd name="connsiteY72" fmla="*/ 2488489 h 4795150"/>
                    <a:gd name="connsiteX73" fmla="*/ 3325299 w 5410113"/>
                    <a:gd name="connsiteY73" fmla="*/ 2461244 h 4795150"/>
                    <a:gd name="connsiteX74" fmla="*/ 3642900 w 5410113"/>
                    <a:gd name="connsiteY74" fmla="*/ 2453460 h 4795150"/>
                    <a:gd name="connsiteX75" fmla="*/ 4049242 w 5410113"/>
                    <a:gd name="connsiteY75" fmla="*/ 2366275 h 4795150"/>
                    <a:gd name="connsiteX76" fmla="*/ 4527979 w 5410113"/>
                    <a:gd name="connsiteY76" fmla="*/ 2235498 h 4795150"/>
                    <a:gd name="connsiteX77" fmla="*/ 4682887 w 5410113"/>
                    <a:gd name="connsiteY77" fmla="*/ 2185679 h 4795150"/>
                    <a:gd name="connsiteX78" fmla="*/ 4724144 w 5410113"/>
                    <a:gd name="connsiteY78" fmla="*/ 2171667 h 4795150"/>
                    <a:gd name="connsiteX79" fmla="*/ 4837017 w 5410113"/>
                    <a:gd name="connsiteY79" fmla="*/ 2097715 h 4795150"/>
                    <a:gd name="connsiteX80" fmla="*/ 5115696 w 5410113"/>
                    <a:gd name="connsiteY80" fmla="*/ 1597961 h 4795150"/>
                    <a:gd name="connsiteX81" fmla="*/ 5276053 w 5410113"/>
                    <a:gd name="connsiteY81" fmla="*/ 1271797 h 4795150"/>
                    <a:gd name="connsiteX82" fmla="*/ 5355454 w 5410113"/>
                    <a:gd name="connsiteY82" fmla="*/ 1095871 h 4795150"/>
                    <a:gd name="connsiteX83" fmla="*/ 5408387 w 5410113"/>
                    <a:gd name="connsiteY83" fmla="*/ 926951 h 4795150"/>
                    <a:gd name="connsiteX84" fmla="*/ 5406830 w 5410113"/>
                    <a:gd name="connsiteY84" fmla="*/ 796175 h 4795150"/>
                    <a:gd name="connsiteX85" fmla="*/ 5395932 w 5410113"/>
                    <a:gd name="connsiteY85" fmla="*/ 747912 h 4795150"/>
                    <a:gd name="connsiteX86" fmla="*/ 2184894 w 5410113"/>
                    <a:gd name="connsiteY86" fmla="*/ 1682810 h 4795150"/>
                    <a:gd name="connsiteX87" fmla="*/ 2181780 w 5410113"/>
                    <a:gd name="connsiteY87" fmla="*/ 1682810 h 4795150"/>
                    <a:gd name="connsiteX88" fmla="*/ 2183337 w 5410113"/>
                    <a:gd name="connsiteY88" fmla="*/ 1678918 h 4795150"/>
                    <a:gd name="connsiteX89" fmla="*/ 2184894 w 5410113"/>
                    <a:gd name="connsiteY89" fmla="*/ 1682810 h 4795150"/>
                    <a:gd name="connsiteX90" fmla="*/ 3492662 w 5410113"/>
                    <a:gd name="connsiteY90" fmla="*/ 4619062 h 4795150"/>
                    <a:gd name="connsiteX91" fmla="*/ 3495776 w 5410113"/>
                    <a:gd name="connsiteY91" fmla="*/ 4615170 h 4795150"/>
                    <a:gd name="connsiteX92" fmla="*/ 3488770 w 5410113"/>
                    <a:gd name="connsiteY92" fmla="*/ 4633852 h 4795150"/>
                    <a:gd name="connsiteX93" fmla="*/ 3485656 w 5410113"/>
                    <a:gd name="connsiteY93" fmla="*/ 4636966 h 4795150"/>
                    <a:gd name="connsiteX94" fmla="*/ 3492662 w 5410113"/>
                    <a:gd name="connsiteY94" fmla="*/ 4619062 h 479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5410113" h="4795150">
                      <a:moveTo>
                        <a:pt x="5395932" y="747912"/>
                      </a:moveTo>
                      <a:cubicBezTo>
                        <a:pt x="5388926" y="738570"/>
                        <a:pt x="5374915" y="737014"/>
                        <a:pt x="5368687" y="726894"/>
                      </a:cubicBezTo>
                      <a:cubicBezTo>
                        <a:pt x="5366352" y="724559"/>
                        <a:pt x="5363238" y="722223"/>
                        <a:pt x="5359346" y="720666"/>
                      </a:cubicBezTo>
                      <a:cubicBezTo>
                        <a:pt x="5356232" y="719888"/>
                        <a:pt x="5352340" y="719109"/>
                        <a:pt x="5348448" y="719109"/>
                      </a:cubicBezTo>
                      <a:cubicBezTo>
                        <a:pt x="5286952" y="716774"/>
                        <a:pt x="5228569" y="679409"/>
                        <a:pt x="5176414" y="649829"/>
                      </a:cubicBezTo>
                      <a:cubicBezTo>
                        <a:pt x="5153061" y="636596"/>
                        <a:pt x="5055757" y="600009"/>
                        <a:pt x="5046416" y="578213"/>
                      </a:cubicBezTo>
                      <a:cubicBezTo>
                        <a:pt x="5044859" y="575099"/>
                        <a:pt x="5043302" y="571207"/>
                        <a:pt x="5040188" y="568872"/>
                      </a:cubicBezTo>
                      <a:cubicBezTo>
                        <a:pt x="4996596" y="550189"/>
                        <a:pt x="4995039" y="549411"/>
                        <a:pt x="4970907" y="589890"/>
                      </a:cubicBezTo>
                      <a:cubicBezTo>
                        <a:pt x="4945998" y="631147"/>
                        <a:pt x="4917196" y="670847"/>
                        <a:pt x="4891508" y="711325"/>
                      </a:cubicBezTo>
                      <a:cubicBezTo>
                        <a:pt x="4836238" y="799288"/>
                        <a:pt x="4778635" y="886473"/>
                        <a:pt x="4721809" y="973657"/>
                      </a:cubicBezTo>
                      <a:cubicBezTo>
                        <a:pt x="4648636" y="1086530"/>
                        <a:pt x="4575463" y="1198625"/>
                        <a:pt x="4501512" y="1311497"/>
                      </a:cubicBezTo>
                      <a:cubicBezTo>
                        <a:pt x="4441573" y="1403353"/>
                        <a:pt x="4381633" y="1471855"/>
                        <a:pt x="4321694" y="1563710"/>
                      </a:cubicBezTo>
                      <a:cubicBezTo>
                        <a:pt x="4307682" y="1585506"/>
                        <a:pt x="4290557" y="1606524"/>
                        <a:pt x="4264090" y="1605746"/>
                      </a:cubicBezTo>
                      <a:cubicBezTo>
                        <a:pt x="4253970" y="1609638"/>
                        <a:pt x="4063254" y="1623649"/>
                        <a:pt x="4025110" y="1622871"/>
                      </a:cubicBezTo>
                      <a:cubicBezTo>
                        <a:pt x="3920801" y="1619757"/>
                        <a:pt x="3809484" y="1656344"/>
                        <a:pt x="3702061" y="1655565"/>
                      </a:cubicBezTo>
                      <a:cubicBezTo>
                        <a:pt x="3558050" y="1654008"/>
                        <a:pt x="3408591" y="1647781"/>
                        <a:pt x="3266916" y="1619757"/>
                      </a:cubicBezTo>
                      <a:cubicBezTo>
                        <a:pt x="3227216" y="1611973"/>
                        <a:pt x="3188295" y="1604967"/>
                        <a:pt x="3148594" y="1597183"/>
                      </a:cubicBezTo>
                      <a:cubicBezTo>
                        <a:pt x="3059074" y="1579279"/>
                        <a:pt x="2968776" y="1564488"/>
                        <a:pt x="2879256" y="1548920"/>
                      </a:cubicBezTo>
                      <a:cubicBezTo>
                        <a:pt x="2802191" y="1534908"/>
                        <a:pt x="2728240" y="1539579"/>
                        <a:pt x="2655846" y="1567602"/>
                      </a:cubicBezTo>
                      <a:cubicBezTo>
                        <a:pt x="2613810" y="1583949"/>
                        <a:pt x="2573332" y="1602632"/>
                        <a:pt x="2532853" y="1622092"/>
                      </a:cubicBezTo>
                      <a:cubicBezTo>
                        <a:pt x="2484591" y="1646224"/>
                        <a:pt x="2489261" y="1650116"/>
                        <a:pt x="2461238" y="1604189"/>
                      </a:cubicBezTo>
                      <a:cubicBezTo>
                        <a:pt x="2457345" y="1601075"/>
                        <a:pt x="2452675" y="1601075"/>
                        <a:pt x="2448004" y="1602632"/>
                      </a:cubicBezTo>
                      <a:cubicBezTo>
                        <a:pt x="2441777" y="1608081"/>
                        <a:pt x="2440220" y="1618979"/>
                        <a:pt x="2441777" y="1626763"/>
                      </a:cubicBezTo>
                      <a:cubicBezTo>
                        <a:pt x="2437106" y="1608081"/>
                        <a:pt x="2346029" y="1618979"/>
                        <a:pt x="2314892" y="1611973"/>
                      </a:cubicBezTo>
                      <a:cubicBezTo>
                        <a:pt x="2237049" y="1595626"/>
                        <a:pt x="2159205" y="1578500"/>
                        <a:pt x="2081362" y="1560596"/>
                      </a:cubicBezTo>
                      <a:cubicBezTo>
                        <a:pt x="2025315" y="1547363"/>
                        <a:pt x="1570709" y="1457843"/>
                        <a:pt x="1569153" y="1417364"/>
                      </a:cubicBezTo>
                      <a:cubicBezTo>
                        <a:pt x="1569153" y="1408023"/>
                        <a:pt x="1568374" y="1398682"/>
                        <a:pt x="1568374" y="1390119"/>
                      </a:cubicBezTo>
                      <a:cubicBezTo>
                        <a:pt x="1545021" y="1380778"/>
                        <a:pt x="1547356" y="1399461"/>
                        <a:pt x="1545800" y="1411915"/>
                      </a:cubicBezTo>
                      <a:cubicBezTo>
                        <a:pt x="1538015" y="1467963"/>
                        <a:pt x="1528674" y="1524010"/>
                        <a:pt x="1528674" y="1580836"/>
                      </a:cubicBezTo>
                      <a:cubicBezTo>
                        <a:pt x="1528674" y="1611194"/>
                        <a:pt x="1514662" y="1628320"/>
                        <a:pt x="1484303" y="1637661"/>
                      </a:cubicBezTo>
                      <a:cubicBezTo>
                        <a:pt x="1439933" y="1651673"/>
                        <a:pt x="1397119" y="1671134"/>
                        <a:pt x="1352748" y="1683589"/>
                      </a:cubicBezTo>
                      <a:cubicBezTo>
                        <a:pt x="1344964" y="1685924"/>
                        <a:pt x="1337179" y="1689038"/>
                        <a:pt x="1333287" y="1697601"/>
                      </a:cubicBezTo>
                      <a:cubicBezTo>
                        <a:pt x="1235983" y="1732630"/>
                        <a:pt x="1136343" y="1743528"/>
                        <a:pt x="1034369" y="1759875"/>
                      </a:cubicBezTo>
                      <a:cubicBezTo>
                        <a:pt x="1004788" y="1764546"/>
                        <a:pt x="972094" y="1776222"/>
                        <a:pt x="945627" y="1762989"/>
                      </a:cubicBezTo>
                      <a:cubicBezTo>
                        <a:pt x="873233" y="1727959"/>
                        <a:pt x="802395" y="1706942"/>
                        <a:pt x="733893" y="1664906"/>
                      </a:cubicBezTo>
                      <a:cubicBezTo>
                        <a:pt x="726887" y="1654008"/>
                        <a:pt x="729223" y="1641553"/>
                        <a:pt x="729223" y="1629877"/>
                      </a:cubicBezTo>
                      <a:cubicBezTo>
                        <a:pt x="729223" y="1505327"/>
                        <a:pt x="730779" y="1380000"/>
                        <a:pt x="731558" y="1255450"/>
                      </a:cubicBezTo>
                      <a:cubicBezTo>
                        <a:pt x="732336" y="1159703"/>
                        <a:pt x="731558" y="1063956"/>
                        <a:pt x="731558" y="968208"/>
                      </a:cubicBezTo>
                      <a:cubicBezTo>
                        <a:pt x="726887" y="920724"/>
                        <a:pt x="735450" y="872461"/>
                        <a:pt x="731558" y="825755"/>
                      </a:cubicBezTo>
                      <a:cubicBezTo>
                        <a:pt x="726887" y="765037"/>
                        <a:pt x="733893" y="705098"/>
                        <a:pt x="732336" y="645158"/>
                      </a:cubicBezTo>
                      <a:cubicBezTo>
                        <a:pt x="730779" y="564980"/>
                        <a:pt x="732336" y="484023"/>
                        <a:pt x="733893" y="403844"/>
                      </a:cubicBezTo>
                      <a:cubicBezTo>
                        <a:pt x="735450" y="298755"/>
                        <a:pt x="737007" y="193667"/>
                        <a:pt x="738564" y="88578"/>
                      </a:cubicBezTo>
                      <a:cubicBezTo>
                        <a:pt x="738564" y="76902"/>
                        <a:pt x="744013" y="60555"/>
                        <a:pt x="722995" y="60555"/>
                      </a:cubicBezTo>
                      <a:cubicBezTo>
                        <a:pt x="707426" y="58219"/>
                        <a:pt x="691079" y="59776"/>
                        <a:pt x="677068" y="50435"/>
                      </a:cubicBezTo>
                      <a:cubicBezTo>
                        <a:pt x="667726" y="47321"/>
                        <a:pt x="657607" y="47321"/>
                        <a:pt x="647487" y="47321"/>
                      </a:cubicBezTo>
                      <a:cubicBezTo>
                        <a:pt x="564973" y="42651"/>
                        <a:pt x="484016" y="31753"/>
                        <a:pt x="402280" y="20855"/>
                      </a:cubicBezTo>
                      <a:cubicBezTo>
                        <a:pt x="336114" y="11513"/>
                        <a:pt x="255935" y="17741"/>
                        <a:pt x="193660" y="1394"/>
                      </a:cubicBezTo>
                      <a:cubicBezTo>
                        <a:pt x="178870" y="-2498"/>
                        <a:pt x="167194" y="1394"/>
                        <a:pt x="163301" y="17741"/>
                      </a:cubicBezTo>
                      <a:cubicBezTo>
                        <a:pt x="160188" y="20076"/>
                        <a:pt x="158631" y="23190"/>
                        <a:pt x="157852" y="26304"/>
                      </a:cubicBezTo>
                      <a:cubicBezTo>
                        <a:pt x="143062" y="104147"/>
                        <a:pt x="129050" y="182769"/>
                        <a:pt x="115038" y="260612"/>
                      </a:cubicBezTo>
                      <a:cubicBezTo>
                        <a:pt x="97134" y="367258"/>
                        <a:pt x="80787" y="473903"/>
                        <a:pt x="66776" y="580548"/>
                      </a:cubicBezTo>
                      <a:cubicBezTo>
                        <a:pt x="51207" y="698092"/>
                        <a:pt x="37974" y="816414"/>
                        <a:pt x="26297" y="934736"/>
                      </a:cubicBezTo>
                      <a:cubicBezTo>
                        <a:pt x="16177" y="1033597"/>
                        <a:pt x="6836" y="1133236"/>
                        <a:pt x="6836" y="1232876"/>
                      </a:cubicBezTo>
                      <a:cubicBezTo>
                        <a:pt x="6836" y="1254672"/>
                        <a:pt x="8393" y="1276468"/>
                        <a:pt x="6058" y="1299042"/>
                      </a:cubicBezTo>
                      <a:cubicBezTo>
                        <a:pt x="-6397" y="1436047"/>
                        <a:pt x="2166" y="1573051"/>
                        <a:pt x="15399" y="1709277"/>
                      </a:cubicBezTo>
                      <a:cubicBezTo>
                        <a:pt x="30189" y="1864964"/>
                        <a:pt x="69889" y="2014423"/>
                        <a:pt x="127493" y="2159990"/>
                      </a:cubicBezTo>
                      <a:cubicBezTo>
                        <a:pt x="226354" y="2409089"/>
                        <a:pt x="361023" y="2633278"/>
                        <a:pt x="553297" y="2821659"/>
                      </a:cubicBezTo>
                      <a:cubicBezTo>
                        <a:pt x="600003" y="2867586"/>
                        <a:pt x="651379" y="2902616"/>
                        <a:pt x="710540" y="2929861"/>
                      </a:cubicBezTo>
                      <a:cubicBezTo>
                        <a:pt x="763474" y="2954771"/>
                        <a:pt x="817186" y="2976567"/>
                        <a:pt x="862335" y="3017046"/>
                      </a:cubicBezTo>
                      <a:cubicBezTo>
                        <a:pt x="912933" y="3061416"/>
                        <a:pt x="955747" y="3112793"/>
                        <a:pt x="998561" y="3163391"/>
                      </a:cubicBezTo>
                      <a:cubicBezTo>
                        <a:pt x="1130894" y="3319856"/>
                        <a:pt x="1239097" y="3483327"/>
                        <a:pt x="1355083" y="3652247"/>
                      </a:cubicBezTo>
                      <a:cubicBezTo>
                        <a:pt x="1376879" y="3674044"/>
                        <a:pt x="1385442" y="3705181"/>
                        <a:pt x="1411130" y="3723863"/>
                      </a:cubicBezTo>
                      <a:cubicBezTo>
                        <a:pt x="1459393" y="3788473"/>
                        <a:pt x="1500650" y="3856976"/>
                        <a:pt x="1542686" y="3924699"/>
                      </a:cubicBezTo>
                      <a:cubicBezTo>
                        <a:pt x="1631427" y="4070266"/>
                        <a:pt x="1705378" y="4222061"/>
                        <a:pt x="1749749" y="4388646"/>
                      </a:cubicBezTo>
                      <a:cubicBezTo>
                        <a:pt x="1782443" y="4513973"/>
                        <a:pt x="1789449" y="4650199"/>
                        <a:pt x="1799569" y="4777863"/>
                      </a:cubicBezTo>
                      <a:cubicBezTo>
                        <a:pt x="1801126" y="4800437"/>
                        <a:pt x="1809688" y="4803551"/>
                        <a:pt x="1828371" y="4800437"/>
                      </a:cubicBezTo>
                      <a:cubicBezTo>
                        <a:pt x="1850167" y="4796545"/>
                        <a:pt x="3723078" y="4661876"/>
                        <a:pt x="3843735" y="4653313"/>
                      </a:cubicBezTo>
                      <a:cubicBezTo>
                        <a:pt x="3852298" y="4654870"/>
                        <a:pt x="3864753" y="4661098"/>
                        <a:pt x="3858526" y="4641637"/>
                      </a:cubicBezTo>
                      <a:cubicBezTo>
                        <a:pt x="3847628" y="4611278"/>
                        <a:pt x="3845292" y="4579362"/>
                        <a:pt x="3837508" y="4548225"/>
                      </a:cubicBezTo>
                      <a:cubicBezTo>
                        <a:pt x="3762000" y="4241522"/>
                        <a:pt x="3684935" y="3935597"/>
                        <a:pt x="3607092" y="3628894"/>
                      </a:cubicBezTo>
                      <a:cubicBezTo>
                        <a:pt x="3531584" y="3332311"/>
                        <a:pt x="3467752" y="3027944"/>
                        <a:pt x="3375897" y="2736031"/>
                      </a:cubicBezTo>
                      <a:cubicBezTo>
                        <a:pt x="3369669" y="2716570"/>
                        <a:pt x="3364999" y="2697110"/>
                        <a:pt x="3361107" y="2676870"/>
                      </a:cubicBezTo>
                      <a:cubicBezTo>
                        <a:pt x="3344760" y="2613817"/>
                        <a:pt x="3326856" y="2551542"/>
                        <a:pt x="3310508" y="2488489"/>
                      </a:cubicBezTo>
                      <a:cubicBezTo>
                        <a:pt x="3307395" y="2475256"/>
                        <a:pt x="3301167" y="2461244"/>
                        <a:pt x="3325299" y="2461244"/>
                      </a:cubicBezTo>
                      <a:cubicBezTo>
                        <a:pt x="3419489" y="2462023"/>
                        <a:pt x="3549488" y="2464358"/>
                        <a:pt x="3642900" y="2453460"/>
                      </a:cubicBezTo>
                      <a:cubicBezTo>
                        <a:pt x="3792359" y="2436334"/>
                        <a:pt x="3902896" y="2402083"/>
                        <a:pt x="4049242" y="2366275"/>
                      </a:cubicBezTo>
                      <a:cubicBezTo>
                        <a:pt x="4210378" y="2327353"/>
                        <a:pt x="4369957" y="2282983"/>
                        <a:pt x="4527979" y="2235498"/>
                      </a:cubicBezTo>
                      <a:cubicBezTo>
                        <a:pt x="4579355" y="2219151"/>
                        <a:pt x="4629954" y="2198912"/>
                        <a:pt x="4682887" y="2185679"/>
                      </a:cubicBezTo>
                      <a:cubicBezTo>
                        <a:pt x="4696899" y="2180229"/>
                        <a:pt x="4710132" y="2174780"/>
                        <a:pt x="4724144" y="2171667"/>
                      </a:cubicBezTo>
                      <a:cubicBezTo>
                        <a:pt x="4772407" y="2161547"/>
                        <a:pt x="4800431" y="2134302"/>
                        <a:pt x="4837017" y="2097715"/>
                      </a:cubicBezTo>
                      <a:cubicBezTo>
                        <a:pt x="4991147" y="1943586"/>
                        <a:pt x="5025398" y="1759875"/>
                        <a:pt x="5115696" y="1597961"/>
                      </a:cubicBezTo>
                      <a:cubicBezTo>
                        <a:pt x="5173300" y="1495208"/>
                        <a:pt x="5230126" y="1383113"/>
                        <a:pt x="5276053" y="1271797"/>
                      </a:cubicBezTo>
                      <a:cubicBezTo>
                        <a:pt x="5300185" y="1214193"/>
                        <a:pt x="5336771" y="1155032"/>
                        <a:pt x="5355454" y="1095871"/>
                      </a:cubicBezTo>
                      <a:cubicBezTo>
                        <a:pt x="5371801" y="1043716"/>
                        <a:pt x="5384256" y="975992"/>
                        <a:pt x="5408387" y="926951"/>
                      </a:cubicBezTo>
                      <a:cubicBezTo>
                        <a:pt x="5423956" y="884916"/>
                        <a:pt x="5407609" y="841324"/>
                        <a:pt x="5406830" y="796175"/>
                      </a:cubicBezTo>
                      <a:cubicBezTo>
                        <a:pt x="5406052" y="779827"/>
                        <a:pt x="5413836" y="761145"/>
                        <a:pt x="5395932" y="747912"/>
                      </a:cubicBezTo>
                      <a:close/>
                      <a:moveTo>
                        <a:pt x="2184894" y="1682810"/>
                      </a:moveTo>
                      <a:lnTo>
                        <a:pt x="2181780" y="1682810"/>
                      </a:lnTo>
                      <a:cubicBezTo>
                        <a:pt x="2182558" y="1681253"/>
                        <a:pt x="2182558" y="1680475"/>
                        <a:pt x="2183337" y="1678918"/>
                      </a:cubicBezTo>
                      <a:cubicBezTo>
                        <a:pt x="2184115" y="1680475"/>
                        <a:pt x="2184115" y="1681253"/>
                        <a:pt x="2184894" y="1682810"/>
                      </a:cubicBezTo>
                      <a:close/>
                      <a:moveTo>
                        <a:pt x="3492662" y="4619062"/>
                      </a:moveTo>
                      <a:cubicBezTo>
                        <a:pt x="3493440" y="4617505"/>
                        <a:pt x="3494219" y="4616727"/>
                        <a:pt x="3495776" y="4615170"/>
                      </a:cubicBezTo>
                      <a:cubicBezTo>
                        <a:pt x="3495776" y="4622176"/>
                        <a:pt x="3494997" y="4628403"/>
                        <a:pt x="3488770" y="4633852"/>
                      </a:cubicBezTo>
                      <a:cubicBezTo>
                        <a:pt x="3487991" y="4634631"/>
                        <a:pt x="3486434" y="4636188"/>
                        <a:pt x="3485656" y="4636966"/>
                      </a:cubicBezTo>
                      <a:cubicBezTo>
                        <a:pt x="3486434" y="4629960"/>
                        <a:pt x="3488770" y="4623733"/>
                        <a:pt x="3492662" y="461906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34">
                  <a:extLst>
                    <a:ext uri="{FF2B5EF4-FFF2-40B4-BE49-F238E27FC236}">
                      <a16:creationId xmlns:a16="http://schemas.microsoft.com/office/drawing/2014/main" id="{43735E2A-9357-4D0E-A9F4-CCC36903655B}"/>
                    </a:ext>
                  </a:extLst>
                </p:cNvPr>
                <p:cNvSpPr/>
                <p:nvPr/>
              </p:nvSpPr>
              <p:spPr>
                <a:xfrm>
                  <a:off x="6981857" y="5303468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2" name="Freeform: Shape 16">
                <a:extLst>
                  <a:ext uri="{FF2B5EF4-FFF2-40B4-BE49-F238E27FC236}">
                    <a16:creationId xmlns:a16="http://schemas.microsoft.com/office/drawing/2014/main" id="{747608B5-AD8C-40F7-AAF2-B6875EED57DB}"/>
                  </a:ext>
                </a:extLst>
              </p:cNvPr>
              <p:cNvSpPr/>
              <p:nvPr/>
            </p:nvSpPr>
            <p:spPr>
              <a:xfrm>
                <a:off x="5015534" y="5968961"/>
                <a:ext cx="2444282" cy="887414"/>
              </a:xfrm>
              <a:custGeom>
                <a:avLst/>
                <a:gdLst>
                  <a:gd name="connsiteX0" fmla="*/ 2216201 w 2444281"/>
                  <a:gd name="connsiteY0" fmla="*/ 281860 h 887414"/>
                  <a:gd name="connsiteX1" fmla="*/ 2216979 w 2444281"/>
                  <a:gd name="connsiteY1" fmla="*/ 285752 h 887414"/>
                  <a:gd name="connsiteX2" fmla="*/ 2327517 w 2444281"/>
                  <a:gd name="connsiteY2" fmla="*/ 457786 h 887414"/>
                  <a:gd name="connsiteX3" fmla="*/ 2382007 w 2444281"/>
                  <a:gd name="connsiteY3" fmla="*/ 560539 h 887414"/>
                  <a:gd name="connsiteX4" fmla="*/ 2382007 w 2444281"/>
                  <a:gd name="connsiteY4" fmla="*/ 560539 h 887414"/>
                  <a:gd name="connsiteX5" fmla="*/ 2417037 w 2444281"/>
                  <a:gd name="connsiteY5" fmla="*/ 633712 h 887414"/>
                  <a:gd name="connsiteX6" fmla="*/ 2440390 w 2444281"/>
                  <a:gd name="connsiteY6" fmla="*/ 783950 h 887414"/>
                  <a:gd name="connsiteX7" fmla="*/ 2437276 w 2444281"/>
                  <a:gd name="connsiteY7" fmla="*/ 790956 h 887414"/>
                  <a:gd name="connsiteX8" fmla="*/ 2436497 w 2444281"/>
                  <a:gd name="connsiteY8" fmla="*/ 804968 h 887414"/>
                  <a:gd name="connsiteX9" fmla="*/ 2426378 w 2444281"/>
                  <a:gd name="connsiteY9" fmla="*/ 889817 h 887414"/>
                  <a:gd name="connsiteX10" fmla="*/ 25688 w 2444281"/>
                  <a:gd name="connsiteY10" fmla="*/ 889817 h 887414"/>
                  <a:gd name="connsiteX11" fmla="*/ 11676 w 2444281"/>
                  <a:gd name="connsiteY11" fmla="*/ 861015 h 887414"/>
                  <a:gd name="connsiteX12" fmla="*/ 7006 w 2444281"/>
                  <a:gd name="connsiteY12" fmla="*/ 590120 h 887414"/>
                  <a:gd name="connsiteX13" fmla="*/ 64610 w 2444281"/>
                  <a:gd name="connsiteY13" fmla="*/ 179886 h 887414"/>
                  <a:gd name="connsiteX14" fmla="*/ 100418 w 2444281"/>
                  <a:gd name="connsiteY14" fmla="*/ 144077 h 887414"/>
                  <a:gd name="connsiteX15" fmla="*/ 173591 w 2444281"/>
                  <a:gd name="connsiteY15" fmla="*/ 136293 h 887414"/>
                  <a:gd name="connsiteX16" fmla="*/ 433587 w 2444281"/>
                  <a:gd name="connsiteY16" fmla="*/ 116832 h 887414"/>
                  <a:gd name="connsiteX17" fmla="*/ 693584 w 2444281"/>
                  <a:gd name="connsiteY17" fmla="*/ 98150 h 887414"/>
                  <a:gd name="connsiteX18" fmla="*/ 890528 w 2444281"/>
                  <a:gd name="connsiteY18" fmla="*/ 84138 h 887414"/>
                  <a:gd name="connsiteX19" fmla="*/ 1139627 w 2444281"/>
                  <a:gd name="connsiteY19" fmla="*/ 67013 h 887414"/>
                  <a:gd name="connsiteX20" fmla="*/ 1435432 w 2444281"/>
                  <a:gd name="connsiteY20" fmla="*/ 45995 h 887414"/>
                  <a:gd name="connsiteX21" fmla="*/ 1561538 w 2444281"/>
                  <a:gd name="connsiteY21" fmla="*/ 38211 h 887414"/>
                  <a:gd name="connsiteX22" fmla="*/ 1602795 w 2444281"/>
                  <a:gd name="connsiteY22" fmla="*/ 48330 h 887414"/>
                  <a:gd name="connsiteX23" fmla="*/ 1679081 w 2444281"/>
                  <a:gd name="connsiteY23" fmla="*/ 96593 h 887414"/>
                  <a:gd name="connsiteX24" fmla="*/ 1718003 w 2444281"/>
                  <a:gd name="connsiteY24" fmla="*/ 81803 h 887414"/>
                  <a:gd name="connsiteX25" fmla="*/ 1731236 w 2444281"/>
                  <a:gd name="connsiteY25" fmla="*/ 40546 h 887414"/>
                  <a:gd name="connsiteX26" fmla="*/ 1748362 w 2444281"/>
                  <a:gd name="connsiteY26" fmla="*/ 26534 h 887414"/>
                  <a:gd name="connsiteX27" fmla="*/ 2004467 w 2444281"/>
                  <a:gd name="connsiteY27" fmla="*/ 7073 h 887414"/>
                  <a:gd name="connsiteX28" fmla="*/ 2102549 w 2444281"/>
                  <a:gd name="connsiteY28" fmla="*/ 67 h 887414"/>
                  <a:gd name="connsiteX29" fmla="*/ 2161710 w 2444281"/>
                  <a:gd name="connsiteY29" fmla="*/ 55336 h 887414"/>
                  <a:gd name="connsiteX30" fmla="*/ 2161710 w 2444281"/>
                  <a:gd name="connsiteY30" fmla="*/ 55336 h 887414"/>
                  <a:gd name="connsiteX31" fmla="*/ 2177279 w 2444281"/>
                  <a:gd name="connsiteY31" fmla="*/ 126174 h 887414"/>
                  <a:gd name="connsiteX32" fmla="*/ 2206081 w 2444281"/>
                  <a:gd name="connsiteY32" fmla="*/ 253058 h 887414"/>
                  <a:gd name="connsiteX33" fmla="*/ 2206081 w 2444281"/>
                  <a:gd name="connsiteY33" fmla="*/ 253058 h 887414"/>
                  <a:gd name="connsiteX34" fmla="*/ 2216201 w 2444281"/>
                  <a:gd name="connsiteY34" fmla="*/ 281860 h 88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44281" h="887414">
                    <a:moveTo>
                      <a:pt x="2216201" y="281860"/>
                    </a:moveTo>
                    <a:cubicBezTo>
                      <a:pt x="2215422" y="283417"/>
                      <a:pt x="2215422" y="284974"/>
                      <a:pt x="2216979" y="285752"/>
                    </a:cubicBezTo>
                    <a:cubicBezTo>
                      <a:pt x="2257458" y="340243"/>
                      <a:pt x="2293265" y="398625"/>
                      <a:pt x="2327517" y="457786"/>
                    </a:cubicBezTo>
                    <a:cubicBezTo>
                      <a:pt x="2346978" y="491259"/>
                      <a:pt x="2369552" y="523175"/>
                      <a:pt x="2382007" y="560539"/>
                    </a:cubicBezTo>
                    <a:lnTo>
                      <a:pt x="2382007" y="560539"/>
                    </a:lnTo>
                    <a:cubicBezTo>
                      <a:pt x="2402246" y="580779"/>
                      <a:pt x="2406138" y="608802"/>
                      <a:pt x="2417037" y="633712"/>
                    </a:cubicBezTo>
                    <a:cubicBezTo>
                      <a:pt x="2438833" y="681197"/>
                      <a:pt x="2452066" y="731017"/>
                      <a:pt x="2440390" y="783950"/>
                    </a:cubicBezTo>
                    <a:cubicBezTo>
                      <a:pt x="2439611" y="787064"/>
                      <a:pt x="2438833" y="789399"/>
                      <a:pt x="2437276" y="790956"/>
                    </a:cubicBezTo>
                    <a:cubicBezTo>
                      <a:pt x="2437276" y="795627"/>
                      <a:pt x="2437276" y="800297"/>
                      <a:pt x="2436497" y="804968"/>
                    </a:cubicBezTo>
                    <a:cubicBezTo>
                      <a:pt x="2430270" y="832991"/>
                      <a:pt x="2437276" y="862572"/>
                      <a:pt x="2426378" y="889817"/>
                    </a:cubicBezTo>
                    <a:cubicBezTo>
                      <a:pt x="1626148" y="889817"/>
                      <a:pt x="825918" y="889817"/>
                      <a:pt x="25688" y="889817"/>
                    </a:cubicBezTo>
                    <a:cubicBezTo>
                      <a:pt x="16347" y="882032"/>
                      <a:pt x="14012" y="871913"/>
                      <a:pt x="11676" y="861015"/>
                    </a:cubicBezTo>
                    <a:cubicBezTo>
                      <a:pt x="-5449" y="770717"/>
                      <a:pt x="-778" y="680418"/>
                      <a:pt x="7006" y="590120"/>
                    </a:cubicBezTo>
                    <a:cubicBezTo>
                      <a:pt x="19461" y="452337"/>
                      <a:pt x="42035" y="316112"/>
                      <a:pt x="64610" y="179886"/>
                    </a:cubicBezTo>
                    <a:cubicBezTo>
                      <a:pt x="68502" y="157311"/>
                      <a:pt x="76286" y="147191"/>
                      <a:pt x="100418" y="144077"/>
                    </a:cubicBezTo>
                    <a:cubicBezTo>
                      <a:pt x="124549" y="140185"/>
                      <a:pt x="150238" y="143299"/>
                      <a:pt x="173591" y="136293"/>
                    </a:cubicBezTo>
                    <a:cubicBezTo>
                      <a:pt x="259997" y="128509"/>
                      <a:pt x="346403" y="123060"/>
                      <a:pt x="433587" y="116832"/>
                    </a:cubicBezTo>
                    <a:cubicBezTo>
                      <a:pt x="519994" y="110605"/>
                      <a:pt x="607178" y="105156"/>
                      <a:pt x="693584" y="98150"/>
                    </a:cubicBezTo>
                    <a:cubicBezTo>
                      <a:pt x="758973" y="93479"/>
                      <a:pt x="825140" y="88030"/>
                      <a:pt x="890528" y="84138"/>
                    </a:cubicBezTo>
                    <a:cubicBezTo>
                      <a:pt x="973820" y="79468"/>
                      <a:pt x="1056334" y="72461"/>
                      <a:pt x="1139627" y="67013"/>
                    </a:cubicBezTo>
                    <a:cubicBezTo>
                      <a:pt x="1238488" y="60007"/>
                      <a:pt x="1336571" y="52222"/>
                      <a:pt x="1435432" y="45995"/>
                    </a:cubicBezTo>
                    <a:cubicBezTo>
                      <a:pt x="1477467" y="43660"/>
                      <a:pt x="1518724" y="35875"/>
                      <a:pt x="1561538" y="38211"/>
                    </a:cubicBezTo>
                    <a:cubicBezTo>
                      <a:pt x="1577106" y="35097"/>
                      <a:pt x="1590340" y="40546"/>
                      <a:pt x="1602795" y="48330"/>
                    </a:cubicBezTo>
                    <a:cubicBezTo>
                      <a:pt x="1628483" y="63121"/>
                      <a:pt x="1653393" y="81025"/>
                      <a:pt x="1679081" y="96593"/>
                    </a:cubicBezTo>
                    <a:cubicBezTo>
                      <a:pt x="1705548" y="113719"/>
                      <a:pt x="1710219" y="111383"/>
                      <a:pt x="1718003" y="81803"/>
                    </a:cubicBezTo>
                    <a:cubicBezTo>
                      <a:pt x="1721895" y="67791"/>
                      <a:pt x="1725787" y="53779"/>
                      <a:pt x="1731236" y="40546"/>
                    </a:cubicBezTo>
                    <a:cubicBezTo>
                      <a:pt x="1735129" y="33540"/>
                      <a:pt x="1740577" y="28869"/>
                      <a:pt x="1748362" y="26534"/>
                    </a:cubicBezTo>
                    <a:cubicBezTo>
                      <a:pt x="1833211" y="17193"/>
                      <a:pt x="1918839" y="10187"/>
                      <a:pt x="2004467" y="7073"/>
                    </a:cubicBezTo>
                    <a:cubicBezTo>
                      <a:pt x="2037161" y="5516"/>
                      <a:pt x="2069855" y="846"/>
                      <a:pt x="2102549" y="67"/>
                    </a:cubicBezTo>
                    <a:cubicBezTo>
                      <a:pt x="2140693" y="-1490"/>
                      <a:pt x="2153926" y="24199"/>
                      <a:pt x="2161710" y="55336"/>
                    </a:cubicBezTo>
                    <a:lnTo>
                      <a:pt x="2161710" y="55336"/>
                    </a:lnTo>
                    <a:cubicBezTo>
                      <a:pt x="2171830" y="77911"/>
                      <a:pt x="2174944" y="102042"/>
                      <a:pt x="2177279" y="126174"/>
                    </a:cubicBezTo>
                    <a:cubicBezTo>
                      <a:pt x="2181171" y="169766"/>
                      <a:pt x="2196740" y="210244"/>
                      <a:pt x="2206081" y="253058"/>
                    </a:cubicBezTo>
                    <a:lnTo>
                      <a:pt x="2206081" y="253058"/>
                    </a:lnTo>
                    <a:cubicBezTo>
                      <a:pt x="2213865" y="260843"/>
                      <a:pt x="2212308" y="272519"/>
                      <a:pt x="2216201" y="2818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17">
                <a:extLst>
                  <a:ext uri="{FF2B5EF4-FFF2-40B4-BE49-F238E27FC236}">
                    <a16:creationId xmlns:a16="http://schemas.microsoft.com/office/drawing/2014/main" id="{E125D1A3-842F-4D34-A944-0D75844DFF0C}"/>
                  </a:ext>
                </a:extLst>
              </p:cNvPr>
              <p:cNvSpPr/>
              <p:nvPr/>
            </p:nvSpPr>
            <p:spPr>
              <a:xfrm>
                <a:off x="4568780" y="1022727"/>
                <a:ext cx="1299984" cy="1556867"/>
              </a:xfrm>
              <a:custGeom>
                <a:avLst/>
                <a:gdLst>
                  <a:gd name="connsiteX0" fmla="*/ 1292132 w 1299984"/>
                  <a:gd name="connsiteY0" fmla="*/ 412704 h 1556867"/>
                  <a:gd name="connsiteX1" fmla="*/ 1081955 w 1299984"/>
                  <a:gd name="connsiteY1" fmla="*/ 353543 h 1556867"/>
                  <a:gd name="connsiteX2" fmla="*/ 898245 w 1299984"/>
                  <a:gd name="connsiteY2" fmla="*/ 323184 h 1556867"/>
                  <a:gd name="connsiteX3" fmla="*/ 718427 w 1299984"/>
                  <a:gd name="connsiteY3" fmla="*/ 324741 h 1556867"/>
                  <a:gd name="connsiteX4" fmla="*/ 569746 w 1299984"/>
                  <a:gd name="connsiteY4" fmla="*/ 479650 h 1556867"/>
                  <a:gd name="connsiteX5" fmla="*/ 542501 w 1299984"/>
                  <a:gd name="connsiteY5" fmla="*/ 704617 h 1556867"/>
                  <a:gd name="connsiteX6" fmla="*/ 480226 w 1299984"/>
                  <a:gd name="connsiteY6" fmla="*/ 1003535 h 1556867"/>
                  <a:gd name="connsiteX7" fmla="*/ 458430 w 1299984"/>
                  <a:gd name="connsiteY7" fmla="*/ 1071259 h 1556867"/>
                  <a:gd name="connsiteX8" fmla="*/ 431963 w 1299984"/>
                  <a:gd name="connsiteY8" fmla="*/ 1089942 h 1556867"/>
                  <a:gd name="connsiteX9" fmla="*/ 407054 w 1299984"/>
                  <a:gd name="connsiteY9" fmla="*/ 1066589 h 1556867"/>
                  <a:gd name="connsiteX10" fmla="*/ 399269 w 1299984"/>
                  <a:gd name="connsiteY10" fmla="*/ 1015990 h 1556867"/>
                  <a:gd name="connsiteX11" fmla="*/ 210888 w 1299984"/>
                  <a:gd name="connsiteY11" fmla="*/ 861861 h 1556867"/>
                  <a:gd name="connsiteX12" fmla="*/ 119811 w 1299984"/>
                  <a:gd name="connsiteY12" fmla="*/ 924914 h 1556867"/>
                  <a:gd name="connsiteX13" fmla="*/ 102686 w 1299984"/>
                  <a:gd name="connsiteY13" fmla="*/ 1110959 h 1556867"/>
                  <a:gd name="connsiteX14" fmla="*/ 159512 w 1299984"/>
                  <a:gd name="connsiteY14" fmla="*/ 1204371 h 1556867"/>
                  <a:gd name="connsiteX15" fmla="*/ 265379 w 1299984"/>
                  <a:gd name="connsiteY15" fmla="*/ 1420776 h 1556867"/>
                  <a:gd name="connsiteX16" fmla="*/ 260708 w 1299984"/>
                  <a:gd name="connsiteY16" fmla="*/ 1560894 h 1556867"/>
                  <a:gd name="connsiteX17" fmla="*/ 252924 w 1299984"/>
                  <a:gd name="connsiteY17" fmla="*/ 1553110 h 1556867"/>
                  <a:gd name="connsiteX18" fmla="*/ 230349 w 1299984"/>
                  <a:gd name="connsiteY18" fmla="*/ 1531314 h 1556867"/>
                  <a:gd name="connsiteX19" fmla="*/ 112027 w 1299984"/>
                  <a:gd name="connsiteY19" fmla="*/ 1370178 h 1556867"/>
                  <a:gd name="connsiteX20" fmla="*/ 40411 w 1299984"/>
                  <a:gd name="connsiteY20" fmla="*/ 1192695 h 1556867"/>
                  <a:gd name="connsiteX21" fmla="*/ 18615 w 1299984"/>
                  <a:gd name="connsiteY21" fmla="*/ 1124971 h 1556867"/>
                  <a:gd name="connsiteX22" fmla="*/ 11609 w 1299984"/>
                  <a:gd name="connsiteY22" fmla="*/ 1061140 h 1556867"/>
                  <a:gd name="connsiteX23" fmla="*/ 10831 w 1299984"/>
                  <a:gd name="connsiteY23" fmla="*/ 872759 h 1556867"/>
                  <a:gd name="connsiteX24" fmla="*/ 40411 w 1299984"/>
                  <a:gd name="connsiteY24" fmla="*/ 703839 h 1556867"/>
                  <a:gd name="connsiteX25" fmla="*/ 104243 w 1299984"/>
                  <a:gd name="connsiteY25" fmla="*/ 485099 h 1556867"/>
                  <a:gd name="connsiteX26" fmla="*/ 189870 w 1299984"/>
                  <a:gd name="connsiteY26" fmla="*/ 306059 h 1556867"/>
                  <a:gd name="connsiteX27" fmla="*/ 285618 w 1299984"/>
                  <a:gd name="connsiteY27" fmla="*/ 190851 h 1556867"/>
                  <a:gd name="connsiteX28" fmla="*/ 388371 w 1299984"/>
                  <a:gd name="connsiteY28" fmla="*/ 109115 h 1556867"/>
                  <a:gd name="connsiteX29" fmla="*/ 741002 w 1299984"/>
                  <a:gd name="connsiteY29" fmla="*/ 135 h 1556867"/>
                  <a:gd name="connsiteX30" fmla="*/ 1095967 w 1299984"/>
                  <a:gd name="connsiteY30" fmla="*/ 96660 h 1556867"/>
                  <a:gd name="connsiteX31" fmla="*/ 1294468 w 1299984"/>
                  <a:gd name="connsiteY31" fmla="*/ 397136 h 1556867"/>
                  <a:gd name="connsiteX32" fmla="*/ 1292132 w 1299984"/>
                  <a:gd name="connsiteY32" fmla="*/ 412704 h 155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9984" h="1556867">
                    <a:moveTo>
                      <a:pt x="1292132" y="412704"/>
                    </a:moveTo>
                    <a:cubicBezTo>
                      <a:pt x="1232193" y="357436"/>
                      <a:pt x="1156685" y="355879"/>
                      <a:pt x="1081955" y="353543"/>
                    </a:cubicBezTo>
                    <a:cubicBezTo>
                      <a:pt x="1019681" y="351987"/>
                      <a:pt x="959741" y="332526"/>
                      <a:pt x="898245" y="323184"/>
                    </a:cubicBezTo>
                    <a:cubicBezTo>
                      <a:pt x="837527" y="313843"/>
                      <a:pt x="778366" y="313843"/>
                      <a:pt x="718427" y="324741"/>
                    </a:cubicBezTo>
                    <a:cubicBezTo>
                      <a:pt x="632799" y="341088"/>
                      <a:pt x="587650" y="397136"/>
                      <a:pt x="569746" y="479650"/>
                    </a:cubicBezTo>
                    <a:cubicBezTo>
                      <a:pt x="553399" y="553601"/>
                      <a:pt x="547950" y="629109"/>
                      <a:pt x="542501" y="704617"/>
                    </a:cubicBezTo>
                    <a:cubicBezTo>
                      <a:pt x="535495" y="807370"/>
                      <a:pt x="511364" y="906231"/>
                      <a:pt x="480226" y="1003535"/>
                    </a:cubicBezTo>
                    <a:cubicBezTo>
                      <a:pt x="473220" y="1026110"/>
                      <a:pt x="465436" y="1048685"/>
                      <a:pt x="458430" y="1071259"/>
                    </a:cubicBezTo>
                    <a:cubicBezTo>
                      <a:pt x="454538" y="1084493"/>
                      <a:pt x="448310" y="1093834"/>
                      <a:pt x="431963" y="1089942"/>
                    </a:cubicBezTo>
                    <a:cubicBezTo>
                      <a:pt x="418730" y="1086828"/>
                      <a:pt x="406275" y="1086828"/>
                      <a:pt x="407054" y="1066589"/>
                    </a:cubicBezTo>
                    <a:cubicBezTo>
                      <a:pt x="407054" y="1049463"/>
                      <a:pt x="401604" y="1033116"/>
                      <a:pt x="399269" y="1015990"/>
                    </a:cubicBezTo>
                    <a:cubicBezTo>
                      <a:pt x="383701" y="908567"/>
                      <a:pt x="284061" y="865753"/>
                      <a:pt x="210888" y="861861"/>
                    </a:cubicBezTo>
                    <a:cubicBezTo>
                      <a:pt x="163404" y="859525"/>
                      <a:pt x="135380" y="879765"/>
                      <a:pt x="119811" y="924914"/>
                    </a:cubicBezTo>
                    <a:cubicBezTo>
                      <a:pt x="99572" y="985632"/>
                      <a:pt x="87896" y="1047128"/>
                      <a:pt x="102686" y="1110959"/>
                    </a:cubicBezTo>
                    <a:cubicBezTo>
                      <a:pt x="111249" y="1148324"/>
                      <a:pt x="126039" y="1182575"/>
                      <a:pt x="159512" y="1204371"/>
                    </a:cubicBezTo>
                    <a:cubicBezTo>
                      <a:pt x="237355" y="1255748"/>
                      <a:pt x="266157" y="1331256"/>
                      <a:pt x="265379" y="1420776"/>
                    </a:cubicBezTo>
                    <a:cubicBezTo>
                      <a:pt x="264600" y="1467482"/>
                      <a:pt x="271606" y="1514188"/>
                      <a:pt x="260708" y="1560894"/>
                    </a:cubicBezTo>
                    <a:cubicBezTo>
                      <a:pt x="256037" y="1560115"/>
                      <a:pt x="254480" y="1556223"/>
                      <a:pt x="252924" y="1553110"/>
                    </a:cubicBezTo>
                    <a:cubicBezTo>
                      <a:pt x="249810" y="1541433"/>
                      <a:pt x="241247" y="1534427"/>
                      <a:pt x="230349" y="1531314"/>
                    </a:cubicBezTo>
                    <a:cubicBezTo>
                      <a:pt x="187535" y="1517302"/>
                      <a:pt x="129153" y="1410656"/>
                      <a:pt x="112027" y="1370178"/>
                    </a:cubicBezTo>
                    <a:cubicBezTo>
                      <a:pt x="87117" y="1311795"/>
                      <a:pt x="64543" y="1251856"/>
                      <a:pt x="40411" y="1192695"/>
                    </a:cubicBezTo>
                    <a:cubicBezTo>
                      <a:pt x="31848" y="1170120"/>
                      <a:pt x="21729" y="1149103"/>
                      <a:pt x="18615" y="1124971"/>
                    </a:cubicBezTo>
                    <a:cubicBezTo>
                      <a:pt x="16280" y="1102397"/>
                      <a:pt x="25621" y="1082936"/>
                      <a:pt x="11609" y="1061140"/>
                    </a:cubicBezTo>
                    <a:cubicBezTo>
                      <a:pt x="-10965" y="1026888"/>
                      <a:pt x="5382" y="911680"/>
                      <a:pt x="10831" y="872759"/>
                    </a:cubicBezTo>
                    <a:cubicBezTo>
                      <a:pt x="18615" y="816711"/>
                      <a:pt x="28735" y="759107"/>
                      <a:pt x="40411" y="703839"/>
                    </a:cubicBezTo>
                    <a:cubicBezTo>
                      <a:pt x="55980" y="629887"/>
                      <a:pt x="77776" y="556715"/>
                      <a:pt x="104243" y="485099"/>
                    </a:cubicBezTo>
                    <a:cubicBezTo>
                      <a:pt x="119811" y="444620"/>
                      <a:pt x="149392" y="328634"/>
                      <a:pt x="189870" y="306059"/>
                    </a:cubicBezTo>
                    <a:cubicBezTo>
                      <a:pt x="224122" y="287377"/>
                      <a:pt x="256816" y="220431"/>
                      <a:pt x="285618" y="190851"/>
                    </a:cubicBezTo>
                    <a:cubicBezTo>
                      <a:pt x="316755" y="158935"/>
                      <a:pt x="351006" y="132468"/>
                      <a:pt x="388371" y="109115"/>
                    </a:cubicBezTo>
                    <a:cubicBezTo>
                      <a:pt x="485675" y="48397"/>
                      <a:pt x="624236" y="-2979"/>
                      <a:pt x="741002" y="135"/>
                    </a:cubicBezTo>
                    <a:cubicBezTo>
                      <a:pt x="863994" y="4027"/>
                      <a:pt x="989322" y="32050"/>
                      <a:pt x="1095967" y="96660"/>
                    </a:cubicBezTo>
                    <a:cubicBezTo>
                      <a:pt x="1185487" y="151151"/>
                      <a:pt x="1331833" y="278814"/>
                      <a:pt x="1294468" y="397136"/>
                    </a:cubicBezTo>
                    <a:cubicBezTo>
                      <a:pt x="1293689" y="402585"/>
                      <a:pt x="1292911" y="407255"/>
                      <a:pt x="1292132" y="412704"/>
                    </a:cubicBezTo>
                    <a:close/>
                  </a:path>
                </a:pathLst>
              </a:custGeom>
              <a:solidFill>
                <a:srgbClr val="89571E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18">
                <a:extLst>
                  <a:ext uri="{FF2B5EF4-FFF2-40B4-BE49-F238E27FC236}">
                    <a16:creationId xmlns:a16="http://schemas.microsoft.com/office/drawing/2014/main" id="{F5B3BF0B-D388-44AD-80B5-173D7DF747C8}"/>
                  </a:ext>
                </a:extLst>
              </p:cNvPr>
              <p:cNvSpPr/>
              <p:nvPr/>
            </p:nvSpPr>
            <p:spPr>
              <a:xfrm>
                <a:off x="5098826" y="2631884"/>
                <a:ext cx="194608" cy="233530"/>
              </a:xfrm>
              <a:custGeom>
                <a:avLst/>
                <a:gdLst>
                  <a:gd name="connsiteX0" fmla="*/ 98861 w 194608"/>
                  <a:gd name="connsiteY0" fmla="*/ 212512 h 233530"/>
                  <a:gd name="connsiteX1" fmla="*/ 88742 w 194608"/>
                  <a:gd name="connsiteY1" fmla="*/ 211734 h 233530"/>
                  <a:gd name="connsiteX2" fmla="*/ 66167 w 194608"/>
                  <a:gd name="connsiteY2" fmla="*/ 205506 h 233530"/>
                  <a:gd name="connsiteX3" fmla="*/ 60718 w 194608"/>
                  <a:gd name="connsiteY3" fmla="*/ 200836 h 233530"/>
                  <a:gd name="connsiteX4" fmla="*/ 9341 w 194608"/>
                  <a:gd name="connsiteY4" fmla="*/ 28024 h 233530"/>
                  <a:gd name="connsiteX5" fmla="*/ 0 w 194608"/>
                  <a:gd name="connsiteY5" fmla="*/ 0 h 233530"/>
                  <a:gd name="connsiteX6" fmla="*/ 31916 w 194608"/>
                  <a:gd name="connsiteY6" fmla="*/ 49041 h 233530"/>
                  <a:gd name="connsiteX7" fmla="*/ 198501 w 194608"/>
                  <a:gd name="connsiteY7" fmla="*/ 233530 h 233530"/>
                  <a:gd name="connsiteX8" fmla="*/ 195387 w 194608"/>
                  <a:gd name="connsiteY8" fmla="*/ 236644 h 233530"/>
                  <a:gd name="connsiteX9" fmla="*/ 175926 w 194608"/>
                  <a:gd name="connsiteY9" fmla="*/ 234309 h 233530"/>
                  <a:gd name="connsiteX10" fmla="*/ 175926 w 194608"/>
                  <a:gd name="connsiteY10" fmla="*/ 233530 h 233530"/>
                  <a:gd name="connsiteX11" fmla="*/ 150238 w 194608"/>
                  <a:gd name="connsiteY11" fmla="*/ 228081 h 233530"/>
                  <a:gd name="connsiteX12" fmla="*/ 131555 w 194608"/>
                  <a:gd name="connsiteY12" fmla="*/ 223410 h 233530"/>
                  <a:gd name="connsiteX13" fmla="*/ 131555 w 194608"/>
                  <a:gd name="connsiteY13" fmla="*/ 222632 h 233530"/>
                  <a:gd name="connsiteX14" fmla="*/ 98861 w 194608"/>
                  <a:gd name="connsiteY14" fmla="*/ 212512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4608" h="233530">
                    <a:moveTo>
                      <a:pt x="98861" y="212512"/>
                    </a:moveTo>
                    <a:cubicBezTo>
                      <a:pt x="95747" y="212512"/>
                      <a:pt x="91855" y="211734"/>
                      <a:pt x="88742" y="211734"/>
                    </a:cubicBezTo>
                    <a:cubicBezTo>
                      <a:pt x="82514" y="204728"/>
                      <a:pt x="73173" y="207842"/>
                      <a:pt x="66167" y="205506"/>
                    </a:cubicBezTo>
                    <a:cubicBezTo>
                      <a:pt x="63832" y="204728"/>
                      <a:pt x="62275" y="203171"/>
                      <a:pt x="60718" y="200836"/>
                    </a:cubicBezTo>
                    <a:cubicBezTo>
                      <a:pt x="46706" y="142453"/>
                      <a:pt x="27245" y="85628"/>
                      <a:pt x="9341" y="28024"/>
                    </a:cubicBezTo>
                    <a:cubicBezTo>
                      <a:pt x="7006" y="19461"/>
                      <a:pt x="3892" y="10898"/>
                      <a:pt x="0" y="0"/>
                    </a:cubicBezTo>
                    <a:cubicBezTo>
                      <a:pt x="20239" y="13233"/>
                      <a:pt x="23353" y="33473"/>
                      <a:pt x="31916" y="49041"/>
                    </a:cubicBezTo>
                    <a:cubicBezTo>
                      <a:pt x="72394" y="124549"/>
                      <a:pt x="127663" y="185267"/>
                      <a:pt x="198501" y="233530"/>
                    </a:cubicBezTo>
                    <a:cubicBezTo>
                      <a:pt x="197722" y="234309"/>
                      <a:pt x="196944" y="235865"/>
                      <a:pt x="195387" y="236644"/>
                    </a:cubicBezTo>
                    <a:cubicBezTo>
                      <a:pt x="188381" y="240536"/>
                      <a:pt x="182153" y="238979"/>
                      <a:pt x="175926" y="234309"/>
                    </a:cubicBezTo>
                    <a:lnTo>
                      <a:pt x="175926" y="233530"/>
                    </a:lnTo>
                    <a:cubicBezTo>
                      <a:pt x="168142" y="226524"/>
                      <a:pt x="158801" y="228859"/>
                      <a:pt x="150238" y="228081"/>
                    </a:cubicBezTo>
                    <a:cubicBezTo>
                      <a:pt x="143232" y="228081"/>
                      <a:pt x="137004" y="228081"/>
                      <a:pt x="131555" y="223410"/>
                    </a:cubicBezTo>
                    <a:lnTo>
                      <a:pt x="131555" y="222632"/>
                    </a:lnTo>
                    <a:cubicBezTo>
                      <a:pt x="122214" y="216404"/>
                      <a:pt x="108981" y="221075"/>
                      <a:pt x="98861" y="212512"/>
                    </a:cubicBezTo>
                    <a:close/>
                  </a:path>
                </a:pathLst>
              </a:custGeom>
              <a:solidFill>
                <a:srgbClr val="E3B786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5" name="Graphic 24">
                <a:extLst>
                  <a:ext uri="{FF2B5EF4-FFF2-40B4-BE49-F238E27FC236}">
                    <a16:creationId xmlns:a16="http://schemas.microsoft.com/office/drawing/2014/main" id="{CA1BEAF5-7BD0-42C2-97E3-D8F6A979AB1F}"/>
                  </a:ext>
                </a:extLst>
              </p:cNvPr>
              <p:cNvGrpSpPr/>
              <p:nvPr/>
            </p:nvGrpSpPr>
            <p:grpSpPr>
              <a:xfrm>
                <a:off x="3822070" y="2993077"/>
                <a:ext cx="4040070" cy="2506556"/>
                <a:chOff x="3822070" y="2993077"/>
                <a:chExt cx="4040070" cy="2506556"/>
              </a:xfrm>
              <a:solidFill>
                <a:srgbClr val="A1C1E2"/>
              </a:solidFill>
            </p:grpSpPr>
            <p:sp>
              <p:nvSpPr>
                <p:cNvPr id="87" name="Freeform: Shape 21">
                  <a:extLst>
                    <a:ext uri="{FF2B5EF4-FFF2-40B4-BE49-F238E27FC236}">
                      <a16:creationId xmlns:a16="http://schemas.microsoft.com/office/drawing/2014/main" id="{31990A55-0AF3-460E-AE5B-3B27DABE467D}"/>
                    </a:ext>
                  </a:extLst>
                </p:cNvPr>
                <p:cNvSpPr/>
                <p:nvPr/>
              </p:nvSpPr>
              <p:spPr>
                <a:xfrm>
                  <a:off x="5752399" y="3005226"/>
                  <a:ext cx="155687" cy="303589"/>
                </a:xfrm>
                <a:custGeom>
                  <a:avLst/>
                  <a:gdLst>
                    <a:gd name="connsiteX0" fmla="*/ 56359 w 155686"/>
                    <a:gd name="connsiteY0" fmla="*/ 86713 h 303589"/>
                    <a:gd name="connsiteX1" fmla="*/ 11210 w 155686"/>
                    <a:gd name="connsiteY1" fmla="*/ 1085 h 303589"/>
                    <a:gd name="connsiteX2" fmla="*/ 5761 w 155686"/>
                    <a:gd name="connsiteY2" fmla="*/ 1863 h 303589"/>
                    <a:gd name="connsiteX3" fmla="*/ 16659 w 155686"/>
                    <a:gd name="connsiteY3" fmla="*/ 83599 h 303589"/>
                    <a:gd name="connsiteX4" fmla="*/ 312 w 155686"/>
                    <a:gd name="connsiteY4" fmla="*/ 100725 h 303589"/>
                    <a:gd name="connsiteX5" fmla="*/ 42347 w 155686"/>
                    <a:gd name="connsiteY5" fmla="*/ 163778 h 303589"/>
                    <a:gd name="connsiteX6" fmla="*/ 54802 w 155686"/>
                    <a:gd name="connsiteY6" fmla="*/ 290662 h 303589"/>
                    <a:gd name="connsiteX7" fmla="*/ 64143 w 155686"/>
                    <a:gd name="connsiteY7" fmla="*/ 309345 h 303589"/>
                    <a:gd name="connsiteX8" fmla="*/ 92167 w 155686"/>
                    <a:gd name="connsiteY8" fmla="*/ 262639 h 303589"/>
                    <a:gd name="connsiteX9" fmla="*/ 139651 w 155686"/>
                    <a:gd name="connsiteY9" fmla="*/ 249405 h 303589"/>
                    <a:gd name="connsiteX10" fmla="*/ 149771 w 155686"/>
                    <a:gd name="connsiteY10" fmla="*/ 224495 h 303589"/>
                    <a:gd name="connsiteX11" fmla="*/ 56359 w 155686"/>
                    <a:gd name="connsiteY11" fmla="*/ 86713 h 303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686" h="303589">
                      <a:moveTo>
                        <a:pt x="56359" y="86713"/>
                      </a:moveTo>
                      <a:cubicBezTo>
                        <a:pt x="39233" y="59468"/>
                        <a:pt x="18994" y="33001"/>
                        <a:pt x="11210" y="1085"/>
                      </a:cubicBezTo>
                      <a:cubicBezTo>
                        <a:pt x="9653" y="-472"/>
                        <a:pt x="7317" y="-472"/>
                        <a:pt x="5761" y="1863"/>
                      </a:cubicBezTo>
                      <a:cubicBezTo>
                        <a:pt x="-9808" y="31444"/>
                        <a:pt x="10431" y="57911"/>
                        <a:pt x="16659" y="83599"/>
                      </a:cubicBezTo>
                      <a:cubicBezTo>
                        <a:pt x="22886" y="108509"/>
                        <a:pt x="14323" y="102282"/>
                        <a:pt x="312" y="100725"/>
                      </a:cubicBezTo>
                      <a:cubicBezTo>
                        <a:pt x="21329" y="117072"/>
                        <a:pt x="43904" y="132640"/>
                        <a:pt x="42347" y="163778"/>
                      </a:cubicBezTo>
                      <a:cubicBezTo>
                        <a:pt x="40790" y="206592"/>
                        <a:pt x="54023" y="247848"/>
                        <a:pt x="54802" y="290662"/>
                      </a:cubicBezTo>
                      <a:cubicBezTo>
                        <a:pt x="54802" y="297668"/>
                        <a:pt x="50910" y="308566"/>
                        <a:pt x="64143" y="309345"/>
                      </a:cubicBezTo>
                      <a:cubicBezTo>
                        <a:pt x="53245" y="281321"/>
                        <a:pt x="63365" y="267309"/>
                        <a:pt x="92167" y="262639"/>
                      </a:cubicBezTo>
                      <a:cubicBezTo>
                        <a:pt x="108514" y="260303"/>
                        <a:pt x="123304" y="252519"/>
                        <a:pt x="139651" y="249405"/>
                      </a:cubicBezTo>
                      <a:cubicBezTo>
                        <a:pt x="158334" y="246292"/>
                        <a:pt x="160669" y="239286"/>
                        <a:pt x="149771" y="224495"/>
                      </a:cubicBezTo>
                      <a:cubicBezTo>
                        <a:pt x="118634" y="178568"/>
                        <a:pt x="85939" y="133419"/>
                        <a:pt x="56359" y="867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22">
                  <a:extLst>
                    <a:ext uri="{FF2B5EF4-FFF2-40B4-BE49-F238E27FC236}">
                      <a16:creationId xmlns:a16="http://schemas.microsoft.com/office/drawing/2014/main" id="{100AB985-8F6F-41BE-A258-5823FF6C09EC}"/>
                    </a:ext>
                  </a:extLst>
                </p:cNvPr>
                <p:cNvSpPr/>
                <p:nvPr/>
              </p:nvSpPr>
              <p:spPr>
                <a:xfrm>
                  <a:off x="6914912" y="3319241"/>
                  <a:ext cx="350295" cy="412570"/>
                </a:xfrm>
                <a:custGeom>
                  <a:avLst/>
                  <a:gdLst>
                    <a:gd name="connsiteX0" fmla="*/ 0 w 350295"/>
                    <a:gd name="connsiteY0" fmla="*/ 411013 h 412569"/>
                    <a:gd name="connsiteX1" fmla="*/ 4670 w 350295"/>
                    <a:gd name="connsiteY1" fmla="*/ 416462 h 412569"/>
                    <a:gd name="connsiteX2" fmla="*/ 14790 w 350295"/>
                    <a:gd name="connsiteY2" fmla="*/ 414127 h 412569"/>
                    <a:gd name="connsiteX3" fmla="*/ 25688 w 350295"/>
                    <a:gd name="connsiteY3" fmla="*/ 411791 h 412569"/>
                    <a:gd name="connsiteX4" fmla="*/ 243650 w 350295"/>
                    <a:gd name="connsiteY4" fmla="*/ 267781 h 412569"/>
                    <a:gd name="connsiteX5" fmla="*/ 341732 w 350295"/>
                    <a:gd name="connsiteY5" fmla="*/ 51377 h 412569"/>
                    <a:gd name="connsiteX6" fmla="*/ 352630 w 350295"/>
                    <a:gd name="connsiteY6" fmla="*/ 0 h 412569"/>
                    <a:gd name="connsiteX7" fmla="*/ 0 w 350295"/>
                    <a:gd name="connsiteY7" fmla="*/ 411013 h 41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295" h="412569">
                      <a:moveTo>
                        <a:pt x="0" y="411013"/>
                      </a:moveTo>
                      <a:cubicBezTo>
                        <a:pt x="1557" y="412570"/>
                        <a:pt x="3114" y="414127"/>
                        <a:pt x="4670" y="416462"/>
                      </a:cubicBezTo>
                      <a:cubicBezTo>
                        <a:pt x="7784" y="415684"/>
                        <a:pt x="11677" y="414905"/>
                        <a:pt x="14790" y="414127"/>
                      </a:cubicBezTo>
                      <a:cubicBezTo>
                        <a:pt x="18682" y="413348"/>
                        <a:pt x="21796" y="411791"/>
                        <a:pt x="25688" y="411791"/>
                      </a:cubicBezTo>
                      <a:cubicBezTo>
                        <a:pt x="125328" y="404785"/>
                        <a:pt x="193830" y="350295"/>
                        <a:pt x="243650" y="267781"/>
                      </a:cubicBezTo>
                      <a:cubicBezTo>
                        <a:pt x="284907" y="199279"/>
                        <a:pt x="312152" y="125328"/>
                        <a:pt x="341732" y="51377"/>
                      </a:cubicBezTo>
                      <a:cubicBezTo>
                        <a:pt x="347181" y="37365"/>
                        <a:pt x="358858" y="21796"/>
                        <a:pt x="352630" y="0"/>
                      </a:cubicBezTo>
                      <a:cubicBezTo>
                        <a:pt x="233530" y="138561"/>
                        <a:pt x="116765" y="274787"/>
                        <a:pt x="0" y="4110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23">
                  <a:extLst>
                    <a:ext uri="{FF2B5EF4-FFF2-40B4-BE49-F238E27FC236}">
                      <a16:creationId xmlns:a16="http://schemas.microsoft.com/office/drawing/2014/main" id="{FB80DEB3-DF2C-40DA-BEE1-078171C03A71}"/>
                    </a:ext>
                  </a:extLst>
                </p:cNvPr>
                <p:cNvSpPr/>
                <p:nvPr/>
              </p:nvSpPr>
              <p:spPr>
                <a:xfrm>
                  <a:off x="6549479" y="3486024"/>
                  <a:ext cx="179040" cy="256883"/>
                </a:xfrm>
                <a:custGeom>
                  <a:avLst/>
                  <a:gdLst>
                    <a:gd name="connsiteX0" fmla="*/ 169267 w 179039"/>
                    <a:gd name="connsiteY0" fmla="*/ 3694 h 256883"/>
                    <a:gd name="connsiteX1" fmla="*/ 26814 w 179039"/>
                    <a:gd name="connsiteY1" fmla="*/ 51178 h 256883"/>
                    <a:gd name="connsiteX2" fmla="*/ 1125 w 179039"/>
                    <a:gd name="connsiteY2" fmla="*/ 83873 h 256883"/>
                    <a:gd name="connsiteX3" fmla="*/ 7353 w 179039"/>
                    <a:gd name="connsiteY3" fmla="*/ 144590 h 256883"/>
                    <a:gd name="connsiteX4" fmla="*/ 22922 w 179039"/>
                    <a:gd name="connsiteY4" fmla="*/ 232553 h 256883"/>
                    <a:gd name="connsiteX5" fmla="*/ 71184 w 179039"/>
                    <a:gd name="connsiteY5" fmla="*/ 242673 h 256883"/>
                    <a:gd name="connsiteX6" fmla="*/ 92202 w 179039"/>
                    <a:gd name="connsiteY6" fmla="*/ 210757 h 256883"/>
                    <a:gd name="connsiteX7" fmla="*/ 181722 w 179039"/>
                    <a:gd name="connsiteY7" fmla="*/ 15370 h 256883"/>
                    <a:gd name="connsiteX8" fmla="*/ 184057 w 179039"/>
                    <a:gd name="connsiteY8" fmla="*/ 2915 h 256883"/>
                    <a:gd name="connsiteX9" fmla="*/ 169267 w 179039"/>
                    <a:gd name="connsiteY9" fmla="*/ 3694 h 256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039" h="256883">
                      <a:moveTo>
                        <a:pt x="169267" y="3694"/>
                      </a:moveTo>
                      <a:cubicBezTo>
                        <a:pt x="121783" y="20041"/>
                        <a:pt x="74298" y="36388"/>
                        <a:pt x="26814" y="51178"/>
                      </a:cubicBezTo>
                      <a:cubicBezTo>
                        <a:pt x="6574" y="57406"/>
                        <a:pt x="-3545" y="65968"/>
                        <a:pt x="1125" y="83873"/>
                      </a:cubicBezTo>
                      <a:cubicBezTo>
                        <a:pt x="3461" y="107226"/>
                        <a:pt x="4239" y="125908"/>
                        <a:pt x="7353" y="144590"/>
                      </a:cubicBezTo>
                      <a:cubicBezTo>
                        <a:pt x="12023" y="174171"/>
                        <a:pt x="12802" y="204530"/>
                        <a:pt x="22922" y="232553"/>
                      </a:cubicBezTo>
                      <a:cubicBezTo>
                        <a:pt x="33820" y="263691"/>
                        <a:pt x="50167" y="267583"/>
                        <a:pt x="71184" y="242673"/>
                      </a:cubicBezTo>
                      <a:cubicBezTo>
                        <a:pt x="78969" y="233332"/>
                        <a:pt x="85975" y="221655"/>
                        <a:pt x="92202" y="210757"/>
                      </a:cubicBezTo>
                      <a:cubicBezTo>
                        <a:pt x="127232" y="147704"/>
                        <a:pt x="152920" y="80759"/>
                        <a:pt x="181722" y="15370"/>
                      </a:cubicBezTo>
                      <a:cubicBezTo>
                        <a:pt x="183279" y="11478"/>
                        <a:pt x="187171" y="6808"/>
                        <a:pt x="184057" y="2915"/>
                      </a:cubicBezTo>
                      <a:cubicBezTo>
                        <a:pt x="179387" y="-3312"/>
                        <a:pt x="173938" y="2137"/>
                        <a:pt x="169267" y="369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24">
                  <a:extLst>
                    <a:ext uri="{FF2B5EF4-FFF2-40B4-BE49-F238E27FC236}">
                      <a16:creationId xmlns:a16="http://schemas.microsoft.com/office/drawing/2014/main" id="{659F790C-65A2-4D3E-A3F5-408DEAD120E3}"/>
                    </a:ext>
                  </a:extLst>
                </p:cNvPr>
                <p:cNvSpPr/>
                <p:nvPr/>
              </p:nvSpPr>
              <p:spPr>
                <a:xfrm>
                  <a:off x="7708914" y="3041340"/>
                  <a:ext cx="155687" cy="233530"/>
                </a:xfrm>
                <a:custGeom>
                  <a:avLst/>
                  <a:gdLst>
                    <a:gd name="connsiteX0" fmla="*/ 151795 w 155686"/>
                    <a:gd name="connsiteY0" fmla="*/ 205506 h 233530"/>
                    <a:gd name="connsiteX1" fmla="*/ 7006 w 155686"/>
                    <a:gd name="connsiteY1" fmla="*/ 0 h 233530"/>
                    <a:gd name="connsiteX2" fmla="*/ 0 w 155686"/>
                    <a:gd name="connsiteY2" fmla="*/ 3114 h 233530"/>
                    <a:gd name="connsiteX3" fmla="*/ 21796 w 155686"/>
                    <a:gd name="connsiteY3" fmla="*/ 180596 h 233530"/>
                    <a:gd name="connsiteX4" fmla="*/ 32694 w 155686"/>
                    <a:gd name="connsiteY4" fmla="*/ 209399 h 233530"/>
                    <a:gd name="connsiteX5" fmla="*/ 126106 w 155686"/>
                    <a:gd name="connsiteY5" fmla="*/ 238200 h 233530"/>
                    <a:gd name="connsiteX6" fmla="*/ 151795 w 155686"/>
                    <a:gd name="connsiteY6" fmla="*/ 205506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686" h="233530">
                      <a:moveTo>
                        <a:pt x="151795" y="205506"/>
                      </a:moveTo>
                      <a:cubicBezTo>
                        <a:pt x="115986" y="127663"/>
                        <a:pt x="58383" y="66167"/>
                        <a:pt x="7006" y="0"/>
                      </a:cubicBezTo>
                      <a:cubicBezTo>
                        <a:pt x="4670" y="778"/>
                        <a:pt x="2335" y="2335"/>
                        <a:pt x="0" y="3114"/>
                      </a:cubicBezTo>
                      <a:cubicBezTo>
                        <a:pt x="7006" y="62275"/>
                        <a:pt x="14012" y="121435"/>
                        <a:pt x="21796" y="180596"/>
                      </a:cubicBezTo>
                      <a:cubicBezTo>
                        <a:pt x="23353" y="190716"/>
                        <a:pt x="19461" y="203949"/>
                        <a:pt x="32694" y="209399"/>
                      </a:cubicBezTo>
                      <a:cubicBezTo>
                        <a:pt x="63053" y="221854"/>
                        <a:pt x="93412" y="235087"/>
                        <a:pt x="126106" y="238200"/>
                      </a:cubicBezTo>
                      <a:cubicBezTo>
                        <a:pt x="152573" y="240536"/>
                        <a:pt x="161914" y="228081"/>
                        <a:pt x="151795" y="20550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25">
                  <a:extLst>
                    <a:ext uri="{FF2B5EF4-FFF2-40B4-BE49-F238E27FC236}">
                      <a16:creationId xmlns:a16="http://schemas.microsoft.com/office/drawing/2014/main" id="{5D0D7CE4-B64C-451D-8CE1-BE35A25BDE06}"/>
                    </a:ext>
                  </a:extLst>
                </p:cNvPr>
                <p:cNvSpPr/>
                <p:nvPr/>
              </p:nvSpPr>
              <p:spPr>
                <a:xfrm>
                  <a:off x="4875416" y="4489227"/>
                  <a:ext cx="786218" cy="482629"/>
                </a:xfrm>
                <a:custGeom>
                  <a:avLst/>
                  <a:gdLst>
                    <a:gd name="connsiteX0" fmla="*/ 787775 w 786217"/>
                    <a:gd name="connsiteY0" fmla="*/ 487299 h 482628"/>
                    <a:gd name="connsiteX1" fmla="*/ 0 w 786217"/>
                    <a:gd name="connsiteY1" fmla="*/ 0 h 482628"/>
                    <a:gd name="connsiteX2" fmla="*/ 787775 w 786217"/>
                    <a:gd name="connsiteY2" fmla="*/ 487299 h 48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217" h="482628">
                      <a:moveTo>
                        <a:pt x="787775" y="487299"/>
                      </a:moveTo>
                      <a:cubicBezTo>
                        <a:pt x="523886" y="323828"/>
                        <a:pt x="265446" y="164249"/>
                        <a:pt x="0" y="0"/>
                      </a:cubicBezTo>
                      <a:cubicBezTo>
                        <a:pt x="190716" y="284128"/>
                        <a:pt x="460054" y="426582"/>
                        <a:pt x="787775" y="4872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26">
                  <a:extLst>
                    <a:ext uri="{FF2B5EF4-FFF2-40B4-BE49-F238E27FC236}">
                      <a16:creationId xmlns:a16="http://schemas.microsoft.com/office/drawing/2014/main" id="{01611D58-894A-4CF0-AE41-E615C55283C4}"/>
                    </a:ext>
                  </a:extLst>
                </p:cNvPr>
                <p:cNvSpPr/>
                <p:nvPr/>
              </p:nvSpPr>
              <p:spPr>
                <a:xfrm>
                  <a:off x="5015976" y="5311836"/>
                  <a:ext cx="358079" cy="186824"/>
                </a:xfrm>
                <a:custGeom>
                  <a:avLst/>
                  <a:gdLst>
                    <a:gd name="connsiteX0" fmla="*/ 344403 w 358079"/>
                    <a:gd name="connsiteY0" fmla="*/ 9536 h 186824"/>
                    <a:gd name="connsiteX1" fmla="*/ 325721 w 358079"/>
                    <a:gd name="connsiteY1" fmla="*/ 5643 h 186824"/>
                    <a:gd name="connsiteX2" fmla="*/ 175483 w 358079"/>
                    <a:gd name="connsiteY2" fmla="*/ 195 h 186824"/>
                    <a:gd name="connsiteX3" fmla="*/ 14348 w 358079"/>
                    <a:gd name="connsiteY3" fmla="*/ 5643 h 186824"/>
                    <a:gd name="connsiteX4" fmla="*/ 2671 w 358079"/>
                    <a:gd name="connsiteY4" fmla="*/ 21212 h 186824"/>
                    <a:gd name="connsiteX5" fmla="*/ 75065 w 358079"/>
                    <a:gd name="connsiteY5" fmla="*/ 177678 h 186824"/>
                    <a:gd name="connsiteX6" fmla="*/ 103089 w 358079"/>
                    <a:gd name="connsiteY6" fmla="*/ 186240 h 186824"/>
                    <a:gd name="connsiteX7" fmla="*/ 265782 w 358079"/>
                    <a:gd name="connsiteY7" fmla="*/ 106840 h 186824"/>
                    <a:gd name="connsiteX8" fmla="*/ 352966 w 358079"/>
                    <a:gd name="connsiteY8" fmla="*/ 50793 h 186824"/>
                    <a:gd name="connsiteX9" fmla="*/ 344403 w 358079"/>
                    <a:gd name="connsiteY9" fmla="*/ 9536 h 186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8079" h="186824">
                      <a:moveTo>
                        <a:pt x="344403" y="9536"/>
                      </a:moveTo>
                      <a:cubicBezTo>
                        <a:pt x="338954" y="7200"/>
                        <a:pt x="331948" y="7200"/>
                        <a:pt x="325721" y="5643"/>
                      </a:cubicBezTo>
                      <a:cubicBezTo>
                        <a:pt x="275123" y="-3697"/>
                        <a:pt x="223746" y="1751"/>
                        <a:pt x="175483" y="195"/>
                      </a:cubicBezTo>
                      <a:cubicBezTo>
                        <a:pt x="120215" y="973"/>
                        <a:pt x="67281" y="-2141"/>
                        <a:pt x="14348" y="5643"/>
                      </a:cubicBezTo>
                      <a:cubicBezTo>
                        <a:pt x="3449" y="7200"/>
                        <a:pt x="-4335" y="7200"/>
                        <a:pt x="2671" y="21212"/>
                      </a:cubicBezTo>
                      <a:cubicBezTo>
                        <a:pt x="26802" y="73367"/>
                        <a:pt x="51712" y="125522"/>
                        <a:pt x="75065" y="177678"/>
                      </a:cubicBezTo>
                      <a:cubicBezTo>
                        <a:pt x="81293" y="191689"/>
                        <a:pt x="89077" y="193246"/>
                        <a:pt x="103089" y="186240"/>
                      </a:cubicBezTo>
                      <a:cubicBezTo>
                        <a:pt x="156801" y="158995"/>
                        <a:pt x="212070" y="134864"/>
                        <a:pt x="265782" y="106840"/>
                      </a:cubicBezTo>
                      <a:cubicBezTo>
                        <a:pt x="296140" y="90493"/>
                        <a:pt x="327278" y="74146"/>
                        <a:pt x="352966" y="50793"/>
                      </a:cubicBezTo>
                      <a:cubicBezTo>
                        <a:pt x="372427" y="33667"/>
                        <a:pt x="369313" y="18877"/>
                        <a:pt x="344403" y="953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27">
                  <a:extLst>
                    <a:ext uri="{FF2B5EF4-FFF2-40B4-BE49-F238E27FC236}">
                      <a16:creationId xmlns:a16="http://schemas.microsoft.com/office/drawing/2014/main" id="{D626E940-B0E7-41EB-BBFD-13B24A2F747E}"/>
                    </a:ext>
                  </a:extLst>
                </p:cNvPr>
                <p:cNvSpPr/>
                <p:nvPr/>
              </p:nvSpPr>
              <p:spPr>
                <a:xfrm>
                  <a:off x="4701046" y="3246847"/>
                  <a:ext cx="653884" cy="311373"/>
                </a:xfrm>
                <a:custGeom>
                  <a:avLst/>
                  <a:gdLst>
                    <a:gd name="connsiteX0" fmla="*/ 658555 w 653884"/>
                    <a:gd name="connsiteY0" fmla="*/ 314487 h 311373"/>
                    <a:gd name="connsiteX1" fmla="*/ 0 w 653884"/>
                    <a:gd name="connsiteY1" fmla="*/ 0 h 311373"/>
                    <a:gd name="connsiteX2" fmla="*/ 293469 w 653884"/>
                    <a:gd name="connsiteY2" fmla="*/ 234309 h 311373"/>
                    <a:gd name="connsiteX3" fmla="*/ 658555 w 653884"/>
                    <a:gd name="connsiteY3" fmla="*/ 314487 h 311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3884" h="311373">
                      <a:moveTo>
                        <a:pt x="658555" y="314487"/>
                      </a:moveTo>
                      <a:cubicBezTo>
                        <a:pt x="438258" y="209399"/>
                        <a:pt x="218740" y="105089"/>
                        <a:pt x="0" y="0"/>
                      </a:cubicBezTo>
                      <a:cubicBezTo>
                        <a:pt x="83292" y="97304"/>
                        <a:pt x="177483" y="179818"/>
                        <a:pt x="293469" y="234309"/>
                      </a:cubicBezTo>
                      <a:cubicBezTo>
                        <a:pt x="375205" y="273230"/>
                        <a:pt x="607178" y="325385"/>
                        <a:pt x="658555" y="31448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28">
                  <a:extLst>
                    <a:ext uri="{FF2B5EF4-FFF2-40B4-BE49-F238E27FC236}">
                      <a16:creationId xmlns:a16="http://schemas.microsoft.com/office/drawing/2014/main" id="{54F68F2E-696D-48D6-89E0-F56385EDC1CF}"/>
                    </a:ext>
                  </a:extLst>
                </p:cNvPr>
                <p:cNvSpPr/>
                <p:nvPr/>
              </p:nvSpPr>
              <p:spPr>
                <a:xfrm>
                  <a:off x="4224645" y="3545765"/>
                  <a:ext cx="210177" cy="731728"/>
                </a:xfrm>
                <a:custGeom>
                  <a:avLst/>
                  <a:gdLst>
                    <a:gd name="connsiteX0" fmla="*/ 211734 w 210177"/>
                    <a:gd name="connsiteY0" fmla="*/ 27245 h 731727"/>
                    <a:gd name="connsiteX1" fmla="*/ 200836 w 210177"/>
                    <a:gd name="connsiteY1" fmla="*/ 0 h 731727"/>
                    <a:gd name="connsiteX2" fmla="*/ 0 w 210177"/>
                    <a:gd name="connsiteY2" fmla="*/ 735620 h 731727"/>
                    <a:gd name="connsiteX3" fmla="*/ 18682 w 210177"/>
                    <a:gd name="connsiteY3" fmla="*/ 718494 h 731727"/>
                    <a:gd name="connsiteX4" fmla="*/ 68502 w 210177"/>
                    <a:gd name="connsiteY4" fmla="*/ 627417 h 731727"/>
                    <a:gd name="connsiteX5" fmla="*/ 189938 w 210177"/>
                    <a:gd name="connsiteY5" fmla="*/ 338619 h 731727"/>
                    <a:gd name="connsiteX6" fmla="*/ 214069 w 210177"/>
                    <a:gd name="connsiteY6" fmla="*/ 171255 h 731727"/>
                    <a:gd name="connsiteX7" fmla="*/ 211734 w 210177"/>
                    <a:gd name="connsiteY7" fmla="*/ 27245 h 731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177" h="731727">
                      <a:moveTo>
                        <a:pt x="211734" y="27245"/>
                      </a:moveTo>
                      <a:cubicBezTo>
                        <a:pt x="212512" y="17904"/>
                        <a:pt x="211734" y="9341"/>
                        <a:pt x="200836" y="0"/>
                      </a:cubicBezTo>
                      <a:cubicBezTo>
                        <a:pt x="133891" y="245207"/>
                        <a:pt x="67724" y="489635"/>
                        <a:pt x="0" y="735620"/>
                      </a:cubicBezTo>
                      <a:cubicBezTo>
                        <a:pt x="14790" y="733285"/>
                        <a:pt x="14790" y="724722"/>
                        <a:pt x="18682" y="718494"/>
                      </a:cubicBezTo>
                      <a:cubicBezTo>
                        <a:pt x="35808" y="688136"/>
                        <a:pt x="52155" y="657776"/>
                        <a:pt x="68502" y="627417"/>
                      </a:cubicBezTo>
                      <a:cubicBezTo>
                        <a:pt x="117543" y="534784"/>
                        <a:pt x="163471" y="440593"/>
                        <a:pt x="189938" y="338619"/>
                      </a:cubicBezTo>
                      <a:cubicBezTo>
                        <a:pt x="203950" y="284128"/>
                        <a:pt x="208620" y="228081"/>
                        <a:pt x="214069" y="171255"/>
                      </a:cubicBezTo>
                      <a:cubicBezTo>
                        <a:pt x="217961" y="122214"/>
                        <a:pt x="207842" y="75508"/>
                        <a:pt x="211734" y="272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29">
                  <a:extLst>
                    <a:ext uri="{FF2B5EF4-FFF2-40B4-BE49-F238E27FC236}">
                      <a16:creationId xmlns:a16="http://schemas.microsoft.com/office/drawing/2014/main" id="{2EC7CE41-B7FF-4907-AA2B-D63167EADF3E}"/>
                    </a:ext>
                  </a:extLst>
                </p:cNvPr>
                <p:cNvSpPr/>
                <p:nvPr/>
              </p:nvSpPr>
              <p:spPr>
                <a:xfrm>
                  <a:off x="5327685" y="2993077"/>
                  <a:ext cx="186824" cy="342511"/>
                </a:xfrm>
                <a:custGeom>
                  <a:avLst/>
                  <a:gdLst>
                    <a:gd name="connsiteX0" fmla="*/ 189160 w 186824"/>
                    <a:gd name="connsiteY0" fmla="*/ 249099 h 342510"/>
                    <a:gd name="connsiteX1" fmla="*/ 186046 w 186824"/>
                    <a:gd name="connsiteY1" fmla="*/ 197722 h 342510"/>
                    <a:gd name="connsiteX2" fmla="*/ 185267 w 186824"/>
                    <a:gd name="connsiteY2" fmla="*/ 188381 h 342510"/>
                    <a:gd name="connsiteX3" fmla="*/ 174369 w 186824"/>
                    <a:gd name="connsiteY3" fmla="*/ 126885 h 342510"/>
                    <a:gd name="connsiteX4" fmla="*/ 184489 w 186824"/>
                    <a:gd name="connsiteY4" fmla="*/ 110538 h 342510"/>
                    <a:gd name="connsiteX5" fmla="*/ 162693 w 186824"/>
                    <a:gd name="connsiteY5" fmla="*/ 97304 h 342510"/>
                    <a:gd name="connsiteX6" fmla="*/ 142454 w 186824"/>
                    <a:gd name="connsiteY6" fmla="*/ 0 h 342510"/>
                    <a:gd name="connsiteX7" fmla="*/ 0 w 186824"/>
                    <a:gd name="connsiteY7" fmla="*/ 343289 h 342510"/>
                    <a:gd name="connsiteX8" fmla="*/ 170477 w 186824"/>
                    <a:gd name="connsiteY8" fmla="*/ 285685 h 342510"/>
                    <a:gd name="connsiteX9" fmla="*/ 189160 w 186824"/>
                    <a:gd name="connsiteY9" fmla="*/ 249099 h 34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6824" h="342510">
                      <a:moveTo>
                        <a:pt x="189160" y="249099"/>
                      </a:moveTo>
                      <a:cubicBezTo>
                        <a:pt x="186046" y="231973"/>
                        <a:pt x="172812" y="215626"/>
                        <a:pt x="186046" y="197722"/>
                      </a:cubicBezTo>
                      <a:cubicBezTo>
                        <a:pt x="186046" y="194608"/>
                        <a:pt x="185267" y="191495"/>
                        <a:pt x="185267" y="188381"/>
                      </a:cubicBezTo>
                      <a:cubicBezTo>
                        <a:pt x="151795" y="158800"/>
                        <a:pt x="151795" y="158800"/>
                        <a:pt x="174369" y="126885"/>
                      </a:cubicBezTo>
                      <a:cubicBezTo>
                        <a:pt x="177483" y="121436"/>
                        <a:pt x="181375" y="115987"/>
                        <a:pt x="184489" y="110538"/>
                      </a:cubicBezTo>
                      <a:cubicBezTo>
                        <a:pt x="171255" y="115208"/>
                        <a:pt x="165807" y="112094"/>
                        <a:pt x="162693" y="97304"/>
                      </a:cubicBezTo>
                      <a:cubicBezTo>
                        <a:pt x="156465" y="66945"/>
                        <a:pt x="156465" y="35030"/>
                        <a:pt x="142454" y="0"/>
                      </a:cubicBezTo>
                      <a:cubicBezTo>
                        <a:pt x="93412" y="117544"/>
                        <a:pt x="46706" y="230416"/>
                        <a:pt x="0" y="343289"/>
                      </a:cubicBezTo>
                      <a:cubicBezTo>
                        <a:pt x="61496" y="326942"/>
                        <a:pt x="115208" y="305146"/>
                        <a:pt x="170477" y="285685"/>
                      </a:cubicBezTo>
                      <a:cubicBezTo>
                        <a:pt x="189938" y="279458"/>
                        <a:pt x="192273" y="268560"/>
                        <a:pt x="189160" y="2490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30">
                  <a:extLst>
                    <a:ext uri="{FF2B5EF4-FFF2-40B4-BE49-F238E27FC236}">
                      <a16:creationId xmlns:a16="http://schemas.microsoft.com/office/drawing/2014/main" id="{57A33961-5FB7-407F-B241-55B413882FEB}"/>
                    </a:ext>
                  </a:extLst>
                </p:cNvPr>
                <p:cNvSpPr/>
                <p:nvPr/>
              </p:nvSpPr>
              <p:spPr>
                <a:xfrm>
                  <a:off x="4973498" y="4352222"/>
                  <a:ext cx="576041" cy="233530"/>
                </a:xfrm>
                <a:custGeom>
                  <a:avLst/>
                  <a:gdLst>
                    <a:gd name="connsiteX0" fmla="*/ 581490 w 576040"/>
                    <a:gd name="connsiteY0" fmla="*/ 238201 h 233530"/>
                    <a:gd name="connsiteX1" fmla="*/ 0 w 576040"/>
                    <a:gd name="connsiteY1" fmla="*/ 0 h 233530"/>
                    <a:gd name="connsiteX2" fmla="*/ 581490 w 576040"/>
                    <a:gd name="connsiteY2" fmla="*/ 238201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6040" h="233530">
                      <a:moveTo>
                        <a:pt x="581490" y="238201"/>
                      </a:moveTo>
                      <a:cubicBezTo>
                        <a:pt x="387660" y="158801"/>
                        <a:pt x="193830" y="79400"/>
                        <a:pt x="0" y="0"/>
                      </a:cubicBezTo>
                      <a:cubicBezTo>
                        <a:pt x="165806" y="147124"/>
                        <a:pt x="359636" y="227303"/>
                        <a:pt x="581490" y="2382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31">
                  <a:extLst>
                    <a:ext uri="{FF2B5EF4-FFF2-40B4-BE49-F238E27FC236}">
                      <a16:creationId xmlns:a16="http://schemas.microsoft.com/office/drawing/2014/main" id="{FAEBCE32-D74B-44CA-A5BA-AD1BAA95CCF9}"/>
                    </a:ext>
                  </a:extLst>
                </p:cNvPr>
                <p:cNvSpPr/>
                <p:nvPr/>
              </p:nvSpPr>
              <p:spPr>
                <a:xfrm>
                  <a:off x="3822070" y="3051475"/>
                  <a:ext cx="210177" cy="194608"/>
                </a:xfrm>
                <a:custGeom>
                  <a:avLst/>
                  <a:gdLst>
                    <a:gd name="connsiteX0" fmla="*/ 176051 w 210177"/>
                    <a:gd name="connsiteY0" fmla="*/ 10105 h 194608"/>
                    <a:gd name="connsiteX1" fmla="*/ 158926 w 210177"/>
                    <a:gd name="connsiteY1" fmla="*/ 5434 h 194608"/>
                    <a:gd name="connsiteX2" fmla="*/ 7910 w 210177"/>
                    <a:gd name="connsiteY2" fmla="*/ 167348 h 194608"/>
                    <a:gd name="connsiteX3" fmla="*/ 2460 w 210177"/>
                    <a:gd name="connsiteY3" fmla="*/ 189144 h 194608"/>
                    <a:gd name="connsiteX4" fmla="*/ 22700 w 210177"/>
                    <a:gd name="connsiteY4" fmla="*/ 194593 h 194608"/>
                    <a:gd name="connsiteX5" fmla="*/ 33598 w 210177"/>
                    <a:gd name="connsiteY5" fmla="*/ 194593 h 194608"/>
                    <a:gd name="connsiteX6" fmla="*/ 207189 w 210177"/>
                    <a:gd name="connsiteY6" fmla="*/ 129205 h 194608"/>
                    <a:gd name="connsiteX7" fmla="*/ 214973 w 210177"/>
                    <a:gd name="connsiteY7" fmla="*/ 112079 h 194608"/>
                    <a:gd name="connsiteX8" fmla="*/ 176051 w 210177"/>
                    <a:gd name="connsiteY8" fmla="*/ 10105 h 19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0177" h="194608">
                      <a:moveTo>
                        <a:pt x="176051" y="10105"/>
                      </a:moveTo>
                      <a:cubicBezTo>
                        <a:pt x="172159" y="-1572"/>
                        <a:pt x="167488" y="-3129"/>
                        <a:pt x="158926" y="5434"/>
                      </a:cubicBezTo>
                      <a:cubicBezTo>
                        <a:pt x="108327" y="59146"/>
                        <a:pt x="49166" y="105074"/>
                        <a:pt x="7910" y="167348"/>
                      </a:cubicBezTo>
                      <a:cubicBezTo>
                        <a:pt x="3239" y="173576"/>
                        <a:pt x="-3767" y="180582"/>
                        <a:pt x="2460" y="189144"/>
                      </a:cubicBezTo>
                      <a:cubicBezTo>
                        <a:pt x="7131" y="196150"/>
                        <a:pt x="14915" y="194593"/>
                        <a:pt x="22700" y="194593"/>
                      </a:cubicBezTo>
                      <a:cubicBezTo>
                        <a:pt x="26592" y="194593"/>
                        <a:pt x="30484" y="195372"/>
                        <a:pt x="33598" y="194593"/>
                      </a:cubicBezTo>
                      <a:cubicBezTo>
                        <a:pt x="93537" y="177468"/>
                        <a:pt x="151141" y="154115"/>
                        <a:pt x="207189" y="129205"/>
                      </a:cubicBezTo>
                      <a:cubicBezTo>
                        <a:pt x="214973" y="126091"/>
                        <a:pt x="218087" y="120642"/>
                        <a:pt x="214973" y="112079"/>
                      </a:cubicBezTo>
                      <a:cubicBezTo>
                        <a:pt x="201740" y="77828"/>
                        <a:pt x="188506" y="44356"/>
                        <a:pt x="176051" y="1010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6" name="Freeform: Shape 20">
                <a:extLst>
                  <a:ext uri="{FF2B5EF4-FFF2-40B4-BE49-F238E27FC236}">
                    <a16:creationId xmlns:a16="http://schemas.microsoft.com/office/drawing/2014/main" id="{DDCA7D79-DF07-4C2C-AA1B-651D7E05939A}"/>
                  </a:ext>
                </a:extLst>
              </p:cNvPr>
              <p:cNvSpPr/>
              <p:nvPr/>
            </p:nvSpPr>
            <p:spPr>
              <a:xfrm>
                <a:off x="5487707" y="2989274"/>
                <a:ext cx="1354474" cy="3113734"/>
              </a:xfrm>
              <a:custGeom>
                <a:avLst/>
                <a:gdLst>
                  <a:gd name="connsiteX0" fmla="*/ 365421 w 1354474"/>
                  <a:gd name="connsiteY0" fmla="*/ 1422110 h 3113734"/>
                  <a:gd name="connsiteX1" fmla="*/ 333505 w 1354474"/>
                  <a:gd name="connsiteY1" fmla="*/ 1334147 h 3113734"/>
                  <a:gd name="connsiteX2" fmla="*/ 327278 w 1354474"/>
                  <a:gd name="connsiteY2" fmla="*/ 1316242 h 3113734"/>
                  <a:gd name="connsiteX3" fmla="*/ 322607 w 1354474"/>
                  <a:gd name="connsiteY3" fmla="*/ 1290554 h 3113734"/>
                  <a:gd name="connsiteX4" fmla="*/ 300811 w 1354474"/>
                  <a:gd name="connsiteY4" fmla="*/ 1224387 h 3113734"/>
                  <a:gd name="connsiteX5" fmla="*/ 289913 w 1354474"/>
                  <a:gd name="connsiteY5" fmla="*/ 1190136 h 3113734"/>
                  <a:gd name="connsiteX6" fmla="*/ 289134 w 1354474"/>
                  <a:gd name="connsiteY6" fmla="*/ 1180795 h 3113734"/>
                  <a:gd name="connsiteX7" fmla="*/ 279015 w 1354474"/>
                  <a:gd name="connsiteY7" fmla="*/ 1147323 h 3113734"/>
                  <a:gd name="connsiteX8" fmla="*/ 277458 w 1354474"/>
                  <a:gd name="connsiteY8" fmla="*/ 1137203 h 3113734"/>
                  <a:gd name="connsiteX9" fmla="*/ 267338 w 1354474"/>
                  <a:gd name="connsiteY9" fmla="*/ 1103730 h 3113734"/>
                  <a:gd name="connsiteX10" fmla="*/ 255662 w 1354474"/>
                  <a:gd name="connsiteY10" fmla="*/ 1060138 h 3113734"/>
                  <a:gd name="connsiteX11" fmla="*/ 245542 w 1354474"/>
                  <a:gd name="connsiteY11" fmla="*/ 1026665 h 3113734"/>
                  <a:gd name="connsiteX12" fmla="*/ 244764 w 1354474"/>
                  <a:gd name="connsiteY12" fmla="*/ 1017324 h 3113734"/>
                  <a:gd name="connsiteX13" fmla="*/ 233866 w 1354474"/>
                  <a:gd name="connsiteY13" fmla="*/ 983073 h 3113734"/>
                  <a:gd name="connsiteX14" fmla="*/ 233866 w 1354474"/>
                  <a:gd name="connsiteY14" fmla="*/ 983073 h 3113734"/>
                  <a:gd name="connsiteX15" fmla="*/ 222189 w 1354474"/>
                  <a:gd name="connsiteY15" fmla="*/ 939481 h 3113734"/>
                  <a:gd name="connsiteX16" fmla="*/ 222189 w 1354474"/>
                  <a:gd name="connsiteY16" fmla="*/ 939481 h 3113734"/>
                  <a:gd name="connsiteX17" fmla="*/ 210513 w 1354474"/>
                  <a:gd name="connsiteY17" fmla="*/ 895888 h 3113734"/>
                  <a:gd name="connsiteX18" fmla="*/ 200393 w 1354474"/>
                  <a:gd name="connsiteY18" fmla="*/ 873314 h 3113734"/>
                  <a:gd name="connsiteX19" fmla="*/ 195722 w 1354474"/>
                  <a:gd name="connsiteY19" fmla="*/ 858523 h 3113734"/>
                  <a:gd name="connsiteX20" fmla="*/ 190273 w 1354474"/>
                  <a:gd name="connsiteY20" fmla="*/ 828943 h 3113734"/>
                  <a:gd name="connsiteX21" fmla="*/ 189495 w 1354474"/>
                  <a:gd name="connsiteY21" fmla="*/ 829721 h 3113734"/>
                  <a:gd name="connsiteX22" fmla="*/ 180154 w 1354474"/>
                  <a:gd name="connsiteY22" fmla="*/ 795470 h 3113734"/>
                  <a:gd name="connsiteX23" fmla="*/ 156801 w 1354474"/>
                  <a:gd name="connsiteY23" fmla="*/ 698166 h 3113734"/>
                  <a:gd name="connsiteX24" fmla="*/ 151352 w 1354474"/>
                  <a:gd name="connsiteY24" fmla="*/ 677148 h 3113734"/>
                  <a:gd name="connsiteX25" fmla="*/ 142789 w 1354474"/>
                  <a:gd name="connsiteY25" fmla="*/ 632778 h 3113734"/>
                  <a:gd name="connsiteX26" fmla="*/ 140454 w 1354474"/>
                  <a:gd name="connsiteY26" fmla="*/ 620323 h 3113734"/>
                  <a:gd name="connsiteX27" fmla="*/ 135005 w 1354474"/>
                  <a:gd name="connsiteY27" fmla="*/ 565833 h 3113734"/>
                  <a:gd name="connsiteX28" fmla="*/ 124106 w 1354474"/>
                  <a:gd name="connsiteY28" fmla="*/ 392242 h 3113734"/>
                  <a:gd name="connsiteX29" fmla="*/ 145903 w 1354474"/>
                  <a:gd name="connsiteY29" fmla="*/ 346314 h 3113734"/>
                  <a:gd name="connsiteX30" fmla="*/ 150573 w 1354474"/>
                  <a:gd name="connsiteY30" fmla="*/ 345536 h 3113734"/>
                  <a:gd name="connsiteX31" fmla="*/ 156022 w 1354474"/>
                  <a:gd name="connsiteY31" fmla="*/ 318291 h 3113734"/>
                  <a:gd name="connsiteX32" fmla="*/ 25245 w 1354474"/>
                  <a:gd name="connsiteY32" fmla="*/ 201525 h 3113734"/>
                  <a:gd name="connsiteX33" fmla="*/ 18240 w 1354474"/>
                  <a:gd name="connsiteY33" fmla="*/ 192963 h 3113734"/>
                  <a:gd name="connsiteX34" fmla="*/ 8120 w 1354474"/>
                  <a:gd name="connsiteY34" fmla="*/ 131466 h 3113734"/>
                  <a:gd name="connsiteX35" fmla="*/ 23688 w 1354474"/>
                  <a:gd name="connsiteY35" fmla="*/ 115119 h 3113734"/>
                  <a:gd name="connsiteX36" fmla="*/ 124106 w 1354474"/>
                  <a:gd name="connsiteY36" fmla="*/ 11588 h 3113734"/>
                  <a:gd name="connsiteX37" fmla="*/ 167699 w 1354474"/>
                  <a:gd name="connsiteY37" fmla="*/ 17037 h 3113734"/>
                  <a:gd name="connsiteX38" fmla="*/ 234644 w 1354474"/>
                  <a:gd name="connsiteY38" fmla="*/ 60629 h 3113734"/>
                  <a:gd name="connsiteX39" fmla="*/ 285242 w 1354474"/>
                  <a:gd name="connsiteY39" fmla="*/ 140808 h 3113734"/>
                  <a:gd name="connsiteX40" fmla="*/ 293805 w 1354474"/>
                  <a:gd name="connsiteY40" fmla="*/ 205418 h 3113734"/>
                  <a:gd name="connsiteX41" fmla="*/ 292248 w 1354474"/>
                  <a:gd name="connsiteY41" fmla="*/ 234998 h 3113734"/>
                  <a:gd name="connsiteX42" fmla="*/ 299254 w 1354474"/>
                  <a:gd name="connsiteY42" fmla="*/ 269249 h 3113734"/>
                  <a:gd name="connsiteX43" fmla="*/ 354523 w 1354474"/>
                  <a:gd name="connsiteY43" fmla="*/ 294938 h 3113734"/>
                  <a:gd name="connsiteX44" fmla="*/ 531227 w 1354474"/>
                  <a:gd name="connsiteY44" fmla="*/ 458409 h 3113734"/>
                  <a:gd name="connsiteX45" fmla="*/ 540568 w 1354474"/>
                  <a:gd name="connsiteY45" fmla="*/ 466971 h 3113734"/>
                  <a:gd name="connsiteX46" fmla="*/ 553023 w 1354474"/>
                  <a:gd name="connsiteY46" fmla="*/ 487989 h 3113734"/>
                  <a:gd name="connsiteX47" fmla="*/ 553023 w 1354474"/>
                  <a:gd name="connsiteY47" fmla="*/ 488767 h 3113734"/>
                  <a:gd name="connsiteX48" fmla="*/ 574820 w 1354474"/>
                  <a:gd name="connsiteY48" fmla="*/ 522240 h 3113734"/>
                  <a:gd name="connsiteX49" fmla="*/ 619969 w 1354474"/>
                  <a:gd name="connsiteY49" fmla="*/ 608646 h 3113734"/>
                  <a:gd name="connsiteX50" fmla="*/ 630867 w 1354474"/>
                  <a:gd name="connsiteY50" fmla="*/ 631221 h 3113734"/>
                  <a:gd name="connsiteX51" fmla="*/ 630867 w 1354474"/>
                  <a:gd name="connsiteY51" fmla="*/ 631221 h 3113734"/>
                  <a:gd name="connsiteX52" fmla="*/ 641765 w 1354474"/>
                  <a:gd name="connsiteY52" fmla="*/ 652238 h 3113734"/>
                  <a:gd name="connsiteX53" fmla="*/ 651106 w 1354474"/>
                  <a:gd name="connsiteY53" fmla="*/ 666250 h 3113734"/>
                  <a:gd name="connsiteX54" fmla="*/ 674459 w 1354474"/>
                  <a:gd name="connsiteY54" fmla="*/ 729304 h 3113734"/>
                  <a:gd name="connsiteX55" fmla="*/ 684579 w 1354474"/>
                  <a:gd name="connsiteY55" fmla="*/ 747207 h 3113734"/>
                  <a:gd name="connsiteX56" fmla="*/ 685357 w 1354474"/>
                  <a:gd name="connsiteY56" fmla="*/ 751878 h 3113734"/>
                  <a:gd name="connsiteX57" fmla="*/ 698591 w 1354474"/>
                  <a:gd name="connsiteY57" fmla="*/ 773674 h 3113734"/>
                  <a:gd name="connsiteX58" fmla="*/ 700926 w 1354474"/>
                  <a:gd name="connsiteY58" fmla="*/ 780680 h 3113734"/>
                  <a:gd name="connsiteX59" fmla="*/ 707932 w 1354474"/>
                  <a:gd name="connsiteY59" fmla="*/ 807147 h 3113734"/>
                  <a:gd name="connsiteX60" fmla="*/ 728949 w 1354474"/>
                  <a:gd name="connsiteY60" fmla="*/ 851518 h 3113734"/>
                  <a:gd name="connsiteX61" fmla="*/ 739069 w 1354474"/>
                  <a:gd name="connsiteY61" fmla="*/ 874092 h 3113734"/>
                  <a:gd name="connsiteX62" fmla="*/ 739847 w 1354474"/>
                  <a:gd name="connsiteY62" fmla="*/ 874092 h 3113734"/>
                  <a:gd name="connsiteX63" fmla="*/ 749967 w 1354474"/>
                  <a:gd name="connsiteY63" fmla="*/ 897445 h 3113734"/>
                  <a:gd name="connsiteX64" fmla="*/ 762422 w 1354474"/>
                  <a:gd name="connsiteY64" fmla="*/ 939481 h 3113734"/>
                  <a:gd name="connsiteX65" fmla="*/ 772542 w 1354474"/>
                  <a:gd name="connsiteY65" fmla="*/ 962055 h 3113734"/>
                  <a:gd name="connsiteX66" fmla="*/ 795895 w 1354474"/>
                  <a:gd name="connsiteY66" fmla="*/ 1027444 h 3113734"/>
                  <a:gd name="connsiteX67" fmla="*/ 805236 w 1354474"/>
                  <a:gd name="connsiteY67" fmla="*/ 1050018 h 3113734"/>
                  <a:gd name="connsiteX68" fmla="*/ 806014 w 1354474"/>
                  <a:gd name="connsiteY68" fmla="*/ 1050018 h 3113734"/>
                  <a:gd name="connsiteX69" fmla="*/ 811463 w 1354474"/>
                  <a:gd name="connsiteY69" fmla="*/ 1068701 h 3113734"/>
                  <a:gd name="connsiteX70" fmla="*/ 817691 w 1354474"/>
                  <a:gd name="connsiteY70" fmla="*/ 1093610 h 3113734"/>
                  <a:gd name="connsiteX71" fmla="*/ 828589 w 1354474"/>
                  <a:gd name="connsiteY71" fmla="*/ 1125526 h 3113734"/>
                  <a:gd name="connsiteX72" fmla="*/ 839487 w 1354474"/>
                  <a:gd name="connsiteY72" fmla="*/ 1158999 h 3113734"/>
                  <a:gd name="connsiteX73" fmla="*/ 848828 w 1354474"/>
                  <a:gd name="connsiteY73" fmla="*/ 1170676 h 3113734"/>
                  <a:gd name="connsiteX74" fmla="*/ 855056 w 1354474"/>
                  <a:gd name="connsiteY74" fmla="*/ 1189358 h 3113734"/>
                  <a:gd name="connsiteX75" fmla="*/ 864397 w 1354474"/>
                  <a:gd name="connsiteY75" fmla="*/ 1213489 h 3113734"/>
                  <a:gd name="connsiteX76" fmla="*/ 866732 w 1354474"/>
                  <a:gd name="connsiteY76" fmla="*/ 1224387 h 3113734"/>
                  <a:gd name="connsiteX77" fmla="*/ 874517 w 1354474"/>
                  <a:gd name="connsiteY77" fmla="*/ 1246183 h 3113734"/>
                  <a:gd name="connsiteX78" fmla="*/ 877630 w 1354474"/>
                  <a:gd name="connsiteY78" fmla="*/ 1252411 h 3113734"/>
                  <a:gd name="connsiteX79" fmla="*/ 885415 w 1354474"/>
                  <a:gd name="connsiteY79" fmla="*/ 1278099 h 3113734"/>
                  <a:gd name="connsiteX80" fmla="*/ 893977 w 1354474"/>
                  <a:gd name="connsiteY80" fmla="*/ 1296781 h 3113734"/>
                  <a:gd name="connsiteX81" fmla="*/ 939126 w 1354474"/>
                  <a:gd name="connsiteY81" fmla="*/ 1433007 h 3113734"/>
                  <a:gd name="connsiteX82" fmla="*/ 950024 w 1354474"/>
                  <a:gd name="connsiteY82" fmla="*/ 1465702 h 3113734"/>
                  <a:gd name="connsiteX83" fmla="*/ 950024 w 1354474"/>
                  <a:gd name="connsiteY83" fmla="*/ 1465702 h 3113734"/>
                  <a:gd name="connsiteX84" fmla="*/ 955474 w 1354474"/>
                  <a:gd name="connsiteY84" fmla="*/ 1480492 h 3113734"/>
                  <a:gd name="connsiteX85" fmla="*/ 961701 w 1354474"/>
                  <a:gd name="connsiteY85" fmla="*/ 1509294 h 3113734"/>
                  <a:gd name="connsiteX86" fmla="*/ 961701 w 1354474"/>
                  <a:gd name="connsiteY86" fmla="*/ 1509294 h 3113734"/>
                  <a:gd name="connsiteX87" fmla="*/ 971821 w 1354474"/>
                  <a:gd name="connsiteY87" fmla="*/ 1537318 h 3113734"/>
                  <a:gd name="connsiteX88" fmla="*/ 981940 w 1354474"/>
                  <a:gd name="connsiteY88" fmla="*/ 1554443 h 3113734"/>
                  <a:gd name="connsiteX89" fmla="*/ 988168 w 1354474"/>
                  <a:gd name="connsiteY89" fmla="*/ 1572347 h 3113734"/>
                  <a:gd name="connsiteX90" fmla="*/ 992838 w 1354474"/>
                  <a:gd name="connsiteY90" fmla="*/ 1598035 h 3113734"/>
                  <a:gd name="connsiteX91" fmla="*/ 1016191 w 1354474"/>
                  <a:gd name="connsiteY91" fmla="*/ 1663424 h 3113734"/>
                  <a:gd name="connsiteX92" fmla="*/ 1027089 w 1354474"/>
                  <a:gd name="connsiteY92" fmla="*/ 1696118 h 3113734"/>
                  <a:gd name="connsiteX93" fmla="*/ 1037988 w 1354474"/>
                  <a:gd name="connsiteY93" fmla="*/ 1728812 h 3113734"/>
                  <a:gd name="connsiteX94" fmla="*/ 1043437 w 1354474"/>
                  <a:gd name="connsiteY94" fmla="*/ 1747495 h 3113734"/>
                  <a:gd name="connsiteX95" fmla="*/ 1050442 w 1354474"/>
                  <a:gd name="connsiteY95" fmla="*/ 1770848 h 3113734"/>
                  <a:gd name="connsiteX96" fmla="*/ 1059784 w 1354474"/>
                  <a:gd name="connsiteY96" fmla="*/ 1790309 h 3113734"/>
                  <a:gd name="connsiteX97" fmla="*/ 1100262 w 1354474"/>
                  <a:gd name="connsiteY97" fmla="*/ 1921085 h 3113734"/>
                  <a:gd name="connsiteX98" fmla="*/ 1104933 w 1354474"/>
                  <a:gd name="connsiteY98" fmla="*/ 1942103 h 3113734"/>
                  <a:gd name="connsiteX99" fmla="*/ 1115053 w 1354474"/>
                  <a:gd name="connsiteY99" fmla="*/ 1970127 h 3113734"/>
                  <a:gd name="connsiteX100" fmla="*/ 1125172 w 1354474"/>
                  <a:gd name="connsiteY100" fmla="*/ 1992701 h 3113734"/>
                  <a:gd name="connsiteX101" fmla="*/ 1131400 w 1354474"/>
                  <a:gd name="connsiteY101" fmla="*/ 2011384 h 3113734"/>
                  <a:gd name="connsiteX102" fmla="*/ 1136849 w 1354474"/>
                  <a:gd name="connsiteY102" fmla="*/ 2037072 h 3113734"/>
                  <a:gd name="connsiteX103" fmla="*/ 1149304 w 1354474"/>
                  <a:gd name="connsiteY103" fmla="*/ 2079886 h 3113734"/>
                  <a:gd name="connsiteX104" fmla="*/ 1158645 w 1354474"/>
                  <a:gd name="connsiteY104" fmla="*/ 2103239 h 3113734"/>
                  <a:gd name="connsiteX105" fmla="*/ 1159423 w 1354474"/>
                  <a:gd name="connsiteY105" fmla="*/ 2103239 h 3113734"/>
                  <a:gd name="connsiteX106" fmla="*/ 1164872 w 1354474"/>
                  <a:gd name="connsiteY106" fmla="*/ 2117251 h 3113734"/>
                  <a:gd name="connsiteX107" fmla="*/ 1173435 w 1354474"/>
                  <a:gd name="connsiteY107" fmla="*/ 2145274 h 3113734"/>
                  <a:gd name="connsiteX108" fmla="*/ 1175770 w 1354474"/>
                  <a:gd name="connsiteY108" fmla="*/ 2152280 h 3113734"/>
                  <a:gd name="connsiteX109" fmla="*/ 1181998 w 1354474"/>
                  <a:gd name="connsiteY109" fmla="*/ 2180304 h 3113734"/>
                  <a:gd name="connsiteX110" fmla="*/ 1182776 w 1354474"/>
                  <a:gd name="connsiteY110" fmla="*/ 2184975 h 3113734"/>
                  <a:gd name="connsiteX111" fmla="*/ 1192896 w 1354474"/>
                  <a:gd name="connsiteY111" fmla="*/ 2213777 h 3113734"/>
                  <a:gd name="connsiteX112" fmla="*/ 1203015 w 1354474"/>
                  <a:gd name="connsiteY112" fmla="*/ 2235573 h 3113734"/>
                  <a:gd name="connsiteX113" fmla="*/ 1208465 w 1354474"/>
                  <a:gd name="connsiteY113" fmla="*/ 2254255 h 3113734"/>
                  <a:gd name="connsiteX114" fmla="*/ 1213913 w 1354474"/>
                  <a:gd name="connsiteY114" fmla="*/ 2279165 h 3113734"/>
                  <a:gd name="connsiteX115" fmla="*/ 1225590 w 1354474"/>
                  <a:gd name="connsiteY115" fmla="*/ 2321979 h 3113734"/>
                  <a:gd name="connsiteX116" fmla="*/ 1236488 w 1354474"/>
                  <a:gd name="connsiteY116" fmla="*/ 2356230 h 3113734"/>
                  <a:gd name="connsiteX117" fmla="*/ 1236488 w 1354474"/>
                  <a:gd name="connsiteY117" fmla="*/ 2356230 h 3113734"/>
                  <a:gd name="connsiteX118" fmla="*/ 1247386 w 1354474"/>
                  <a:gd name="connsiteY118" fmla="*/ 2389702 h 3113734"/>
                  <a:gd name="connsiteX119" fmla="*/ 1258284 w 1354474"/>
                  <a:gd name="connsiteY119" fmla="*/ 2412277 h 3113734"/>
                  <a:gd name="connsiteX120" fmla="*/ 1262955 w 1354474"/>
                  <a:gd name="connsiteY120" fmla="*/ 2427067 h 3113734"/>
                  <a:gd name="connsiteX121" fmla="*/ 1269182 w 1354474"/>
                  <a:gd name="connsiteY121" fmla="*/ 2456648 h 3113734"/>
                  <a:gd name="connsiteX122" fmla="*/ 1291757 w 1354474"/>
                  <a:gd name="connsiteY122" fmla="*/ 2522036 h 3113734"/>
                  <a:gd name="connsiteX123" fmla="*/ 1296427 w 1354474"/>
                  <a:gd name="connsiteY123" fmla="*/ 2536827 h 3113734"/>
                  <a:gd name="connsiteX124" fmla="*/ 1302655 w 1354474"/>
                  <a:gd name="connsiteY124" fmla="*/ 2565628 h 3113734"/>
                  <a:gd name="connsiteX125" fmla="*/ 1312775 w 1354474"/>
                  <a:gd name="connsiteY125" fmla="*/ 2588203 h 3113734"/>
                  <a:gd name="connsiteX126" fmla="*/ 1318224 w 1354474"/>
                  <a:gd name="connsiteY126" fmla="*/ 2606886 h 3113734"/>
                  <a:gd name="connsiteX127" fmla="*/ 1324451 w 1354474"/>
                  <a:gd name="connsiteY127" fmla="*/ 2632574 h 3113734"/>
                  <a:gd name="connsiteX128" fmla="*/ 1335349 w 1354474"/>
                  <a:gd name="connsiteY128" fmla="*/ 2669939 h 3113734"/>
                  <a:gd name="connsiteX129" fmla="*/ 1350139 w 1354474"/>
                  <a:gd name="connsiteY129" fmla="*/ 2722094 h 3113734"/>
                  <a:gd name="connsiteX130" fmla="*/ 1344690 w 1354474"/>
                  <a:gd name="connsiteY130" fmla="*/ 2778919 h 3113734"/>
                  <a:gd name="connsiteX131" fmla="*/ 1336128 w 1354474"/>
                  <a:gd name="connsiteY131" fmla="*/ 2815506 h 3113734"/>
                  <a:gd name="connsiteX132" fmla="*/ 1335349 w 1354474"/>
                  <a:gd name="connsiteY132" fmla="*/ 2824847 h 3113734"/>
                  <a:gd name="connsiteX133" fmla="*/ 1325230 w 1354474"/>
                  <a:gd name="connsiteY133" fmla="*/ 2859098 h 3113734"/>
                  <a:gd name="connsiteX134" fmla="*/ 1324451 w 1354474"/>
                  <a:gd name="connsiteY134" fmla="*/ 2873888 h 3113734"/>
                  <a:gd name="connsiteX135" fmla="*/ 1316667 w 1354474"/>
                  <a:gd name="connsiteY135" fmla="*/ 2898020 h 3113734"/>
                  <a:gd name="connsiteX136" fmla="*/ 1307325 w 1354474"/>
                  <a:gd name="connsiteY136" fmla="*/ 2926043 h 3113734"/>
                  <a:gd name="connsiteX137" fmla="*/ 1301877 w 1354474"/>
                  <a:gd name="connsiteY137" fmla="*/ 2940055 h 3113734"/>
                  <a:gd name="connsiteX138" fmla="*/ 1301098 w 1354474"/>
                  <a:gd name="connsiteY138" fmla="*/ 2950175 h 3113734"/>
                  <a:gd name="connsiteX139" fmla="*/ 1292535 w 1354474"/>
                  <a:gd name="connsiteY139" fmla="*/ 2966522 h 3113734"/>
                  <a:gd name="connsiteX140" fmla="*/ 1280859 w 1354474"/>
                  <a:gd name="connsiteY140" fmla="*/ 2996881 h 3113734"/>
                  <a:gd name="connsiteX141" fmla="*/ 1280080 w 1354474"/>
                  <a:gd name="connsiteY141" fmla="*/ 3006222 h 3113734"/>
                  <a:gd name="connsiteX142" fmla="*/ 1269182 w 1354474"/>
                  <a:gd name="connsiteY142" fmla="*/ 3038916 h 3113734"/>
                  <a:gd name="connsiteX143" fmla="*/ 1255171 w 1354474"/>
                  <a:gd name="connsiteY143" fmla="*/ 3096520 h 3113734"/>
                  <a:gd name="connsiteX144" fmla="*/ 1224812 w 1354474"/>
                  <a:gd name="connsiteY144" fmla="*/ 3108197 h 3113734"/>
                  <a:gd name="connsiteX145" fmla="*/ 1135292 w 1354474"/>
                  <a:gd name="connsiteY145" fmla="*/ 3051371 h 3113734"/>
                  <a:gd name="connsiteX146" fmla="*/ 1105711 w 1354474"/>
                  <a:gd name="connsiteY146" fmla="*/ 3039695 h 3113734"/>
                  <a:gd name="connsiteX147" fmla="*/ 1027089 w 1354474"/>
                  <a:gd name="connsiteY147" fmla="*/ 2984426 h 3113734"/>
                  <a:gd name="connsiteX148" fmla="*/ 993617 w 1354474"/>
                  <a:gd name="connsiteY148" fmla="*/ 2963408 h 3113734"/>
                  <a:gd name="connsiteX149" fmla="*/ 938348 w 1354474"/>
                  <a:gd name="connsiteY149" fmla="*/ 2930714 h 3113734"/>
                  <a:gd name="connsiteX150" fmla="*/ 916552 w 1354474"/>
                  <a:gd name="connsiteY150" fmla="*/ 2919816 h 3113734"/>
                  <a:gd name="connsiteX151" fmla="*/ 838709 w 1354474"/>
                  <a:gd name="connsiteY151" fmla="*/ 2865325 h 3113734"/>
                  <a:gd name="connsiteX152" fmla="*/ 828589 w 1354474"/>
                  <a:gd name="connsiteY152" fmla="*/ 2842751 h 3113734"/>
                  <a:gd name="connsiteX153" fmla="*/ 806014 w 1354474"/>
                  <a:gd name="connsiteY153" fmla="*/ 2772692 h 3113734"/>
                  <a:gd name="connsiteX154" fmla="*/ 795895 w 1354474"/>
                  <a:gd name="connsiteY154" fmla="*/ 2743890 h 3113734"/>
                  <a:gd name="connsiteX155" fmla="*/ 795116 w 1354474"/>
                  <a:gd name="connsiteY155" fmla="*/ 2739998 h 3113734"/>
                  <a:gd name="connsiteX156" fmla="*/ 782661 w 1354474"/>
                  <a:gd name="connsiteY156" fmla="*/ 2703411 h 3113734"/>
                  <a:gd name="connsiteX157" fmla="*/ 773320 w 1354474"/>
                  <a:gd name="connsiteY157" fmla="*/ 2678501 h 3113734"/>
                  <a:gd name="connsiteX158" fmla="*/ 773320 w 1354474"/>
                  <a:gd name="connsiteY158" fmla="*/ 2678501 h 3113734"/>
                  <a:gd name="connsiteX159" fmla="*/ 759308 w 1354474"/>
                  <a:gd name="connsiteY159" fmla="*/ 2647364 h 3113734"/>
                  <a:gd name="connsiteX160" fmla="*/ 756973 w 1354474"/>
                  <a:gd name="connsiteY160" fmla="*/ 2636466 h 3113734"/>
                  <a:gd name="connsiteX161" fmla="*/ 751524 w 1354474"/>
                  <a:gd name="connsiteY161" fmla="*/ 2613113 h 3113734"/>
                  <a:gd name="connsiteX162" fmla="*/ 741404 w 1354474"/>
                  <a:gd name="connsiteY162" fmla="*/ 2591317 h 3113734"/>
                  <a:gd name="connsiteX163" fmla="*/ 730506 w 1354474"/>
                  <a:gd name="connsiteY163" fmla="*/ 2557844 h 3113734"/>
                  <a:gd name="connsiteX164" fmla="*/ 718830 w 1354474"/>
                  <a:gd name="connsiteY164" fmla="*/ 2515030 h 3113734"/>
                  <a:gd name="connsiteX165" fmla="*/ 707932 w 1354474"/>
                  <a:gd name="connsiteY165" fmla="*/ 2482336 h 3113734"/>
                  <a:gd name="connsiteX166" fmla="*/ 707153 w 1354474"/>
                  <a:gd name="connsiteY166" fmla="*/ 2472995 h 3113734"/>
                  <a:gd name="connsiteX167" fmla="*/ 695477 w 1354474"/>
                  <a:gd name="connsiteY167" fmla="*/ 2440301 h 3113734"/>
                  <a:gd name="connsiteX168" fmla="*/ 686136 w 1354474"/>
                  <a:gd name="connsiteY168" fmla="*/ 2416169 h 3113734"/>
                  <a:gd name="connsiteX169" fmla="*/ 675238 w 1354474"/>
                  <a:gd name="connsiteY169" fmla="*/ 2394373 h 3113734"/>
                  <a:gd name="connsiteX170" fmla="*/ 669788 w 1354474"/>
                  <a:gd name="connsiteY170" fmla="*/ 2376469 h 3113734"/>
                  <a:gd name="connsiteX171" fmla="*/ 662783 w 1354474"/>
                  <a:gd name="connsiteY171" fmla="*/ 2352338 h 3113734"/>
                  <a:gd name="connsiteX172" fmla="*/ 654220 w 1354474"/>
                  <a:gd name="connsiteY172" fmla="*/ 2328206 h 3113734"/>
                  <a:gd name="connsiteX173" fmla="*/ 630867 w 1354474"/>
                  <a:gd name="connsiteY173" fmla="*/ 2242578 h 3113734"/>
                  <a:gd name="connsiteX174" fmla="*/ 619969 w 1354474"/>
                  <a:gd name="connsiteY174" fmla="*/ 2209106 h 3113734"/>
                  <a:gd name="connsiteX175" fmla="*/ 619969 w 1354474"/>
                  <a:gd name="connsiteY175" fmla="*/ 2209106 h 3113734"/>
                  <a:gd name="connsiteX176" fmla="*/ 609071 w 1354474"/>
                  <a:gd name="connsiteY176" fmla="*/ 2175633 h 3113734"/>
                  <a:gd name="connsiteX177" fmla="*/ 609071 w 1354474"/>
                  <a:gd name="connsiteY177" fmla="*/ 2175633 h 3113734"/>
                  <a:gd name="connsiteX178" fmla="*/ 597394 w 1354474"/>
                  <a:gd name="connsiteY178" fmla="*/ 2145274 h 3113734"/>
                  <a:gd name="connsiteX179" fmla="*/ 594280 w 1354474"/>
                  <a:gd name="connsiteY179" fmla="*/ 2139047 h 3113734"/>
                  <a:gd name="connsiteX180" fmla="*/ 584161 w 1354474"/>
                  <a:gd name="connsiteY180" fmla="*/ 2112580 h 3113734"/>
                  <a:gd name="connsiteX181" fmla="*/ 577155 w 1354474"/>
                  <a:gd name="connsiteY181" fmla="*/ 2092341 h 3113734"/>
                  <a:gd name="connsiteX182" fmla="*/ 576376 w 1354474"/>
                  <a:gd name="connsiteY182" fmla="*/ 2087670 h 3113734"/>
                  <a:gd name="connsiteX183" fmla="*/ 565478 w 1354474"/>
                  <a:gd name="connsiteY183" fmla="*/ 2054976 h 3113734"/>
                  <a:gd name="connsiteX184" fmla="*/ 553802 w 1354474"/>
                  <a:gd name="connsiteY184" fmla="*/ 2011384 h 3113734"/>
                  <a:gd name="connsiteX185" fmla="*/ 540568 w 1354474"/>
                  <a:gd name="connsiteY185" fmla="*/ 1980247 h 3113734"/>
                  <a:gd name="connsiteX186" fmla="*/ 538233 w 1354474"/>
                  <a:gd name="connsiteY186" fmla="*/ 1969348 h 3113734"/>
                  <a:gd name="connsiteX187" fmla="*/ 528892 w 1354474"/>
                  <a:gd name="connsiteY187" fmla="*/ 1945995 h 3113734"/>
                  <a:gd name="connsiteX188" fmla="*/ 527335 w 1354474"/>
                  <a:gd name="connsiteY188" fmla="*/ 1938989 h 3113734"/>
                  <a:gd name="connsiteX189" fmla="*/ 519551 w 1354474"/>
                  <a:gd name="connsiteY189" fmla="*/ 1913301 h 3113734"/>
                  <a:gd name="connsiteX190" fmla="*/ 517215 w 1354474"/>
                  <a:gd name="connsiteY190" fmla="*/ 1906295 h 3113734"/>
                  <a:gd name="connsiteX191" fmla="*/ 508653 w 1354474"/>
                  <a:gd name="connsiteY191" fmla="*/ 1879828 h 3113734"/>
                  <a:gd name="connsiteX192" fmla="*/ 506317 w 1354474"/>
                  <a:gd name="connsiteY192" fmla="*/ 1872822 h 3113734"/>
                  <a:gd name="connsiteX193" fmla="*/ 500090 w 1354474"/>
                  <a:gd name="connsiteY193" fmla="*/ 1845577 h 3113734"/>
                  <a:gd name="connsiteX194" fmla="*/ 489970 w 1354474"/>
                  <a:gd name="connsiteY194" fmla="*/ 1823781 h 3113734"/>
                  <a:gd name="connsiteX195" fmla="*/ 483743 w 1354474"/>
                  <a:gd name="connsiteY195" fmla="*/ 1805877 h 3113734"/>
                  <a:gd name="connsiteX196" fmla="*/ 478294 w 1354474"/>
                  <a:gd name="connsiteY196" fmla="*/ 1780189 h 3113734"/>
                  <a:gd name="connsiteX197" fmla="*/ 456498 w 1354474"/>
                  <a:gd name="connsiteY197" fmla="*/ 1714022 h 3113734"/>
                  <a:gd name="connsiteX198" fmla="*/ 451827 w 1354474"/>
                  <a:gd name="connsiteY198" fmla="*/ 1699232 h 3113734"/>
                  <a:gd name="connsiteX199" fmla="*/ 444821 w 1354474"/>
                  <a:gd name="connsiteY199" fmla="*/ 1670430 h 3113734"/>
                  <a:gd name="connsiteX200" fmla="*/ 444043 w 1354474"/>
                  <a:gd name="connsiteY200" fmla="*/ 1670430 h 3113734"/>
                  <a:gd name="connsiteX201" fmla="*/ 434702 w 1354474"/>
                  <a:gd name="connsiteY201" fmla="*/ 1647077 h 3113734"/>
                  <a:gd name="connsiteX202" fmla="*/ 433923 w 1354474"/>
                  <a:gd name="connsiteY202" fmla="*/ 1647855 h 3113734"/>
                  <a:gd name="connsiteX203" fmla="*/ 429252 w 1354474"/>
                  <a:gd name="connsiteY203" fmla="*/ 1633065 h 3113734"/>
                  <a:gd name="connsiteX204" fmla="*/ 423025 w 1354474"/>
                  <a:gd name="connsiteY204" fmla="*/ 1603484 h 3113734"/>
                  <a:gd name="connsiteX205" fmla="*/ 402007 w 1354474"/>
                  <a:gd name="connsiteY205" fmla="*/ 1548216 h 3113734"/>
                  <a:gd name="connsiteX206" fmla="*/ 391109 w 1354474"/>
                  <a:gd name="connsiteY206" fmla="*/ 1513965 h 3113734"/>
                  <a:gd name="connsiteX207" fmla="*/ 378654 w 1354474"/>
                  <a:gd name="connsiteY207" fmla="*/ 1461031 h 3113734"/>
                  <a:gd name="connsiteX208" fmla="*/ 365421 w 1354474"/>
                  <a:gd name="connsiteY208" fmla="*/ 1422110 h 311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1354474" h="3113734">
                    <a:moveTo>
                      <a:pt x="365421" y="1422110"/>
                    </a:moveTo>
                    <a:cubicBezTo>
                      <a:pt x="350631" y="1394086"/>
                      <a:pt x="350631" y="1361392"/>
                      <a:pt x="333505" y="1334147"/>
                    </a:cubicBezTo>
                    <a:cubicBezTo>
                      <a:pt x="326499" y="1329476"/>
                      <a:pt x="327278" y="1322470"/>
                      <a:pt x="327278" y="1316242"/>
                    </a:cubicBezTo>
                    <a:cubicBezTo>
                      <a:pt x="326499" y="1307680"/>
                      <a:pt x="328835" y="1298338"/>
                      <a:pt x="322607" y="1290554"/>
                    </a:cubicBezTo>
                    <a:cubicBezTo>
                      <a:pt x="315601" y="1268758"/>
                      <a:pt x="312487" y="1245405"/>
                      <a:pt x="300811" y="1224387"/>
                    </a:cubicBezTo>
                    <a:cubicBezTo>
                      <a:pt x="293027" y="1214268"/>
                      <a:pt x="296140" y="1201034"/>
                      <a:pt x="289913" y="1190136"/>
                    </a:cubicBezTo>
                    <a:cubicBezTo>
                      <a:pt x="289913" y="1187023"/>
                      <a:pt x="289134" y="1183909"/>
                      <a:pt x="289134" y="1180795"/>
                    </a:cubicBezTo>
                    <a:cubicBezTo>
                      <a:pt x="282129" y="1170676"/>
                      <a:pt x="284464" y="1157442"/>
                      <a:pt x="279015" y="1147323"/>
                    </a:cubicBezTo>
                    <a:cubicBezTo>
                      <a:pt x="278236" y="1144209"/>
                      <a:pt x="278236" y="1141095"/>
                      <a:pt x="277458" y="1137203"/>
                    </a:cubicBezTo>
                    <a:cubicBezTo>
                      <a:pt x="269674" y="1127083"/>
                      <a:pt x="274344" y="1113850"/>
                      <a:pt x="267338" y="1103730"/>
                    </a:cubicBezTo>
                    <a:cubicBezTo>
                      <a:pt x="266560" y="1088161"/>
                      <a:pt x="254883" y="1075707"/>
                      <a:pt x="255662" y="1060138"/>
                    </a:cubicBezTo>
                    <a:cubicBezTo>
                      <a:pt x="249434" y="1050018"/>
                      <a:pt x="253326" y="1036006"/>
                      <a:pt x="245542" y="1026665"/>
                    </a:cubicBezTo>
                    <a:cubicBezTo>
                      <a:pt x="245542" y="1023551"/>
                      <a:pt x="244764" y="1020437"/>
                      <a:pt x="244764" y="1017324"/>
                    </a:cubicBezTo>
                    <a:cubicBezTo>
                      <a:pt x="240871" y="1006426"/>
                      <a:pt x="240871" y="993971"/>
                      <a:pt x="233866" y="983073"/>
                    </a:cubicBezTo>
                    <a:lnTo>
                      <a:pt x="233866" y="983073"/>
                    </a:lnTo>
                    <a:cubicBezTo>
                      <a:pt x="227638" y="969061"/>
                      <a:pt x="232309" y="952714"/>
                      <a:pt x="222189" y="939481"/>
                    </a:cubicBezTo>
                    <a:lnTo>
                      <a:pt x="222189" y="939481"/>
                    </a:lnTo>
                    <a:cubicBezTo>
                      <a:pt x="213626" y="926247"/>
                      <a:pt x="222968" y="908343"/>
                      <a:pt x="210513" y="895888"/>
                    </a:cubicBezTo>
                    <a:cubicBezTo>
                      <a:pt x="207399" y="888104"/>
                      <a:pt x="203507" y="881098"/>
                      <a:pt x="200393" y="873314"/>
                    </a:cubicBezTo>
                    <a:cubicBezTo>
                      <a:pt x="197279" y="868643"/>
                      <a:pt x="195722" y="863973"/>
                      <a:pt x="195722" y="858523"/>
                    </a:cubicBezTo>
                    <a:cubicBezTo>
                      <a:pt x="194165" y="848404"/>
                      <a:pt x="198058" y="837506"/>
                      <a:pt x="190273" y="828943"/>
                    </a:cubicBezTo>
                    <a:lnTo>
                      <a:pt x="189495" y="829721"/>
                    </a:lnTo>
                    <a:cubicBezTo>
                      <a:pt x="183267" y="818823"/>
                      <a:pt x="184046" y="806368"/>
                      <a:pt x="180154" y="795470"/>
                    </a:cubicBezTo>
                    <a:cubicBezTo>
                      <a:pt x="177818" y="761998"/>
                      <a:pt x="166142" y="730082"/>
                      <a:pt x="156801" y="698166"/>
                    </a:cubicBezTo>
                    <a:cubicBezTo>
                      <a:pt x="151352" y="691939"/>
                      <a:pt x="151352" y="684933"/>
                      <a:pt x="151352" y="677148"/>
                    </a:cubicBezTo>
                    <a:cubicBezTo>
                      <a:pt x="151352" y="661580"/>
                      <a:pt x="152130" y="646011"/>
                      <a:pt x="142789" y="632778"/>
                    </a:cubicBezTo>
                    <a:cubicBezTo>
                      <a:pt x="141232" y="628885"/>
                      <a:pt x="140454" y="624215"/>
                      <a:pt x="140454" y="620323"/>
                    </a:cubicBezTo>
                    <a:cubicBezTo>
                      <a:pt x="138118" y="602419"/>
                      <a:pt x="145124" y="583736"/>
                      <a:pt x="135005" y="565833"/>
                    </a:cubicBezTo>
                    <a:cubicBezTo>
                      <a:pt x="120993" y="508228"/>
                      <a:pt x="122550" y="449846"/>
                      <a:pt x="124106" y="392242"/>
                    </a:cubicBezTo>
                    <a:cubicBezTo>
                      <a:pt x="130334" y="376673"/>
                      <a:pt x="131112" y="357991"/>
                      <a:pt x="145903" y="346314"/>
                    </a:cubicBezTo>
                    <a:cubicBezTo>
                      <a:pt x="147459" y="346314"/>
                      <a:pt x="149016" y="345536"/>
                      <a:pt x="150573" y="345536"/>
                    </a:cubicBezTo>
                    <a:cubicBezTo>
                      <a:pt x="164585" y="339308"/>
                      <a:pt x="164585" y="329189"/>
                      <a:pt x="156022" y="318291"/>
                    </a:cubicBezTo>
                    <a:cubicBezTo>
                      <a:pt x="113987" y="277812"/>
                      <a:pt x="73508" y="234998"/>
                      <a:pt x="25245" y="201525"/>
                    </a:cubicBezTo>
                    <a:cubicBezTo>
                      <a:pt x="22132" y="199190"/>
                      <a:pt x="19796" y="196855"/>
                      <a:pt x="18240" y="192963"/>
                    </a:cubicBezTo>
                    <a:cubicBezTo>
                      <a:pt x="2671" y="174280"/>
                      <a:pt x="-8227" y="154819"/>
                      <a:pt x="8120" y="131466"/>
                    </a:cubicBezTo>
                    <a:cubicBezTo>
                      <a:pt x="10455" y="123682"/>
                      <a:pt x="18240" y="119790"/>
                      <a:pt x="23688" y="115119"/>
                    </a:cubicBezTo>
                    <a:cubicBezTo>
                      <a:pt x="57161" y="80868"/>
                      <a:pt x="90634" y="45839"/>
                      <a:pt x="124106" y="11588"/>
                    </a:cubicBezTo>
                    <a:cubicBezTo>
                      <a:pt x="142010" y="-12544"/>
                      <a:pt x="154465" y="6917"/>
                      <a:pt x="167699" y="17037"/>
                    </a:cubicBezTo>
                    <a:cubicBezTo>
                      <a:pt x="188716" y="33384"/>
                      <a:pt x="210513" y="49731"/>
                      <a:pt x="234644" y="60629"/>
                    </a:cubicBezTo>
                    <a:cubicBezTo>
                      <a:pt x="275901" y="71527"/>
                      <a:pt x="285242" y="103443"/>
                      <a:pt x="285242" y="140808"/>
                    </a:cubicBezTo>
                    <a:cubicBezTo>
                      <a:pt x="285242" y="162604"/>
                      <a:pt x="285242" y="184400"/>
                      <a:pt x="293805" y="205418"/>
                    </a:cubicBezTo>
                    <a:cubicBezTo>
                      <a:pt x="297697" y="215537"/>
                      <a:pt x="293805" y="224878"/>
                      <a:pt x="292248" y="234998"/>
                    </a:cubicBezTo>
                    <a:cubicBezTo>
                      <a:pt x="290691" y="246675"/>
                      <a:pt x="290691" y="259130"/>
                      <a:pt x="299254" y="269249"/>
                    </a:cubicBezTo>
                    <a:cubicBezTo>
                      <a:pt x="315601" y="282483"/>
                      <a:pt x="336619" y="285596"/>
                      <a:pt x="354523" y="294938"/>
                    </a:cubicBezTo>
                    <a:cubicBezTo>
                      <a:pt x="427695" y="333859"/>
                      <a:pt x="483743" y="391463"/>
                      <a:pt x="531227" y="458409"/>
                    </a:cubicBezTo>
                    <a:cubicBezTo>
                      <a:pt x="534341" y="462301"/>
                      <a:pt x="535898" y="465414"/>
                      <a:pt x="540568" y="466971"/>
                    </a:cubicBezTo>
                    <a:cubicBezTo>
                      <a:pt x="549910" y="470864"/>
                      <a:pt x="546796" y="481762"/>
                      <a:pt x="553023" y="487989"/>
                    </a:cubicBezTo>
                    <a:lnTo>
                      <a:pt x="553023" y="488767"/>
                    </a:lnTo>
                    <a:cubicBezTo>
                      <a:pt x="561586" y="498887"/>
                      <a:pt x="567814" y="510564"/>
                      <a:pt x="574820" y="522240"/>
                    </a:cubicBezTo>
                    <a:cubicBezTo>
                      <a:pt x="588831" y="551821"/>
                      <a:pt x="608292" y="578287"/>
                      <a:pt x="619969" y="608646"/>
                    </a:cubicBezTo>
                    <a:cubicBezTo>
                      <a:pt x="626196" y="614874"/>
                      <a:pt x="622304" y="625772"/>
                      <a:pt x="630867" y="631221"/>
                    </a:cubicBezTo>
                    <a:lnTo>
                      <a:pt x="630867" y="631221"/>
                    </a:lnTo>
                    <a:cubicBezTo>
                      <a:pt x="636316" y="637448"/>
                      <a:pt x="636316" y="646011"/>
                      <a:pt x="641765" y="652238"/>
                    </a:cubicBezTo>
                    <a:cubicBezTo>
                      <a:pt x="644879" y="656909"/>
                      <a:pt x="648771" y="660801"/>
                      <a:pt x="651106" y="666250"/>
                    </a:cubicBezTo>
                    <a:cubicBezTo>
                      <a:pt x="658890" y="687268"/>
                      <a:pt x="666675" y="708286"/>
                      <a:pt x="674459" y="729304"/>
                    </a:cubicBezTo>
                    <a:cubicBezTo>
                      <a:pt x="678351" y="734753"/>
                      <a:pt x="679908" y="741758"/>
                      <a:pt x="684579" y="747207"/>
                    </a:cubicBezTo>
                    <a:cubicBezTo>
                      <a:pt x="685357" y="748764"/>
                      <a:pt x="685357" y="750321"/>
                      <a:pt x="685357" y="751878"/>
                    </a:cubicBezTo>
                    <a:cubicBezTo>
                      <a:pt x="690806" y="758884"/>
                      <a:pt x="690806" y="768225"/>
                      <a:pt x="698591" y="773674"/>
                    </a:cubicBezTo>
                    <a:cubicBezTo>
                      <a:pt x="700147" y="776010"/>
                      <a:pt x="700926" y="778345"/>
                      <a:pt x="700926" y="780680"/>
                    </a:cubicBezTo>
                    <a:cubicBezTo>
                      <a:pt x="703261" y="789243"/>
                      <a:pt x="697034" y="800919"/>
                      <a:pt x="707932" y="807147"/>
                    </a:cubicBezTo>
                    <a:cubicBezTo>
                      <a:pt x="720387" y="819602"/>
                      <a:pt x="721944" y="836727"/>
                      <a:pt x="728949" y="851518"/>
                    </a:cubicBezTo>
                    <a:cubicBezTo>
                      <a:pt x="735177" y="857745"/>
                      <a:pt x="732063" y="867865"/>
                      <a:pt x="739069" y="874092"/>
                    </a:cubicBezTo>
                    <a:lnTo>
                      <a:pt x="739847" y="874092"/>
                    </a:lnTo>
                    <a:cubicBezTo>
                      <a:pt x="744518" y="881098"/>
                      <a:pt x="744518" y="890439"/>
                      <a:pt x="749967" y="897445"/>
                    </a:cubicBezTo>
                    <a:cubicBezTo>
                      <a:pt x="747632" y="913014"/>
                      <a:pt x="761644" y="924690"/>
                      <a:pt x="762422" y="939481"/>
                    </a:cubicBezTo>
                    <a:cubicBezTo>
                      <a:pt x="768650" y="945708"/>
                      <a:pt x="765536" y="955828"/>
                      <a:pt x="772542" y="962055"/>
                    </a:cubicBezTo>
                    <a:cubicBezTo>
                      <a:pt x="780326" y="983851"/>
                      <a:pt x="788110" y="1005648"/>
                      <a:pt x="795895" y="1027444"/>
                    </a:cubicBezTo>
                    <a:cubicBezTo>
                      <a:pt x="802122" y="1033671"/>
                      <a:pt x="799008" y="1043791"/>
                      <a:pt x="805236" y="1050018"/>
                    </a:cubicBezTo>
                    <a:lnTo>
                      <a:pt x="806014" y="1050018"/>
                    </a:lnTo>
                    <a:cubicBezTo>
                      <a:pt x="810685" y="1055467"/>
                      <a:pt x="809906" y="1062473"/>
                      <a:pt x="811463" y="1068701"/>
                    </a:cubicBezTo>
                    <a:cubicBezTo>
                      <a:pt x="812242" y="1077264"/>
                      <a:pt x="811463" y="1086604"/>
                      <a:pt x="817691" y="1093610"/>
                    </a:cubicBezTo>
                    <a:cubicBezTo>
                      <a:pt x="823918" y="1103730"/>
                      <a:pt x="830146" y="1113071"/>
                      <a:pt x="828589" y="1125526"/>
                    </a:cubicBezTo>
                    <a:cubicBezTo>
                      <a:pt x="834038" y="1136424"/>
                      <a:pt x="829367" y="1150436"/>
                      <a:pt x="839487" y="1158999"/>
                    </a:cubicBezTo>
                    <a:cubicBezTo>
                      <a:pt x="842601" y="1162891"/>
                      <a:pt x="845714" y="1166783"/>
                      <a:pt x="848828" y="1170676"/>
                    </a:cubicBezTo>
                    <a:cubicBezTo>
                      <a:pt x="853499" y="1176124"/>
                      <a:pt x="852720" y="1183130"/>
                      <a:pt x="855056" y="1189358"/>
                    </a:cubicBezTo>
                    <a:cubicBezTo>
                      <a:pt x="854277" y="1198699"/>
                      <a:pt x="858948" y="1206483"/>
                      <a:pt x="864397" y="1213489"/>
                    </a:cubicBezTo>
                    <a:cubicBezTo>
                      <a:pt x="865954" y="1216603"/>
                      <a:pt x="865954" y="1220495"/>
                      <a:pt x="866732" y="1224387"/>
                    </a:cubicBezTo>
                    <a:cubicBezTo>
                      <a:pt x="865954" y="1232950"/>
                      <a:pt x="867510" y="1240735"/>
                      <a:pt x="874517" y="1246183"/>
                    </a:cubicBezTo>
                    <a:cubicBezTo>
                      <a:pt x="875295" y="1248519"/>
                      <a:pt x="876852" y="1250075"/>
                      <a:pt x="877630" y="1252411"/>
                    </a:cubicBezTo>
                    <a:cubicBezTo>
                      <a:pt x="877630" y="1261752"/>
                      <a:pt x="879965" y="1270315"/>
                      <a:pt x="885415" y="1278099"/>
                    </a:cubicBezTo>
                    <a:cubicBezTo>
                      <a:pt x="888528" y="1284327"/>
                      <a:pt x="890863" y="1291333"/>
                      <a:pt x="893977" y="1296781"/>
                    </a:cubicBezTo>
                    <a:cubicBezTo>
                      <a:pt x="908768" y="1341931"/>
                      <a:pt x="923558" y="1387858"/>
                      <a:pt x="939126" y="1433007"/>
                    </a:cubicBezTo>
                    <a:cubicBezTo>
                      <a:pt x="944576" y="1443127"/>
                      <a:pt x="943019" y="1455582"/>
                      <a:pt x="950024" y="1465702"/>
                    </a:cubicBezTo>
                    <a:lnTo>
                      <a:pt x="950024" y="1465702"/>
                    </a:lnTo>
                    <a:cubicBezTo>
                      <a:pt x="953917" y="1469594"/>
                      <a:pt x="955474" y="1475043"/>
                      <a:pt x="955474" y="1480492"/>
                    </a:cubicBezTo>
                    <a:cubicBezTo>
                      <a:pt x="957030" y="1489833"/>
                      <a:pt x="951581" y="1501510"/>
                      <a:pt x="961701" y="1509294"/>
                    </a:cubicBezTo>
                    <a:lnTo>
                      <a:pt x="961701" y="1509294"/>
                    </a:lnTo>
                    <a:cubicBezTo>
                      <a:pt x="967150" y="1517857"/>
                      <a:pt x="964815" y="1529533"/>
                      <a:pt x="971821" y="1537318"/>
                    </a:cubicBezTo>
                    <a:cubicBezTo>
                      <a:pt x="974934" y="1542767"/>
                      <a:pt x="978827" y="1548216"/>
                      <a:pt x="981940" y="1554443"/>
                    </a:cubicBezTo>
                    <a:cubicBezTo>
                      <a:pt x="988168" y="1559114"/>
                      <a:pt x="988168" y="1566120"/>
                      <a:pt x="988168" y="1572347"/>
                    </a:cubicBezTo>
                    <a:cubicBezTo>
                      <a:pt x="988946" y="1580910"/>
                      <a:pt x="986611" y="1590251"/>
                      <a:pt x="992838" y="1598035"/>
                    </a:cubicBezTo>
                    <a:cubicBezTo>
                      <a:pt x="1000623" y="1619831"/>
                      <a:pt x="1008407" y="1641628"/>
                      <a:pt x="1016191" y="1663424"/>
                    </a:cubicBezTo>
                    <a:cubicBezTo>
                      <a:pt x="1024754" y="1672765"/>
                      <a:pt x="1019305" y="1686777"/>
                      <a:pt x="1027089" y="1696118"/>
                    </a:cubicBezTo>
                    <a:cubicBezTo>
                      <a:pt x="1026311" y="1708573"/>
                      <a:pt x="1036431" y="1717136"/>
                      <a:pt x="1037988" y="1728812"/>
                    </a:cubicBezTo>
                    <a:cubicBezTo>
                      <a:pt x="1042658" y="1734261"/>
                      <a:pt x="1043437" y="1740489"/>
                      <a:pt x="1043437" y="1747495"/>
                    </a:cubicBezTo>
                    <a:cubicBezTo>
                      <a:pt x="1043437" y="1756057"/>
                      <a:pt x="1042658" y="1764620"/>
                      <a:pt x="1050442" y="1770848"/>
                    </a:cubicBezTo>
                    <a:cubicBezTo>
                      <a:pt x="1054335" y="1777075"/>
                      <a:pt x="1056670" y="1784081"/>
                      <a:pt x="1059784" y="1790309"/>
                    </a:cubicBezTo>
                    <a:cubicBezTo>
                      <a:pt x="1073017" y="1833901"/>
                      <a:pt x="1087029" y="1877493"/>
                      <a:pt x="1100262" y="1921085"/>
                    </a:cubicBezTo>
                    <a:cubicBezTo>
                      <a:pt x="1102598" y="1928091"/>
                      <a:pt x="1103376" y="1935097"/>
                      <a:pt x="1104933" y="1942103"/>
                    </a:cubicBezTo>
                    <a:cubicBezTo>
                      <a:pt x="1110382" y="1950666"/>
                      <a:pt x="1109603" y="1961564"/>
                      <a:pt x="1115053" y="1970127"/>
                    </a:cubicBezTo>
                    <a:cubicBezTo>
                      <a:pt x="1118166" y="1977911"/>
                      <a:pt x="1122058" y="1984917"/>
                      <a:pt x="1125172" y="1992701"/>
                    </a:cubicBezTo>
                    <a:cubicBezTo>
                      <a:pt x="1131400" y="1997372"/>
                      <a:pt x="1131400" y="2004378"/>
                      <a:pt x="1131400" y="2011384"/>
                    </a:cubicBezTo>
                    <a:cubicBezTo>
                      <a:pt x="1132178" y="2019946"/>
                      <a:pt x="1129064" y="2029288"/>
                      <a:pt x="1136849" y="2037072"/>
                    </a:cubicBezTo>
                    <a:cubicBezTo>
                      <a:pt x="1139962" y="2051862"/>
                      <a:pt x="1150082" y="2064317"/>
                      <a:pt x="1149304" y="2079886"/>
                    </a:cubicBezTo>
                    <a:cubicBezTo>
                      <a:pt x="1153974" y="2086892"/>
                      <a:pt x="1153974" y="2096233"/>
                      <a:pt x="1158645" y="2103239"/>
                    </a:cubicBezTo>
                    <a:lnTo>
                      <a:pt x="1159423" y="2103239"/>
                    </a:lnTo>
                    <a:cubicBezTo>
                      <a:pt x="1163315" y="2107131"/>
                      <a:pt x="1164872" y="2111802"/>
                      <a:pt x="1164872" y="2117251"/>
                    </a:cubicBezTo>
                    <a:cubicBezTo>
                      <a:pt x="1164094" y="2127370"/>
                      <a:pt x="1165651" y="2137490"/>
                      <a:pt x="1173435" y="2145274"/>
                    </a:cubicBezTo>
                    <a:cubicBezTo>
                      <a:pt x="1174214" y="2147610"/>
                      <a:pt x="1174992" y="2149945"/>
                      <a:pt x="1175770" y="2152280"/>
                    </a:cubicBezTo>
                    <a:cubicBezTo>
                      <a:pt x="1176549" y="2161622"/>
                      <a:pt x="1176549" y="2171741"/>
                      <a:pt x="1181998" y="2180304"/>
                    </a:cubicBezTo>
                    <a:cubicBezTo>
                      <a:pt x="1182776" y="2181861"/>
                      <a:pt x="1182776" y="2183418"/>
                      <a:pt x="1182776" y="2184975"/>
                    </a:cubicBezTo>
                    <a:cubicBezTo>
                      <a:pt x="1189004" y="2193537"/>
                      <a:pt x="1184333" y="2205992"/>
                      <a:pt x="1192896" y="2213777"/>
                    </a:cubicBezTo>
                    <a:cubicBezTo>
                      <a:pt x="1196010" y="2220782"/>
                      <a:pt x="1199902" y="2228567"/>
                      <a:pt x="1203015" y="2235573"/>
                    </a:cubicBezTo>
                    <a:cubicBezTo>
                      <a:pt x="1207686" y="2241022"/>
                      <a:pt x="1206908" y="2248027"/>
                      <a:pt x="1208465" y="2254255"/>
                    </a:cubicBezTo>
                    <a:cubicBezTo>
                      <a:pt x="1209243" y="2262818"/>
                      <a:pt x="1206129" y="2272159"/>
                      <a:pt x="1213913" y="2279165"/>
                    </a:cubicBezTo>
                    <a:cubicBezTo>
                      <a:pt x="1217027" y="2293955"/>
                      <a:pt x="1227147" y="2305632"/>
                      <a:pt x="1225590" y="2321979"/>
                    </a:cubicBezTo>
                    <a:cubicBezTo>
                      <a:pt x="1231818" y="2332098"/>
                      <a:pt x="1228704" y="2346110"/>
                      <a:pt x="1236488" y="2356230"/>
                    </a:cubicBezTo>
                    <a:lnTo>
                      <a:pt x="1236488" y="2356230"/>
                    </a:lnTo>
                    <a:cubicBezTo>
                      <a:pt x="1241937" y="2366349"/>
                      <a:pt x="1238045" y="2380361"/>
                      <a:pt x="1247386" y="2389702"/>
                    </a:cubicBezTo>
                    <a:cubicBezTo>
                      <a:pt x="1251278" y="2397487"/>
                      <a:pt x="1254392" y="2404493"/>
                      <a:pt x="1258284" y="2412277"/>
                    </a:cubicBezTo>
                    <a:cubicBezTo>
                      <a:pt x="1261398" y="2416948"/>
                      <a:pt x="1260619" y="2422397"/>
                      <a:pt x="1262955" y="2427067"/>
                    </a:cubicBezTo>
                    <a:cubicBezTo>
                      <a:pt x="1264512" y="2437187"/>
                      <a:pt x="1262176" y="2448085"/>
                      <a:pt x="1269182" y="2456648"/>
                    </a:cubicBezTo>
                    <a:cubicBezTo>
                      <a:pt x="1276967" y="2478444"/>
                      <a:pt x="1283972" y="2500240"/>
                      <a:pt x="1291757" y="2522036"/>
                    </a:cubicBezTo>
                    <a:cubicBezTo>
                      <a:pt x="1295649" y="2526707"/>
                      <a:pt x="1296427" y="2531377"/>
                      <a:pt x="1296427" y="2536827"/>
                    </a:cubicBezTo>
                    <a:cubicBezTo>
                      <a:pt x="1297984" y="2546946"/>
                      <a:pt x="1292535" y="2557844"/>
                      <a:pt x="1302655" y="2565628"/>
                    </a:cubicBezTo>
                    <a:cubicBezTo>
                      <a:pt x="1308882" y="2571856"/>
                      <a:pt x="1311218" y="2579640"/>
                      <a:pt x="1312775" y="2588203"/>
                    </a:cubicBezTo>
                    <a:cubicBezTo>
                      <a:pt x="1316667" y="2593652"/>
                      <a:pt x="1316667" y="2600658"/>
                      <a:pt x="1318224" y="2606886"/>
                    </a:cubicBezTo>
                    <a:cubicBezTo>
                      <a:pt x="1319002" y="2615448"/>
                      <a:pt x="1319002" y="2624790"/>
                      <a:pt x="1324451" y="2632574"/>
                    </a:cubicBezTo>
                    <a:cubicBezTo>
                      <a:pt x="1330679" y="2644250"/>
                      <a:pt x="1336128" y="2655927"/>
                      <a:pt x="1335349" y="2669939"/>
                    </a:cubicBezTo>
                    <a:cubicBezTo>
                      <a:pt x="1339241" y="2687064"/>
                      <a:pt x="1343133" y="2704968"/>
                      <a:pt x="1350139" y="2722094"/>
                    </a:cubicBezTo>
                    <a:cubicBezTo>
                      <a:pt x="1357924" y="2741555"/>
                      <a:pt x="1357145" y="2761015"/>
                      <a:pt x="1344690" y="2778919"/>
                    </a:cubicBezTo>
                    <a:cubicBezTo>
                      <a:pt x="1336906" y="2789818"/>
                      <a:pt x="1337685" y="2803051"/>
                      <a:pt x="1336128" y="2815506"/>
                    </a:cubicBezTo>
                    <a:cubicBezTo>
                      <a:pt x="1336128" y="2818619"/>
                      <a:pt x="1335349" y="2821733"/>
                      <a:pt x="1335349" y="2824847"/>
                    </a:cubicBezTo>
                    <a:cubicBezTo>
                      <a:pt x="1327565" y="2834967"/>
                      <a:pt x="1328343" y="2847421"/>
                      <a:pt x="1325230" y="2859098"/>
                    </a:cubicBezTo>
                    <a:cubicBezTo>
                      <a:pt x="1325230" y="2863769"/>
                      <a:pt x="1324451" y="2869217"/>
                      <a:pt x="1324451" y="2873888"/>
                    </a:cubicBezTo>
                    <a:cubicBezTo>
                      <a:pt x="1319780" y="2881673"/>
                      <a:pt x="1320559" y="2890235"/>
                      <a:pt x="1316667" y="2898020"/>
                    </a:cubicBezTo>
                    <a:cubicBezTo>
                      <a:pt x="1312775" y="2907361"/>
                      <a:pt x="1307325" y="2915923"/>
                      <a:pt x="1307325" y="2926043"/>
                    </a:cubicBezTo>
                    <a:cubicBezTo>
                      <a:pt x="1306547" y="2931492"/>
                      <a:pt x="1304990" y="2936163"/>
                      <a:pt x="1301877" y="2940055"/>
                    </a:cubicBezTo>
                    <a:cubicBezTo>
                      <a:pt x="1301877" y="2943169"/>
                      <a:pt x="1301098" y="2947061"/>
                      <a:pt x="1301098" y="2950175"/>
                    </a:cubicBezTo>
                    <a:cubicBezTo>
                      <a:pt x="1297984" y="2955624"/>
                      <a:pt x="1296427" y="2961851"/>
                      <a:pt x="1292535" y="2966522"/>
                    </a:cubicBezTo>
                    <a:cubicBezTo>
                      <a:pt x="1285529" y="2975085"/>
                      <a:pt x="1285529" y="2986761"/>
                      <a:pt x="1280859" y="2996881"/>
                    </a:cubicBezTo>
                    <a:cubicBezTo>
                      <a:pt x="1280859" y="2999995"/>
                      <a:pt x="1280080" y="3003108"/>
                      <a:pt x="1280080" y="3006222"/>
                    </a:cubicBezTo>
                    <a:cubicBezTo>
                      <a:pt x="1271518" y="3015563"/>
                      <a:pt x="1275410" y="3028796"/>
                      <a:pt x="1269182" y="3038916"/>
                    </a:cubicBezTo>
                    <a:cubicBezTo>
                      <a:pt x="1264512" y="3058377"/>
                      <a:pt x="1261398" y="3077838"/>
                      <a:pt x="1255171" y="3096520"/>
                    </a:cubicBezTo>
                    <a:cubicBezTo>
                      <a:pt x="1250500" y="3112089"/>
                      <a:pt x="1243494" y="3121430"/>
                      <a:pt x="1224812" y="3108197"/>
                    </a:cubicBezTo>
                    <a:cubicBezTo>
                      <a:pt x="1196010" y="3087958"/>
                      <a:pt x="1165651" y="3070054"/>
                      <a:pt x="1135292" y="3051371"/>
                    </a:cubicBezTo>
                    <a:cubicBezTo>
                      <a:pt x="1125951" y="3045922"/>
                      <a:pt x="1117388" y="3038916"/>
                      <a:pt x="1105711" y="3039695"/>
                    </a:cubicBezTo>
                    <a:cubicBezTo>
                      <a:pt x="1085472" y="3012449"/>
                      <a:pt x="1051999" y="3004665"/>
                      <a:pt x="1027089" y="2984426"/>
                    </a:cubicBezTo>
                    <a:cubicBezTo>
                      <a:pt x="1016970" y="2975085"/>
                      <a:pt x="1006072" y="2968857"/>
                      <a:pt x="993617" y="2963408"/>
                    </a:cubicBezTo>
                    <a:cubicBezTo>
                      <a:pt x="974934" y="2952510"/>
                      <a:pt x="957030" y="2941612"/>
                      <a:pt x="938348" y="2930714"/>
                    </a:cubicBezTo>
                    <a:cubicBezTo>
                      <a:pt x="932899" y="2923708"/>
                      <a:pt x="923558" y="2923708"/>
                      <a:pt x="916552" y="2919816"/>
                    </a:cubicBezTo>
                    <a:cubicBezTo>
                      <a:pt x="890863" y="2901912"/>
                      <a:pt x="865175" y="2884008"/>
                      <a:pt x="838709" y="2865325"/>
                    </a:cubicBezTo>
                    <a:cubicBezTo>
                      <a:pt x="832481" y="2859098"/>
                      <a:pt x="833259" y="2849757"/>
                      <a:pt x="828589" y="2842751"/>
                    </a:cubicBezTo>
                    <a:cubicBezTo>
                      <a:pt x="820804" y="2819398"/>
                      <a:pt x="813020" y="2796045"/>
                      <a:pt x="806014" y="2772692"/>
                    </a:cubicBezTo>
                    <a:cubicBezTo>
                      <a:pt x="801344" y="2763351"/>
                      <a:pt x="801344" y="2753231"/>
                      <a:pt x="795895" y="2743890"/>
                    </a:cubicBezTo>
                    <a:cubicBezTo>
                      <a:pt x="795116" y="2742333"/>
                      <a:pt x="794338" y="2741555"/>
                      <a:pt x="795116" y="2739998"/>
                    </a:cubicBezTo>
                    <a:cubicBezTo>
                      <a:pt x="788889" y="2728321"/>
                      <a:pt x="791224" y="2714309"/>
                      <a:pt x="782661" y="2703411"/>
                    </a:cubicBezTo>
                    <a:cubicBezTo>
                      <a:pt x="777991" y="2695627"/>
                      <a:pt x="780326" y="2685507"/>
                      <a:pt x="773320" y="2678501"/>
                    </a:cubicBezTo>
                    <a:lnTo>
                      <a:pt x="773320" y="2678501"/>
                    </a:lnTo>
                    <a:cubicBezTo>
                      <a:pt x="767871" y="2668382"/>
                      <a:pt x="769428" y="2655148"/>
                      <a:pt x="759308" y="2647364"/>
                    </a:cubicBezTo>
                    <a:cubicBezTo>
                      <a:pt x="757752" y="2644250"/>
                      <a:pt x="756973" y="2640358"/>
                      <a:pt x="756973" y="2636466"/>
                    </a:cubicBezTo>
                    <a:cubicBezTo>
                      <a:pt x="756195" y="2628682"/>
                      <a:pt x="758530" y="2619340"/>
                      <a:pt x="751524" y="2613113"/>
                    </a:cubicBezTo>
                    <a:cubicBezTo>
                      <a:pt x="748410" y="2606107"/>
                      <a:pt x="744518" y="2598323"/>
                      <a:pt x="741404" y="2591317"/>
                    </a:cubicBezTo>
                    <a:cubicBezTo>
                      <a:pt x="734399" y="2581197"/>
                      <a:pt x="735177" y="2568742"/>
                      <a:pt x="730506" y="2557844"/>
                    </a:cubicBezTo>
                    <a:cubicBezTo>
                      <a:pt x="732842" y="2542275"/>
                      <a:pt x="718830" y="2530599"/>
                      <a:pt x="718830" y="2515030"/>
                    </a:cubicBezTo>
                    <a:cubicBezTo>
                      <a:pt x="713381" y="2504911"/>
                      <a:pt x="714159" y="2492456"/>
                      <a:pt x="707932" y="2482336"/>
                    </a:cubicBezTo>
                    <a:cubicBezTo>
                      <a:pt x="707932" y="2479222"/>
                      <a:pt x="707153" y="2476108"/>
                      <a:pt x="707153" y="2472995"/>
                    </a:cubicBezTo>
                    <a:cubicBezTo>
                      <a:pt x="702483" y="2462097"/>
                      <a:pt x="703261" y="2449642"/>
                      <a:pt x="695477" y="2440301"/>
                    </a:cubicBezTo>
                    <a:cubicBezTo>
                      <a:pt x="690028" y="2433295"/>
                      <a:pt x="693920" y="2422397"/>
                      <a:pt x="686136" y="2416169"/>
                    </a:cubicBezTo>
                    <a:cubicBezTo>
                      <a:pt x="683800" y="2408385"/>
                      <a:pt x="681465" y="2400601"/>
                      <a:pt x="675238" y="2394373"/>
                    </a:cubicBezTo>
                    <a:cubicBezTo>
                      <a:pt x="669010" y="2389702"/>
                      <a:pt x="669788" y="2382696"/>
                      <a:pt x="669788" y="2376469"/>
                    </a:cubicBezTo>
                    <a:cubicBezTo>
                      <a:pt x="669788" y="2367906"/>
                      <a:pt x="670567" y="2358565"/>
                      <a:pt x="662783" y="2352338"/>
                    </a:cubicBezTo>
                    <a:cubicBezTo>
                      <a:pt x="658112" y="2344553"/>
                      <a:pt x="657333" y="2335990"/>
                      <a:pt x="654220" y="2328206"/>
                    </a:cubicBezTo>
                    <a:cubicBezTo>
                      <a:pt x="646435" y="2299404"/>
                      <a:pt x="638651" y="2271380"/>
                      <a:pt x="630867" y="2242578"/>
                    </a:cubicBezTo>
                    <a:cubicBezTo>
                      <a:pt x="624639" y="2232459"/>
                      <a:pt x="627753" y="2218447"/>
                      <a:pt x="619969" y="2209106"/>
                    </a:cubicBezTo>
                    <a:lnTo>
                      <a:pt x="619969" y="2209106"/>
                    </a:lnTo>
                    <a:cubicBezTo>
                      <a:pt x="614520" y="2198986"/>
                      <a:pt x="618412" y="2184975"/>
                      <a:pt x="609071" y="2175633"/>
                    </a:cubicBezTo>
                    <a:lnTo>
                      <a:pt x="609071" y="2175633"/>
                    </a:lnTo>
                    <a:cubicBezTo>
                      <a:pt x="603622" y="2166292"/>
                      <a:pt x="607514" y="2153058"/>
                      <a:pt x="597394" y="2145274"/>
                    </a:cubicBezTo>
                    <a:cubicBezTo>
                      <a:pt x="595837" y="2142939"/>
                      <a:pt x="595059" y="2141382"/>
                      <a:pt x="594280" y="2139047"/>
                    </a:cubicBezTo>
                    <a:cubicBezTo>
                      <a:pt x="592724" y="2129705"/>
                      <a:pt x="589610" y="2121143"/>
                      <a:pt x="584161" y="2112580"/>
                    </a:cubicBezTo>
                    <a:cubicBezTo>
                      <a:pt x="580269" y="2106352"/>
                      <a:pt x="580269" y="2098568"/>
                      <a:pt x="577155" y="2092341"/>
                    </a:cubicBezTo>
                    <a:cubicBezTo>
                      <a:pt x="577933" y="2090784"/>
                      <a:pt x="577933" y="2089227"/>
                      <a:pt x="576376" y="2087670"/>
                    </a:cubicBezTo>
                    <a:cubicBezTo>
                      <a:pt x="568592" y="2078329"/>
                      <a:pt x="572484" y="2064317"/>
                      <a:pt x="565478" y="2054976"/>
                    </a:cubicBezTo>
                    <a:cubicBezTo>
                      <a:pt x="566257" y="2039407"/>
                      <a:pt x="552245" y="2027731"/>
                      <a:pt x="553802" y="2011384"/>
                    </a:cubicBezTo>
                    <a:cubicBezTo>
                      <a:pt x="549910" y="2000486"/>
                      <a:pt x="549131" y="1988809"/>
                      <a:pt x="540568" y="1980247"/>
                    </a:cubicBezTo>
                    <a:cubicBezTo>
                      <a:pt x="539012" y="1977133"/>
                      <a:pt x="538233" y="1973240"/>
                      <a:pt x="538233" y="1969348"/>
                    </a:cubicBezTo>
                    <a:cubicBezTo>
                      <a:pt x="539012" y="1960007"/>
                      <a:pt x="534341" y="1953001"/>
                      <a:pt x="528892" y="1945995"/>
                    </a:cubicBezTo>
                    <a:cubicBezTo>
                      <a:pt x="528114" y="1943660"/>
                      <a:pt x="527335" y="1941325"/>
                      <a:pt x="527335" y="1938989"/>
                    </a:cubicBezTo>
                    <a:cubicBezTo>
                      <a:pt x="527335" y="1929648"/>
                      <a:pt x="528114" y="1919528"/>
                      <a:pt x="519551" y="1913301"/>
                    </a:cubicBezTo>
                    <a:cubicBezTo>
                      <a:pt x="517994" y="1910966"/>
                      <a:pt x="517215" y="1908631"/>
                      <a:pt x="517215" y="1906295"/>
                    </a:cubicBezTo>
                    <a:cubicBezTo>
                      <a:pt x="517215" y="1896175"/>
                      <a:pt x="516437" y="1886834"/>
                      <a:pt x="508653" y="1879828"/>
                    </a:cubicBezTo>
                    <a:cubicBezTo>
                      <a:pt x="507874" y="1877493"/>
                      <a:pt x="506317" y="1875158"/>
                      <a:pt x="506317" y="1872822"/>
                    </a:cubicBezTo>
                    <a:cubicBezTo>
                      <a:pt x="504761" y="1863481"/>
                      <a:pt x="508653" y="1853361"/>
                      <a:pt x="500090" y="1845577"/>
                    </a:cubicBezTo>
                    <a:cubicBezTo>
                      <a:pt x="496976" y="1838572"/>
                      <a:pt x="493084" y="1830787"/>
                      <a:pt x="489970" y="1823781"/>
                    </a:cubicBezTo>
                    <a:cubicBezTo>
                      <a:pt x="485300" y="1819111"/>
                      <a:pt x="486078" y="1812105"/>
                      <a:pt x="483743" y="1805877"/>
                    </a:cubicBezTo>
                    <a:cubicBezTo>
                      <a:pt x="482964" y="1797315"/>
                      <a:pt x="482964" y="1787973"/>
                      <a:pt x="478294" y="1780189"/>
                    </a:cubicBezTo>
                    <a:cubicBezTo>
                      <a:pt x="471288" y="1758393"/>
                      <a:pt x="463503" y="1736596"/>
                      <a:pt x="456498" y="1714022"/>
                    </a:cubicBezTo>
                    <a:cubicBezTo>
                      <a:pt x="453384" y="1710130"/>
                      <a:pt x="454162" y="1703903"/>
                      <a:pt x="451827" y="1699232"/>
                    </a:cubicBezTo>
                    <a:cubicBezTo>
                      <a:pt x="450270" y="1689112"/>
                      <a:pt x="451827" y="1678993"/>
                      <a:pt x="444821" y="1670430"/>
                    </a:cubicBezTo>
                    <a:lnTo>
                      <a:pt x="444043" y="1670430"/>
                    </a:lnTo>
                    <a:cubicBezTo>
                      <a:pt x="440150" y="1663424"/>
                      <a:pt x="440150" y="1654083"/>
                      <a:pt x="434702" y="1647077"/>
                    </a:cubicBezTo>
                    <a:lnTo>
                      <a:pt x="433923" y="1647855"/>
                    </a:lnTo>
                    <a:cubicBezTo>
                      <a:pt x="430031" y="1643963"/>
                      <a:pt x="430809" y="1637736"/>
                      <a:pt x="429252" y="1633065"/>
                    </a:cubicBezTo>
                    <a:cubicBezTo>
                      <a:pt x="427695" y="1622945"/>
                      <a:pt x="428474" y="1612826"/>
                      <a:pt x="423025" y="1603484"/>
                    </a:cubicBezTo>
                    <a:cubicBezTo>
                      <a:pt x="412905" y="1586359"/>
                      <a:pt x="414462" y="1564563"/>
                      <a:pt x="402007" y="1548216"/>
                    </a:cubicBezTo>
                    <a:cubicBezTo>
                      <a:pt x="395001" y="1538096"/>
                      <a:pt x="397337" y="1524863"/>
                      <a:pt x="391109" y="1513965"/>
                    </a:cubicBezTo>
                    <a:cubicBezTo>
                      <a:pt x="392666" y="1495282"/>
                      <a:pt x="377876" y="1479713"/>
                      <a:pt x="378654" y="1461031"/>
                    </a:cubicBezTo>
                    <a:cubicBezTo>
                      <a:pt x="371648" y="1444684"/>
                      <a:pt x="372427" y="1432229"/>
                      <a:pt x="365421" y="142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9" name="Freeform: Shape 56">
              <a:extLst>
                <a:ext uri="{FF2B5EF4-FFF2-40B4-BE49-F238E27FC236}">
                  <a16:creationId xmlns:a16="http://schemas.microsoft.com/office/drawing/2014/main" id="{A305E5CD-266B-4472-A9B4-9D6C81692B29}"/>
                </a:ext>
              </a:extLst>
            </p:cNvPr>
            <p:cNvSpPr/>
            <p:nvPr/>
          </p:nvSpPr>
          <p:spPr>
            <a:xfrm>
              <a:off x="3895126" y="3986949"/>
              <a:ext cx="1115695" cy="1764664"/>
            </a:xfrm>
            <a:custGeom>
              <a:avLst/>
              <a:gdLst>
                <a:gd name="connsiteX0" fmla="*/ 502892 w 1115695"/>
                <a:gd name="connsiteY0" fmla="*/ 913254 h 1764664"/>
                <a:gd name="connsiteX1" fmla="*/ 479251 w 1115695"/>
                <a:gd name="connsiteY1" fmla="*/ 947385 h 1764664"/>
                <a:gd name="connsiteX2" fmla="*/ 524186 w 1115695"/>
                <a:gd name="connsiteY2" fmla="*/ 944411 h 1764664"/>
                <a:gd name="connsiteX3" fmla="*/ 502892 w 1115695"/>
                <a:gd name="connsiteY3" fmla="*/ 913254 h 1764664"/>
                <a:gd name="connsiteX4" fmla="*/ 296068 w 1115695"/>
                <a:gd name="connsiteY4" fmla="*/ 857673 h 1764664"/>
                <a:gd name="connsiteX5" fmla="*/ 345386 w 1115695"/>
                <a:gd name="connsiteY5" fmla="*/ 908713 h 1764664"/>
                <a:gd name="connsiteX6" fmla="*/ 296068 w 1115695"/>
                <a:gd name="connsiteY6" fmla="*/ 857673 h 1764664"/>
                <a:gd name="connsiteX7" fmla="*/ 701732 w 1115695"/>
                <a:gd name="connsiteY7" fmla="*/ 834970 h 1764664"/>
                <a:gd name="connsiteX8" fmla="*/ 652883 w 1115695"/>
                <a:gd name="connsiteY8" fmla="*/ 859551 h 1764664"/>
                <a:gd name="connsiteX9" fmla="*/ 650535 w 1115695"/>
                <a:gd name="connsiteY9" fmla="*/ 901981 h 1764664"/>
                <a:gd name="connsiteX10" fmla="*/ 701732 w 1115695"/>
                <a:gd name="connsiteY10" fmla="*/ 834970 h 1764664"/>
                <a:gd name="connsiteX11" fmla="*/ 424139 w 1115695"/>
                <a:gd name="connsiteY11" fmla="*/ 0 h 1764664"/>
                <a:gd name="connsiteX12" fmla="*/ 447805 w 1115695"/>
                <a:gd name="connsiteY12" fmla="*/ 0 h 1764664"/>
                <a:gd name="connsiteX13" fmla="*/ 317292 w 1115695"/>
                <a:gd name="connsiteY13" fmla="*/ 124575 h 1764664"/>
                <a:gd name="connsiteX14" fmla="*/ 306034 w 1115695"/>
                <a:gd name="connsiteY14" fmla="*/ 128488 h 1764664"/>
                <a:gd name="connsiteX15" fmla="*/ 129324 w 1115695"/>
                <a:gd name="connsiteY15" fmla="*/ 366053 h 1764664"/>
                <a:gd name="connsiteX16" fmla="*/ 257239 w 1115695"/>
                <a:gd name="connsiteY16" fmla="*/ 730540 h 1764664"/>
                <a:gd name="connsiteX17" fmla="*/ 424139 w 1115695"/>
                <a:gd name="connsiteY17" fmla="*/ 702985 h 1764664"/>
                <a:gd name="connsiteX18" fmla="*/ 509312 w 1115695"/>
                <a:gd name="connsiteY18" fmla="*/ 721146 h 1764664"/>
                <a:gd name="connsiteX19" fmla="*/ 543287 w 1115695"/>
                <a:gd name="connsiteY19" fmla="*/ 710187 h 1764664"/>
                <a:gd name="connsiteX20" fmla="*/ 709091 w 1115695"/>
                <a:gd name="connsiteY20" fmla="*/ 698601 h 1764664"/>
                <a:gd name="connsiteX21" fmla="*/ 741030 w 1115695"/>
                <a:gd name="connsiteY21" fmla="*/ 693747 h 1764664"/>
                <a:gd name="connsiteX22" fmla="*/ 831996 w 1115695"/>
                <a:gd name="connsiteY22" fmla="*/ 373255 h 1764664"/>
                <a:gd name="connsiteX23" fmla="*/ 617506 w 1115695"/>
                <a:gd name="connsiteY23" fmla="*/ 112095 h 1764664"/>
                <a:gd name="connsiteX24" fmla="*/ 591486 w 1115695"/>
                <a:gd name="connsiteY24" fmla="*/ 104278 h 1764664"/>
                <a:gd name="connsiteX25" fmla="*/ 659162 w 1115695"/>
                <a:gd name="connsiteY25" fmla="*/ 39680 h 1764664"/>
                <a:gd name="connsiteX26" fmla="*/ 707838 w 1115695"/>
                <a:gd name="connsiteY26" fmla="*/ 62157 h 1764664"/>
                <a:gd name="connsiteX27" fmla="*/ 923431 w 1115695"/>
                <a:gd name="connsiteY27" fmla="*/ 496473 h 1764664"/>
                <a:gd name="connsiteX28" fmla="*/ 795046 w 1115695"/>
                <a:gd name="connsiteY28" fmla="*/ 761854 h 1764664"/>
                <a:gd name="connsiteX29" fmla="*/ 785026 w 1115695"/>
                <a:gd name="connsiteY29" fmla="*/ 797238 h 1764664"/>
                <a:gd name="connsiteX30" fmla="*/ 726157 w 1115695"/>
                <a:gd name="connsiteY30" fmla="*/ 962103 h 1764664"/>
                <a:gd name="connsiteX31" fmla="*/ 884133 w 1115695"/>
                <a:gd name="connsiteY31" fmla="*/ 1412702 h 1764664"/>
                <a:gd name="connsiteX32" fmla="*/ 1036315 w 1115695"/>
                <a:gd name="connsiteY32" fmla="*/ 1359312 h 1764664"/>
                <a:gd name="connsiteX33" fmla="*/ 1049154 w 1115695"/>
                <a:gd name="connsiteY33" fmla="*/ 1392974 h 1764664"/>
                <a:gd name="connsiteX34" fmla="*/ 958971 w 1115695"/>
                <a:gd name="connsiteY34" fmla="*/ 1425697 h 1764664"/>
                <a:gd name="connsiteX35" fmla="*/ 967583 w 1115695"/>
                <a:gd name="connsiteY35" fmla="*/ 1453565 h 1764664"/>
                <a:gd name="connsiteX36" fmla="*/ 1043831 w 1115695"/>
                <a:gd name="connsiteY36" fmla="*/ 1427889 h 1764664"/>
                <a:gd name="connsiteX37" fmla="*/ 1055886 w 1115695"/>
                <a:gd name="connsiteY37" fmla="*/ 1462960 h 1764664"/>
                <a:gd name="connsiteX38" fmla="*/ 980891 w 1115695"/>
                <a:gd name="connsiteY38" fmla="*/ 1490515 h 1764664"/>
                <a:gd name="connsiteX39" fmla="*/ 990128 w 1115695"/>
                <a:gd name="connsiteY39" fmla="*/ 1516349 h 1764664"/>
                <a:gd name="connsiteX40" fmla="*/ 1080937 w 1115695"/>
                <a:gd name="connsiteY40" fmla="*/ 1485662 h 1764664"/>
                <a:gd name="connsiteX41" fmla="*/ 1093775 w 1115695"/>
                <a:gd name="connsiteY41" fmla="*/ 1520576 h 1764664"/>
                <a:gd name="connsiteX42" fmla="*/ 1002967 w 1115695"/>
                <a:gd name="connsiteY42" fmla="*/ 1553768 h 1764664"/>
                <a:gd name="connsiteX43" fmla="*/ 1013144 w 1115695"/>
                <a:gd name="connsiteY43" fmla="*/ 1582733 h 1764664"/>
                <a:gd name="connsiteX44" fmla="*/ 1102700 w 1115695"/>
                <a:gd name="connsiteY44" fmla="*/ 1552359 h 1764664"/>
                <a:gd name="connsiteX45" fmla="*/ 1115695 w 1115695"/>
                <a:gd name="connsiteY45" fmla="*/ 1582890 h 1764664"/>
                <a:gd name="connsiteX46" fmla="*/ 881627 w 1115695"/>
                <a:gd name="connsiteY46" fmla="*/ 1665087 h 1764664"/>
                <a:gd name="connsiteX47" fmla="*/ 802092 w 1115695"/>
                <a:gd name="connsiteY47" fmla="*/ 1438065 h 1764664"/>
                <a:gd name="connsiteX48" fmla="*/ 654136 w 1115695"/>
                <a:gd name="connsiteY48" fmla="*/ 1015648 h 1764664"/>
                <a:gd name="connsiteX49" fmla="*/ 625328 w 1115695"/>
                <a:gd name="connsiteY49" fmla="*/ 986684 h 1764664"/>
                <a:gd name="connsiteX50" fmla="*/ 579454 w 1115695"/>
                <a:gd name="connsiteY50" fmla="*/ 1009386 h 1764664"/>
                <a:gd name="connsiteX51" fmla="*/ 581019 w 1115695"/>
                <a:gd name="connsiteY51" fmla="*/ 1028174 h 1764664"/>
                <a:gd name="connsiteX52" fmla="*/ 750268 w 1115695"/>
                <a:gd name="connsiteY52" fmla="*/ 1695931 h 1764664"/>
                <a:gd name="connsiteX53" fmla="*/ 749485 w 1115695"/>
                <a:gd name="connsiteY53" fmla="*/ 1704855 h 1764664"/>
                <a:gd name="connsiteX54" fmla="*/ 516044 w 1115695"/>
                <a:gd name="connsiteY54" fmla="*/ 1764664 h 1764664"/>
                <a:gd name="connsiteX55" fmla="*/ 529509 w 1115695"/>
                <a:gd name="connsiteY55" fmla="*/ 1727244 h 1764664"/>
                <a:gd name="connsiteX56" fmla="*/ 596676 w 1115695"/>
                <a:gd name="connsiteY56" fmla="*/ 1708456 h 1764664"/>
                <a:gd name="connsiteX57" fmla="*/ 590100 w 1115695"/>
                <a:gd name="connsiteY57" fmla="*/ 1678865 h 1764664"/>
                <a:gd name="connsiteX58" fmla="*/ 496317 w 1115695"/>
                <a:gd name="connsiteY58" fmla="*/ 1701724 h 1764664"/>
                <a:gd name="connsiteX59" fmla="*/ 486766 w 1115695"/>
                <a:gd name="connsiteY59" fmla="*/ 1665713 h 1764664"/>
                <a:gd name="connsiteX60" fmla="*/ 578201 w 1115695"/>
                <a:gd name="connsiteY60" fmla="*/ 1641289 h 1764664"/>
                <a:gd name="connsiteX61" fmla="*/ 574443 w 1115695"/>
                <a:gd name="connsiteY61" fmla="*/ 1614360 h 1764664"/>
                <a:gd name="connsiteX62" fmla="*/ 495377 w 1115695"/>
                <a:gd name="connsiteY62" fmla="*/ 1632678 h 1764664"/>
                <a:gd name="connsiteX63" fmla="*/ 485357 w 1115695"/>
                <a:gd name="connsiteY63" fmla="*/ 1597450 h 1764664"/>
                <a:gd name="connsiteX64" fmla="*/ 541564 w 1115695"/>
                <a:gd name="connsiteY64" fmla="*/ 1582107 h 1764664"/>
                <a:gd name="connsiteX65" fmla="*/ 553620 w 1115695"/>
                <a:gd name="connsiteY65" fmla="*/ 1548288 h 1764664"/>
                <a:gd name="connsiteX66" fmla="*/ 464064 w 1115695"/>
                <a:gd name="connsiteY66" fmla="*/ 1570521 h 1764664"/>
                <a:gd name="connsiteX67" fmla="*/ 453730 w 1115695"/>
                <a:gd name="connsiteY67" fmla="*/ 1535920 h 1764664"/>
                <a:gd name="connsiteX68" fmla="*/ 581959 w 1115695"/>
                <a:gd name="connsiteY68" fmla="*/ 1503510 h 1764664"/>
                <a:gd name="connsiteX69" fmla="*/ 604191 w 1115695"/>
                <a:gd name="connsiteY69" fmla="*/ 1466091 h 1764664"/>
                <a:gd name="connsiteX70" fmla="*/ 499605 w 1115695"/>
                <a:gd name="connsiteY70" fmla="*/ 1054634 h 1764664"/>
                <a:gd name="connsiteX71" fmla="*/ 471892 w 1115695"/>
                <a:gd name="connsiteY71" fmla="*/ 1027547 h 1764664"/>
                <a:gd name="connsiteX72" fmla="*/ 408796 w 1115695"/>
                <a:gd name="connsiteY72" fmla="*/ 1002027 h 1764664"/>
                <a:gd name="connsiteX73" fmla="*/ 374038 w 1115695"/>
                <a:gd name="connsiteY73" fmla="*/ 1016431 h 1764664"/>
                <a:gd name="connsiteX74" fmla="*/ 312194 w 1115695"/>
                <a:gd name="connsiteY74" fmla="*/ 1338802 h 1764664"/>
                <a:gd name="connsiteX75" fmla="*/ 242522 w 1115695"/>
                <a:gd name="connsiteY75" fmla="*/ 1701567 h 1764664"/>
                <a:gd name="connsiteX76" fmla="*/ 102708 w 1115695"/>
                <a:gd name="connsiteY76" fmla="*/ 1675107 h 1764664"/>
                <a:gd name="connsiteX77" fmla="*/ 0 w 1115695"/>
                <a:gd name="connsiteY77" fmla="*/ 1657259 h 1764664"/>
                <a:gd name="connsiteX78" fmla="*/ 0 w 1115695"/>
                <a:gd name="connsiteY78" fmla="*/ 1636749 h 1764664"/>
                <a:gd name="connsiteX79" fmla="*/ 22232 w 1115695"/>
                <a:gd name="connsiteY79" fmla="*/ 1625163 h 1764664"/>
                <a:gd name="connsiteX80" fmla="*/ 100203 w 1115695"/>
                <a:gd name="connsiteY80" fmla="*/ 1639254 h 1764664"/>
                <a:gd name="connsiteX81" fmla="*/ 105996 w 1115695"/>
                <a:gd name="connsiteY81" fmla="*/ 1609349 h 1764664"/>
                <a:gd name="connsiteX82" fmla="*/ 12369 w 1115695"/>
                <a:gd name="connsiteY82" fmla="*/ 1590561 h 1764664"/>
                <a:gd name="connsiteX83" fmla="*/ 18631 w 1115695"/>
                <a:gd name="connsiteY83" fmla="*/ 1553925 h 1764664"/>
                <a:gd name="connsiteX84" fmla="*/ 113354 w 1115695"/>
                <a:gd name="connsiteY84" fmla="*/ 1570677 h 1764664"/>
                <a:gd name="connsiteX85" fmla="*/ 118834 w 1115695"/>
                <a:gd name="connsiteY85" fmla="*/ 1544218 h 1764664"/>
                <a:gd name="connsiteX86" fmla="*/ 40081 w 1115695"/>
                <a:gd name="connsiteY86" fmla="*/ 1526995 h 1764664"/>
                <a:gd name="connsiteX87" fmla="*/ 47753 w 1115695"/>
                <a:gd name="connsiteY87" fmla="*/ 1491298 h 1764664"/>
                <a:gd name="connsiteX88" fmla="*/ 126193 w 1115695"/>
                <a:gd name="connsiteY88" fmla="*/ 1504919 h 1764664"/>
                <a:gd name="connsiteX89" fmla="*/ 131203 w 1115695"/>
                <a:gd name="connsiteY89" fmla="*/ 1477364 h 1764664"/>
                <a:gd name="connsiteX90" fmla="*/ 36793 w 1115695"/>
                <a:gd name="connsiteY90" fmla="*/ 1457010 h 1764664"/>
                <a:gd name="connsiteX91" fmla="*/ 44465 w 1115695"/>
                <a:gd name="connsiteY91" fmla="*/ 1422409 h 1764664"/>
                <a:gd name="connsiteX92" fmla="*/ 201971 w 1115695"/>
                <a:gd name="connsiteY92" fmla="*/ 1452313 h 1764664"/>
                <a:gd name="connsiteX93" fmla="*/ 214496 w 1115695"/>
                <a:gd name="connsiteY93" fmla="*/ 1393601 h 1764664"/>
                <a:gd name="connsiteX94" fmla="*/ 288709 w 1115695"/>
                <a:gd name="connsiteY94" fmla="*/ 1006568 h 1764664"/>
                <a:gd name="connsiteX95" fmla="*/ 273835 w 1115695"/>
                <a:gd name="connsiteY95" fmla="*/ 969305 h 1764664"/>
                <a:gd name="connsiteX96" fmla="*/ 210895 w 1115695"/>
                <a:gd name="connsiteY96" fmla="*/ 825107 h 1764664"/>
                <a:gd name="connsiteX97" fmla="*/ 197118 w 1115695"/>
                <a:gd name="connsiteY97" fmla="*/ 792071 h 1764664"/>
                <a:gd name="connsiteX98" fmla="*/ 40864 w 1115695"/>
                <a:gd name="connsiteY98" fmla="*/ 375604 h 1764664"/>
                <a:gd name="connsiteX99" fmla="*/ 298416 w 1115695"/>
                <a:gd name="connsiteY99" fmla="*/ 38515 h 1764664"/>
                <a:gd name="connsiteX100" fmla="*/ 424139 w 1115695"/>
                <a:gd name="connsiteY100" fmla="*/ 0 h 17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115695" h="1764664">
                  <a:moveTo>
                    <a:pt x="502892" y="913254"/>
                  </a:moveTo>
                  <a:cubicBezTo>
                    <a:pt x="495690" y="923900"/>
                    <a:pt x="489115" y="933294"/>
                    <a:pt x="479251" y="947385"/>
                  </a:cubicBezTo>
                  <a:cubicBezTo>
                    <a:pt x="495847" y="946289"/>
                    <a:pt x="507903" y="945506"/>
                    <a:pt x="524186" y="944411"/>
                  </a:cubicBezTo>
                  <a:cubicBezTo>
                    <a:pt x="515574" y="931729"/>
                    <a:pt x="509625" y="923117"/>
                    <a:pt x="502892" y="913254"/>
                  </a:cubicBezTo>
                  <a:close/>
                  <a:moveTo>
                    <a:pt x="296068" y="857673"/>
                  </a:moveTo>
                  <a:cubicBezTo>
                    <a:pt x="300608" y="888986"/>
                    <a:pt x="315952" y="904956"/>
                    <a:pt x="345386" y="908713"/>
                  </a:cubicBezTo>
                  <a:cubicBezTo>
                    <a:pt x="340689" y="867380"/>
                    <a:pt x="340689" y="867380"/>
                    <a:pt x="296068" y="857673"/>
                  </a:cubicBezTo>
                  <a:close/>
                  <a:moveTo>
                    <a:pt x="701732" y="834970"/>
                  </a:moveTo>
                  <a:cubicBezTo>
                    <a:pt x="685293" y="843268"/>
                    <a:pt x="668853" y="851566"/>
                    <a:pt x="652883" y="859551"/>
                  </a:cubicBezTo>
                  <a:cubicBezTo>
                    <a:pt x="652257" y="873486"/>
                    <a:pt x="651474" y="886637"/>
                    <a:pt x="650535" y="901981"/>
                  </a:cubicBezTo>
                  <a:cubicBezTo>
                    <a:pt x="689050" y="892900"/>
                    <a:pt x="708778" y="866440"/>
                    <a:pt x="701732" y="834970"/>
                  </a:cubicBezTo>
                  <a:close/>
                  <a:moveTo>
                    <a:pt x="424139" y="0"/>
                  </a:moveTo>
                  <a:lnTo>
                    <a:pt x="447805" y="0"/>
                  </a:lnTo>
                  <a:lnTo>
                    <a:pt x="317292" y="124575"/>
                  </a:lnTo>
                  <a:lnTo>
                    <a:pt x="306034" y="128488"/>
                  </a:lnTo>
                  <a:cubicBezTo>
                    <a:pt x="214898" y="175091"/>
                    <a:pt x="154453" y="255556"/>
                    <a:pt x="129324" y="366053"/>
                  </a:cubicBezTo>
                  <a:cubicBezTo>
                    <a:pt x="96132" y="511190"/>
                    <a:pt x="143885" y="633469"/>
                    <a:pt x="257239" y="730540"/>
                  </a:cubicBezTo>
                  <a:cubicBezTo>
                    <a:pt x="308437" y="687954"/>
                    <a:pt x="365114" y="674490"/>
                    <a:pt x="424139" y="702985"/>
                  </a:cubicBezTo>
                  <a:cubicBezTo>
                    <a:pt x="452478" y="716606"/>
                    <a:pt x="478625" y="726157"/>
                    <a:pt x="509312" y="721146"/>
                  </a:cubicBezTo>
                  <a:cubicBezTo>
                    <a:pt x="521054" y="719268"/>
                    <a:pt x="533893" y="716606"/>
                    <a:pt x="543287" y="710187"/>
                  </a:cubicBezTo>
                  <a:cubicBezTo>
                    <a:pt x="596676" y="673863"/>
                    <a:pt x="651944" y="668540"/>
                    <a:pt x="709091" y="698601"/>
                  </a:cubicBezTo>
                  <a:cubicBezTo>
                    <a:pt x="723182" y="705959"/>
                    <a:pt x="730541" y="705333"/>
                    <a:pt x="741030" y="693747"/>
                  </a:cubicBezTo>
                  <a:cubicBezTo>
                    <a:pt x="824637" y="601843"/>
                    <a:pt x="855794" y="493811"/>
                    <a:pt x="831996" y="373255"/>
                  </a:cubicBezTo>
                  <a:cubicBezTo>
                    <a:pt x="807826" y="251035"/>
                    <a:pt x="724454" y="156031"/>
                    <a:pt x="617506" y="112095"/>
                  </a:cubicBezTo>
                  <a:lnTo>
                    <a:pt x="591486" y="104278"/>
                  </a:lnTo>
                  <a:lnTo>
                    <a:pt x="659162" y="39680"/>
                  </a:lnTo>
                  <a:lnTo>
                    <a:pt x="707838" y="62157"/>
                  </a:lnTo>
                  <a:cubicBezTo>
                    <a:pt x="866910" y="163612"/>
                    <a:pt x="939401" y="309846"/>
                    <a:pt x="923431" y="496473"/>
                  </a:cubicBezTo>
                  <a:cubicBezTo>
                    <a:pt x="914506" y="599337"/>
                    <a:pt x="868632" y="688424"/>
                    <a:pt x="795046" y="761854"/>
                  </a:cubicBezTo>
                  <a:cubicBezTo>
                    <a:pt x="784243" y="772657"/>
                    <a:pt x="780798" y="781425"/>
                    <a:pt x="785026" y="797238"/>
                  </a:cubicBezTo>
                  <a:cubicBezTo>
                    <a:pt x="801152" y="856733"/>
                    <a:pt x="782364" y="907461"/>
                    <a:pt x="726157" y="962103"/>
                  </a:cubicBezTo>
                  <a:cubicBezTo>
                    <a:pt x="778450" y="1111467"/>
                    <a:pt x="831056" y="1261302"/>
                    <a:pt x="884133" y="1412702"/>
                  </a:cubicBezTo>
                  <a:cubicBezTo>
                    <a:pt x="935956" y="1394540"/>
                    <a:pt x="985118" y="1377318"/>
                    <a:pt x="1036315" y="1359312"/>
                  </a:cubicBezTo>
                  <a:cubicBezTo>
                    <a:pt x="1040699" y="1370742"/>
                    <a:pt x="1044457" y="1380762"/>
                    <a:pt x="1049154" y="1392974"/>
                  </a:cubicBezTo>
                  <a:cubicBezTo>
                    <a:pt x="1018623" y="1404090"/>
                    <a:pt x="989502" y="1414580"/>
                    <a:pt x="958971" y="1425697"/>
                  </a:cubicBezTo>
                  <a:cubicBezTo>
                    <a:pt x="961946" y="1435560"/>
                    <a:pt x="964451" y="1443389"/>
                    <a:pt x="967583" y="1453565"/>
                  </a:cubicBezTo>
                  <a:cubicBezTo>
                    <a:pt x="993260" y="1444954"/>
                    <a:pt x="1017684" y="1436813"/>
                    <a:pt x="1043831" y="1427889"/>
                  </a:cubicBezTo>
                  <a:cubicBezTo>
                    <a:pt x="1047901" y="1439631"/>
                    <a:pt x="1051659" y="1450434"/>
                    <a:pt x="1055886" y="1462960"/>
                  </a:cubicBezTo>
                  <a:cubicBezTo>
                    <a:pt x="1030366" y="1472354"/>
                    <a:pt x="1006724" y="1481121"/>
                    <a:pt x="980891" y="1490515"/>
                  </a:cubicBezTo>
                  <a:cubicBezTo>
                    <a:pt x="984022" y="1499126"/>
                    <a:pt x="986684" y="1506642"/>
                    <a:pt x="990128" y="1516349"/>
                  </a:cubicBezTo>
                  <a:cubicBezTo>
                    <a:pt x="1020502" y="1506015"/>
                    <a:pt x="1049154" y="1496308"/>
                    <a:pt x="1080937" y="1485662"/>
                  </a:cubicBezTo>
                  <a:cubicBezTo>
                    <a:pt x="1085321" y="1497717"/>
                    <a:pt x="1089235" y="1508364"/>
                    <a:pt x="1093775" y="1520576"/>
                  </a:cubicBezTo>
                  <a:cubicBezTo>
                    <a:pt x="1062932" y="1531849"/>
                    <a:pt x="1033810" y="1542495"/>
                    <a:pt x="1002967" y="1553768"/>
                  </a:cubicBezTo>
                  <a:cubicBezTo>
                    <a:pt x="1006255" y="1563006"/>
                    <a:pt x="1009229" y="1571460"/>
                    <a:pt x="1013144" y="1582733"/>
                  </a:cubicBezTo>
                  <a:cubicBezTo>
                    <a:pt x="1043048" y="1572556"/>
                    <a:pt x="1071543" y="1562849"/>
                    <a:pt x="1102700" y="1552359"/>
                  </a:cubicBezTo>
                  <a:cubicBezTo>
                    <a:pt x="1106927" y="1562379"/>
                    <a:pt x="1110998" y="1571930"/>
                    <a:pt x="1115695" y="1582890"/>
                  </a:cubicBezTo>
                  <a:cubicBezTo>
                    <a:pt x="1036785" y="1610602"/>
                    <a:pt x="960224" y="1637531"/>
                    <a:pt x="881627" y="1665087"/>
                  </a:cubicBezTo>
                  <a:cubicBezTo>
                    <a:pt x="854698" y="1588056"/>
                    <a:pt x="828395" y="1513061"/>
                    <a:pt x="802092" y="1438065"/>
                  </a:cubicBezTo>
                  <a:cubicBezTo>
                    <a:pt x="752773" y="1297312"/>
                    <a:pt x="703298" y="1156559"/>
                    <a:pt x="654136" y="1015648"/>
                  </a:cubicBezTo>
                  <a:cubicBezTo>
                    <a:pt x="649126" y="1001244"/>
                    <a:pt x="646151" y="988406"/>
                    <a:pt x="625328" y="986684"/>
                  </a:cubicBezTo>
                  <a:cubicBezTo>
                    <a:pt x="603721" y="984961"/>
                    <a:pt x="592762" y="998739"/>
                    <a:pt x="579454" y="1009386"/>
                  </a:cubicBezTo>
                  <a:cubicBezTo>
                    <a:pt x="576635" y="1011578"/>
                    <a:pt x="579454" y="1021911"/>
                    <a:pt x="581019" y="1028174"/>
                  </a:cubicBezTo>
                  <a:cubicBezTo>
                    <a:pt x="637383" y="1250812"/>
                    <a:pt x="693904" y="1473293"/>
                    <a:pt x="750268" y="1695931"/>
                  </a:cubicBezTo>
                  <a:cubicBezTo>
                    <a:pt x="750581" y="1697496"/>
                    <a:pt x="749955" y="1699219"/>
                    <a:pt x="749485" y="1704855"/>
                  </a:cubicBezTo>
                  <a:cubicBezTo>
                    <a:pt x="672454" y="1724583"/>
                    <a:pt x="594014" y="1744623"/>
                    <a:pt x="516044" y="1764664"/>
                  </a:cubicBezTo>
                  <a:cubicBezTo>
                    <a:pt x="500231" y="1735542"/>
                    <a:pt x="500387" y="1735229"/>
                    <a:pt x="529509" y="1727244"/>
                  </a:cubicBezTo>
                  <a:cubicBezTo>
                    <a:pt x="551428" y="1721138"/>
                    <a:pt x="573347" y="1715032"/>
                    <a:pt x="596676" y="1708456"/>
                  </a:cubicBezTo>
                  <a:cubicBezTo>
                    <a:pt x="594327" y="1697966"/>
                    <a:pt x="592292" y="1689198"/>
                    <a:pt x="590100" y="1678865"/>
                  </a:cubicBezTo>
                  <a:cubicBezTo>
                    <a:pt x="558161" y="1686693"/>
                    <a:pt x="528100" y="1694052"/>
                    <a:pt x="496317" y="1701724"/>
                  </a:cubicBezTo>
                  <a:cubicBezTo>
                    <a:pt x="493029" y="1689512"/>
                    <a:pt x="490211" y="1678395"/>
                    <a:pt x="486766" y="1665713"/>
                  </a:cubicBezTo>
                  <a:cubicBezTo>
                    <a:pt x="517297" y="1657572"/>
                    <a:pt x="546575" y="1649744"/>
                    <a:pt x="578201" y="1641289"/>
                  </a:cubicBezTo>
                  <a:cubicBezTo>
                    <a:pt x="577105" y="1632991"/>
                    <a:pt x="576009" y="1625163"/>
                    <a:pt x="574443" y="1614360"/>
                  </a:cubicBezTo>
                  <a:cubicBezTo>
                    <a:pt x="547201" y="1620622"/>
                    <a:pt x="521994" y="1626415"/>
                    <a:pt x="495377" y="1632678"/>
                  </a:cubicBezTo>
                  <a:cubicBezTo>
                    <a:pt x="491933" y="1620622"/>
                    <a:pt x="488958" y="1610445"/>
                    <a:pt x="485357" y="1597450"/>
                  </a:cubicBezTo>
                  <a:cubicBezTo>
                    <a:pt x="504458" y="1592127"/>
                    <a:pt x="522620" y="1584768"/>
                    <a:pt x="541564" y="1582107"/>
                  </a:cubicBezTo>
                  <a:cubicBezTo>
                    <a:pt x="567711" y="1578662"/>
                    <a:pt x="565519" y="1567076"/>
                    <a:pt x="553620" y="1548288"/>
                  </a:cubicBezTo>
                  <a:cubicBezTo>
                    <a:pt x="524499" y="1555490"/>
                    <a:pt x="495064" y="1562849"/>
                    <a:pt x="464064" y="1570521"/>
                  </a:cubicBezTo>
                  <a:cubicBezTo>
                    <a:pt x="460776" y="1559405"/>
                    <a:pt x="457801" y="1549384"/>
                    <a:pt x="453730" y="1535920"/>
                  </a:cubicBezTo>
                  <a:cubicBezTo>
                    <a:pt x="497256" y="1524803"/>
                    <a:pt x="539216" y="1512748"/>
                    <a:pt x="581959" y="1503510"/>
                  </a:cubicBezTo>
                  <a:cubicBezTo>
                    <a:pt x="605287" y="1498500"/>
                    <a:pt x="610767" y="1490828"/>
                    <a:pt x="604191" y="1466091"/>
                  </a:cubicBezTo>
                  <a:cubicBezTo>
                    <a:pt x="567868" y="1329252"/>
                    <a:pt x="533580" y="1191943"/>
                    <a:pt x="499605" y="1054634"/>
                  </a:cubicBezTo>
                  <a:cubicBezTo>
                    <a:pt x="495534" y="1038351"/>
                    <a:pt x="488332" y="1031775"/>
                    <a:pt x="471892" y="1027547"/>
                  </a:cubicBezTo>
                  <a:cubicBezTo>
                    <a:pt x="450129" y="1022068"/>
                    <a:pt x="429150" y="1011891"/>
                    <a:pt x="408796" y="1002027"/>
                  </a:cubicBezTo>
                  <a:cubicBezTo>
                    <a:pt x="388599" y="992163"/>
                    <a:pt x="378265" y="994982"/>
                    <a:pt x="374038" y="1016431"/>
                  </a:cubicBezTo>
                  <a:cubicBezTo>
                    <a:pt x="353215" y="1123836"/>
                    <a:pt x="332861" y="1231397"/>
                    <a:pt x="312194" y="1338802"/>
                  </a:cubicBezTo>
                  <a:cubicBezTo>
                    <a:pt x="289179" y="1458576"/>
                    <a:pt x="266164" y="1578349"/>
                    <a:pt x="242522" y="1701567"/>
                  </a:cubicBezTo>
                  <a:cubicBezTo>
                    <a:pt x="195082" y="1692486"/>
                    <a:pt x="148895" y="1683562"/>
                    <a:pt x="102708" y="1675107"/>
                  </a:cubicBezTo>
                  <a:cubicBezTo>
                    <a:pt x="68576" y="1668845"/>
                    <a:pt x="34288" y="1663208"/>
                    <a:pt x="0" y="1657259"/>
                  </a:cubicBezTo>
                  <a:cubicBezTo>
                    <a:pt x="0" y="1650370"/>
                    <a:pt x="0" y="1643638"/>
                    <a:pt x="0" y="1636749"/>
                  </a:cubicBezTo>
                  <a:cubicBezTo>
                    <a:pt x="3914" y="1626102"/>
                    <a:pt x="9081" y="1621718"/>
                    <a:pt x="22232" y="1625163"/>
                  </a:cubicBezTo>
                  <a:cubicBezTo>
                    <a:pt x="47283" y="1631582"/>
                    <a:pt x="73273" y="1634557"/>
                    <a:pt x="100203" y="1639254"/>
                  </a:cubicBezTo>
                  <a:cubicBezTo>
                    <a:pt x="102395" y="1627668"/>
                    <a:pt x="104117" y="1619057"/>
                    <a:pt x="105996" y="1609349"/>
                  </a:cubicBezTo>
                  <a:cubicBezTo>
                    <a:pt x="73117" y="1602774"/>
                    <a:pt x="42743" y="1596668"/>
                    <a:pt x="12369" y="1590561"/>
                  </a:cubicBezTo>
                  <a:cubicBezTo>
                    <a:pt x="14561" y="1577410"/>
                    <a:pt x="16440" y="1566763"/>
                    <a:pt x="18631" y="1553925"/>
                  </a:cubicBezTo>
                  <a:cubicBezTo>
                    <a:pt x="50414" y="1559561"/>
                    <a:pt x="80945" y="1565041"/>
                    <a:pt x="113354" y="1570677"/>
                  </a:cubicBezTo>
                  <a:cubicBezTo>
                    <a:pt x="115390" y="1561127"/>
                    <a:pt x="116955" y="1553299"/>
                    <a:pt x="118834" y="1544218"/>
                  </a:cubicBezTo>
                  <a:cubicBezTo>
                    <a:pt x="91748" y="1538268"/>
                    <a:pt x="67167" y="1532945"/>
                    <a:pt x="40081" y="1526995"/>
                  </a:cubicBezTo>
                  <a:cubicBezTo>
                    <a:pt x="42743" y="1514627"/>
                    <a:pt x="45091" y="1503510"/>
                    <a:pt x="47753" y="1491298"/>
                  </a:cubicBezTo>
                  <a:cubicBezTo>
                    <a:pt x="74682" y="1495995"/>
                    <a:pt x="99576" y="1500222"/>
                    <a:pt x="126193" y="1504919"/>
                  </a:cubicBezTo>
                  <a:cubicBezTo>
                    <a:pt x="127758" y="1495212"/>
                    <a:pt x="129324" y="1487384"/>
                    <a:pt x="131203" y="1477364"/>
                  </a:cubicBezTo>
                  <a:cubicBezTo>
                    <a:pt x="98794" y="1470318"/>
                    <a:pt x="67793" y="1463586"/>
                    <a:pt x="36793" y="1457010"/>
                  </a:cubicBezTo>
                  <a:cubicBezTo>
                    <a:pt x="39611" y="1444015"/>
                    <a:pt x="41960" y="1433682"/>
                    <a:pt x="44465" y="1422409"/>
                  </a:cubicBezTo>
                  <a:cubicBezTo>
                    <a:pt x="97854" y="1432586"/>
                    <a:pt x="149208" y="1442293"/>
                    <a:pt x="201971" y="1452313"/>
                  </a:cubicBezTo>
                  <a:cubicBezTo>
                    <a:pt x="206512" y="1431490"/>
                    <a:pt x="210895" y="1412545"/>
                    <a:pt x="214496" y="1393601"/>
                  </a:cubicBezTo>
                  <a:cubicBezTo>
                    <a:pt x="239077" y="1264589"/>
                    <a:pt x="263032" y="1135422"/>
                    <a:pt x="288709" y="1006568"/>
                  </a:cubicBezTo>
                  <a:cubicBezTo>
                    <a:pt x="292467" y="988093"/>
                    <a:pt x="288239" y="979795"/>
                    <a:pt x="273835" y="969305"/>
                  </a:cubicBezTo>
                  <a:cubicBezTo>
                    <a:pt x="224986" y="933921"/>
                    <a:pt x="203850" y="884445"/>
                    <a:pt x="210895" y="825107"/>
                  </a:cubicBezTo>
                  <a:cubicBezTo>
                    <a:pt x="212931" y="808354"/>
                    <a:pt x="208234" y="801622"/>
                    <a:pt x="197118" y="792071"/>
                  </a:cubicBezTo>
                  <a:cubicBezTo>
                    <a:pt x="70455" y="681378"/>
                    <a:pt x="14874" y="542817"/>
                    <a:pt x="40864" y="375604"/>
                  </a:cubicBezTo>
                  <a:cubicBezTo>
                    <a:pt x="65445" y="217315"/>
                    <a:pt x="154375" y="105369"/>
                    <a:pt x="298416" y="38515"/>
                  </a:cubicBezTo>
                  <a:cubicBezTo>
                    <a:pt x="337871" y="20197"/>
                    <a:pt x="382023" y="12525"/>
                    <a:pt x="42413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5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15" name="Graphic 57">
            <a:extLst>
              <a:ext uri="{FF2B5EF4-FFF2-40B4-BE49-F238E27FC236}">
                <a16:creationId xmlns:a16="http://schemas.microsoft.com/office/drawing/2014/main" id="{9E02E622-D442-45EA-9603-198D7F12E491}"/>
              </a:ext>
            </a:extLst>
          </p:cNvPr>
          <p:cNvGrpSpPr/>
          <p:nvPr/>
        </p:nvGrpSpPr>
        <p:grpSpPr>
          <a:xfrm>
            <a:off x="8822162" y="1165264"/>
            <a:ext cx="2985610" cy="2981677"/>
            <a:chOff x="2662476" y="0"/>
            <a:chExt cx="6867047" cy="6858000"/>
          </a:xfrm>
        </p:grpSpPr>
        <p:sp>
          <p:nvSpPr>
            <p:cNvPr id="116" name="Freeform: Shape 138">
              <a:extLst>
                <a:ext uri="{FF2B5EF4-FFF2-40B4-BE49-F238E27FC236}">
                  <a16:creationId xmlns:a16="http://schemas.microsoft.com/office/drawing/2014/main" id="{8AD55816-9120-46DB-8D11-1C8501AFA597}"/>
                </a:ext>
              </a:extLst>
            </p:cNvPr>
            <p:cNvSpPr/>
            <p:nvPr/>
          </p:nvSpPr>
          <p:spPr>
            <a:xfrm>
              <a:off x="2662566" y="2855015"/>
              <a:ext cx="1157107" cy="1154658"/>
            </a:xfrm>
            <a:custGeom>
              <a:avLst/>
              <a:gdLst>
                <a:gd name="connsiteX0" fmla="*/ 400623 w 1157107"/>
                <a:gd name="connsiteY0" fmla="*/ 1125158 h 1154658"/>
                <a:gd name="connsiteX1" fmla="*/ 160503 w 1157107"/>
                <a:gd name="connsiteY1" fmla="*/ 973341 h 1154658"/>
                <a:gd name="connsiteX2" fmla="*/ 4976 w 1157107"/>
                <a:gd name="connsiteY2" fmla="*/ 647269 h 1154658"/>
                <a:gd name="connsiteX3" fmla="*/ 0 w 1157107"/>
                <a:gd name="connsiteY3" fmla="*/ 635689 h 1154658"/>
                <a:gd name="connsiteX4" fmla="*/ 0 w 1157107"/>
                <a:gd name="connsiteY4" fmla="*/ 521509 h 1154658"/>
                <a:gd name="connsiteX5" fmla="*/ 37638 w 1157107"/>
                <a:gd name="connsiteY5" fmla="*/ 370507 h 1154658"/>
                <a:gd name="connsiteX6" fmla="*/ 476079 w 1157107"/>
                <a:gd name="connsiteY6" fmla="*/ 9873 h 1154658"/>
                <a:gd name="connsiteX7" fmla="*/ 859693 w 1157107"/>
                <a:gd name="connsiteY7" fmla="*/ 75106 h 1154658"/>
                <a:gd name="connsiteX8" fmla="*/ 891721 w 1157107"/>
                <a:gd name="connsiteY8" fmla="*/ 89310 h 1154658"/>
                <a:gd name="connsiteX9" fmla="*/ 1127499 w 1157107"/>
                <a:gd name="connsiteY9" fmla="*/ 393668 h 1154658"/>
                <a:gd name="connsiteX10" fmla="*/ 1110218 w 1157107"/>
                <a:gd name="connsiteY10" fmla="*/ 802434 h 1154658"/>
                <a:gd name="connsiteX11" fmla="*/ 856617 w 1157107"/>
                <a:gd name="connsiteY11" fmla="*/ 1083630 h 1154658"/>
                <a:gd name="connsiteX12" fmla="*/ 592068 w 1157107"/>
                <a:gd name="connsiteY12" fmla="*/ 1154653 h 1154658"/>
                <a:gd name="connsiteX13" fmla="*/ 400623 w 1157107"/>
                <a:gd name="connsiteY13" fmla="*/ 1125158 h 115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7107" h="1154658">
                  <a:moveTo>
                    <a:pt x="400623" y="1125158"/>
                  </a:moveTo>
                  <a:cubicBezTo>
                    <a:pt x="310600" y="1090325"/>
                    <a:pt x="227635" y="1044364"/>
                    <a:pt x="160503" y="973341"/>
                  </a:cubicBezTo>
                  <a:cubicBezTo>
                    <a:pt x="73556" y="881328"/>
                    <a:pt x="21443" y="772849"/>
                    <a:pt x="4976" y="647269"/>
                  </a:cubicBezTo>
                  <a:cubicBezTo>
                    <a:pt x="4433" y="642836"/>
                    <a:pt x="4886" y="638131"/>
                    <a:pt x="0" y="635689"/>
                  </a:cubicBezTo>
                  <a:cubicBezTo>
                    <a:pt x="0" y="597599"/>
                    <a:pt x="0" y="559509"/>
                    <a:pt x="0" y="521509"/>
                  </a:cubicBezTo>
                  <a:cubicBezTo>
                    <a:pt x="11490" y="470934"/>
                    <a:pt x="17552" y="419001"/>
                    <a:pt x="37638" y="370507"/>
                  </a:cubicBezTo>
                  <a:cubicBezTo>
                    <a:pt x="119789" y="172366"/>
                    <a:pt x="264277" y="49682"/>
                    <a:pt x="476079" y="9873"/>
                  </a:cubicBezTo>
                  <a:cubicBezTo>
                    <a:pt x="611520" y="-15641"/>
                    <a:pt x="739361" y="9059"/>
                    <a:pt x="859693" y="75106"/>
                  </a:cubicBezTo>
                  <a:cubicBezTo>
                    <a:pt x="869916" y="80715"/>
                    <a:pt x="881045" y="84606"/>
                    <a:pt x="891721" y="89310"/>
                  </a:cubicBezTo>
                  <a:cubicBezTo>
                    <a:pt x="1007800" y="161781"/>
                    <a:pt x="1086061" y="264289"/>
                    <a:pt x="1127499" y="393668"/>
                  </a:cubicBezTo>
                  <a:cubicBezTo>
                    <a:pt x="1171650" y="531461"/>
                    <a:pt x="1166855" y="668260"/>
                    <a:pt x="1110218" y="802434"/>
                  </a:cubicBezTo>
                  <a:cubicBezTo>
                    <a:pt x="1058195" y="925661"/>
                    <a:pt x="971791" y="1018579"/>
                    <a:pt x="856617" y="1083630"/>
                  </a:cubicBezTo>
                  <a:cubicBezTo>
                    <a:pt x="775370" y="1129501"/>
                    <a:pt x="687067" y="1155105"/>
                    <a:pt x="592068" y="1154653"/>
                  </a:cubicBezTo>
                  <a:cubicBezTo>
                    <a:pt x="526383" y="1154201"/>
                    <a:pt x="461603" y="1153024"/>
                    <a:pt x="400623" y="1125158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39">
              <a:extLst>
                <a:ext uri="{FF2B5EF4-FFF2-40B4-BE49-F238E27FC236}">
                  <a16:creationId xmlns:a16="http://schemas.microsoft.com/office/drawing/2014/main" id="{D478A179-A751-46B4-9B3B-70DA658CA497}"/>
                </a:ext>
              </a:extLst>
            </p:cNvPr>
            <p:cNvSpPr/>
            <p:nvPr/>
          </p:nvSpPr>
          <p:spPr>
            <a:xfrm>
              <a:off x="6858109" y="2076397"/>
              <a:ext cx="1503485" cy="2706760"/>
            </a:xfrm>
            <a:custGeom>
              <a:avLst/>
              <a:gdLst>
                <a:gd name="connsiteX0" fmla="*/ 623152 w 1503485"/>
                <a:gd name="connsiteY0" fmla="*/ 91201 h 2706760"/>
                <a:gd name="connsiteX1" fmla="*/ 799307 w 1503485"/>
                <a:gd name="connsiteY1" fmla="*/ 174076 h 2706760"/>
                <a:gd name="connsiteX2" fmla="*/ 1040242 w 1503485"/>
                <a:gd name="connsiteY2" fmla="*/ 344530 h 2706760"/>
                <a:gd name="connsiteX3" fmla="*/ 1395446 w 1503485"/>
                <a:gd name="connsiteY3" fmla="*/ 861685 h 2706760"/>
                <a:gd name="connsiteX4" fmla="*/ 1477778 w 1503485"/>
                <a:gd name="connsiteY4" fmla="*/ 1187666 h 2706760"/>
                <a:gd name="connsiteX5" fmla="*/ 1501211 w 1503485"/>
                <a:gd name="connsiteY5" fmla="*/ 1312974 h 2706760"/>
                <a:gd name="connsiteX6" fmla="*/ 1493611 w 1503485"/>
                <a:gd name="connsiteY6" fmla="*/ 1442263 h 2706760"/>
                <a:gd name="connsiteX7" fmla="*/ 1444302 w 1503485"/>
                <a:gd name="connsiteY7" fmla="*/ 1692697 h 2706760"/>
                <a:gd name="connsiteX8" fmla="*/ 1162563 w 1503485"/>
                <a:gd name="connsiteY8" fmla="*/ 2235728 h 2706760"/>
                <a:gd name="connsiteX9" fmla="*/ 746288 w 1503485"/>
                <a:gd name="connsiteY9" fmla="*/ 2567138 h 2706760"/>
                <a:gd name="connsiteX10" fmla="*/ 527520 w 1503485"/>
                <a:gd name="connsiteY10" fmla="*/ 2656346 h 2706760"/>
                <a:gd name="connsiteX11" fmla="*/ 295542 w 1503485"/>
                <a:gd name="connsiteY11" fmla="*/ 2705926 h 2706760"/>
                <a:gd name="connsiteX12" fmla="*/ 261524 w 1503485"/>
                <a:gd name="connsiteY12" fmla="*/ 2675617 h 2706760"/>
                <a:gd name="connsiteX13" fmla="*/ 260981 w 1503485"/>
                <a:gd name="connsiteY13" fmla="*/ 2618980 h 2706760"/>
                <a:gd name="connsiteX14" fmla="*/ 260890 w 1503485"/>
                <a:gd name="connsiteY14" fmla="*/ 2483087 h 2706760"/>
                <a:gd name="connsiteX15" fmla="*/ 309747 w 1503485"/>
                <a:gd name="connsiteY15" fmla="*/ 2428440 h 2706760"/>
                <a:gd name="connsiteX16" fmla="*/ 493954 w 1503485"/>
                <a:gd name="connsiteY16" fmla="*/ 2379312 h 2706760"/>
                <a:gd name="connsiteX17" fmla="*/ 790621 w 1503485"/>
                <a:gd name="connsiteY17" fmla="*/ 2218176 h 2706760"/>
                <a:gd name="connsiteX18" fmla="*/ 932395 w 1503485"/>
                <a:gd name="connsiteY18" fmla="*/ 2087982 h 2706760"/>
                <a:gd name="connsiteX19" fmla="*/ 951666 w 1503485"/>
                <a:gd name="connsiteY19" fmla="*/ 2061926 h 2706760"/>
                <a:gd name="connsiteX20" fmla="*/ 1039065 w 1503485"/>
                <a:gd name="connsiteY20" fmla="*/ 1948651 h 2706760"/>
                <a:gd name="connsiteX21" fmla="*/ 157206 w 1503485"/>
                <a:gd name="connsiteY21" fmla="*/ 2156110 h 2706760"/>
                <a:gd name="connsiteX22" fmla="*/ 41398 w 1503485"/>
                <a:gd name="connsiteY22" fmla="*/ 2160905 h 2706760"/>
                <a:gd name="connsiteX23" fmla="*/ 7470 w 1503485"/>
                <a:gd name="connsiteY23" fmla="*/ 2156834 h 2706760"/>
                <a:gd name="connsiteX24" fmla="*/ 14618 w 1503485"/>
                <a:gd name="connsiteY24" fmla="*/ 2130234 h 2706760"/>
                <a:gd name="connsiteX25" fmla="*/ 75598 w 1503485"/>
                <a:gd name="connsiteY25" fmla="*/ 2090244 h 2706760"/>
                <a:gd name="connsiteX26" fmla="*/ 420488 w 1503485"/>
                <a:gd name="connsiteY26" fmla="*/ 1571823 h 2706760"/>
                <a:gd name="connsiteX27" fmla="*/ 446816 w 1503485"/>
                <a:gd name="connsiteY27" fmla="*/ 1308088 h 2706760"/>
                <a:gd name="connsiteX28" fmla="*/ 272561 w 1503485"/>
                <a:gd name="connsiteY28" fmla="*/ 815543 h 2706760"/>
                <a:gd name="connsiteX29" fmla="*/ 83469 w 1503485"/>
                <a:gd name="connsiteY29" fmla="*/ 621926 h 2706760"/>
                <a:gd name="connsiteX30" fmla="*/ 30994 w 1503485"/>
                <a:gd name="connsiteY30" fmla="*/ 588451 h 2706760"/>
                <a:gd name="connsiteX31" fmla="*/ 10184 w 1503485"/>
                <a:gd name="connsiteY31" fmla="*/ 550270 h 2706760"/>
                <a:gd name="connsiteX32" fmla="*/ 36965 w 1503485"/>
                <a:gd name="connsiteY32" fmla="*/ 547556 h 2706760"/>
                <a:gd name="connsiteX33" fmla="*/ 74060 w 1503485"/>
                <a:gd name="connsiteY33" fmla="*/ 547466 h 2706760"/>
                <a:gd name="connsiteX34" fmla="*/ 129159 w 1503485"/>
                <a:gd name="connsiteY34" fmla="*/ 547466 h 2706760"/>
                <a:gd name="connsiteX35" fmla="*/ 1040603 w 1503485"/>
                <a:gd name="connsiteY35" fmla="*/ 760082 h 2706760"/>
                <a:gd name="connsiteX36" fmla="*/ 606414 w 1503485"/>
                <a:gd name="connsiteY36" fmla="*/ 375473 h 2706760"/>
                <a:gd name="connsiteX37" fmla="*/ 489792 w 1503485"/>
                <a:gd name="connsiteY37" fmla="*/ 325078 h 2706760"/>
                <a:gd name="connsiteX38" fmla="*/ 312642 w 1503485"/>
                <a:gd name="connsiteY38" fmla="*/ 279569 h 2706760"/>
                <a:gd name="connsiteX39" fmla="*/ 307214 w 1503485"/>
                <a:gd name="connsiteY39" fmla="*/ 278936 h 2706760"/>
                <a:gd name="connsiteX40" fmla="*/ 261162 w 1503485"/>
                <a:gd name="connsiteY40" fmla="*/ 225737 h 2706760"/>
                <a:gd name="connsiteX41" fmla="*/ 259714 w 1503485"/>
                <a:gd name="connsiteY41" fmla="*/ 85320 h 2706760"/>
                <a:gd name="connsiteX42" fmla="*/ 261976 w 1503485"/>
                <a:gd name="connsiteY42" fmla="*/ 28682 h 2706760"/>
                <a:gd name="connsiteX43" fmla="*/ 294366 w 1503485"/>
                <a:gd name="connsiteY43" fmla="*/ 635 h 2706760"/>
                <a:gd name="connsiteX44" fmla="*/ 529511 w 1503485"/>
                <a:gd name="connsiteY44" fmla="*/ 51392 h 2706760"/>
                <a:gd name="connsiteX45" fmla="*/ 598995 w 1503485"/>
                <a:gd name="connsiteY45" fmla="*/ 74825 h 2706760"/>
                <a:gd name="connsiteX46" fmla="*/ 623152 w 1503485"/>
                <a:gd name="connsiteY46" fmla="*/ 91201 h 27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3485" h="2706760">
                  <a:moveTo>
                    <a:pt x="623152" y="91201"/>
                  </a:moveTo>
                  <a:cubicBezTo>
                    <a:pt x="682594" y="117348"/>
                    <a:pt x="742127" y="143224"/>
                    <a:pt x="799307" y="174076"/>
                  </a:cubicBezTo>
                  <a:cubicBezTo>
                    <a:pt x="887158" y="220218"/>
                    <a:pt x="966595" y="277760"/>
                    <a:pt x="1040242" y="344530"/>
                  </a:cubicBezTo>
                  <a:cubicBezTo>
                    <a:pt x="1199749" y="489019"/>
                    <a:pt x="1316733" y="662188"/>
                    <a:pt x="1395446" y="861685"/>
                  </a:cubicBezTo>
                  <a:cubicBezTo>
                    <a:pt x="1436793" y="966636"/>
                    <a:pt x="1463031" y="1075749"/>
                    <a:pt x="1477778" y="1187666"/>
                  </a:cubicBezTo>
                  <a:cubicBezTo>
                    <a:pt x="1483388" y="1229828"/>
                    <a:pt x="1496687" y="1270270"/>
                    <a:pt x="1501211" y="1312974"/>
                  </a:cubicBezTo>
                  <a:cubicBezTo>
                    <a:pt x="1505916" y="1357126"/>
                    <a:pt x="1503292" y="1400282"/>
                    <a:pt x="1493611" y="1442263"/>
                  </a:cubicBezTo>
                  <a:cubicBezTo>
                    <a:pt x="1474431" y="1525228"/>
                    <a:pt x="1465745" y="1610184"/>
                    <a:pt x="1444302" y="1692697"/>
                  </a:cubicBezTo>
                  <a:cubicBezTo>
                    <a:pt x="1391646" y="1895271"/>
                    <a:pt x="1297823" y="2076221"/>
                    <a:pt x="1162563" y="2235728"/>
                  </a:cubicBezTo>
                  <a:cubicBezTo>
                    <a:pt x="1045670" y="2373612"/>
                    <a:pt x="906429" y="2483720"/>
                    <a:pt x="746288" y="2567138"/>
                  </a:cubicBezTo>
                  <a:cubicBezTo>
                    <a:pt x="676261" y="2603599"/>
                    <a:pt x="602886" y="2632551"/>
                    <a:pt x="527520" y="2656346"/>
                  </a:cubicBezTo>
                  <a:cubicBezTo>
                    <a:pt x="451612" y="2679327"/>
                    <a:pt x="374617" y="2697512"/>
                    <a:pt x="295542" y="2705926"/>
                  </a:cubicBezTo>
                  <a:cubicBezTo>
                    <a:pt x="266771" y="2709002"/>
                    <a:pt x="262700" y="2704569"/>
                    <a:pt x="261524" y="2675617"/>
                  </a:cubicBezTo>
                  <a:cubicBezTo>
                    <a:pt x="260709" y="2656708"/>
                    <a:pt x="262609" y="2637799"/>
                    <a:pt x="260981" y="2618980"/>
                  </a:cubicBezTo>
                  <a:cubicBezTo>
                    <a:pt x="260709" y="2573652"/>
                    <a:pt x="260709" y="2528324"/>
                    <a:pt x="260890" y="2483087"/>
                  </a:cubicBezTo>
                  <a:cubicBezTo>
                    <a:pt x="261071" y="2439116"/>
                    <a:pt x="264690" y="2435135"/>
                    <a:pt x="309747" y="2428440"/>
                  </a:cubicBezTo>
                  <a:cubicBezTo>
                    <a:pt x="372989" y="2419030"/>
                    <a:pt x="434512" y="2402926"/>
                    <a:pt x="493954" y="2379312"/>
                  </a:cubicBezTo>
                  <a:cubicBezTo>
                    <a:pt x="603428" y="2345112"/>
                    <a:pt x="699242" y="2285851"/>
                    <a:pt x="790621" y="2218176"/>
                  </a:cubicBezTo>
                  <a:cubicBezTo>
                    <a:pt x="842463" y="2179724"/>
                    <a:pt x="887158" y="2133582"/>
                    <a:pt x="932395" y="2087982"/>
                  </a:cubicBezTo>
                  <a:cubicBezTo>
                    <a:pt x="940086" y="2080202"/>
                    <a:pt x="946781" y="2071787"/>
                    <a:pt x="951666" y="2061926"/>
                  </a:cubicBezTo>
                  <a:cubicBezTo>
                    <a:pt x="985142" y="2028540"/>
                    <a:pt x="1009661" y="1988279"/>
                    <a:pt x="1039065" y="1948651"/>
                  </a:cubicBezTo>
                  <a:cubicBezTo>
                    <a:pt x="759588" y="2085540"/>
                    <a:pt x="465002" y="2149053"/>
                    <a:pt x="157206" y="2156110"/>
                  </a:cubicBezTo>
                  <a:cubicBezTo>
                    <a:pt x="118754" y="2162534"/>
                    <a:pt x="80121" y="2163439"/>
                    <a:pt x="41398" y="2160905"/>
                  </a:cubicBezTo>
                  <a:cubicBezTo>
                    <a:pt x="30270" y="2158281"/>
                    <a:pt x="18779" y="2158010"/>
                    <a:pt x="7470" y="2156834"/>
                  </a:cubicBezTo>
                  <a:cubicBezTo>
                    <a:pt x="-9630" y="2142991"/>
                    <a:pt x="6927" y="2135844"/>
                    <a:pt x="14618" y="2130234"/>
                  </a:cubicBezTo>
                  <a:cubicBezTo>
                    <a:pt x="34251" y="2115939"/>
                    <a:pt x="55965" y="2104901"/>
                    <a:pt x="75598" y="2090244"/>
                  </a:cubicBezTo>
                  <a:cubicBezTo>
                    <a:pt x="252114" y="1958241"/>
                    <a:pt x="366475" y="1785163"/>
                    <a:pt x="420488" y="1571823"/>
                  </a:cubicBezTo>
                  <a:cubicBezTo>
                    <a:pt x="442383" y="1485238"/>
                    <a:pt x="452245" y="1397025"/>
                    <a:pt x="446816" y="1308088"/>
                  </a:cubicBezTo>
                  <a:cubicBezTo>
                    <a:pt x="435778" y="1127591"/>
                    <a:pt x="379322" y="962565"/>
                    <a:pt x="272561" y="815543"/>
                  </a:cubicBezTo>
                  <a:cubicBezTo>
                    <a:pt x="219000" y="741715"/>
                    <a:pt x="156301" y="676845"/>
                    <a:pt x="83469" y="621926"/>
                  </a:cubicBezTo>
                  <a:cubicBezTo>
                    <a:pt x="66822" y="609351"/>
                    <a:pt x="48365" y="599670"/>
                    <a:pt x="30994" y="588451"/>
                  </a:cubicBezTo>
                  <a:cubicBezTo>
                    <a:pt x="19594" y="581122"/>
                    <a:pt x="-6553" y="575422"/>
                    <a:pt x="10184" y="550270"/>
                  </a:cubicBezTo>
                  <a:cubicBezTo>
                    <a:pt x="18870" y="547285"/>
                    <a:pt x="27917" y="547647"/>
                    <a:pt x="36965" y="547556"/>
                  </a:cubicBezTo>
                  <a:cubicBezTo>
                    <a:pt x="49360" y="546923"/>
                    <a:pt x="61664" y="547375"/>
                    <a:pt x="74060" y="547466"/>
                  </a:cubicBezTo>
                  <a:cubicBezTo>
                    <a:pt x="92426" y="546923"/>
                    <a:pt x="110793" y="547194"/>
                    <a:pt x="129159" y="547466"/>
                  </a:cubicBezTo>
                  <a:cubicBezTo>
                    <a:pt x="445188" y="559047"/>
                    <a:pt x="751174" y="614508"/>
                    <a:pt x="1040603" y="760082"/>
                  </a:cubicBezTo>
                  <a:cubicBezTo>
                    <a:pt x="927238" y="591798"/>
                    <a:pt x="785736" y="462238"/>
                    <a:pt x="606414" y="375473"/>
                  </a:cubicBezTo>
                  <a:cubicBezTo>
                    <a:pt x="569319" y="354483"/>
                    <a:pt x="529601" y="339735"/>
                    <a:pt x="489792" y="325078"/>
                  </a:cubicBezTo>
                  <a:cubicBezTo>
                    <a:pt x="431979" y="304902"/>
                    <a:pt x="373351" y="288074"/>
                    <a:pt x="312642" y="279569"/>
                  </a:cubicBezTo>
                  <a:cubicBezTo>
                    <a:pt x="310832" y="279479"/>
                    <a:pt x="309023" y="279298"/>
                    <a:pt x="307214" y="278936"/>
                  </a:cubicBezTo>
                  <a:cubicBezTo>
                    <a:pt x="262881" y="271246"/>
                    <a:pt x="261524" y="269617"/>
                    <a:pt x="261162" y="225737"/>
                  </a:cubicBezTo>
                  <a:cubicBezTo>
                    <a:pt x="260800" y="178961"/>
                    <a:pt x="262247" y="132095"/>
                    <a:pt x="259714" y="85320"/>
                  </a:cubicBezTo>
                  <a:cubicBezTo>
                    <a:pt x="263243" y="66591"/>
                    <a:pt x="260709" y="47501"/>
                    <a:pt x="261976" y="28682"/>
                  </a:cubicBezTo>
                  <a:cubicBezTo>
                    <a:pt x="263605" y="4345"/>
                    <a:pt x="270571" y="-2260"/>
                    <a:pt x="294366" y="635"/>
                  </a:cubicBezTo>
                  <a:cubicBezTo>
                    <a:pt x="374255" y="10497"/>
                    <a:pt x="452788" y="26873"/>
                    <a:pt x="529511" y="51392"/>
                  </a:cubicBezTo>
                  <a:cubicBezTo>
                    <a:pt x="552672" y="59263"/>
                    <a:pt x="575743" y="67315"/>
                    <a:pt x="598995" y="74825"/>
                  </a:cubicBezTo>
                  <a:cubicBezTo>
                    <a:pt x="608586" y="77810"/>
                    <a:pt x="616818" y="83058"/>
                    <a:pt x="623152" y="91201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40">
              <a:extLst>
                <a:ext uri="{FF2B5EF4-FFF2-40B4-BE49-F238E27FC236}">
                  <a16:creationId xmlns:a16="http://schemas.microsoft.com/office/drawing/2014/main" id="{D7FB33ED-8FE8-4F7F-A8DD-BC9C8701B128}"/>
                </a:ext>
              </a:extLst>
            </p:cNvPr>
            <p:cNvSpPr/>
            <p:nvPr/>
          </p:nvSpPr>
          <p:spPr>
            <a:xfrm>
              <a:off x="3825287" y="2075782"/>
              <a:ext cx="1503558" cy="2707333"/>
            </a:xfrm>
            <a:custGeom>
              <a:avLst/>
              <a:gdLst>
                <a:gd name="connsiteX0" fmla="*/ 973120 w 1503558"/>
                <a:gd name="connsiteY0" fmla="*/ 2656690 h 2707333"/>
                <a:gd name="connsiteX1" fmla="*/ 532326 w 1503558"/>
                <a:gd name="connsiteY1" fmla="*/ 2412589 h 2707333"/>
                <a:gd name="connsiteX2" fmla="*/ 74071 w 1503558"/>
                <a:gd name="connsiteY2" fmla="*/ 1719641 h 2707333"/>
                <a:gd name="connsiteX3" fmla="*/ 48738 w 1503558"/>
                <a:gd name="connsiteY3" fmla="*/ 1609352 h 2707333"/>
                <a:gd name="connsiteX4" fmla="*/ 36433 w 1503558"/>
                <a:gd name="connsiteY4" fmla="*/ 1586734 h 2707333"/>
                <a:gd name="connsiteX5" fmla="*/ 2234 w 1503558"/>
                <a:gd name="connsiteY5" fmla="*/ 1394655 h 2707333"/>
                <a:gd name="connsiteX6" fmla="*/ 15624 w 1503558"/>
                <a:gd name="connsiteY6" fmla="*/ 1238948 h 2707333"/>
                <a:gd name="connsiteX7" fmla="*/ 37609 w 1503558"/>
                <a:gd name="connsiteY7" fmla="*/ 1164668 h 2707333"/>
                <a:gd name="connsiteX8" fmla="*/ 210236 w 1503558"/>
                <a:gd name="connsiteY8" fmla="*/ 668323 h 2707333"/>
                <a:gd name="connsiteX9" fmla="*/ 961449 w 1503558"/>
                <a:gd name="connsiteY9" fmla="*/ 63950 h 2707333"/>
                <a:gd name="connsiteX10" fmla="*/ 974115 w 1503558"/>
                <a:gd name="connsiteY10" fmla="*/ 59065 h 2707333"/>
                <a:gd name="connsiteX11" fmla="*/ 1004424 w 1503558"/>
                <a:gd name="connsiteY11" fmla="*/ 42146 h 2707333"/>
                <a:gd name="connsiteX12" fmla="*/ 1203741 w 1503558"/>
                <a:gd name="connsiteY12" fmla="*/ 889 h 2707333"/>
                <a:gd name="connsiteX13" fmla="*/ 1243098 w 1503558"/>
                <a:gd name="connsiteY13" fmla="*/ 36084 h 2707333"/>
                <a:gd name="connsiteX14" fmla="*/ 1243640 w 1503558"/>
                <a:gd name="connsiteY14" fmla="*/ 84940 h 2707333"/>
                <a:gd name="connsiteX15" fmla="*/ 1243731 w 1503558"/>
                <a:gd name="connsiteY15" fmla="*/ 219658 h 2707333"/>
                <a:gd name="connsiteX16" fmla="*/ 1193336 w 1503558"/>
                <a:gd name="connsiteY16" fmla="*/ 279280 h 2707333"/>
                <a:gd name="connsiteX17" fmla="*/ 1019081 w 1503558"/>
                <a:gd name="connsiteY17" fmla="*/ 322527 h 2707333"/>
                <a:gd name="connsiteX18" fmla="*/ 460218 w 1503558"/>
                <a:gd name="connsiteY18" fmla="*/ 764769 h 2707333"/>
                <a:gd name="connsiteX19" fmla="*/ 652839 w 1503558"/>
                <a:gd name="connsiteY19" fmla="*/ 678365 h 2707333"/>
                <a:gd name="connsiteX20" fmla="*/ 1012024 w 1503558"/>
                <a:gd name="connsiteY20" fmla="*/ 583186 h 2707333"/>
                <a:gd name="connsiteX21" fmla="*/ 1465937 w 1503558"/>
                <a:gd name="connsiteY21" fmla="*/ 547991 h 2707333"/>
                <a:gd name="connsiteX22" fmla="*/ 1492084 w 1503558"/>
                <a:gd name="connsiteY22" fmla="*/ 549891 h 2707333"/>
                <a:gd name="connsiteX23" fmla="*/ 1496518 w 1503558"/>
                <a:gd name="connsiteY23" fmla="*/ 569253 h 2707333"/>
                <a:gd name="connsiteX24" fmla="*/ 1465123 w 1503558"/>
                <a:gd name="connsiteY24" fmla="*/ 591962 h 2707333"/>
                <a:gd name="connsiteX25" fmla="*/ 1441599 w 1503558"/>
                <a:gd name="connsiteY25" fmla="*/ 608519 h 2707333"/>
                <a:gd name="connsiteX26" fmla="*/ 1174698 w 1503558"/>
                <a:gd name="connsiteY26" fmla="*/ 904372 h 2707333"/>
                <a:gd name="connsiteX27" fmla="*/ 1058529 w 1503558"/>
                <a:gd name="connsiteY27" fmla="*/ 1294047 h 2707333"/>
                <a:gd name="connsiteX28" fmla="*/ 1113990 w 1503558"/>
                <a:gd name="connsiteY28" fmla="*/ 1672775 h 2707333"/>
                <a:gd name="connsiteX29" fmla="*/ 1315025 w 1503558"/>
                <a:gd name="connsiteY29" fmla="*/ 1992333 h 2707333"/>
                <a:gd name="connsiteX30" fmla="*/ 1485389 w 1503558"/>
                <a:gd name="connsiteY30" fmla="*/ 2130669 h 2707333"/>
                <a:gd name="connsiteX31" fmla="*/ 1497784 w 1503558"/>
                <a:gd name="connsiteY31" fmla="*/ 2157088 h 2707333"/>
                <a:gd name="connsiteX32" fmla="*/ 1464037 w 1503558"/>
                <a:gd name="connsiteY32" fmla="*/ 2160435 h 2707333"/>
                <a:gd name="connsiteX33" fmla="*/ 1274311 w 1503558"/>
                <a:gd name="connsiteY33" fmla="*/ 2155550 h 2707333"/>
                <a:gd name="connsiteX34" fmla="*/ 1039710 w 1503558"/>
                <a:gd name="connsiteY34" fmla="*/ 2129674 h 2707333"/>
                <a:gd name="connsiteX35" fmla="*/ 640987 w 1503558"/>
                <a:gd name="connsiteY35" fmla="*/ 2026351 h 2707333"/>
                <a:gd name="connsiteX36" fmla="*/ 548883 w 1503558"/>
                <a:gd name="connsiteY36" fmla="*/ 1987628 h 2707333"/>
                <a:gd name="connsiteX37" fmla="*/ 462661 w 1503558"/>
                <a:gd name="connsiteY37" fmla="*/ 1945286 h 2707333"/>
                <a:gd name="connsiteX38" fmla="*/ 557659 w 1503558"/>
                <a:gd name="connsiteY38" fmla="*/ 2072132 h 2707333"/>
                <a:gd name="connsiteX39" fmla="*/ 904812 w 1503558"/>
                <a:gd name="connsiteY39" fmla="*/ 2338309 h 2707333"/>
                <a:gd name="connsiteX40" fmla="*/ 922907 w 1503558"/>
                <a:gd name="connsiteY40" fmla="*/ 2344099 h 2707333"/>
                <a:gd name="connsiteX41" fmla="*/ 1004244 w 1503558"/>
                <a:gd name="connsiteY41" fmla="*/ 2378842 h 2707333"/>
                <a:gd name="connsiteX42" fmla="*/ 1192884 w 1503558"/>
                <a:gd name="connsiteY42" fmla="*/ 2429779 h 2707333"/>
                <a:gd name="connsiteX43" fmla="*/ 1243731 w 1503558"/>
                <a:gd name="connsiteY43" fmla="*/ 2483883 h 2707333"/>
                <a:gd name="connsiteX44" fmla="*/ 1243731 w 1503558"/>
                <a:gd name="connsiteY44" fmla="*/ 2624029 h 2707333"/>
                <a:gd name="connsiteX45" fmla="*/ 1243098 w 1503558"/>
                <a:gd name="connsiteY45" fmla="*/ 2672885 h 2707333"/>
                <a:gd name="connsiteX46" fmla="*/ 1206455 w 1503558"/>
                <a:gd name="connsiteY46" fmla="*/ 2706180 h 2707333"/>
                <a:gd name="connsiteX47" fmla="*/ 980991 w 1503558"/>
                <a:gd name="connsiteY47" fmla="*/ 2657504 h 2707333"/>
                <a:gd name="connsiteX48" fmla="*/ 973120 w 1503558"/>
                <a:gd name="connsiteY48" fmla="*/ 2656690 h 27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03558" h="2707333">
                  <a:moveTo>
                    <a:pt x="973120" y="2656690"/>
                  </a:moveTo>
                  <a:cubicBezTo>
                    <a:pt x="816327" y="2593086"/>
                    <a:pt x="664782" y="2520345"/>
                    <a:pt x="532326" y="2412589"/>
                  </a:cubicBezTo>
                  <a:cubicBezTo>
                    <a:pt x="307044" y="2229377"/>
                    <a:pt x="153960" y="1998757"/>
                    <a:pt x="74071" y="1719641"/>
                  </a:cubicBezTo>
                  <a:cubicBezTo>
                    <a:pt x="63757" y="1683451"/>
                    <a:pt x="57062" y="1646085"/>
                    <a:pt x="48738" y="1609352"/>
                  </a:cubicBezTo>
                  <a:cubicBezTo>
                    <a:pt x="38786" y="1605010"/>
                    <a:pt x="37247" y="1595600"/>
                    <a:pt x="36433" y="1586734"/>
                  </a:cubicBezTo>
                  <a:cubicBezTo>
                    <a:pt x="30914" y="1521682"/>
                    <a:pt x="9562" y="1459526"/>
                    <a:pt x="2234" y="1394655"/>
                  </a:cubicBezTo>
                  <a:cubicBezTo>
                    <a:pt x="-3828" y="1341275"/>
                    <a:pt x="3048" y="1289886"/>
                    <a:pt x="15624" y="1238948"/>
                  </a:cubicBezTo>
                  <a:cubicBezTo>
                    <a:pt x="21776" y="1214067"/>
                    <a:pt x="19605" y="1186201"/>
                    <a:pt x="37609" y="1164668"/>
                  </a:cubicBezTo>
                  <a:cubicBezTo>
                    <a:pt x="62038" y="987699"/>
                    <a:pt x="118675" y="821678"/>
                    <a:pt x="210236" y="668323"/>
                  </a:cubicBezTo>
                  <a:cubicBezTo>
                    <a:pt x="385847" y="374279"/>
                    <a:pt x="636101" y="172158"/>
                    <a:pt x="961449" y="63950"/>
                  </a:cubicBezTo>
                  <a:cubicBezTo>
                    <a:pt x="965701" y="62502"/>
                    <a:pt x="969863" y="60693"/>
                    <a:pt x="974115" y="59065"/>
                  </a:cubicBezTo>
                  <a:cubicBezTo>
                    <a:pt x="982258" y="49836"/>
                    <a:pt x="992844" y="45312"/>
                    <a:pt x="1004424" y="42146"/>
                  </a:cubicBezTo>
                  <a:cubicBezTo>
                    <a:pt x="1070019" y="24322"/>
                    <a:pt x="1136066" y="8760"/>
                    <a:pt x="1203741" y="889"/>
                  </a:cubicBezTo>
                  <a:cubicBezTo>
                    <a:pt x="1234864" y="-2730"/>
                    <a:pt x="1242193" y="3875"/>
                    <a:pt x="1243098" y="36084"/>
                  </a:cubicBezTo>
                  <a:cubicBezTo>
                    <a:pt x="1243550" y="52369"/>
                    <a:pt x="1242012" y="68655"/>
                    <a:pt x="1243640" y="84940"/>
                  </a:cubicBezTo>
                  <a:cubicBezTo>
                    <a:pt x="1243912" y="129816"/>
                    <a:pt x="1243821" y="174782"/>
                    <a:pt x="1243731" y="219658"/>
                  </a:cubicBezTo>
                  <a:cubicBezTo>
                    <a:pt x="1243731" y="271138"/>
                    <a:pt x="1243640" y="271138"/>
                    <a:pt x="1193336" y="279280"/>
                  </a:cubicBezTo>
                  <a:cubicBezTo>
                    <a:pt x="1133713" y="287333"/>
                    <a:pt x="1076714" y="306242"/>
                    <a:pt x="1019081" y="322527"/>
                  </a:cubicBezTo>
                  <a:cubicBezTo>
                    <a:pt x="797870" y="403231"/>
                    <a:pt x="607601" y="542472"/>
                    <a:pt x="460218" y="764769"/>
                  </a:cubicBezTo>
                  <a:cubicBezTo>
                    <a:pt x="525269" y="730298"/>
                    <a:pt x="588421" y="702793"/>
                    <a:pt x="652839" y="678365"/>
                  </a:cubicBezTo>
                  <a:cubicBezTo>
                    <a:pt x="769280" y="634033"/>
                    <a:pt x="889521" y="604086"/>
                    <a:pt x="1012024" y="583186"/>
                  </a:cubicBezTo>
                  <a:cubicBezTo>
                    <a:pt x="1162213" y="557491"/>
                    <a:pt x="1313487" y="544824"/>
                    <a:pt x="1465937" y="547991"/>
                  </a:cubicBezTo>
                  <a:cubicBezTo>
                    <a:pt x="1474713" y="548082"/>
                    <a:pt x="1483489" y="547810"/>
                    <a:pt x="1492084" y="549891"/>
                  </a:cubicBezTo>
                  <a:cubicBezTo>
                    <a:pt x="1504479" y="553782"/>
                    <a:pt x="1504570" y="561019"/>
                    <a:pt x="1496518" y="569253"/>
                  </a:cubicBezTo>
                  <a:cubicBezTo>
                    <a:pt x="1487470" y="578572"/>
                    <a:pt x="1479780" y="589519"/>
                    <a:pt x="1465123" y="591962"/>
                  </a:cubicBezTo>
                  <a:cubicBezTo>
                    <a:pt x="1455352" y="593590"/>
                    <a:pt x="1449018" y="602185"/>
                    <a:pt x="1441599" y="608519"/>
                  </a:cubicBezTo>
                  <a:cubicBezTo>
                    <a:pt x="1329320" y="686056"/>
                    <a:pt x="1242012" y="786302"/>
                    <a:pt x="1174698" y="904372"/>
                  </a:cubicBezTo>
                  <a:cubicBezTo>
                    <a:pt x="1105757" y="1025156"/>
                    <a:pt x="1068119" y="1155983"/>
                    <a:pt x="1058529" y="1294047"/>
                  </a:cubicBezTo>
                  <a:cubicBezTo>
                    <a:pt x="1049481" y="1423788"/>
                    <a:pt x="1069114" y="1550182"/>
                    <a:pt x="1113990" y="1672775"/>
                  </a:cubicBezTo>
                  <a:cubicBezTo>
                    <a:pt x="1158322" y="1793740"/>
                    <a:pt x="1227264" y="1899234"/>
                    <a:pt x="1315025" y="1992333"/>
                  </a:cubicBezTo>
                  <a:cubicBezTo>
                    <a:pt x="1365420" y="2045803"/>
                    <a:pt x="1423957" y="2090227"/>
                    <a:pt x="1485389" y="2130669"/>
                  </a:cubicBezTo>
                  <a:cubicBezTo>
                    <a:pt x="1493894" y="2136278"/>
                    <a:pt x="1513165" y="2139264"/>
                    <a:pt x="1497784" y="2157088"/>
                  </a:cubicBezTo>
                  <a:cubicBezTo>
                    <a:pt x="1486565" y="2158807"/>
                    <a:pt x="1474985" y="2156726"/>
                    <a:pt x="1464037" y="2160435"/>
                  </a:cubicBezTo>
                  <a:cubicBezTo>
                    <a:pt x="1400614" y="2167945"/>
                    <a:pt x="1337463" y="2157721"/>
                    <a:pt x="1274311" y="2155550"/>
                  </a:cubicBezTo>
                  <a:cubicBezTo>
                    <a:pt x="1195779" y="2152745"/>
                    <a:pt x="1117518" y="2142160"/>
                    <a:pt x="1039710" y="2129674"/>
                  </a:cubicBezTo>
                  <a:cubicBezTo>
                    <a:pt x="903545" y="2107779"/>
                    <a:pt x="770547" y="2073670"/>
                    <a:pt x="640987" y="2026351"/>
                  </a:cubicBezTo>
                  <a:cubicBezTo>
                    <a:pt x="608687" y="2017304"/>
                    <a:pt x="579283" y="2001290"/>
                    <a:pt x="548883" y="1987628"/>
                  </a:cubicBezTo>
                  <a:cubicBezTo>
                    <a:pt x="522284" y="1972066"/>
                    <a:pt x="491794" y="1964286"/>
                    <a:pt x="462661" y="1945286"/>
                  </a:cubicBezTo>
                  <a:cubicBezTo>
                    <a:pt x="491341" y="1992785"/>
                    <a:pt x="523279" y="2033408"/>
                    <a:pt x="557659" y="2072132"/>
                  </a:cubicBezTo>
                  <a:cubicBezTo>
                    <a:pt x="656187" y="2183235"/>
                    <a:pt x="771452" y="2272624"/>
                    <a:pt x="904812" y="2338309"/>
                  </a:cubicBezTo>
                  <a:cubicBezTo>
                    <a:pt x="910512" y="2341114"/>
                    <a:pt x="916664" y="2342833"/>
                    <a:pt x="922907" y="2344099"/>
                  </a:cubicBezTo>
                  <a:cubicBezTo>
                    <a:pt x="951316" y="2352695"/>
                    <a:pt x="975292" y="2371604"/>
                    <a:pt x="1004244" y="2378842"/>
                  </a:cubicBezTo>
                  <a:cubicBezTo>
                    <a:pt x="1065405" y="2402004"/>
                    <a:pt x="1128194" y="2419194"/>
                    <a:pt x="1192884" y="2429779"/>
                  </a:cubicBezTo>
                  <a:cubicBezTo>
                    <a:pt x="1239026" y="2434303"/>
                    <a:pt x="1243550" y="2439008"/>
                    <a:pt x="1243731" y="2483883"/>
                  </a:cubicBezTo>
                  <a:cubicBezTo>
                    <a:pt x="1243821" y="2530568"/>
                    <a:pt x="1244002" y="2577344"/>
                    <a:pt x="1243731" y="2624029"/>
                  </a:cubicBezTo>
                  <a:cubicBezTo>
                    <a:pt x="1242012" y="2640315"/>
                    <a:pt x="1243640" y="2656600"/>
                    <a:pt x="1243098" y="2672885"/>
                  </a:cubicBezTo>
                  <a:cubicBezTo>
                    <a:pt x="1242102" y="2705728"/>
                    <a:pt x="1238031" y="2709980"/>
                    <a:pt x="1206455" y="2706180"/>
                  </a:cubicBezTo>
                  <a:cubicBezTo>
                    <a:pt x="1129823" y="2696861"/>
                    <a:pt x="1054638" y="2680847"/>
                    <a:pt x="980991" y="2657504"/>
                  </a:cubicBezTo>
                  <a:cubicBezTo>
                    <a:pt x="978458" y="2656600"/>
                    <a:pt x="975834" y="2656509"/>
                    <a:pt x="973120" y="2656690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41">
              <a:extLst>
                <a:ext uri="{FF2B5EF4-FFF2-40B4-BE49-F238E27FC236}">
                  <a16:creationId xmlns:a16="http://schemas.microsoft.com/office/drawing/2014/main" id="{854A38E4-68C4-4E1D-8EF4-E49C011C5379}"/>
                </a:ext>
              </a:extLst>
            </p:cNvPr>
            <p:cNvSpPr/>
            <p:nvPr/>
          </p:nvSpPr>
          <p:spPr>
            <a:xfrm>
              <a:off x="5520017" y="5701773"/>
              <a:ext cx="1148821" cy="1159091"/>
            </a:xfrm>
            <a:custGeom>
              <a:avLst/>
              <a:gdLst>
                <a:gd name="connsiteX0" fmla="*/ 894001 w 1148821"/>
                <a:gd name="connsiteY0" fmla="*/ 100926 h 1159091"/>
                <a:gd name="connsiteX1" fmla="*/ 973167 w 1148821"/>
                <a:gd name="connsiteY1" fmla="*/ 170683 h 1159091"/>
                <a:gd name="connsiteX2" fmla="*/ 1148779 w 1148821"/>
                <a:gd name="connsiteY2" fmla="*/ 574834 h 1159091"/>
                <a:gd name="connsiteX3" fmla="*/ 683014 w 1148821"/>
                <a:gd name="connsiteY3" fmla="*/ 1148264 h 1159091"/>
                <a:gd name="connsiteX4" fmla="*/ 420184 w 1148821"/>
                <a:gd name="connsiteY4" fmla="*/ 1137770 h 1159091"/>
                <a:gd name="connsiteX5" fmla="*/ 399104 w 1148821"/>
                <a:gd name="connsiteY5" fmla="*/ 1133698 h 1159091"/>
                <a:gd name="connsiteX6" fmla="*/ 188206 w 1148821"/>
                <a:gd name="connsiteY6" fmla="*/ 1009386 h 1159091"/>
                <a:gd name="connsiteX7" fmla="*/ 1647 w 1148821"/>
                <a:gd name="connsiteY7" fmla="*/ 624776 h 1159091"/>
                <a:gd name="connsiteX8" fmla="*/ 338576 w 1148821"/>
                <a:gd name="connsiteY8" fmla="*/ 59308 h 1159091"/>
                <a:gd name="connsiteX9" fmla="*/ 520702 w 1148821"/>
                <a:gd name="connsiteY9" fmla="*/ 11809 h 1159091"/>
                <a:gd name="connsiteX10" fmla="*/ 546849 w 1148821"/>
                <a:gd name="connsiteY10" fmla="*/ 499 h 1159091"/>
                <a:gd name="connsiteX11" fmla="*/ 711785 w 1148821"/>
                <a:gd name="connsiteY11" fmla="*/ 18142 h 1159091"/>
                <a:gd name="connsiteX12" fmla="*/ 733680 w 1148821"/>
                <a:gd name="connsiteY12" fmla="*/ 32075 h 1159091"/>
                <a:gd name="connsiteX13" fmla="*/ 894001 w 1148821"/>
                <a:gd name="connsiteY13" fmla="*/ 100926 h 11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821" h="1159091">
                  <a:moveTo>
                    <a:pt x="894001" y="100926"/>
                  </a:moveTo>
                  <a:cubicBezTo>
                    <a:pt x="920420" y="124088"/>
                    <a:pt x="947924" y="146254"/>
                    <a:pt x="973167" y="170683"/>
                  </a:cubicBezTo>
                  <a:cubicBezTo>
                    <a:pt x="1087437" y="281062"/>
                    <a:pt x="1146879" y="417318"/>
                    <a:pt x="1148779" y="574834"/>
                  </a:cubicBezTo>
                  <a:cubicBezTo>
                    <a:pt x="1152126" y="856573"/>
                    <a:pt x="959958" y="1092170"/>
                    <a:pt x="683014" y="1148264"/>
                  </a:cubicBezTo>
                  <a:cubicBezTo>
                    <a:pt x="595253" y="1165998"/>
                    <a:pt x="507040" y="1161564"/>
                    <a:pt x="420184" y="1137770"/>
                  </a:cubicBezTo>
                  <a:cubicBezTo>
                    <a:pt x="413308" y="1135869"/>
                    <a:pt x="406161" y="1135055"/>
                    <a:pt x="399104" y="1133698"/>
                  </a:cubicBezTo>
                  <a:cubicBezTo>
                    <a:pt x="322471" y="1102936"/>
                    <a:pt x="249458" y="1066385"/>
                    <a:pt x="188206" y="1009386"/>
                  </a:cubicBezTo>
                  <a:cubicBezTo>
                    <a:pt x="76289" y="905249"/>
                    <a:pt x="13137" y="777950"/>
                    <a:pt x="1647" y="624776"/>
                  </a:cubicBezTo>
                  <a:cubicBezTo>
                    <a:pt x="-17534" y="368642"/>
                    <a:pt x="133017" y="150778"/>
                    <a:pt x="338576" y="59308"/>
                  </a:cubicBezTo>
                  <a:cubicBezTo>
                    <a:pt x="396661" y="33432"/>
                    <a:pt x="457369" y="17509"/>
                    <a:pt x="520702" y="11809"/>
                  </a:cubicBezTo>
                  <a:cubicBezTo>
                    <a:pt x="527126" y="2852"/>
                    <a:pt x="536897" y="952"/>
                    <a:pt x="546849" y="499"/>
                  </a:cubicBezTo>
                  <a:cubicBezTo>
                    <a:pt x="602672" y="-1853"/>
                    <a:pt x="657681" y="4118"/>
                    <a:pt x="711785" y="18142"/>
                  </a:cubicBezTo>
                  <a:cubicBezTo>
                    <a:pt x="720380" y="20404"/>
                    <a:pt x="729246" y="23028"/>
                    <a:pt x="733680" y="32075"/>
                  </a:cubicBezTo>
                  <a:cubicBezTo>
                    <a:pt x="790950" y="46008"/>
                    <a:pt x="841164" y="76679"/>
                    <a:pt x="894001" y="100926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42">
              <a:extLst>
                <a:ext uri="{FF2B5EF4-FFF2-40B4-BE49-F238E27FC236}">
                  <a16:creationId xmlns:a16="http://schemas.microsoft.com/office/drawing/2014/main" id="{A867DA8D-9E54-4DE3-A69E-352949AE22DC}"/>
                </a:ext>
              </a:extLst>
            </p:cNvPr>
            <p:cNvSpPr/>
            <p:nvPr/>
          </p:nvSpPr>
          <p:spPr>
            <a:xfrm>
              <a:off x="8368504" y="2855662"/>
              <a:ext cx="1164832" cy="1154836"/>
            </a:xfrm>
            <a:custGeom>
              <a:avLst/>
              <a:gdLst>
                <a:gd name="connsiteX0" fmla="*/ 43834 w 1164832"/>
                <a:gd name="connsiteY0" fmla="*/ 365155 h 1154836"/>
                <a:gd name="connsiteX1" fmla="*/ 145528 w 1164832"/>
                <a:gd name="connsiteY1" fmla="*/ 199948 h 1154836"/>
                <a:gd name="connsiteX2" fmla="*/ 536289 w 1164832"/>
                <a:gd name="connsiteY2" fmla="*/ 2079 h 1154836"/>
                <a:gd name="connsiteX3" fmla="*/ 888327 w 1164832"/>
                <a:gd name="connsiteY3" fmla="*/ 85768 h 1154836"/>
                <a:gd name="connsiteX4" fmla="*/ 1135143 w 1164832"/>
                <a:gd name="connsiteY4" fmla="*/ 396640 h 1154836"/>
                <a:gd name="connsiteX5" fmla="*/ 982783 w 1164832"/>
                <a:gd name="connsiteY5" fmla="*/ 994679 h 1154836"/>
                <a:gd name="connsiteX6" fmla="*/ 617535 w 1164832"/>
                <a:gd name="connsiteY6" fmla="*/ 1153644 h 1154836"/>
                <a:gd name="connsiteX7" fmla="*/ 420119 w 1164832"/>
                <a:gd name="connsiteY7" fmla="*/ 1129758 h 1154836"/>
                <a:gd name="connsiteX8" fmla="*/ 182985 w 1164832"/>
                <a:gd name="connsiteY8" fmla="*/ 987894 h 1154836"/>
                <a:gd name="connsiteX9" fmla="*/ 68262 w 1164832"/>
                <a:gd name="connsiteY9" fmla="*/ 831825 h 1154836"/>
                <a:gd name="connsiteX10" fmla="*/ 54872 w 1164832"/>
                <a:gd name="connsiteY10" fmla="*/ 808663 h 1154836"/>
                <a:gd name="connsiteX11" fmla="*/ 37591 w 1164832"/>
                <a:gd name="connsiteY11" fmla="*/ 782244 h 1154836"/>
                <a:gd name="connsiteX12" fmla="*/ 2849 w 1164832"/>
                <a:gd name="connsiteY12" fmla="*/ 638118 h 1154836"/>
                <a:gd name="connsiteX13" fmla="*/ 23930 w 1164832"/>
                <a:gd name="connsiteY13" fmla="*/ 405507 h 1154836"/>
                <a:gd name="connsiteX14" fmla="*/ 43834 w 1164832"/>
                <a:gd name="connsiteY14" fmla="*/ 365155 h 115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4832" h="1154836">
                  <a:moveTo>
                    <a:pt x="43834" y="365155"/>
                  </a:moveTo>
                  <a:cubicBezTo>
                    <a:pt x="71881" y="306437"/>
                    <a:pt x="101919" y="249166"/>
                    <a:pt x="145528" y="199948"/>
                  </a:cubicBezTo>
                  <a:cubicBezTo>
                    <a:pt x="249755" y="82330"/>
                    <a:pt x="378863" y="15650"/>
                    <a:pt x="536289" y="2079"/>
                  </a:cubicBezTo>
                  <a:cubicBezTo>
                    <a:pt x="663497" y="-8869"/>
                    <a:pt x="779034" y="24064"/>
                    <a:pt x="888327" y="85768"/>
                  </a:cubicBezTo>
                  <a:cubicBezTo>
                    <a:pt x="1014268" y="154710"/>
                    <a:pt x="1094157" y="262375"/>
                    <a:pt x="1135143" y="396640"/>
                  </a:cubicBezTo>
                  <a:cubicBezTo>
                    <a:pt x="1204899" y="625089"/>
                    <a:pt x="1150795" y="827029"/>
                    <a:pt x="982783" y="994679"/>
                  </a:cubicBezTo>
                  <a:cubicBezTo>
                    <a:pt x="883441" y="1093840"/>
                    <a:pt x="759400" y="1146587"/>
                    <a:pt x="617535" y="1153644"/>
                  </a:cubicBezTo>
                  <a:cubicBezTo>
                    <a:pt x="550222" y="1156992"/>
                    <a:pt x="483904" y="1154549"/>
                    <a:pt x="420119" y="1129758"/>
                  </a:cubicBezTo>
                  <a:cubicBezTo>
                    <a:pt x="333173" y="1095740"/>
                    <a:pt x="250569" y="1054755"/>
                    <a:pt x="182985" y="987894"/>
                  </a:cubicBezTo>
                  <a:cubicBezTo>
                    <a:pt x="136390" y="941752"/>
                    <a:pt x="97214" y="890724"/>
                    <a:pt x="68262" y="831825"/>
                  </a:cubicBezTo>
                  <a:cubicBezTo>
                    <a:pt x="64372" y="823863"/>
                    <a:pt x="59396" y="816353"/>
                    <a:pt x="54872" y="808663"/>
                  </a:cubicBezTo>
                  <a:cubicBezTo>
                    <a:pt x="43925" y="803234"/>
                    <a:pt x="41391" y="792106"/>
                    <a:pt x="37591" y="782244"/>
                  </a:cubicBezTo>
                  <a:cubicBezTo>
                    <a:pt x="19496" y="735831"/>
                    <a:pt x="7011" y="687788"/>
                    <a:pt x="2849" y="638118"/>
                  </a:cubicBezTo>
                  <a:cubicBezTo>
                    <a:pt x="-3665" y="559404"/>
                    <a:pt x="44" y="481415"/>
                    <a:pt x="23930" y="405507"/>
                  </a:cubicBezTo>
                  <a:cubicBezTo>
                    <a:pt x="28453" y="391121"/>
                    <a:pt x="30263" y="375198"/>
                    <a:pt x="43834" y="365155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43">
              <a:extLst>
                <a:ext uri="{FF2B5EF4-FFF2-40B4-BE49-F238E27FC236}">
                  <a16:creationId xmlns:a16="http://schemas.microsoft.com/office/drawing/2014/main" id="{5893744B-F915-4016-A337-2A5534F92543}"/>
                </a:ext>
              </a:extLst>
            </p:cNvPr>
            <p:cNvSpPr/>
            <p:nvPr/>
          </p:nvSpPr>
          <p:spPr>
            <a:xfrm>
              <a:off x="5520261" y="4"/>
              <a:ext cx="1156234" cy="1156729"/>
            </a:xfrm>
            <a:custGeom>
              <a:avLst/>
              <a:gdLst>
                <a:gd name="connsiteX0" fmla="*/ 398045 w 1156234"/>
                <a:gd name="connsiteY0" fmla="*/ 1124419 h 1156729"/>
                <a:gd name="connsiteX1" fmla="*/ 220985 w 1156234"/>
                <a:gd name="connsiteY1" fmla="*/ 1027791 h 1156729"/>
                <a:gd name="connsiteX2" fmla="*/ 8279 w 1156234"/>
                <a:gd name="connsiteY2" fmla="*/ 669691 h 1156729"/>
                <a:gd name="connsiteX3" fmla="*/ 194838 w 1156234"/>
                <a:gd name="connsiteY3" fmla="*/ 143580 h 1156729"/>
                <a:gd name="connsiteX4" fmla="*/ 667117 w 1156234"/>
                <a:gd name="connsiteY4" fmla="*/ 7867 h 1156729"/>
                <a:gd name="connsiteX5" fmla="*/ 881090 w 1156234"/>
                <a:gd name="connsiteY5" fmla="*/ 86400 h 1156729"/>
                <a:gd name="connsiteX6" fmla="*/ 1089364 w 1156234"/>
                <a:gd name="connsiteY6" fmla="*/ 305077 h 1156729"/>
                <a:gd name="connsiteX7" fmla="*/ 1156225 w 1156234"/>
                <a:gd name="connsiteY7" fmla="*/ 571255 h 1156729"/>
                <a:gd name="connsiteX8" fmla="*/ 1020331 w 1156234"/>
                <a:gd name="connsiteY8" fmla="*/ 946635 h 1156729"/>
                <a:gd name="connsiteX9" fmla="*/ 653817 w 1156234"/>
                <a:gd name="connsiteY9" fmla="*/ 1149752 h 1156729"/>
                <a:gd name="connsiteX10" fmla="*/ 418583 w 1156234"/>
                <a:gd name="connsiteY10" fmla="*/ 1130118 h 1156729"/>
                <a:gd name="connsiteX11" fmla="*/ 398045 w 1156234"/>
                <a:gd name="connsiteY11" fmla="*/ 1124419 h 115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234" h="1156729">
                  <a:moveTo>
                    <a:pt x="398045" y="1124419"/>
                  </a:moveTo>
                  <a:cubicBezTo>
                    <a:pt x="335979" y="1097819"/>
                    <a:pt x="274275" y="1070586"/>
                    <a:pt x="220985" y="1027791"/>
                  </a:cubicBezTo>
                  <a:cubicBezTo>
                    <a:pt x="105268" y="934964"/>
                    <a:pt x="30988" y="816985"/>
                    <a:pt x="8279" y="669691"/>
                  </a:cubicBezTo>
                  <a:cubicBezTo>
                    <a:pt x="-23840" y="461418"/>
                    <a:pt x="37321" y="283454"/>
                    <a:pt x="194838" y="143580"/>
                  </a:cubicBezTo>
                  <a:cubicBezTo>
                    <a:pt x="329193" y="24062"/>
                    <a:pt x="488429" y="-19456"/>
                    <a:pt x="667117" y="7867"/>
                  </a:cubicBezTo>
                  <a:cubicBezTo>
                    <a:pt x="744111" y="19629"/>
                    <a:pt x="813506" y="50029"/>
                    <a:pt x="881090" y="86400"/>
                  </a:cubicBezTo>
                  <a:cubicBezTo>
                    <a:pt x="975818" y="135256"/>
                    <a:pt x="1039693" y="213517"/>
                    <a:pt x="1089364" y="305077"/>
                  </a:cubicBezTo>
                  <a:cubicBezTo>
                    <a:pt x="1134420" y="388043"/>
                    <a:pt x="1156768" y="478066"/>
                    <a:pt x="1156225" y="571255"/>
                  </a:cubicBezTo>
                  <a:cubicBezTo>
                    <a:pt x="1155320" y="711129"/>
                    <a:pt x="1111802" y="838156"/>
                    <a:pt x="1020331" y="946635"/>
                  </a:cubicBezTo>
                  <a:cubicBezTo>
                    <a:pt x="923975" y="1060905"/>
                    <a:pt x="801744" y="1130661"/>
                    <a:pt x="653817" y="1149752"/>
                  </a:cubicBezTo>
                  <a:cubicBezTo>
                    <a:pt x="575104" y="1159885"/>
                    <a:pt x="494672" y="1163142"/>
                    <a:pt x="418583" y="1130118"/>
                  </a:cubicBezTo>
                  <a:cubicBezTo>
                    <a:pt x="411797" y="1127042"/>
                    <a:pt x="403926" y="1129576"/>
                    <a:pt x="398045" y="1124419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44">
              <a:extLst>
                <a:ext uri="{FF2B5EF4-FFF2-40B4-BE49-F238E27FC236}">
                  <a16:creationId xmlns:a16="http://schemas.microsoft.com/office/drawing/2014/main" id="{EDF4180C-BDD0-44F6-B582-991DD9119A88}"/>
                </a:ext>
              </a:extLst>
            </p:cNvPr>
            <p:cNvSpPr/>
            <p:nvPr/>
          </p:nvSpPr>
          <p:spPr>
            <a:xfrm>
              <a:off x="4745026" y="1175347"/>
              <a:ext cx="2706760" cy="1503485"/>
            </a:xfrm>
            <a:custGeom>
              <a:avLst/>
              <a:gdLst>
                <a:gd name="connsiteX0" fmla="*/ 91201 w 2706760"/>
                <a:gd name="connsiteY0" fmla="*/ 880334 h 1503485"/>
                <a:gd name="connsiteX1" fmla="*/ 174076 w 2706760"/>
                <a:gd name="connsiteY1" fmla="*/ 704179 h 1503485"/>
                <a:gd name="connsiteX2" fmla="*/ 344531 w 2706760"/>
                <a:gd name="connsiteY2" fmla="*/ 463244 h 1503485"/>
                <a:gd name="connsiteX3" fmla="*/ 861685 w 2706760"/>
                <a:gd name="connsiteY3" fmla="*/ 108040 h 1503485"/>
                <a:gd name="connsiteX4" fmla="*/ 1187666 w 2706760"/>
                <a:gd name="connsiteY4" fmla="*/ 25707 h 1503485"/>
                <a:gd name="connsiteX5" fmla="*/ 1312974 w 2706760"/>
                <a:gd name="connsiteY5" fmla="*/ 2274 h 1503485"/>
                <a:gd name="connsiteX6" fmla="*/ 1442263 w 2706760"/>
                <a:gd name="connsiteY6" fmla="*/ 9874 h 1503485"/>
                <a:gd name="connsiteX7" fmla="*/ 1692697 w 2706760"/>
                <a:gd name="connsiteY7" fmla="*/ 59183 h 1503485"/>
                <a:gd name="connsiteX8" fmla="*/ 2235728 w 2706760"/>
                <a:gd name="connsiteY8" fmla="*/ 340922 h 1503485"/>
                <a:gd name="connsiteX9" fmla="*/ 2567137 w 2706760"/>
                <a:gd name="connsiteY9" fmla="*/ 757197 h 1503485"/>
                <a:gd name="connsiteX10" fmla="*/ 2656346 w 2706760"/>
                <a:gd name="connsiteY10" fmla="*/ 975966 h 1503485"/>
                <a:gd name="connsiteX11" fmla="*/ 2705926 w 2706760"/>
                <a:gd name="connsiteY11" fmla="*/ 1207943 h 1503485"/>
                <a:gd name="connsiteX12" fmla="*/ 2675617 w 2706760"/>
                <a:gd name="connsiteY12" fmla="*/ 1241962 h 1503485"/>
                <a:gd name="connsiteX13" fmla="*/ 2618980 w 2706760"/>
                <a:gd name="connsiteY13" fmla="*/ 1242505 h 1503485"/>
                <a:gd name="connsiteX14" fmla="*/ 2483086 w 2706760"/>
                <a:gd name="connsiteY14" fmla="*/ 1242595 h 1503485"/>
                <a:gd name="connsiteX15" fmla="*/ 2428439 w 2706760"/>
                <a:gd name="connsiteY15" fmla="*/ 1193739 h 1503485"/>
                <a:gd name="connsiteX16" fmla="*/ 2379312 w 2706760"/>
                <a:gd name="connsiteY16" fmla="*/ 1009532 h 1503485"/>
                <a:gd name="connsiteX17" fmla="*/ 2218176 w 2706760"/>
                <a:gd name="connsiteY17" fmla="*/ 712864 h 1503485"/>
                <a:gd name="connsiteX18" fmla="*/ 2087982 w 2706760"/>
                <a:gd name="connsiteY18" fmla="*/ 571090 h 1503485"/>
                <a:gd name="connsiteX19" fmla="*/ 2061925 w 2706760"/>
                <a:gd name="connsiteY19" fmla="*/ 551819 h 1503485"/>
                <a:gd name="connsiteX20" fmla="*/ 1948651 w 2706760"/>
                <a:gd name="connsiteY20" fmla="*/ 464420 h 1503485"/>
                <a:gd name="connsiteX21" fmla="*/ 2156110 w 2706760"/>
                <a:gd name="connsiteY21" fmla="*/ 1346279 h 1503485"/>
                <a:gd name="connsiteX22" fmla="*/ 2160905 w 2706760"/>
                <a:gd name="connsiteY22" fmla="*/ 1462087 h 1503485"/>
                <a:gd name="connsiteX23" fmla="*/ 2156834 w 2706760"/>
                <a:gd name="connsiteY23" fmla="*/ 1496016 h 1503485"/>
                <a:gd name="connsiteX24" fmla="*/ 2130234 w 2706760"/>
                <a:gd name="connsiteY24" fmla="*/ 1488868 h 1503485"/>
                <a:gd name="connsiteX25" fmla="*/ 2090244 w 2706760"/>
                <a:gd name="connsiteY25" fmla="*/ 1427888 h 1503485"/>
                <a:gd name="connsiteX26" fmla="*/ 1571823 w 2706760"/>
                <a:gd name="connsiteY26" fmla="*/ 1082997 h 1503485"/>
                <a:gd name="connsiteX27" fmla="*/ 1308089 w 2706760"/>
                <a:gd name="connsiteY27" fmla="*/ 1056669 h 1503485"/>
                <a:gd name="connsiteX28" fmla="*/ 815543 w 2706760"/>
                <a:gd name="connsiteY28" fmla="*/ 1230924 h 1503485"/>
                <a:gd name="connsiteX29" fmla="*/ 621927 w 2706760"/>
                <a:gd name="connsiteY29" fmla="*/ 1420016 h 1503485"/>
                <a:gd name="connsiteX30" fmla="*/ 588451 w 2706760"/>
                <a:gd name="connsiteY30" fmla="*/ 1472492 h 1503485"/>
                <a:gd name="connsiteX31" fmla="*/ 550270 w 2706760"/>
                <a:gd name="connsiteY31" fmla="*/ 1493301 h 1503485"/>
                <a:gd name="connsiteX32" fmla="*/ 547556 w 2706760"/>
                <a:gd name="connsiteY32" fmla="*/ 1466521 h 1503485"/>
                <a:gd name="connsiteX33" fmla="*/ 547466 w 2706760"/>
                <a:gd name="connsiteY33" fmla="*/ 1429426 h 1503485"/>
                <a:gd name="connsiteX34" fmla="*/ 547466 w 2706760"/>
                <a:gd name="connsiteY34" fmla="*/ 1374327 h 1503485"/>
                <a:gd name="connsiteX35" fmla="*/ 760082 w 2706760"/>
                <a:gd name="connsiteY35" fmla="*/ 462882 h 1503485"/>
                <a:gd name="connsiteX36" fmla="*/ 375473 w 2706760"/>
                <a:gd name="connsiteY36" fmla="*/ 897071 h 1503485"/>
                <a:gd name="connsiteX37" fmla="*/ 325078 w 2706760"/>
                <a:gd name="connsiteY37" fmla="*/ 1013694 h 1503485"/>
                <a:gd name="connsiteX38" fmla="*/ 279569 w 2706760"/>
                <a:gd name="connsiteY38" fmla="*/ 1190844 h 1503485"/>
                <a:gd name="connsiteX39" fmla="*/ 278936 w 2706760"/>
                <a:gd name="connsiteY39" fmla="*/ 1196272 h 1503485"/>
                <a:gd name="connsiteX40" fmla="*/ 225737 w 2706760"/>
                <a:gd name="connsiteY40" fmla="*/ 1242324 h 1503485"/>
                <a:gd name="connsiteX41" fmla="*/ 85320 w 2706760"/>
                <a:gd name="connsiteY41" fmla="*/ 1243771 h 1503485"/>
                <a:gd name="connsiteX42" fmla="*/ 28682 w 2706760"/>
                <a:gd name="connsiteY42" fmla="*/ 1241510 h 1503485"/>
                <a:gd name="connsiteX43" fmla="*/ 635 w 2706760"/>
                <a:gd name="connsiteY43" fmla="*/ 1209119 h 1503485"/>
                <a:gd name="connsiteX44" fmla="*/ 51392 w 2706760"/>
                <a:gd name="connsiteY44" fmla="*/ 973975 h 1503485"/>
                <a:gd name="connsiteX45" fmla="*/ 74825 w 2706760"/>
                <a:gd name="connsiteY45" fmla="*/ 904490 h 1503485"/>
                <a:gd name="connsiteX46" fmla="*/ 91201 w 2706760"/>
                <a:gd name="connsiteY46" fmla="*/ 880334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91201" y="880334"/>
                  </a:moveTo>
                  <a:cubicBezTo>
                    <a:pt x="117348" y="820892"/>
                    <a:pt x="143224" y="761359"/>
                    <a:pt x="174076" y="704179"/>
                  </a:cubicBezTo>
                  <a:cubicBezTo>
                    <a:pt x="220218" y="616328"/>
                    <a:pt x="277760" y="536891"/>
                    <a:pt x="344531" y="463244"/>
                  </a:cubicBezTo>
                  <a:cubicBezTo>
                    <a:pt x="489019" y="303737"/>
                    <a:pt x="662188" y="186753"/>
                    <a:pt x="861685" y="108040"/>
                  </a:cubicBezTo>
                  <a:cubicBezTo>
                    <a:pt x="966636" y="66692"/>
                    <a:pt x="1075749" y="40455"/>
                    <a:pt x="1187666" y="25707"/>
                  </a:cubicBezTo>
                  <a:cubicBezTo>
                    <a:pt x="1229827" y="20098"/>
                    <a:pt x="1270270" y="6798"/>
                    <a:pt x="1312974" y="2274"/>
                  </a:cubicBezTo>
                  <a:cubicBezTo>
                    <a:pt x="1357126" y="-2430"/>
                    <a:pt x="1400283" y="193"/>
                    <a:pt x="1442263" y="9874"/>
                  </a:cubicBezTo>
                  <a:cubicBezTo>
                    <a:pt x="1525228" y="29055"/>
                    <a:pt x="1610184" y="37740"/>
                    <a:pt x="1692697" y="59183"/>
                  </a:cubicBezTo>
                  <a:cubicBezTo>
                    <a:pt x="1895271" y="111839"/>
                    <a:pt x="2076221" y="205662"/>
                    <a:pt x="2235728" y="340922"/>
                  </a:cubicBezTo>
                  <a:cubicBezTo>
                    <a:pt x="2373612" y="457816"/>
                    <a:pt x="2483720" y="597056"/>
                    <a:pt x="2567137" y="757197"/>
                  </a:cubicBezTo>
                  <a:cubicBezTo>
                    <a:pt x="2603599" y="827225"/>
                    <a:pt x="2632551" y="900600"/>
                    <a:pt x="2656346" y="975966"/>
                  </a:cubicBezTo>
                  <a:cubicBezTo>
                    <a:pt x="2679327" y="1051874"/>
                    <a:pt x="2697512" y="1128868"/>
                    <a:pt x="2705926" y="1207943"/>
                  </a:cubicBezTo>
                  <a:cubicBezTo>
                    <a:pt x="2709002" y="1236714"/>
                    <a:pt x="2704569" y="1240786"/>
                    <a:pt x="2675617" y="1241962"/>
                  </a:cubicBezTo>
                  <a:cubicBezTo>
                    <a:pt x="2656708" y="1242776"/>
                    <a:pt x="2637798" y="1240876"/>
                    <a:pt x="2618980" y="1242505"/>
                  </a:cubicBezTo>
                  <a:cubicBezTo>
                    <a:pt x="2573652" y="1242776"/>
                    <a:pt x="2528324" y="1242776"/>
                    <a:pt x="2483086" y="1242595"/>
                  </a:cubicBezTo>
                  <a:cubicBezTo>
                    <a:pt x="2439115" y="1242414"/>
                    <a:pt x="2435135" y="1238795"/>
                    <a:pt x="2428439" y="1193739"/>
                  </a:cubicBezTo>
                  <a:cubicBezTo>
                    <a:pt x="2419030" y="1130497"/>
                    <a:pt x="2402926" y="1068974"/>
                    <a:pt x="2379312" y="1009532"/>
                  </a:cubicBezTo>
                  <a:cubicBezTo>
                    <a:pt x="2345112" y="900057"/>
                    <a:pt x="2285851" y="804244"/>
                    <a:pt x="2218176" y="712864"/>
                  </a:cubicBezTo>
                  <a:cubicBezTo>
                    <a:pt x="2179724" y="661022"/>
                    <a:pt x="2133582" y="616328"/>
                    <a:pt x="2087982" y="571090"/>
                  </a:cubicBezTo>
                  <a:cubicBezTo>
                    <a:pt x="2080202" y="563400"/>
                    <a:pt x="2071787" y="556705"/>
                    <a:pt x="2061925" y="551819"/>
                  </a:cubicBezTo>
                  <a:cubicBezTo>
                    <a:pt x="2028540" y="518343"/>
                    <a:pt x="1988279" y="493825"/>
                    <a:pt x="1948651" y="464420"/>
                  </a:cubicBezTo>
                  <a:cubicBezTo>
                    <a:pt x="2085540" y="743897"/>
                    <a:pt x="2149053" y="1038484"/>
                    <a:pt x="2156110" y="1346279"/>
                  </a:cubicBezTo>
                  <a:cubicBezTo>
                    <a:pt x="2162534" y="1384731"/>
                    <a:pt x="2163438" y="1423364"/>
                    <a:pt x="2160905" y="1462087"/>
                  </a:cubicBezTo>
                  <a:cubicBezTo>
                    <a:pt x="2158281" y="1473216"/>
                    <a:pt x="2158010" y="1484706"/>
                    <a:pt x="2156834" y="1496016"/>
                  </a:cubicBezTo>
                  <a:cubicBezTo>
                    <a:pt x="2142991" y="1513115"/>
                    <a:pt x="2135844" y="1496558"/>
                    <a:pt x="2130234" y="1488868"/>
                  </a:cubicBezTo>
                  <a:cubicBezTo>
                    <a:pt x="2115939" y="1469235"/>
                    <a:pt x="2104901" y="1447521"/>
                    <a:pt x="2090244" y="1427888"/>
                  </a:cubicBezTo>
                  <a:cubicBezTo>
                    <a:pt x="1958241" y="1251371"/>
                    <a:pt x="1785163" y="1137011"/>
                    <a:pt x="1571823" y="1082997"/>
                  </a:cubicBezTo>
                  <a:cubicBezTo>
                    <a:pt x="1485238" y="1061103"/>
                    <a:pt x="1397025" y="1051241"/>
                    <a:pt x="1308089" y="1056669"/>
                  </a:cubicBezTo>
                  <a:cubicBezTo>
                    <a:pt x="1127591" y="1067707"/>
                    <a:pt x="962565" y="1124164"/>
                    <a:pt x="815543" y="1230924"/>
                  </a:cubicBezTo>
                  <a:cubicBezTo>
                    <a:pt x="741715" y="1284485"/>
                    <a:pt x="676845" y="1347184"/>
                    <a:pt x="621927" y="1420016"/>
                  </a:cubicBezTo>
                  <a:cubicBezTo>
                    <a:pt x="609351" y="1436664"/>
                    <a:pt x="599670" y="1455121"/>
                    <a:pt x="588451" y="1472492"/>
                  </a:cubicBezTo>
                  <a:cubicBezTo>
                    <a:pt x="581122" y="1483892"/>
                    <a:pt x="575422" y="1510039"/>
                    <a:pt x="550270" y="1493301"/>
                  </a:cubicBezTo>
                  <a:cubicBezTo>
                    <a:pt x="547285" y="1484616"/>
                    <a:pt x="547647" y="1475568"/>
                    <a:pt x="547556" y="1466521"/>
                  </a:cubicBezTo>
                  <a:cubicBezTo>
                    <a:pt x="546923" y="1454126"/>
                    <a:pt x="547375" y="1441821"/>
                    <a:pt x="547466" y="1429426"/>
                  </a:cubicBezTo>
                  <a:cubicBezTo>
                    <a:pt x="546923" y="1411060"/>
                    <a:pt x="547194" y="1392693"/>
                    <a:pt x="547466" y="1374327"/>
                  </a:cubicBezTo>
                  <a:cubicBezTo>
                    <a:pt x="559046" y="1058298"/>
                    <a:pt x="614508" y="752312"/>
                    <a:pt x="760082" y="462882"/>
                  </a:cubicBezTo>
                  <a:cubicBezTo>
                    <a:pt x="591798" y="576247"/>
                    <a:pt x="462238" y="717750"/>
                    <a:pt x="375473" y="897071"/>
                  </a:cubicBezTo>
                  <a:cubicBezTo>
                    <a:pt x="354483" y="934166"/>
                    <a:pt x="339735" y="973885"/>
                    <a:pt x="325078" y="1013694"/>
                  </a:cubicBezTo>
                  <a:cubicBezTo>
                    <a:pt x="304902" y="1071507"/>
                    <a:pt x="288074" y="1130135"/>
                    <a:pt x="279569" y="1190844"/>
                  </a:cubicBezTo>
                  <a:cubicBezTo>
                    <a:pt x="279479" y="1192653"/>
                    <a:pt x="279298" y="1194462"/>
                    <a:pt x="278936" y="1196272"/>
                  </a:cubicBezTo>
                  <a:cubicBezTo>
                    <a:pt x="271246" y="1240605"/>
                    <a:pt x="269617" y="1241962"/>
                    <a:pt x="225737" y="1242324"/>
                  </a:cubicBezTo>
                  <a:cubicBezTo>
                    <a:pt x="178961" y="1242686"/>
                    <a:pt x="132095" y="1241238"/>
                    <a:pt x="85320" y="1243771"/>
                  </a:cubicBezTo>
                  <a:cubicBezTo>
                    <a:pt x="66591" y="1240243"/>
                    <a:pt x="47501" y="1242776"/>
                    <a:pt x="28682" y="1241510"/>
                  </a:cubicBezTo>
                  <a:cubicBezTo>
                    <a:pt x="4345" y="1239881"/>
                    <a:pt x="-2260" y="1232914"/>
                    <a:pt x="635" y="1209119"/>
                  </a:cubicBezTo>
                  <a:cubicBezTo>
                    <a:pt x="10497" y="1129230"/>
                    <a:pt x="26873" y="1050698"/>
                    <a:pt x="51392" y="973975"/>
                  </a:cubicBezTo>
                  <a:cubicBezTo>
                    <a:pt x="59263" y="950814"/>
                    <a:pt x="67225" y="927742"/>
                    <a:pt x="74825" y="904490"/>
                  </a:cubicBezTo>
                  <a:cubicBezTo>
                    <a:pt x="77901" y="894810"/>
                    <a:pt x="83148" y="886667"/>
                    <a:pt x="91201" y="880334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45">
              <a:extLst>
                <a:ext uri="{FF2B5EF4-FFF2-40B4-BE49-F238E27FC236}">
                  <a16:creationId xmlns:a16="http://schemas.microsoft.com/office/drawing/2014/main" id="{0AE40214-0747-47CE-A8CE-DFB09352904E}"/>
                </a:ext>
              </a:extLst>
            </p:cNvPr>
            <p:cNvSpPr/>
            <p:nvPr/>
          </p:nvSpPr>
          <p:spPr>
            <a:xfrm>
              <a:off x="4744917" y="4206038"/>
              <a:ext cx="2706760" cy="1503485"/>
            </a:xfrm>
            <a:custGeom>
              <a:avLst/>
              <a:gdLst>
                <a:gd name="connsiteX0" fmla="*/ 2615560 w 2706760"/>
                <a:gd name="connsiteY0" fmla="*/ 623152 h 1503485"/>
                <a:gd name="connsiteX1" fmla="*/ 2532685 w 2706760"/>
                <a:gd name="connsiteY1" fmla="*/ 799307 h 1503485"/>
                <a:gd name="connsiteX2" fmla="*/ 2362230 w 2706760"/>
                <a:gd name="connsiteY2" fmla="*/ 1040241 h 1503485"/>
                <a:gd name="connsiteX3" fmla="*/ 1845075 w 2706760"/>
                <a:gd name="connsiteY3" fmla="*/ 1395446 h 1503485"/>
                <a:gd name="connsiteX4" fmla="*/ 1519094 w 2706760"/>
                <a:gd name="connsiteY4" fmla="*/ 1477778 h 1503485"/>
                <a:gd name="connsiteX5" fmla="*/ 1393786 w 2706760"/>
                <a:gd name="connsiteY5" fmla="*/ 1501211 h 1503485"/>
                <a:gd name="connsiteX6" fmla="*/ 1264498 w 2706760"/>
                <a:gd name="connsiteY6" fmla="*/ 1493611 h 1503485"/>
                <a:gd name="connsiteX7" fmla="*/ 1014063 w 2706760"/>
                <a:gd name="connsiteY7" fmla="*/ 1444303 h 1503485"/>
                <a:gd name="connsiteX8" fmla="*/ 471033 w 2706760"/>
                <a:gd name="connsiteY8" fmla="*/ 1162564 h 1503485"/>
                <a:gd name="connsiteX9" fmla="*/ 139623 w 2706760"/>
                <a:gd name="connsiteY9" fmla="*/ 746288 h 1503485"/>
                <a:gd name="connsiteX10" fmla="*/ 50415 w 2706760"/>
                <a:gd name="connsiteY10" fmla="*/ 527520 h 1503485"/>
                <a:gd name="connsiteX11" fmla="*/ 834 w 2706760"/>
                <a:gd name="connsiteY11" fmla="*/ 295542 h 1503485"/>
                <a:gd name="connsiteX12" fmla="*/ 31143 w 2706760"/>
                <a:gd name="connsiteY12" fmla="*/ 261524 h 1503485"/>
                <a:gd name="connsiteX13" fmla="*/ 87781 w 2706760"/>
                <a:gd name="connsiteY13" fmla="*/ 260981 h 1503485"/>
                <a:gd name="connsiteX14" fmla="*/ 223674 w 2706760"/>
                <a:gd name="connsiteY14" fmla="*/ 260890 h 1503485"/>
                <a:gd name="connsiteX15" fmla="*/ 278321 w 2706760"/>
                <a:gd name="connsiteY15" fmla="*/ 309747 h 1503485"/>
                <a:gd name="connsiteX16" fmla="*/ 327449 w 2706760"/>
                <a:gd name="connsiteY16" fmla="*/ 493954 h 1503485"/>
                <a:gd name="connsiteX17" fmla="*/ 488585 w 2706760"/>
                <a:gd name="connsiteY17" fmla="*/ 790621 h 1503485"/>
                <a:gd name="connsiteX18" fmla="*/ 618778 w 2706760"/>
                <a:gd name="connsiteY18" fmla="*/ 932395 h 1503485"/>
                <a:gd name="connsiteX19" fmla="*/ 644835 w 2706760"/>
                <a:gd name="connsiteY19" fmla="*/ 951667 h 1503485"/>
                <a:gd name="connsiteX20" fmla="*/ 758109 w 2706760"/>
                <a:gd name="connsiteY20" fmla="*/ 1039065 h 1503485"/>
                <a:gd name="connsiteX21" fmla="*/ 550650 w 2706760"/>
                <a:gd name="connsiteY21" fmla="*/ 157206 h 1503485"/>
                <a:gd name="connsiteX22" fmla="*/ 545855 w 2706760"/>
                <a:gd name="connsiteY22" fmla="*/ 41398 h 1503485"/>
                <a:gd name="connsiteX23" fmla="*/ 549927 w 2706760"/>
                <a:gd name="connsiteY23" fmla="*/ 7470 h 1503485"/>
                <a:gd name="connsiteX24" fmla="*/ 576526 w 2706760"/>
                <a:gd name="connsiteY24" fmla="*/ 14618 h 1503485"/>
                <a:gd name="connsiteX25" fmla="*/ 616516 w 2706760"/>
                <a:gd name="connsiteY25" fmla="*/ 75598 h 1503485"/>
                <a:gd name="connsiteX26" fmla="*/ 1134937 w 2706760"/>
                <a:gd name="connsiteY26" fmla="*/ 420488 h 1503485"/>
                <a:gd name="connsiteX27" fmla="*/ 1398672 w 2706760"/>
                <a:gd name="connsiteY27" fmla="*/ 446817 h 1503485"/>
                <a:gd name="connsiteX28" fmla="*/ 1891218 w 2706760"/>
                <a:gd name="connsiteY28" fmla="*/ 272562 h 1503485"/>
                <a:gd name="connsiteX29" fmla="*/ 2084834 w 2706760"/>
                <a:gd name="connsiteY29" fmla="*/ 83469 h 1503485"/>
                <a:gd name="connsiteX30" fmla="*/ 2118310 w 2706760"/>
                <a:gd name="connsiteY30" fmla="*/ 30994 h 1503485"/>
                <a:gd name="connsiteX31" fmla="*/ 2156490 w 2706760"/>
                <a:gd name="connsiteY31" fmla="*/ 10184 h 1503485"/>
                <a:gd name="connsiteX32" fmla="*/ 2159204 w 2706760"/>
                <a:gd name="connsiteY32" fmla="*/ 36965 h 1503485"/>
                <a:gd name="connsiteX33" fmla="*/ 2159295 w 2706760"/>
                <a:gd name="connsiteY33" fmla="*/ 74060 h 1503485"/>
                <a:gd name="connsiteX34" fmla="*/ 2159295 w 2706760"/>
                <a:gd name="connsiteY34" fmla="*/ 129159 h 1503485"/>
                <a:gd name="connsiteX35" fmla="*/ 1946679 w 2706760"/>
                <a:gd name="connsiteY35" fmla="*/ 1040604 h 1503485"/>
                <a:gd name="connsiteX36" fmla="*/ 2331288 w 2706760"/>
                <a:gd name="connsiteY36" fmla="*/ 606414 h 1503485"/>
                <a:gd name="connsiteX37" fmla="*/ 2381682 w 2706760"/>
                <a:gd name="connsiteY37" fmla="*/ 489792 h 1503485"/>
                <a:gd name="connsiteX38" fmla="*/ 2427191 w 2706760"/>
                <a:gd name="connsiteY38" fmla="*/ 312642 h 1503485"/>
                <a:gd name="connsiteX39" fmla="*/ 2427824 w 2706760"/>
                <a:gd name="connsiteY39" fmla="*/ 307214 h 1503485"/>
                <a:gd name="connsiteX40" fmla="*/ 2481024 w 2706760"/>
                <a:gd name="connsiteY40" fmla="*/ 261162 h 1503485"/>
                <a:gd name="connsiteX41" fmla="*/ 2621440 w 2706760"/>
                <a:gd name="connsiteY41" fmla="*/ 259714 h 1503485"/>
                <a:gd name="connsiteX42" fmla="*/ 2678078 w 2706760"/>
                <a:gd name="connsiteY42" fmla="*/ 261976 h 1503485"/>
                <a:gd name="connsiteX43" fmla="*/ 2706125 w 2706760"/>
                <a:gd name="connsiteY43" fmla="*/ 294366 h 1503485"/>
                <a:gd name="connsiteX44" fmla="*/ 2655369 w 2706760"/>
                <a:gd name="connsiteY44" fmla="*/ 529510 h 1503485"/>
                <a:gd name="connsiteX45" fmla="*/ 2631936 w 2706760"/>
                <a:gd name="connsiteY45" fmla="*/ 598996 h 1503485"/>
                <a:gd name="connsiteX46" fmla="*/ 2615560 w 2706760"/>
                <a:gd name="connsiteY46" fmla="*/ 623152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2615560" y="623152"/>
                  </a:moveTo>
                  <a:cubicBezTo>
                    <a:pt x="2589413" y="682594"/>
                    <a:pt x="2563537" y="742126"/>
                    <a:pt x="2532685" y="799307"/>
                  </a:cubicBezTo>
                  <a:cubicBezTo>
                    <a:pt x="2486543" y="887158"/>
                    <a:pt x="2429001" y="966595"/>
                    <a:pt x="2362230" y="1040241"/>
                  </a:cubicBezTo>
                  <a:cubicBezTo>
                    <a:pt x="2217742" y="1199749"/>
                    <a:pt x="2044572" y="1316733"/>
                    <a:pt x="1845075" y="1395446"/>
                  </a:cubicBezTo>
                  <a:cubicBezTo>
                    <a:pt x="1740124" y="1436793"/>
                    <a:pt x="1631012" y="1463031"/>
                    <a:pt x="1519094" y="1477778"/>
                  </a:cubicBezTo>
                  <a:cubicBezTo>
                    <a:pt x="1476933" y="1483388"/>
                    <a:pt x="1436491" y="1496688"/>
                    <a:pt x="1393786" y="1501211"/>
                  </a:cubicBezTo>
                  <a:cubicBezTo>
                    <a:pt x="1349635" y="1505916"/>
                    <a:pt x="1306478" y="1503292"/>
                    <a:pt x="1264498" y="1493611"/>
                  </a:cubicBezTo>
                  <a:cubicBezTo>
                    <a:pt x="1181532" y="1474431"/>
                    <a:pt x="1096576" y="1465745"/>
                    <a:pt x="1014063" y="1444303"/>
                  </a:cubicBezTo>
                  <a:cubicBezTo>
                    <a:pt x="811490" y="1391646"/>
                    <a:pt x="630540" y="1297824"/>
                    <a:pt x="471033" y="1162564"/>
                  </a:cubicBezTo>
                  <a:cubicBezTo>
                    <a:pt x="333149" y="1045670"/>
                    <a:pt x="223041" y="906429"/>
                    <a:pt x="139623" y="746288"/>
                  </a:cubicBezTo>
                  <a:cubicBezTo>
                    <a:pt x="103162" y="676261"/>
                    <a:pt x="74209" y="602886"/>
                    <a:pt x="50415" y="527520"/>
                  </a:cubicBezTo>
                  <a:cubicBezTo>
                    <a:pt x="27434" y="451611"/>
                    <a:pt x="9248" y="374618"/>
                    <a:pt x="834" y="295542"/>
                  </a:cubicBezTo>
                  <a:cubicBezTo>
                    <a:pt x="-2242" y="266771"/>
                    <a:pt x="2191" y="262700"/>
                    <a:pt x="31143" y="261524"/>
                  </a:cubicBezTo>
                  <a:cubicBezTo>
                    <a:pt x="50053" y="260710"/>
                    <a:pt x="68962" y="262609"/>
                    <a:pt x="87781" y="260981"/>
                  </a:cubicBezTo>
                  <a:cubicBezTo>
                    <a:pt x="133109" y="260710"/>
                    <a:pt x="178437" y="260710"/>
                    <a:pt x="223674" y="260890"/>
                  </a:cubicBezTo>
                  <a:cubicBezTo>
                    <a:pt x="267645" y="261071"/>
                    <a:pt x="271626" y="264691"/>
                    <a:pt x="278321" y="309747"/>
                  </a:cubicBezTo>
                  <a:cubicBezTo>
                    <a:pt x="287730" y="372989"/>
                    <a:pt x="303835" y="434512"/>
                    <a:pt x="327449" y="493954"/>
                  </a:cubicBezTo>
                  <a:cubicBezTo>
                    <a:pt x="361648" y="603429"/>
                    <a:pt x="420909" y="699241"/>
                    <a:pt x="488585" y="790621"/>
                  </a:cubicBezTo>
                  <a:cubicBezTo>
                    <a:pt x="527037" y="842463"/>
                    <a:pt x="573179" y="887158"/>
                    <a:pt x="618778" y="932395"/>
                  </a:cubicBezTo>
                  <a:cubicBezTo>
                    <a:pt x="626559" y="940086"/>
                    <a:pt x="634973" y="946781"/>
                    <a:pt x="644835" y="951667"/>
                  </a:cubicBezTo>
                  <a:cubicBezTo>
                    <a:pt x="678220" y="985142"/>
                    <a:pt x="718481" y="1009661"/>
                    <a:pt x="758109" y="1039065"/>
                  </a:cubicBezTo>
                  <a:cubicBezTo>
                    <a:pt x="621221" y="759589"/>
                    <a:pt x="557707" y="465002"/>
                    <a:pt x="550650" y="157206"/>
                  </a:cubicBezTo>
                  <a:cubicBezTo>
                    <a:pt x="544227" y="118754"/>
                    <a:pt x="543322" y="80121"/>
                    <a:pt x="545855" y="41398"/>
                  </a:cubicBezTo>
                  <a:cubicBezTo>
                    <a:pt x="548479" y="30270"/>
                    <a:pt x="548751" y="18779"/>
                    <a:pt x="549927" y="7470"/>
                  </a:cubicBezTo>
                  <a:cubicBezTo>
                    <a:pt x="563769" y="-9630"/>
                    <a:pt x="570917" y="6927"/>
                    <a:pt x="576526" y="14618"/>
                  </a:cubicBezTo>
                  <a:cubicBezTo>
                    <a:pt x="590821" y="34251"/>
                    <a:pt x="601859" y="55965"/>
                    <a:pt x="616516" y="75598"/>
                  </a:cubicBezTo>
                  <a:cubicBezTo>
                    <a:pt x="748519" y="252114"/>
                    <a:pt x="921598" y="366475"/>
                    <a:pt x="1134937" y="420488"/>
                  </a:cubicBezTo>
                  <a:cubicBezTo>
                    <a:pt x="1221522" y="442383"/>
                    <a:pt x="1309735" y="452245"/>
                    <a:pt x="1398672" y="446817"/>
                  </a:cubicBezTo>
                  <a:cubicBezTo>
                    <a:pt x="1579169" y="435778"/>
                    <a:pt x="1744196" y="379322"/>
                    <a:pt x="1891218" y="272562"/>
                  </a:cubicBezTo>
                  <a:cubicBezTo>
                    <a:pt x="1965045" y="219000"/>
                    <a:pt x="2029916" y="156301"/>
                    <a:pt x="2084834" y="83469"/>
                  </a:cubicBezTo>
                  <a:cubicBezTo>
                    <a:pt x="2097410" y="66822"/>
                    <a:pt x="2107091" y="48365"/>
                    <a:pt x="2118310" y="30994"/>
                  </a:cubicBezTo>
                  <a:cubicBezTo>
                    <a:pt x="2125638" y="19594"/>
                    <a:pt x="2131338" y="-6553"/>
                    <a:pt x="2156490" y="10184"/>
                  </a:cubicBezTo>
                  <a:cubicBezTo>
                    <a:pt x="2159476" y="18870"/>
                    <a:pt x="2159114" y="27917"/>
                    <a:pt x="2159204" y="36965"/>
                  </a:cubicBezTo>
                  <a:cubicBezTo>
                    <a:pt x="2159838" y="49360"/>
                    <a:pt x="2159385" y="61665"/>
                    <a:pt x="2159295" y="74060"/>
                  </a:cubicBezTo>
                  <a:cubicBezTo>
                    <a:pt x="2159838" y="92426"/>
                    <a:pt x="2159566" y="110793"/>
                    <a:pt x="2159295" y="129159"/>
                  </a:cubicBezTo>
                  <a:cubicBezTo>
                    <a:pt x="2147714" y="445188"/>
                    <a:pt x="2092253" y="751174"/>
                    <a:pt x="1946679" y="1040604"/>
                  </a:cubicBezTo>
                  <a:cubicBezTo>
                    <a:pt x="2114962" y="927238"/>
                    <a:pt x="2244522" y="785735"/>
                    <a:pt x="2331288" y="606414"/>
                  </a:cubicBezTo>
                  <a:cubicBezTo>
                    <a:pt x="2352278" y="569319"/>
                    <a:pt x="2367025" y="529601"/>
                    <a:pt x="2381682" y="489792"/>
                  </a:cubicBezTo>
                  <a:cubicBezTo>
                    <a:pt x="2401858" y="431979"/>
                    <a:pt x="2418686" y="373351"/>
                    <a:pt x="2427191" y="312642"/>
                  </a:cubicBezTo>
                  <a:cubicBezTo>
                    <a:pt x="2427282" y="310833"/>
                    <a:pt x="2427462" y="309023"/>
                    <a:pt x="2427824" y="307214"/>
                  </a:cubicBezTo>
                  <a:cubicBezTo>
                    <a:pt x="2435515" y="262881"/>
                    <a:pt x="2437143" y="261524"/>
                    <a:pt x="2481024" y="261162"/>
                  </a:cubicBezTo>
                  <a:cubicBezTo>
                    <a:pt x="2527799" y="260800"/>
                    <a:pt x="2574665" y="262248"/>
                    <a:pt x="2621440" y="259714"/>
                  </a:cubicBezTo>
                  <a:cubicBezTo>
                    <a:pt x="2640169" y="263243"/>
                    <a:pt x="2659259" y="260710"/>
                    <a:pt x="2678078" y="261976"/>
                  </a:cubicBezTo>
                  <a:cubicBezTo>
                    <a:pt x="2702416" y="263605"/>
                    <a:pt x="2709021" y="270571"/>
                    <a:pt x="2706125" y="294366"/>
                  </a:cubicBezTo>
                  <a:cubicBezTo>
                    <a:pt x="2696263" y="374256"/>
                    <a:pt x="2679887" y="452788"/>
                    <a:pt x="2655369" y="529510"/>
                  </a:cubicBezTo>
                  <a:cubicBezTo>
                    <a:pt x="2647497" y="552672"/>
                    <a:pt x="2639445" y="575743"/>
                    <a:pt x="2631936" y="598996"/>
                  </a:cubicBezTo>
                  <a:cubicBezTo>
                    <a:pt x="2628859" y="608586"/>
                    <a:pt x="2623612" y="616728"/>
                    <a:pt x="2615560" y="623152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96A8A404-CCBA-46C1-89B1-F81CA1A300FB}"/>
              </a:ext>
            </a:extLst>
          </p:cNvPr>
          <p:cNvGrpSpPr/>
          <p:nvPr/>
        </p:nvGrpSpPr>
        <p:grpSpPr>
          <a:xfrm>
            <a:off x="6762272" y="4069809"/>
            <a:ext cx="2995593" cy="2466713"/>
            <a:chOff x="4536038" y="1731891"/>
            <a:chExt cx="3203881" cy="2638227"/>
          </a:xfrm>
        </p:grpSpPr>
        <p:sp>
          <p:nvSpPr>
            <p:cNvPr id="137" name="Graphic 3">
              <a:extLst>
                <a:ext uri="{FF2B5EF4-FFF2-40B4-BE49-F238E27FC236}">
                  <a16:creationId xmlns:a16="http://schemas.microsoft.com/office/drawing/2014/main" id="{162C1182-EB6A-4F75-BFDC-3F9D8E1A7755}"/>
                </a:ext>
              </a:extLst>
            </p:cNvPr>
            <p:cNvSpPr/>
            <p:nvPr/>
          </p:nvSpPr>
          <p:spPr>
            <a:xfrm>
              <a:off x="4536038" y="1731891"/>
              <a:ext cx="2270334" cy="2638227"/>
            </a:xfrm>
            <a:custGeom>
              <a:avLst/>
              <a:gdLst>
                <a:gd name="connsiteX0" fmla="*/ 3052899 w 5154106"/>
                <a:gd name="connsiteY0" fmla="*/ 25248 h 5989298"/>
                <a:gd name="connsiteX1" fmla="*/ 3006144 w 5154106"/>
                <a:gd name="connsiteY1" fmla="*/ 11978 h 5989298"/>
                <a:gd name="connsiteX2" fmla="*/ 2878079 w 5154106"/>
                <a:gd name="connsiteY2" fmla="*/ 19993 h 5989298"/>
                <a:gd name="connsiteX3" fmla="*/ 2588463 w 5154106"/>
                <a:gd name="connsiteY3" fmla="*/ 51341 h 5989298"/>
                <a:gd name="connsiteX4" fmla="*/ 2462090 w 5154106"/>
                <a:gd name="connsiteY4" fmla="*/ 76634 h 5989298"/>
                <a:gd name="connsiteX5" fmla="*/ 2306596 w 5154106"/>
                <a:gd name="connsiteY5" fmla="*/ 95069 h 5989298"/>
                <a:gd name="connsiteX6" fmla="*/ 2149943 w 5154106"/>
                <a:gd name="connsiteY6" fmla="*/ 63899 h 5989298"/>
                <a:gd name="connsiteX7" fmla="*/ 2069613 w 5154106"/>
                <a:gd name="connsiteY7" fmla="*/ 91061 h 5989298"/>
                <a:gd name="connsiteX8" fmla="*/ 1986166 w 5154106"/>
                <a:gd name="connsiteY8" fmla="*/ 127041 h 5989298"/>
                <a:gd name="connsiteX9" fmla="*/ 1748916 w 5154106"/>
                <a:gd name="connsiteY9" fmla="*/ 150997 h 5989298"/>
                <a:gd name="connsiteX10" fmla="*/ 1691207 w 5154106"/>
                <a:gd name="connsiteY10" fmla="*/ 188312 h 5989298"/>
                <a:gd name="connsiteX11" fmla="*/ 1577302 w 5154106"/>
                <a:gd name="connsiteY11" fmla="*/ 235780 h 5989298"/>
                <a:gd name="connsiteX12" fmla="*/ 1469453 w 5154106"/>
                <a:gd name="connsiteY12" fmla="*/ 253859 h 5989298"/>
                <a:gd name="connsiteX13" fmla="*/ 1346731 w 5154106"/>
                <a:gd name="connsiteY13" fmla="*/ 240678 h 5989298"/>
                <a:gd name="connsiteX14" fmla="*/ 1233450 w 5154106"/>
                <a:gd name="connsiteY14" fmla="*/ 281378 h 5989298"/>
                <a:gd name="connsiteX15" fmla="*/ 1147420 w 5154106"/>
                <a:gd name="connsiteY15" fmla="*/ 351644 h 5989298"/>
                <a:gd name="connsiteX16" fmla="*/ 999050 w 5154106"/>
                <a:gd name="connsiteY16" fmla="*/ 407572 h 5989298"/>
                <a:gd name="connsiteX17" fmla="*/ 879980 w 5154106"/>
                <a:gd name="connsiteY17" fmla="*/ 410778 h 5989298"/>
                <a:gd name="connsiteX18" fmla="*/ 815680 w 5154106"/>
                <a:gd name="connsiteY18" fmla="*/ 426720 h 5989298"/>
                <a:gd name="connsiteX19" fmla="*/ 828594 w 5154106"/>
                <a:gd name="connsiteY19" fmla="*/ 491554 h 5989298"/>
                <a:gd name="connsiteX20" fmla="*/ 1019444 w 5154106"/>
                <a:gd name="connsiteY20" fmla="*/ 759261 h 5989298"/>
                <a:gd name="connsiteX21" fmla="*/ 1033872 w 5154106"/>
                <a:gd name="connsiteY21" fmla="*/ 953852 h 5989298"/>
                <a:gd name="connsiteX22" fmla="*/ 930832 w 5154106"/>
                <a:gd name="connsiteY22" fmla="*/ 1208825 h 5989298"/>
                <a:gd name="connsiteX23" fmla="*/ 787271 w 5154106"/>
                <a:gd name="connsiteY23" fmla="*/ 1518567 h 5989298"/>
                <a:gd name="connsiteX24" fmla="*/ 733569 w 5154106"/>
                <a:gd name="connsiteY24" fmla="*/ 1923335 h 5989298"/>
                <a:gd name="connsiteX25" fmla="*/ 652616 w 5154106"/>
                <a:gd name="connsiteY25" fmla="*/ 2143307 h 5989298"/>
                <a:gd name="connsiteX26" fmla="*/ 220240 w 5154106"/>
                <a:gd name="connsiteY26" fmla="*/ 2546917 h 5989298"/>
                <a:gd name="connsiteX27" fmla="*/ 77125 w 5154106"/>
                <a:gd name="connsiteY27" fmla="*/ 2652183 h 5989298"/>
                <a:gd name="connsiteX28" fmla="*/ 357 w 5154106"/>
                <a:gd name="connsiteY28" fmla="*/ 2763327 h 5989298"/>
                <a:gd name="connsiteX29" fmla="*/ 95114 w 5154106"/>
                <a:gd name="connsiteY29" fmla="*/ 2852919 h 5989298"/>
                <a:gd name="connsiteX30" fmla="*/ 260584 w 5154106"/>
                <a:gd name="connsiteY30" fmla="*/ 2927905 h 5989298"/>
                <a:gd name="connsiteX31" fmla="*/ 296474 w 5154106"/>
                <a:gd name="connsiteY31" fmla="*/ 3147611 h 5989298"/>
                <a:gd name="connsiteX32" fmla="*/ 254082 w 5154106"/>
                <a:gd name="connsiteY32" fmla="*/ 3209951 h 5989298"/>
                <a:gd name="connsiteX33" fmla="*/ 450544 w 5154106"/>
                <a:gd name="connsiteY33" fmla="*/ 3307113 h 5989298"/>
                <a:gd name="connsiteX34" fmla="*/ 534792 w 5154106"/>
                <a:gd name="connsiteY34" fmla="*/ 3416209 h 5989298"/>
                <a:gd name="connsiteX35" fmla="*/ 424272 w 5154106"/>
                <a:gd name="connsiteY35" fmla="*/ 3541513 h 5989298"/>
                <a:gd name="connsiteX36" fmla="*/ 257467 w 5154106"/>
                <a:gd name="connsiteY36" fmla="*/ 3653103 h 5989298"/>
                <a:gd name="connsiteX37" fmla="*/ 370748 w 5154106"/>
                <a:gd name="connsiteY37" fmla="*/ 3714196 h 5989298"/>
                <a:gd name="connsiteX38" fmla="*/ 426498 w 5154106"/>
                <a:gd name="connsiteY38" fmla="*/ 3854818 h 5989298"/>
                <a:gd name="connsiteX39" fmla="*/ 343496 w 5154106"/>
                <a:gd name="connsiteY39" fmla="*/ 4135617 h 5989298"/>
                <a:gd name="connsiteX40" fmla="*/ 705872 w 5154106"/>
                <a:gd name="connsiteY40" fmla="*/ 4481606 h 5989298"/>
                <a:gd name="connsiteX41" fmla="*/ 1578014 w 5154106"/>
                <a:gd name="connsiteY41" fmla="*/ 4424164 h 5989298"/>
                <a:gd name="connsiteX42" fmla="*/ 1718814 w 5154106"/>
                <a:gd name="connsiteY42" fmla="*/ 4512688 h 5989298"/>
                <a:gd name="connsiteX43" fmla="*/ 1835747 w 5154106"/>
                <a:gd name="connsiteY43" fmla="*/ 5149717 h 5989298"/>
                <a:gd name="connsiteX44" fmla="*/ 1938253 w 5154106"/>
                <a:gd name="connsiteY44" fmla="*/ 5913832 h 5989298"/>
                <a:gd name="connsiteX45" fmla="*/ 2030606 w 5154106"/>
                <a:gd name="connsiteY45" fmla="*/ 5989086 h 5989298"/>
                <a:gd name="connsiteX46" fmla="*/ 5004599 w 5154106"/>
                <a:gd name="connsiteY46" fmla="*/ 5988908 h 5989298"/>
                <a:gd name="connsiteX47" fmla="*/ 4874040 w 5154106"/>
                <a:gd name="connsiteY47" fmla="*/ 5660018 h 5989298"/>
                <a:gd name="connsiteX48" fmla="*/ 4299974 w 5154106"/>
                <a:gd name="connsiteY48" fmla="*/ 4629442 h 5989298"/>
                <a:gd name="connsiteX49" fmla="*/ 4239771 w 5154106"/>
                <a:gd name="connsiteY49" fmla="*/ 3909054 h 5989298"/>
                <a:gd name="connsiteX50" fmla="*/ 4452797 w 5154106"/>
                <a:gd name="connsiteY50" fmla="*/ 3260803 h 5989298"/>
                <a:gd name="connsiteX51" fmla="*/ 5073262 w 5154106"/>
                <a:gd name="connsiteY51" fmla="*/ 2123536 h 5989298"/>
                <a:gd name="connsiteX52" fmla="*/ 5153771 w 5154106"/>
                <a:gd name="connsiteY52" fmla="*/ 1622052 h 5989298"/>
                <a:gd name="connsiteX53" fmla="*/ 5052512 w 5154106"/>
                <a:gd name="connsiteY53" fmla="*/ 1171064 h 5989298"/>
                <a:gd name="connsiteX54" fmla="*/ 4615238 w 5154106"/>
                <a:gd name="connsiteY54" fmla="*/ 689262 h 5989298"/>
                <a:gd name="connsiteX55" fmla="*/ 4400520 w 5154106"/>
                <a:gd name="connsiteY55" fmla="*/ 506070 h 5989298"/>
                <a:gd name="connsiteX56" fmla="*/ 4202901 w 5154106"/>
                <a:gd name="connsiteY56" fmla="*/ 300792 h 5989298"/>
                <a:gd name="connsiteX57" fmla="*/ 4058093 w 5154106"/>
                <a:gd name="connsiteY57" fmla="*/ 184839 h 5989298"/>
                <a:gd name="connsiteX58" fmla="*/ 3882561 w 5154106"/>
                <a:gd name="connsiteY58" fmla="*/ 140577 h 5989298"/>
                <a:gd name="connsiteX59" fmla="*/ 3717626 w 5154106"/>
                <a:gd name="connsiteY59" fmla="*/ 91952 h 5989298"/>
                <a:gd name="connsiteX60" fmla="*/ 3527220 w 5154106"/>
                <a:gd name="connsiteY60" fmla="*/ 34688 h 5989298"/>
                <a:gd name="connsiteX61" fmla="*/ 3272337 w 5154106"/>
                <a:gd name="connsiteY61" fmla="*/ 95603 h 5989298"/>
                <a:gd name="connsiteX62" fmla="*/ 3140443 w 5154106"/>
                <a:gd name="connsiteY62" fmla="*/ 67995 h 5989298"/>
                <a:gd name="connsiteX63" fmla="*/ 3052899 w 5154106"/>
                <a:gd name="connsiteY63" fmla="*/ 25248 h 598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154106" h="5989298">
                  <a:moveTo>
                    <a:pt x="3052899" y="25248"/>
                  </a:moveTo>
                  <a:cubicBezTo>
                    <a:pt x="3037225" y="20884"/>
                    <a:pt x="3021016" y="18034"/>
                    <a:pt x="3006144" y="11978"/>
                  </a:cubicBezTo>
                  <a:cubicBezTo>
                    <a:pt x="2961882" y="-6012"/>
                    <a:pt x="2919580" y="-4052"/>
                    <a:pt x="2878079" y="19993"/>
                  </a:cubicBezTo>
                  <a:cubicBezTo>
                    <a:pt x="2786260" y="73250"/>
                    <a:pt x="2690523" y="91328"/>
                    <a:pt x="2588463" y="51341"/>
                  </a:cubicBezTo>
                  <a:cubicBezTo>
                    <a:pt x="2541084" y="32817"/>
                    <a:pt x="2500029" y="40387"/>
                    <a:pt x="2462090" y="76634"/>
                  </a:cubicBezTo>
                  <a:cubicBezTo>
                    <a:pt x="2416136" y="120628"/>
                    <a:pt x="2360119" y="110387"/>
                    <a:pt x="2306596" y="95069"/>
                  </a:cubicBezTo>
                  <a:cubicBezTo>
                    <a:pt x="2255031" y="80285"/>
                    <a:pt x="2203556" y="68441"/>
                    <a:pt x="2149943" y="63899"/>
                  </a:cubicBezTo>
                  <a:cubicBezTo>
                    <a:pt x="2117971" y="61138"/>
                    <a:pt x="2091610" y="66748"/>
                    <a:pt x="2069613" y="91061"/>
                  </a:cubicBezTo>
                  <a:cubicBezTo>
                    <a:pt x="2047438" y="115552"/>
                    <a:pt x="2018316" y="122410"/>
                    <a:pt x="1986166" y="127041"/>
                  </a:cubicBezTo>
                  <a:cubicBezTo>
                    <a:pt x="1907350" y="138440"/>
                    <a:pt x="1830404" y="162129"/>
                    <a:pt x="1748916" y="150997"/>
                  </a:cubicBezTo>
                  <a:cubicBezTo>
                    <a:pt x="1723713" y="147613"/>
                    <a:pt x="1706525" y="170234"/>
                    <a:pt x="1691207" y="188312"/>
                  </a:cubicBezTo>
                  <a:cubicBezTo>
                    <a:pt x="1661105" y="223668"/>
                    <a:pt x="1623701" y="241034"/>
                    <a:pt x="1577302" y="235780"/>
                  </a:cubicBezTo>
                  <a:cubicBezTo>
                    <a:pt x="1539363" y="231416"/>
                    <a:pt x="1504364" y="237828"/>
                    <a:pt x="1469453" y="253859"/>
                  </a:cubicBezTo>
                  <a:cubicBezTo>
                    <a:pt x="1427062" y="273362"/>
                    <a:pt x="1386451" y="264278"/>
                    <a:pt x="1346731" y="240678"/>
                  </a:cubicBezTo>
                  <a:cubicBezTo>
                    <a:pt x="1291248" y="207727"/>
                    <a:pt x="1254646" y="220373"/>
                    <a:pt x="1233450" y="281378"/>
                  </a:cubicBezTo>
                  <a:cubicBezTo>
                    <a:pt x="1218577" y="324214"/>
                    <a:pt x="1193730" y="346835"/>
                    <a:pt x="1147420" y="351644"/>
                  </a:cubicBezTo>
                  <a:cubicBezTo>
                    <a:pt x="1093986" y="357166"/>
                    <a:pt x="1054355" y="401071"/>
                    <a:pt x="999050" y="407572"/>
                  </a:cubicBezTo>
                  <a:cubicBezTo>
                    <a:pt x="958974" y="412292"/>
                    <a:pt x="919878" y="419061"/>
                    <a:pt x="879980" y="410778"/>
                  </a:cubicBezTo>
                  <a:cubicBezTo>
                    <a:pt x="855489" y="405702"/>
                    <a:pt x="831800" y="403298"/>
                    <a:pt x="815680" y="426720"/>
                  </a:cubicBezTo>
                  <a:cubicBezTo>
                    <a:pt x="798492" y="451656"/>
                    <a:pt x="815235" y="472941"/>
                    <a:pt x="828594" y="491554"/>
                  </a:cubicBezTo>
                  <a:cubicBezTo>
                    <a:pt x="892359" y="580700"/>
                    <a:pt x="957995" y="668333"/>
                    <a:pt x="1019444" y="759261"/>
                  </a:cubicBezTo>
                  <a:cubicBezTo>
                    <a:pt x="1063617" y="824630"/>
                    <a:pt x="1070474" y="884209"/>
                    <a:pt x="1033872" y="953852"/>
                  </a:cubicBezTo>
                  <a:cubicBezTo>
                    <a:pt x="991124" y="1035162"/>
                    <a:pt x="955145" y="1120390"/>
                    <a:pt x="930832" y="1208825"/>
                  </a:cubicBezTo>
                  <a:cubicBezTo>
                    <a:pt x="900107" y="1320503"/>
                    <a:pt x="833759" y="1414726"/>
                    <a:pt x="787271" y="1518567"/>
                  </a:cubicBezTo>
                  <a:cubicBezTo>
                    <a:pt x="728671" y="1649660"/>
                    <a:pt x="722882" y="1785295"/>
                    <a:pt x="733569" y="1923335"/>
                  </a:cubicBezTo>
                  <a:cubicBezTo>
                    <a:pt x="740337" y="2010878"/>
                    <a:pt x="719320" y="2086043"/>
                    <a:pt x="652616" y="2143307"/>
                  </a:cubicBezTo>
                  <a:cubicBezTo>
                    <a:pt x="502821" y="2271906"/>
                    <a:pt x="359527" y="2407185"/>
                    <a:pt x="220240" y="2546917"/>
                  </a:cubicBezTo>
                  <a:cubicBezTo>
                    <a:pt x="178205" y="2589041"/>
                    <a:pt x="126552" y="2619321"/>
                    <a:pt x="77125" y="2652183"/>
                  </a:cubicBezTo>
                  <a:cubicBezTo>
                    <a:pt x="36960" y="2678900"/>
                    <a:pt x="-4274" y="2709091"/>
                    <a:pt x="357" y="2763327"/>
                  </a:cubicBezTo>
                  <a:cubicBezTo>
                    <a:pt x="4899" y="2817118"/>
                    <a:pt x="52545" y="2834840"/>
                    <a:pt x="95114" y="2852919"/>
                  </a:cubicBezTo>
                  <a:cubicBezTo>
                    <a:pt x="150865" y="2876608"/>
                    <a:pt x="210088" y="2892015"/>
                    <a:pt x="260584" y="2927905"/>
                  </a:cubicBezTo>
                  <a:cubicBezTo>
                    <a:pt x="348751" y="2990602"/>
                    <a:pt x="360684" y="3059889"/>
                    <a:pt x="296474" y="3147611"/>
                  </a:cubicBezTo>
                  <a:cubicBezTo>
                    <a:pt x="281601" y="3167916"/>
                    <a:pt x="265838" y="3187954"/>
                    <a:pt x="254082" y="3209951"/>
                  </a:cubicBezTo>
                  <a:cubicBezTo>
                    <a:pt x="204121" y="3303373"/>
                    <a:pt x="405837" y="3288233"/>
                    <a:pt x="450544" y="3307113"/>
                  </a:cubicBezTo>
                  <a:cubicBezTo>
                    <a:pt x="495340" y="3325993"/>
                    <a:pt x="534169" y="3367584"/>
                    <a:pt x="534792" y="3416209"/>
                  </a:cubicBezTo>
                  <a:cubicBezTo>
                    <a:pt x="535505" y="3475789"/>
                    <a:pt x="480556" y="3522010"/>
                    <a:pt x="424272" y="3541513"/>
                  </a:cubicBezTo>
                  <a:cubicBezTo>
                    <a:pt x="387847" y="3554159"/>
                    <a:pt x="155941" y="3578027"/>
                    <a:pt x="257467" y="3653103"/>
                  </a:cubicBezTo>
                  <a:cubicBezTo>
                    <a:pt x="292199" y="3678751"/>
                    <a:pt x="332186" y="3695316"/>
                    <a:pt x="370748" y="3714196"/>
                  </a:cubicBezTo>
                  <a:cubicBezTo>
                    <a:pt x="438432" y="3747325"/>
                    <a:pt x="454284" y="3784195"/>
                    <a:pt x="426498" y="3854818"/>
                  </a:cubicBezTo>
                  <a:cubicBezTo>
                    <a:pt x="388203" y="3952247"/>
                    <a:pt x="328089" y="4023048"/>
                    <a:pt x="343496" y="4135617"/>
                  </a:cubicBezTo>
                  <a:cubicBezTo>
                    <a:pt x="370036" y="4329941"/>
                    <a:pt x="520187" y="4458451"/>
                    <a:pt x="705872" y="4481606"/>
                  </a:cubicBezTo>
                  <a:cubicBezTo>
                    <a:pt x="999228" y="4518209"/>
                    <a:pt x="1287508" y="4454355"/>
                    <a:pt x="1578014" y="4424164"/>
                  </a:cubicBezTo>
                  <a:cubicBezTo>
                    <a:pt x="1664578" y="4415169"/>
                    <a:pt x="1687199" y="4431556"/>
                    <a:pt x="1718814" y="4512688"/>
                  </a:cubicBezTo>
                  <a:cubicBezTo>
                    <a:pt x="1797720" y="4715294"/>
                    <a:pt x="1809475" y="4934287"/>
                    <a:pt x="1835747" y="5149717"/>
                  </a:cubicBezTo>
                  <a:cubicBezTo>
                    <a:pt x="1866918" y="5405224"/>
                    <a:pt x="1890518" y="5662244"/>
                    <a:pt x="1938253" y="5913832"/>
                  </a:cubicBezTo>
                  <a:cubicBezTo>
                    <a:pt x="1950543" y="5978399"/>
                    <a:pt x="1963100" y="5989086"/>
                    <a:pt x="2030606" y="5989086"/>
                  </a:cubicBezTo>
                  <a:cubicBezTo>
                    <a:pt x="2463960" y="5989354"/>
                    <a:pt x="4446563" y="5989442"/>
                    <a:pt x="5004599" y="5988908"/>
                  </a:cubicBezTo>
                  <a:cubicBezTo>
                    <a:pt x="5177281" y="5988730"/>
                    <a:pt x="4905567" y="5697600"/>
                    <a:pt x="4874040" y="5660018"/>
                  </a:cubicBezTo>
                  <a:cubicBezTo>
                    <a:pt x="4610073" y="5344754"/>
                    <a:pt x="4379057" y="5041512"/>
                    <a:pt x="4299974" y="4629442"/>
                  </a:cubicBezTo>
                  <a:cubicBezTo>
                    <a:pt x="4254377" y="4391836"/>
                    <a:pt x="4234873" y="4151559"/>
                    <a:pt x="4239771" y="3909054"/>
                  </a:cubicBezTo>
                  <a:cubicBezTo>
                    <a:pt x="4244313" y="3685876"/>
                    <a:pt x="4354656" y="3458957"/>
                    <a:pt x="4452797" y="3260803"/>
                  </a:cubicBezTo>
                  <a:cubicBezTo>
                    <a:pt x="4645963" y="2870909"/>
                    <a:pt x="4987054" y="2561700"/>
                    <a:pt x="5073262" y="2123536"/>
                  </a:cubicBezTo>
                  <a:cubicBezTo>
                    <a:pt x="5105768" y="1958423"/>
                    <a:pt x="5149585" y="1789214"/>
                    <a:pt x="5153771" y="1622052"/>
                  </a:cubicBezTo>
                  <a:cubicBezTo>
                    <a:pt x="5158580" y="1431825"/>
                    <a:pt x="5111201" y="1309460"/>
                    <a:pt x="5052512" y="1171064"/>
                  </a:cubicBezTo>
                  <a:cubicBezTo>
                    <a:pt x="4962207" y="958216"/>
                    <a:pt x="4793532" y="827301"/>
                    <a:pt x="4615238" y="689262"/>
                  </a:cubicBezTo>
                  <a:cubicBezTo>
                    <a:pt x="4543903" y="634046"/>
                    <a:pt x="4440062" y="592189"/>
                    <a:pt x="4400520" y="506070"/>
                  </a:cubicBezTo>
                  <a:cubicBezTo>
                    <a:pt x="4358485" y="414608"/>
                    <a:pt x="4286259" y="350308"/>
                    <a:pt x="4202901" y="300792"/>
                  </a:cubicBezTo>
                  <a:cubicBezTo>
                    <a:pt x="4148309" y="268375"/>
                    <a:pt x="4100485" y="230526"/>
                    <a:pt x="4058093" y="184839"/>
                  </a:cubicBezTo>
                  <a:cubicBezTo>
                    <a:pt x="4008756" y="131582"/>
                    <a:pt x="3955944" y="115997"/>
                    <a:pt x="3882561" y="140577"/>
                  </a:cubicBezTo>
                  <a:cubicBezTo>
                    <a:pt x="3797511" y="168987"/>
                    <a:pt x="3756188" y="155183"/>
                    <a:pt x="3717626" y="91952"/>
                  </a:cubicBezTo>
                  <a:cubicBezTo>
                    <a:pt x="3673987" y="20349"/>
                    <a:pt x="3606215" y="2716"/>
                    <a:pt x="3527220" y="34688"/>
                  </a:cubicBezTo>
                  <a:cubicBezTo>
                    <a:pt x="3444931" y="67995"/>
                    <a:pt x="3358100" y="78860"/>
                    <a:pt x="3272337" y="95603"/>
                  </a:cubicBezTo>
                  <a:cubicBezTo>
                    <a:pt x="3224959" y="104776"/>
                    <a:pt x="3181320" y="93110"/>
                    <a:pt x="3140443" y="67995"/>
                  </a:cubicBezTo>
                  <a:cubicBezTo>
                    <a:pt x="3112479" y="50896"/>
                    <a:pt x="3086563" y="30057"/>
                    <a:pt x="3052899" y="25248"/>
                  </a:cubicBezTo>
                  <a:close/>
                </a:path>
              </a:pathLst>
            </a:custGeom>
            <a:solidFill>
              <a:schemeClr val="accent1">
                <a:alpha val="94000"/>
              </a:schemeClr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Graphic 3">
              <a:extLst>
                <a:ext uri="{FF2B5EF4-FFF2-40B4-BE49-F238E27FC236}">
                  <a16:creationId xmlns:a16="http://schemas.microsoft.com/office/drawing/2014/main" id="{498EC35A-57CE-489D-A0C1-977FEEBEA3B0}"/>
                </a:ext>
              </a:extLst>
            </p:cNvPr>
            <p:cNvSpPr/>
            <p:nvPr/>
          </p:nvSpPr>
          <p:spPr>
            <a:xfrm>
              <a:off x="5469585" y="1731930"/>
              <a:ext cx="2270334" cy="2638188"/>
            </a:xfrm>
            <a:custGeom>
              <a:avLst/>
              <a:gdLst>
                <a:gd name="connsiteX0" fmla="*/ 2101208 w 5154106"/>
                <a:gd name="connsiteY0" fmla="*/ 25248 h 5989209"/>
                <a:gd name="connsiteX1" fmla="*/ 2147963 w 5154106"/>
                <a:gd name="connsiteY1" fmla="*/ 11978 h 5989209"/>
                <a:gd name="connsiteX2" fmla="*/ 2276028 w 5154106"/>
                <a:gd name="connsiteY2" fmla="*/ 19993 h 5989209"/>
                <a:gd name="connsiteX3" fmla="*/ 2565644 w 5154106"/>
                <a:gd name="connsiteY3" fmla="*/ 51341 h 5989209"/>
                <a:gd name="connsiteX4" fmla="*/ 2692017 w 5154106"/>
                <a:gd name="connsiteY4" fmla="*/ 76634 h 5989209"/>
                <a:gd name="connsiteX5" fmla="*/ 2847511 w 5154106"/>
                <a:gd name="connsiteY5" fmla="*/ 95069 h 5989209"/>
                <a:gd name="connsiteX6" fmla="*/ 3004164 w 5154106"/>
                <a:gd name="connsiteY6" fmla="*/ 63899 h 5989209"/>
                <a:gd name="connsiteX7" fmla="*/ 3084494 w 5154106"/>
                <a:gd name="connsiteY7" fmla="*/ 91061 h 5989209"/>
                <a:gd name="connsiteX8" fmla="*/ 3167941 w 5154106"/>
                <a:gd name="connsiteY8" fmla="*/ 127041 h 5989209"/>
                <a:gd name="connsiteX9" fmla="*/ 3405191 w 5154106"/>
                <a:gd name="connsiteY9" fmla="*/ 150997 h 5989209"/>
                <a:gd name="connsiteX10" fmla="*/ 3462900 w 5154106"/>
                <a:gd name="connsiteY10" fmla="*/ 188312 h 5989209"/>
                <a:gd name="connsiteX11" fmla="*/ 3576805 w 5154106"/>
                <a:gd name="connsiteY11" fmla="*/ 235780 h 5989209"/>
                <a:gd name="connsiteX12" fmla="*/ 3684654 w 5154106"/>
                <a:gd name="connsiteY12" fmla="*/ 253859 h 5989209"/>
                <a:gd name="connsiteX13" fmla="*/ 3807375 w 5154106"/>
                <a:gd name="connsiteY13" fmla="*/ 240678 h 5989209"/>
                <a:gd name="connsiteX14" fmla="*/ 3920657 w 5154106"/>
                <a:gd name="connsiteY14" fmla="*/ 281378 h 5989209"/>
                <a:gd name="connsiteX15" fmla="*/ 4006686 w 5154106"/>
                <a:gd name="connsiteY15" fmla="*/ 351644 h 5989209"/>
                <a:gd name="connsiteX16" fmla="*/ 4155057 w 5154106"/>
                <a:gd name="connsiteY16" fmla="*/ 407572 h 5989209"/>
                <a:gd name="connsiteX17" fmla="*/ 4274127 w 5154106"/>
                <a:gd name="connsiteY17" fmla="*/ 410778 h 5989209"/>
                <a:gd name="connsiteX18" fmla="*/ 4338426 w 5154106"/>
                <a:gd name="connsiteY18" fmla="*/ 426720 h 5989209"/>
                <a:gd name="connsiteX19" fmla="*/ 4325513 w 5154106"/>
                <a:gd name="connsiteY19" fmla="*/ 491554 h 5989209"/>
                <a:gd name="connsiteX20" fmla="*/ 4134662 w 5154106"/>
                <a:gd name="connsiteY20" fmla="*/ 759261 h 5989209"/>
                <a:gd name="connsiteX21" fmla="*/ 4120235 w 5154106"/>
                <a:gd name="connsiteY21" fmla="*/ 953852 h 5989209"/>
                <a:gd name="connsiteX22" fmla="*/ 4223275 w 5154106"/>
                <a:gd name="connsiteY22" fmla="*/ 1208824 h 5989209"/>
                <a:gd name="connsiteX23" fmla="*/ 4366836 w 5154106"/>
                <a:gd name="connsiteY23" fmla="*/ 1518567 h 5989209"/>
                <a:gd name="connsiteX24" fmla="*/ 4420538 w 5154106"/>
                <a:gd name="connsiteY24" fmla="*/ 1923335 h 5989209"/>
                <a:gd name="connsiteX25" fmla="*/ 4501491 w 5154106"/>
                <a:gd name="connsiteY25" fmla="*/ 2143307 h 5989209"/>
                <a:gd name="connsiteX26" fmla="*/ 4933867 w 5154106"/>
                <a:gd name="connsiteY26" fmla="*/ 2546917 h 5989209"/>
                <a:gd name="connsiteX27" fmla="*/ 5076982 w 5154106"/>
                <a:gd name="connsiteY27" fmla="*/ 2652183 h 5989209"/>
                <a:gd name="connsiteX28" fmla="*/ 5153750 w 5154106"/>
                <a:gd name="connsiteY28" fmla="*/ 2763327 h 5989209"/>
                <a:gd name="connsiteX29" fmla="*/ 5058993 w 5154106"/>
                <a:gd name="connsiteY29" fmla="*/ 2852919 h 5989209"/>
                <a:gd name="connsiteX30" fmla="*/ 4893523 w 5154106"/>
                <a:gd name="connsiteY30" fmla="*/ 2927905 h 5989209"/>
                <a:gd name="connsiteX31" fmla="*/ 4857633 w 5154106"/>
                <a:gd name="connsiteY31" fmla="*/ 3147611 h 5989209"/>
                <a:gd name="connsiteX32" fmla="*/ 4900024 w 5154106"/>
                <a:gd name="connsiteY32" fmla="*/ 3209951 h 5989209"/>
                <a:gd name="connsiteX33" fmla="*/ 4703563 w 5154106"/>
                <a:gd name="connsiteY33" fmla="*/ 3307113 h 5989209"/>
                <a:gd name="connsiteX34" fmla="*/ 4619315 w 5154106"/>
                <a:gd name="connsiteY34" fmla="*/ 3416209 h 5989209"/>
                <a:gd name="connsiteX35" fmla="*/ 4729835 w 5154106"/>
                <a:gd name="connsiteY35" fmla="*/ 3541513 h 5989209"/>
                <a:gd name="connsiteX36" fmla="*/ 4896641 w 5154106"/>
                <a:gd name="connsiteY36" fmla="*/ 3653102 h 5989209"/>
                <a:gd name="connsiteX37" fmla="*/ 4783359 w 5154106"/>
                <a:gd name="connsiteY37" fmla="*/ 3714196 h 5989209"/>
                <a:gd name="connsiteX38" fmla="*/ 4727609 w 5154106"/>
                <a:gd name="connsiteY38" fmla="*/ 3854818 h 5989209"/>
                <a:gd name="connsiteX39" fmla="*/ 4810611 w 5154106"/>
                <a:gd name="connsiteY39" fmla="*/ 4135617 h 5989209"/>
                <a:gd name="connsiteX40" fmla="*/ 4448235 w 5154106"/>
                <a:gd name="connsiteY40" fmla="*/ 4481606 h 5989209"/>
                <a:gd name="connsiteX41" fmla="*/ 3576093 w 5154106"/>
                <a:gd name="connsiteY41" fmla="*/ 4424075 h 5989209"/>
                <a:gd name="connsiteX42" fmla="*/ 3435292 w 5154106"/>
                <a:gd name="connsiteY42" fmla="*/ 4512599 h 5989209"/>
                <a:gd name="connsiteX43" fmla="*/ 3318360 w 5154106"/>
                <a:gd name="connsiteY43" fmla="*/ 5149628 h 5989209"/>
                <a:gd name="connsiteX44" fmla="*/ 3215854 w 5154106"/>
                <a:gd name="connsiteY44" fmla="*/ 5913743 h 5989209"/>
                <a:gd name="connsiteX45" fmla="*/ 3123501 w 5154106"/>
                <a:gd name="connsiteY45" fmla="*/ 5988997 h 5989209"/>
                <a:gd name="connsiteX46" fmla="*/ 149508 w 5154106"/>
                <a:gd name="connsiteY46" fmla="*/ 5988819 h 5989209"/>
                <a:gd name="connsiteX47" fmla="*/ 280067 w 5154106"/>
                <a:gd name="connsiteY47" fmla="*/ 5659929 h 5989209"/>
                <a:gd name="connsiteX48" fmla="*/ 854133 w 5154106"/>
                <a:gd name="connsiteY48" fmla="*/ 4629353 h 5989209"/>
                <a:gd name="connsiteX49" fmla="*/ 914336 w 5154106"/>
                <a:gd name="connsiteY49" fmla="*/ 3908965 h 5989209"/>
                <a:gd name="connsiteX50" fmla="*/ 701310 w 5154106"/>
                <a:gd name="connsiteY50" fmla="*/ 3260714 h 5989209"/>
                <a:gd name="connsiteX51" fmla="*/ 80845 w 5154106"/>
                <a:gd name="connsiteY51" fmla="*/ 2123447 h 5989209"/>
                <a:gd name="connsiteX52" fmla="*/ 336 w 5154106"/>
                <a:gd name="connsiteY52" fmla="*/ 1621963 h 5989209"/>
                <a:gd name="connsiteX53" fmla="*/ 101595 w 5154106"/>
                <a:gd name="connsiteY53" fmla="*/ 1170975 h 5989209"/>
                <a:gd name="connsiteX54" fmla="*/ 538868 w 5154106"/>
                <a:gd name="connsiteY54" fmla="*/ 689173 h 5989209"/>
                <a:gd name="connsiteX55" fmla="*/ 753587 w 5154106"/>
                <a:gd name="connsiteY55" fmla="*/ 505981 h 5989209"/>
                <a:gd name="connsiteX56" fmla="*/ 951206 w 5154106"/>
                <a:gd name="connsiteY56" fmla="*/ 300703 h 5989209"/>
                <a:gd name="connsiteX57" fmla="*/ 1096013 w 5154106"/>
                <a:gd name="connsiteY57" fmla="*/ 184750 h 5989209"/>
                <a:gd name="connsiteX58" fmla="*/ 1271546 w 5154106"/>
                <a:gd name="connsiteY58" fmla="*/ 140488 h 5989209"/>
                <a:gd name="connsiteX59" fmla="*/ 1436481 w 5154106"/>
                <a:gd name="connsiteY59" fmla="*/ 91863 h 5989209"/>
                <a:gd name="connsiteX60" fmla="*/ 1626886 w 5154106"/>
                <a:gd name="connsiteY60" fmla="*/ 34599 h 5989209"/>
                <a:gd name="connsiteX61" fmla="*/ 1881770 w 5154106"/>
                <a:gd name="connsiteY61" fmla="*/ 95514 h 5989209"/>
                <a:gd name="connsiteX62" fmla="*/ 2013664 w 5154106"/>
                <a:gd name="connsiteY62" fmla="*/ 67906 h 5989209"/>
                <a:gd name="connsiteX63" fmla="*/ 2101208 w 5154106"/>
                <a:gd name="connsiteY63" fmla="*/ 25248 h 598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154106" h="5989209">
                  <a:moveTo>
                    <a:pt x="2101208" y="25248"/>
                  </a:moveTo>
                  <a:cubicBezTo>
                    <a:pt x="2116882" y="20884"/>
                    <a:pt x="2133091" y="18034"/>
                    <a:pt x="2147963" y="11978"/>
                  </a:cubicBezTo>
                  <a:cubicBezTo>
                    <a:pt x="2192225" y="-6012"/>
                    <a:pt x="2234527" y="-4052"/>
                    <a:pt x="2276028" y="19993"/>
                  </a:cubicBezTo>
                  <a:cubicBezTo>
                    <a:pt x="2367847" y="73250"/>
                    <a:pt x="2463584" y="91328"/>
                    <a:pt x="2565644" y="51341"/>
                  </a:cubicBezTo>
                  <a:cubicBezTo>
                    <a:pt x="2613022" y="32817"/>
                    <a:pt x="2654078" y="40387"/>
                    <a:pt x="2692017" y="76634"/>
                  </a:cubicBezTo>
                  <a:cubicBezTo>
                    <a:pt x="2737971" y="120628"/>
                    <a:pt x="2793988" y="110387"/>
                    <a:pt x="2847511" y="95069"/>
                  </a:cubicBezTo>
                  <a:cubicBezTo>
                    <a:pt x="2899076" y="80285"/>
                    <a:pt x="2950551" y="68441"/>
                    <a:pt x="3004164" y="63899"/>
                  </a:cubicBezTo>
                  <a:cubicBezTo>
                    <a:pt x="3036136" y="61138"/>
                    <a:pt x="3062497" y="66748"/>
                    <a:pt x="3084494" y="91061"/>
                  </a:cubicBezTo>
                  <a:cubicBezTo>
                    <a:pt x="3106669" y="115552"/>
                    <a:pt x="3135791" y="122410"/>
                    <a:pt x="3167941" y="127041"/>
                  </a:cubicBezTo>
                  <a:cubicBezTo>
                    <a:pt x="3246757" y="138440"/>
                    <a:pt x="3323703" y="162129"/>
                    <a:pt x="3405191" y="150997"/>
                  </a:cubicBezTo>
                  <a:cubicBezTo>
                    <a:pt x="3430394" y="147613"/>
                    <a:pt x="3447582" y="170234"/>
                    <a:pt x="3462900" y="188312"/>
                  </a:cubicBezTo>
                  <a:cubicBezTo>
                    <a:pt x="3493002" y="223668"/>
                    <a:pt x="3530406" y="241034"/>
                    <a:pt x="3576805" y="235780"/>
                  </a:cubicBezTo>
                  <a:cubicBezTo>
                    <a:pt x="3614744" y="231416"/>
                    <a:pt x="3649743" y="237828"/>
                    <a:pt x="3684654" y="253859"/>
                  </a:cubicBezTo>
                  <a:cubicBezTo>
                    <a:pt x="3727045" y="273362"/>
                    <a:pt x="3767656" y="264278"/>
                    <a:pt x="3807375" y="240678"/>
                  </a:cubicBezTo>
                  <a:cubicBezTo>
                    <a:pt x="3862858" y="207727"/>
                    <a:pt x="3899461" y="220373"/>
                    <a:pt x="3920657" y="281378"/>
                  </a:cubicBezTo>
                  <a:cubicBezTo>
                    <a:pt x="3935529" y="324214"/>
                    <a:pt x="3960377" y="346835"/>
                    <a:pt x="4006686" y="351644"/>
                  </a:cubicBezTo>
                  <a:cubicBezTo>
                    <a:pt x="4060121" y="357166"/>
                    <a:pt x="4099752" y="401071"/>
                    <a:pt x="4155057" y="407572"/>
                  </a:cubicBezTo>
                  <a:cubicBezTo>
                    <a:pt x="4195133" y="412292"/>
                    <a:pt x="4234229" y="419061"/>
                    <a:pt x="4274127" y="410778"/>
                  </a:cubicBezTo>
                  <a:cubicBezTo>
                    <a:pt x="4298618" y="405702"/>
                    <a:pt x="4322307" y="403298"/>
                    <a:pt x="4338426" y="426720"/>
                  </a:cubicBezTo>
                  <a:cubicBezTo>
                    <a:pt x="4355615" y="451656"/>
                    <a:pt x="4338872" y="472941"/>
                    <a:pt x="4325513" y="491554"/>
                  </a:cubicBezTo>
                  <a:cubicBezTo>
                    <a:pt x="4261748" y="580700"/>
                    <a:pt x="4196112" y="668333"/>
                    <a:pt x="4134662" y="759261"/>
                  </a:cubicBezTo>
                  <a:cubicBezTo>
                    <a:pt x="4090490" y="824630"/>
                    <a:pt x="4083632" y="884209"/>
                    <a:pt x="4120235" y="953852"/>
                  </a:cubicBezTo>
                  <a:cubicBezTo>
                    <a:pt x="4162983" y="1035162"/>
                    <a:pt x="4198962" y="1120390"/>
                    <a:pt x="4223275" y="1208824"/>
                  </a:cubicBezTo>
                  <a:cubicBezTo>
                    <a:pt x="4254000" y="1320503"/>
                    <a:pt x="4320348" y="1414726"/>
                    <a:pt x="4366836" y="1518567"/>
                  </a:cubicBezTo>
                  <a:cubicBezTo>
                    <a:pt x="4425436" y="1649660"/>
                    <a:pt x="4431225" y="1785295"/>
                    <a:pt x="4420538" y="1923335"/>
                  </a:cubicBezTo>
                  <a:cubicBezTo>
                    <a:pt x="4413769" y="2010878"/>
                    <a:pt x="4434787" y="2086043"/>
                    <a:pt x="4501491" y="2143307"/>
                  </a:cubicBezTo>
                  <a:cubicBezTo>
                    <a:pt x="4651286" y="2271906"/>
                    <a:pt x="4794580" y="2407185"/>
                    <a:pt x="4933867" y="2546917"/>
                  </a:cubicBezTo>
                  <a:cubicBezTo>
                    <a:pt x="4975902" y="2589041"/>
                    <a:pt x="5027555" y="2619321"/>
                    <a:pt x="5076982" y="2652183"/>
                  </a:cubicBezTo>
                  <a:cubicBezTo>
                    <a:pt x="5117147" y="2678900"/>
                    <a:pt x="5158381" y="2709091"/>
                    <a:pt x="5153750" y="2763327"/>
                  </a:cubicBezTo>
                  <a:cubicBezTo>
                    <a:pt x="5149208" y="2817118"/>
                    <a:pt x="5101562" y="2834840"/>
                    <a:pt x="5058993" y="2852919"/>
                  </a:cubicBezTo>
                  <a:cubicBezTo>
                    <a:pt x="5003242" y="2876608"/>
                    <a:pt x="4944019" y="2892015"/>
                    <a:pt x="4893523" y="2927905"/>
                  </a:cubicBezTo>
                  <a:cubicBezTo>
                    <a:pt x="4805356" y="2990602"/>
                    <a:pt x="4793422" y="3059889"/>
                    <a:pt x="4857633" y="3147611"/>
                  </a:cubicBezTo>
                  <a:cubicBezTo>
                    <a:pt x="4872506" y="3167916"/>
                    <a:pt x="4888269" y="3187954"/>
                    <a:pt x="4900024" y="3209951"/>
                  </a:cubicBezTo>
                  <a:cubicBezTo>
                    <a:pt x="4949986" y="3303373"/>
                    <a:pt x="4748270" y="3288233"/>
                    <a:pt x="4703563" y="3307113"/>
                  </a:cubicBezTo>
                  <a:cubicBezTo>
                    <a:pt x="4658767" y="3325994"/>
                    <a:pt x="4619938" y="3367583"/>
                    <a:pt x="4619315" y="3416209"/>
                  </a:cubicBezTo>
                  <a:cubicBezTo>
                    <a:pt x="4618602" y="3475789"/>
                    <a:pt x="4673551" y="3522009"/>
                    <a:pt x="4729835" y="3541513"/>
                  </a:cubicBezTo>
                  <a:cubicBezTo>
                    <a:pt x="4766260" y="3554159"/>
                    <a:pt x="4998166" y="3578027"/>
                    <a:pt x="4896641" y="3653102"/>
                  </a:cubicBezTo>
                  <a:cubicBezTo>
                    <a:pt x="4861908" y="3678751"/>
                    <a:pt x="4821921" y="3695316"/>
                    <a:pt x="4783359" y="3714196"/>
                  </a:cubicBezTo>
                  <a:cubicBezTo>
                    <a:pt x="4715675" y="3747326"/>
                    <a:pt x="4699823" y="3784195"/>
                    <a:pt x="4727609" y="3854818"/>
                  </a:cubicBezTo>
                  <a:cubicBezTo>
                    <a:pt x="4765903" y="3952247"/>
                    <a:pt x="4826017" y="4023048"/>
                    <a:pt x="4810611" y="4135617"/>
                  </a:cubicBezTo>
                  <a:cubicBezTo>
                    <a:pt x="4784072" y="4329941"/>
                    <a:pt x="4633920" y="4458451"/>
                    <a:pt x="4448235" y="4481606"/>
                  </a:cubicBezTo>
                  <a:cubicBezTo>
                    <a:pt x="4154878" y="4518209"/>
                    <a:pt x="3866599" y="4454355"/>
                    <a:pt x="3576093" y="4424075"/>
                  </a:cubicBezTo>
                  <a:cubicBezTo>
                    <a:pt x="3489529" y="4415080"/>
                    <a:pt x="3466908" y="4431467"/>
                    <a:pt x="3435292" y="4512599"/>
                  </a:cubicBezTo>
                  <a:cubicBezTo>
                    <a:pt x="3356387" y="4715205"/>
                    <a:pt x="3344632" y="4934198"/>
                    <a:pt x="3318360" y="5149628"/>
                  </a:cubicBezTo>
                  <a:cubicBezTo>
                    <a:pt x="3287189" y="5405135"/>
                    <a:pt x="3263589" y="5662155"/>
                    <a:pt x="3215854" y="5913743"/>
                  </a:cubicBezTo>
                  <a:cubicBezTo>
                    <a:pt x="3203564" y="5978310"/>
                    <a:pt x="3191007" y="5988997"/>
                    <a:pt x="3123501" y="5988997"/>
                  </a:cubicBezTo>
                  <a:cubicBezTo>
                    <a:pt x="2690147" y="5989265"/>
                    <a:pt x="707544" y="5989353"/>
                    <a:pt x="149508" y="5988819"/>
                  </a:cubicBezTo>
                  <a:cubicBezTo>
                    <a:pt x="-23175" y="5988641"/>
                    <a:pt x="248540" y="5697511"/>
                    <a:pt x="280067" y="5659929"/>
                  </a:cubicBezTo>
                  <a:cubicBezTo>
                    <a:pt x="544034" y="5344665"/>
                    <a:pt x="775050" y="5041423"/>
                    <a:pt x="854133" y="4629353"/>
                  </a:cubicBezTo>
                  <a:cubicBezTo>
                    <a:pt x="899730" y="4391747"/>
                    <a:pt x="919234" y="4151469"/>
                    <a:pt x="914336" y="3908965"/>
                  </a:cubicBezTo>
                  <a:cubicBezTo>
                    <a:pt x="909794" y="3685787"/>
                    <a:pt x="799451" y="3458867"/>
                    <a:pt x="701310" y="3260714"/>
                  </a:cubicBezTo>
                  <a:cubicBezTo>
                    <a:pt x="508144" y="2870819"/>
                    <a:pt x="167052" y="2561611"/>
                    <a:pt x="80845" y="2123447"/>
                  </a:cubicBezTo>
                  <a:cubicBezTo>
                    <a:pt x="48339" y="1958334"/>
                    <a:pt x="4522" y="1789125"/>
                    <a:pt x="336" y="1621963"/>
                  </a:cubicBezTo>
                  <a:cubicBezTo>
                    <a:pt x="-4473" y="1431736"/>
                    <a:pt x="42906" y="1309371"/>
                    <a:pt x="101595" y="1170975"/>
                  </a:cubicBezTo>
                  <a:cubicBezTo>
                    <a:pt x="191900" y="958127"/>
                    <a:pt x="360575" y="827212"/>
                    <a:pt x="538868" y="689173"/>
                  </a:cubicBezTo>
                  <a:cubicBezTo>
                    <a:pt x="610204" y="633957"/>
                    <a:pt x="714045" y="592100"/>
                    <a:pt x="753587" y="505981"/>
                  </a:cubicBezTo>
                  <a:cubicBezTo>
                    <a:pt x="795622" y="414519"/>
                    <a:pt x="867848" y="350219"/>
                    <a:pt x="951206" y="300703"/>
                  </a:cubicBezTo>
                  <a:cubicBezTo>
                    <a:pt x="1005798" y="268286"/>
                    <a:pt x="1053622" y="230437"/>
                    <a:pt x="1096013" y="184750"/>
                  </a:cubicBezTo>
                  <a:cubicBezTo>
                    <a:pt x="1145351" y="131493"/>
                    <a:pt x="1198163" y="115908"/>
                    <a:pt x="1271546" y="140488"/>
                  </a:cubicBezTo>
                  <a:cubicBezTo>
                    <a:pt x="1356596" y="168898"/>
                    <a:pt x="1397919" y="155094"/>
                    <a:pt x="1436481" y="91863"/>
                  </a:cubicBezTo>
                  <a:cubicBezTo>
                    <a:pt x="1480119" y="20260"/>
                    <a:pt x="1547892" y="2627"/>
                    <a:pt x="1626886" y="34599"/>
                  </a:cubicBezTo>
                  <a:cubicBezTo>
                    <a:pt x="1709176" y="67906"/>
                    <a:pt x="1796007" y="78771"/>
                    <a:pt x="1881770" y="95514"/>
                  </a:cubicBezTo>
                  <a:cubicBezTo>
                    <a:pt x="1929148" y="104687"/>
                    <a:pt x="1972787" y="93020"/>
                    <a:pt x="2013664" y="67906"/>
                  </a:cubicBezTo>
                  <a:cubicBezTo>
                    <a:pt x="2041539" y="50985"/>
                    <a:pt x="2067544" y="30057"/>
                    <a:pt x="2101208" y="25248"/>
                  </a:cubicBezTo>
                  <a:close/>
                </a:path>
              </a:pathLst>
            </a:custGeom>
            <a:solidFill>
              <a:schemeClr val="accent4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C3200E21-314A-4503-9905-7203677217FC}"/>
              </a:ext>
            </a:extLst>
          </p:cNvPr>
          <p:cNvGrpSpPr/>
          <p:nvPr/>
        </p:nvGrpSpPr>
        <p:grpSpPr>
          <a:xfrm>
            <a:off x="4683662" y="3657626"/>
            <a:ext cx="1734566" cy="2880873"/>
            <a:chOff x="5063146" y="2486637"/>
            <a:chExt cx="2093802" cy="3477515"/>
          </a:xfrm>
          <a:solidFill>
            <a:schemeClr val="accent4"/>
          </a:solidFill>
        </p:grpSpPr>
        <p:sp>
          <p:nvSpPr>
            <p:cNvPr id="157" name="Freeform: Shape 12">
              <a:extLst>
                <a:ext uri="{FF2B5EF4-FFF2-40B4-BE49-F238E27FC236}">
                  <a16:creationId xmlns:a16="http://schemas.microsoft.com/office/drawing/2014/main" id="{B1CC8A05-15BD-4271-A223-CD756619B925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3">
              <a:extLst>
                <a:ext uri="{FF2B5EF4-FFF2-40B4-BE49-F238E27FC236}">
                  <a16:creationId xmlns:a16="http://schemas.microsoft.com/office/drawing/2014/main" id="{9E41C1D4-1C1B-4B7C-A6D5-5AA175EF6DF0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4">
              <a:extLst>
                <a:ext uri="{FF2B5EF4-FFF2-40B4-BE49-F238E27FC236}">
                  <a16:creationId xmlns:a16="http://schemas.microsoft.com/office/drawing/2014/main" id="{905FE9ED-F311-4A80-81E1-16A87AB733CA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">
              <a:extLst>
                <a:ext uri="{FF2B5EF4-FFF2-40B4-BE49-F238E27FC236}">
                  <a16:creationId xmlns:a16="http://schemas.microsoft.com/office/drawing/2014/main" id="{5DEEEA46-15E3-4564-9CAD-DBD36E176E6E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">
              <a:extLst>
                <a:ext uri="{FF2B5EF4-FFF2-40B4-BE49-F238E27FC236}">
                  <a16:creationId xmlns:a16="http://schemas.microsoft.com/office/drawing/2014/main" id="{F42A5F8A-A850-4889-BB75-48C0A689E29E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7">
              <a:extLst>
                <a:ext uri="{FF2B5EF4-FFF2-40B4-BE49-F238E27FC236}">
                  <a16:creationId xmlns:a16="http://schemas.microsoft.com/office/drawing/2014/main" id="{FA1B2C64-9C1E-492B-AF17-DFEA50C2FCF2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8">
              <a:extLst>
                <a:ext uri="{FF2B5EF4-FFF2-40B4-BE49-F238E27FC236}">
                  <a16:creationId xmlns:a16="http://schemas.microsoft.com/office/drawing/2014/main" id="{0B63FC48-0A67-4375-9BC4-A402903F1573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9">
              <a:extLst>
                <a:ext uri="{FF2B5EF4-FFF2-40B4-BE49-F238E27FC236}">
                  <a16:creationId xmlns:a16="http://schemas.microsoft.com/office/drawing/2014/main" id="{F8E3D913-F8D6-4329-A40C-282D48DD1BAD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30" y="332482"/>
            <a:ext cx="8199316" cy="724247"/>
          </a:xfrm>
        </p:spPr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284CACB-1ED6-4BF5-9381-AA102A849342}"/>
              </a:ext>
            </a:extLst>
          </p:cNvPr>
          <p:cNvGrpSpPr/>
          <p:nvPr/>
        </p:nvGrpSpPr>
        <p:grpSpPr>
          <a:xfrm>
            <a:off x="7789246" y="-10289"/>
            <a:ext cx="4412002" cy="6868289"/>
            <a:chOff x="7522549" y="-6742"/>
            <a:chExt cx="4412002" cy="6868289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13F88F3F-0BBD-47F1-BCF2-4D41E67BA642}"/>
                </a:ext>
              </a:extLst>
            </p:cNvPr>
            <p:cNvSpPr/>
            <p:nvPr/>
          </p:nvSpPr>
          <p:spPr>
            <a:xfrm>
              <a:off x="9110805" y="-6742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A607E27A-2805-42F9-8777-A241255E7CF7}"/>
                </a:ext>
              </a:extLst>
            </p:cNvPr>
            <p:cNvSpPr/>
            <p:nvPr/>
          </p:nvSpPr>
          <p:spPr>
            <a:xfrm>
              <a:off x="7693528" y="6400558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4DD72687-A688-42A7-9249-90B554B8A7BC}"/>
                </a:ext>
              </a:extLst>
            </p:cNvPr>
            <p:cNvSpPr/>
            <p:nvPr/>
          </p:nvSpPr>
          <p:spPr>
            <a:xfrm>
              <a:off x="7705949" y="43276"/>
              <a:ext cx="4228602" cy="6402123"/>
            </a:xfrm>
            <a:custGeom>
              <a:avLst/>
              <a:gdLst>
                <a:gd name="connsiteX0" fmla="*/ 2893800 w 4228602"/>
                <a:gd name="connsiteY0" fmla="*/ 1 h 6402123"/>
                <a:gd name="connsiteX1" fmla="*/ 3040955 w 4228602"/>
                <a:gd name="connsiteY1" fmla="*/ 242117 h 6402123"/>
                <a:gd name="connsiteX2" fmla="*/ 3094598 w 4228602"/>
                <a:gd name="connsiteY2" fmla="*/ 358826 h 6402123"/>
                <a:gd name="connsiteX3" fmla="*/ 3225080 w 4228602"/>
                <a:gd name="connsiteY3" fmla="*/ 469011 h 6402123"/>
                <a:gd name="connsiteX4" fmla="*/ 3551285 w 4228602"/>
                <a:gd name="connsiteY4" fmla="*/ 655310 h 6402123"/>
                <a:gd name="connsiteX5" fmla="*/ 4087711 w 4228602"/>
                <a:gd name="connsiteY5" fmla="*/ 1023560 h 6402123"/>
                <a:gd name="connsiteX6" fmla="*/ 4210287 w 4228602"/>
                <a:gd name="connsiteY6" fmla="*/ 1124468 h 6402123"/>
                <a:gd name="connsiteX7" fmla="*/ 4228602 w 4228602"/>
                <a:gd name="connsiteY7" fmla="*/ 1143463 h 6402123"/>
                <a:gd name="connsiteX8" fmla="*/ 4228602 w 4228602"/>
                <a:gd name="connsiteY8" fmla="*/ 5863577 h 6402123"/>
                <a:gd name="connsiteX9" fmla="*/ 4121611 w 4228602"/>
                <a:gd name="connsiteY9" fmla="*/ 5908412 h 6402123"/>
                <a:gd name="connsiteX10" fmla="*/ 3825297 w 4228602"/>
                <a:gd name="connsiteY10" fmla="*/ 5998548 h 6402123"/>
                <a:gd name="connsiteX11" fmla="*/ 3030806 w 4228602"/>
                <a:gd name="connsiteY11" fmla="*/ 6135554 h 6402123"/>
                <a:gd name="connsiteX12" fmla="*/ 1630300 w 4228602"/>
                <a:gd name="connsiteY12" fmla="*/ 6282708 h 6402123"/>
                <a:gd name="connsiteX13" fmla="*/ 499456 w 4228602"/>
                <a:gd name="connsiteY13" fmla="*/ 6306630 h 6402123"/>
                <a:gd name="connsiteX14" fmla="*/ 210221 w 4228602"/>
                <a:gd name="connsiteY14" fmla="*/ 6365347 h 6402123"/>
                <a:gd name="connsiteX15" fmla="*/ 0 w 4228602"/>
                <a:gd name="connsiteY15" fmla="*/ 6400867 h 6402123"/>
                <a:gd name="connsiteX16" fmla="*/ 69590 w 4228602"/>
                <a:gd name="connsiteY16" fmla="*/ 5675242 h 6402123"/>
                <a:gd name="connsiteX17" fmla="*/ 250815 w 4228602"/>
                <a:gd name="connsiteY17" fmla="*/ 3831097 h 6402123"/>
                <a:gd name="connsiteX18" fmla="*/ 379123 w 4228602"/>
                <a:gd name="connsiteY18" fmla="*/ 2388546 h 6402123"/>
                <a:gd name="connsiteX19" fmla="*/ 487133 w 4228602"/>
                <a:gd name="connsiteY19" fmla="*/ 1312795 h 6402123"/>
                <a:gd name="connsiteX20" fmla="*/ 609641 w 4228602"/>
                <a:gd name="connsiteY20" fmla="*/ 997463 h 6402123"/>
                <a:gd name="connsiteX21" fmla="*/ 861181 w 4228602"/>
                <a:gd name="connsiteY21" fmla="*/ 796666 h 6402123"/>
                <a:gd name="connsiteX22" fmla="*/ 1392533 w 4228602"/>
                <a:gd name="connsiteY22" fmla="*/ 582095 h 6402123"/>
                <a:gd name="connsiteX23" fmla="*/ 1588981 w 4228602"/>
                <a:gd name="connsiteY23" fmla="*/ 471911 h 6402123"/>
                <a:gd name="connsiteX24" fmla="*/ 1631025 w 4228602"/>
                <a:gd name="connsiteY24" fmla="*/ 346503 h 6402123"/>
                <a:gd name="connsiteX25" fmla="*/ 1777455 w 4228602"/>
                <a:gd name="connsiteY25" fmla="*/ 603842 h 6402123"/>
                <a:gd name="connsiteX26" fmla="*/ 2023196 w 4228602"/>
                <a:gd name="connsiteY26" fmla="*/ 689381 h 6402123"/>
                <a:gd name="connsiteX27" fmla="*/ 2283435 w 4228602"/>
                <a:gd name="connsiteY27" fmla="*/ 544401 h 6402123"/>
                <a:gd name="connsiteX28" fmla="*/ 2893800 w 4228602"/>
                <a:gd name="connsiteY28" fmla="*/ 1 h 640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28602" h="6402123">
                  <a:moveTo>
                    <a:pt x="2893800" y="1"/>
                  </a:moveTo>
                  <a:cubicBezTo>
                    <a:pt x="2915547" y="726"/>
                    <a:pt x="3003985" y="140631"/>
                    <a:pt x="3040955" y="242117"/>
                  </a:cubicBezTo>
                  <a:cubicBezTo>
                    <a:pt x="3040955" y="242842"/>
                    <a:pt x="3073575" y="322581"/>
                    <a:pt x="3094598" y="358826"/>
                  </a:cubicBezTo>
                  <a:cubicBezTo>
                    <a:pt x="3119969" y="400146"/>
                    <a:pt x="3167812" y="442915"/>
                    <a:pt x="3225080" y="469011"/>
                  </a:cubicBezTo>
                  <a:cubicBezTo>
                    <a:pt x="3349762" y="530628"/>
                    <a:pt x="3478795" y="603118"/>
                    <a:pt x="3551285" y="655310"/>
                  </a:cubicBezTo>
                  <a:cubicBezTo>
                    <a:pt x="3652771" y="728525"/>
                    <a:pt x="4000723" y="960493"/>
                    <a:pt x="4087711" y="1023560"/>
                  </a:cubicBezTo>
                  <a:cubicBezTo>
                    <a:pt x="4133198" y="1056543"/>
                    <a:pt x="4173385" y="1090024"/>
                    <a:pt x="4210287" y="1124468"/>
                  </a:cubicBezTo>
                  <a:lnTo>
                    <a:pt x="4228602" y="1143463"/>
                  </a:lnTo>
                  <a:lnTo>
                    <a:pt x="4228602" y="5863577"/>
                  </a:lnTo>
                  <a:lnTo>
                    <a:pt x="4121611" y="5908412"/>
                  </a:lnTo>
                  <a:cubicBezTo>
                    <a:pt x="4020114" y="5947805"/>
                    <a:pt x="3918265" y="5980426"/>
                    <a:pt x="3825297" y="5998548"/>
                  </a:cubicBezTo>
                  <a:cubicBezTo>
                    <a:pt x="3541136" y="6053640"/>
                    <a:pt x="3309168" y="6087711"/>
                    <a:pt x="3030806" y="6135554"/>
                  </a:cubicBezTo>
                  <a:cubicBezTo>
                    <a:pt x="2762593" y="6181948"/>
                    <a:pt x="1899238" y="6315329"/>
                    <a:pt x="1630300" y="6282708"/>
                  </a:cubicBezTo>
                  <a:cubicBezTo>
                    <a:pt x="1532438" y="6270385"/>
                    <a:pt x="550924" y="6260961"/>
                    <a:pt x="499456" y="6306630"/>
                  </a:cubicBezTo>
                  <a:cubicBezTo>
                    <a:pt x="442189" y="6357373"/>
                    <a:pt x="284161" y="6342150"/>
                    <a:pt x="210221" y="6365347"/>
                  </a:cubicBezTo>
                  <a:cubicBezTo>
                    <a:pt x="193548" y="6370422"/>
                    <a:pt x="0" y="6409566"/>
                    <a:pt x="0" y="6400867"/>
                  </a:cubicBezTo>
                  <a:cubicBezTo>
                    <a:pt x="2900" y="6257337"/>
                    <a:pt x="59442" y="5773829"/>
                    <a:pt x="69590" y="5675242"/>
                  </a:cubicBezTo>
                  <a:cubicBezTo>
                    <a:pt x="84088" y="5525913"/>
                    <a:pt x="244291" y="3899237"/>
                    <a:pt x="250815" y="3831097"/>
                  </a:cubicBezTo>
                  <a:cubicBezTo>
                    <a:pt x="296484" y="3350488"/>
                    <a:pt x="337803" y="2869880"/>
                    <a:pt x="379123" y="2388546"/>
                  </a:cubicBezTo>
                  <a:cubicBezTo>
                    <a:pt x="409568" y="2032620"/>
                    <a:pt x="414643" y="1663646"/>
                    <a:pt x="487133" y="1312795"/>
                  </a:cubicBezTo>
                  <a:cubicBezTo>
                    <a:pt x="510330" y="1200435"/>
                    <a:pt x="541500" y="1091700"/>
                    <a:pt x="609641" y="997463"/>
                  </a:cubicBezTo>
                  <a:cubicBezTo>
                    <a:pt x="674157" y="907576"/>
                    <a:pt x="756795" y="838710"/>
                    <a:pt x="861181" y="796666"/>
                  </a:cubicBezTo>
                  <a:cubicBezTo>
                    <a:pt x="1038057" y="726351"/>
                    <a:pt x="1215657" y="653861"/>
                    <a:pt x="1392533" y="582095"/>
                  </a:cubicBezTo>
                  <a:cubicBezTo>
                    <a:pt x="1467197" y="551650"/>
                    <a:pt x="1542587" y="537152"/>
                    <a:pt x="1588981" y="471911"/>
                  </a:cubicBezTo>
                  <a:cubicBezTo>
                    <a:pt x="1598404" y="458138"/>
                    <a:pt x="1652772" y="360276"/>
                    <a:pt x="1631025" y="346503"/>
                  </a:cubicBezTo>
                  <a:cubicBezTo>
                    <a:pt x="1647697" y="356652"/>
                    <a:pt x="1741210" y="567597"/>
                    <a:pt x="1777455" y="603842"/>
                  </a:cubicBezTo>
                  <a:cubicBezTo>
                    <a:pt x="1848495" y="674883"/>
                    <a:pt x="1920985" y="725626"/>
                    <a:pt x="2023196" y="689381"/>
                  </a:cubicBezTo>
                  <a:cubicBezTo>
                    <a:pt x="2116708" y="656035"/>
                    <a:pt x="2199346" y="595869"/>
                    <a:pt x="2283435" y="544401"/>
                  </a:cubicBezTo>
                  <a:cubicBezTo>
                    <a:pt x="2347226" y="505981"/>
                    <a:pt x="2859005" y="-724"/>
                    <a:pt x="2893800" y="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B9DA3943-2AF7-4705-9B2C-498A18236029}"/>
                </a:ext>
              </a:extLst>
            </p:cNvPr>
            <p:cNvSpPr/>
            <p:nvPr/>
          </p:nvSpPr>
          <p:spPr>
            <a:xfrm>
              <a:off x="7693753" y="5926426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0">
              <a:extLst>
                <a:ext uri="{FF2B5EF4-FFF2-40B4-BE49-F238E27FC236}">
                  <a16:creationId xmlns:a16="http://schemas.microsoft.com/office/drawing/2014/main" id="{E87B92EB-AF57-4CDA-98CA-6138DE9F10B8}"/>
                </a:ext>
              </a:extLst>
            </p:cNvPr>
            <p:cNvSpPr/>
            <p:nvPr/>
          </p:nvSpPr>
          <p:spPr>
            <a:xfrm>
              <a:off x="8256148" y="808771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2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1">
              <a:extLst>
                <a:ext uri="{FF2B5EF4-FFF2-40B4-BE49-F238E27FC236}">
                  <a16:creationId xmlns:a16="http://schemas.microsoft.com/office/drawing/2014/main" id="{00558799-810C-4FF3-B9CE-A58E419AF6E7}"/>
                </a:ext>
              </a:extLst>
            </p:cNvPr>
            <p:cNvSpPr/>
            <p:nvPr/>
          </p:nvSpPr>
          <p:spPr>
            <a:xfrm>
              <a:off x="7522549" y="4157808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2">
              <a:extLst>
                <a:ext uri="{FF2B5EF4-FFF2-40B4-BE49-F238E27FC236}">
                  <a16:creationId xmlns:a16="http://schemas.microsoft.com/office/drawing/2014/main" id="{998172DA-294B-4762-9A37-14172D8D943D}"/>
                </a:ext>
              </a:extLst>
            </p:cNvPr>
            <p:cNvSpPr/>
            <p:nvPr/>
          </p:nvSpPr>
          <p:spPr>
            <a:xfrm>
              <a:off x="7632009" y="4107352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3">
              <a:extLst>
                <a:ext uri="{FF2B5EF4-FFF2-40B4-BE49-F238E27FC236}">
                  <a16:creationId xmlns:a16="http://schemas.microsoft.com/office/drawing/2014/main" id="{EB0D6D09-CBBE-4B0E-824C-503C8A72CBBD}"/>
                </a:ext>
              </a:extLst>
            </p:cNvPr>
            <p:cNvSpPr/>
            <p:nvPr/>
          </p:nvSpPr>
          <p:spPr>
            <a:xfrm>
              <a:off x="8514000" y="4983901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EB8C8E2D-69AE-4F1C-A8C7-ABA3AE0D64EB}"/>
                </a:ext>
              </a:extLst>
            </p:cNvPr>
            <p:cNvSpPr/>
            <p:nvPr/>
          </p:nvSpPr>
          <p:spPr>
            <a:xfrm>
              <a:off x="8213379" y="2220151"/>
              <a:ext cx="3266400" cy="3680318"/>
            </a:xfrm>
            <a:custGeom>
              <a:avLst/>
              <a:gdLst>
                <a:gd name="connsiteX0" fmla="*/ 34795 w 3266400"/>
                <a:gd name="connsiteY0" fmla="*/ 2996736 h 3680318"/>
                <a:gd name="connsiteX1" fmla="*/ 34795 w 3266400"/>
                <a:gd name="connsiteY1" fmla="*/ 3680318 h 3680318"/>
                <a:gd name="connsiteX2" fmla="*/ 34795 w 3266400"/>
                <a:gd name="connsiteY2" fmla="*/ 2996736 h 3680318"/>
                <a:gd name="connsiteX3" fmla="*/ 2801013 w 3266400"/>
                <a:gd name="connsiteY3" fmla="*/ 300108 h 3680318"/>
                <a:gd name="connsiteX4" fmla="*/ 3266400 w 3266400"/>
                <a:gd name="connsiteY4" fmla="*/ 2083363 h 3680318"/>
                <a:gd name="connsiteX5" fmla="*/ 2872053 w 3266400"/>
                <a:gd name="connsiteY5" fmla="*/ 1249728 h 3680318"/>
                <a:gd name="connsiteX6" fmla="*/ 2801013 w 3266400"/>
                <a:gd name="connsiteY6" fmla="*/ 300108 h 3680318"/>
                <a:gd name="connsiteX7" fmla="*/ 102212 w 3266400"/>
                <a:gd name="connsiteY7" fmla="*/ 0 h 3680318"/>
                <a:gd name="connsiteX8" fmla="*/ 99312 w 3266400"/>
                <a:gd name="connsiteY8" fmla="*/ 664009 h 3680318"/>
                <a:gd name="connsiteX9" fmla="*/ 79015 w 3266400"/>
                <a:gd name="connsiteY9" fmla="*/ 1147518 h 3680318"/>
                <a:gd name="connsiteX10" fmla="*/ 0 w 3266400"/>
                <a:gd name="connsiteY10" fmla="*/ 1868793 h 3680318"/>
                <a:gd name="connsiteX11" fmla="*/ 3624 w 3266400"/>
                <a:gd name="connsiteY11" fmla="*/ 1660747 h 3680318"/>
                <a:gd name="connsiteX12" fmla="*/ 102212 w 3266400"/>
                <a:gd name="connsiteY12" fmla="*/ 0 h 368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6400" h="3680318">
                  <a:moveTo>
                    <a:pt x="34795" y="2996736"/>
                  </a:moveTo>
                  <a:cubicBezTo>
                    <a:pt x="53643" y="3075750"/>
                    <a:pt x="55093" y="3451249"/>
                    <a:pt x="34795" y="3680318"/>
                  </a:cubicBezTo>
                  <a:cubicBezTo>
                    <a:pt x="34795" y="3453424"/>
                    <a:pt x="34795" y="3226530"/>
                    <a:pt x="34795" y="2996736"/>
                  </a:cubicBezTo>
                  <a:close/>
                  <a:moveTo>
                    <a:pt x="2801013" y="300108"/>
                  </a:moveTo>
                  <a:cubicBezTo>
                    <a:pt x="2862629" y="475534"/>
                    <a:pt x="3245378" y="1954331"/>
                    <a:pt x="3266400" y="2083363"/>
                  </a:cubicBezTo>
                  <a:cubicBezTo>
                    <a:pt x="3180861" y="1943457"/>
                    <a:pt x="2877852" y="1303371"/>
                    <a:pt x="2872053" y="1249728"/>
                  </a:cubicBezTo>
                  <a:cubicBezTo>
                    <a:pt x="2866254" y="1235955"/>
                    <a:pt x="2803913" y="532801"/>
                    <a:pt x="2801013" y="300108"/>
                  </a:cubicBezTo>
                  <a:close/>
                  <a:moveTo>
                    <a:pt x="102212" y="0"/>
                  </a:moveTo>
                  <a:cubicBezTo>
                    <a:pt x="105111" y="725"/>
                    <a:pt x="98587" y="637187"/>
                    <a:pt x="99312" y="664009"/>
                  </a:cubicBezTo>
                  <a:cubicBezTo>
                    <a:pt x="102212" y="738674"/>
                    <a:pt x="86264" y="1061254"/>
                    <a:pt x="79015" y="1147518"/>
                  </a:cubicBezTo>
                  <a:cubicBezTo>
                    <a:pt x="71765" y="1238855"/>
                    <a:pt x="2900" y="1818775"/>
                    <a:pt x="0" y="1868793"/>
                  </a:cubicBezTo>
                  <a:cubicBezTo>
                    <a:pt x="0" y="1873142"/>
                    <a:pt x="2175" y="1691917"/>
                    <a:pt x="3624" y="1660747"/>
                  </a:cubicBezTo>
                  <a:cubicBezTo>
                    <a:pt x="6524" y="1591881"/>
                    <a:pt x="100762" y="2900"/>
                    <a:pt x="10221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0080172-578F-4B15-AC21-91476EB38209}"/>
              </a:ext>
            </a:extLst>
          </p:cNvPr>
          <p:cNvGrpSpPr/>
          <p:nvPr/>
        </p:nvGrpSpPr>
        <p:grpSpPr>
          <a:xfrm flipH="1">
            <a:off x="998196" y="4188324"/>
            <a:ext cx="5020347" cy="2394674"/>
            <a:chOff x="862021" y="933367"/>
            <a:chExt cx="10471821" cy="4994993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D43C6D50-57AD-4144-85BB-9BD874A74010}"/>
                </a:ext>
              </a:extLst>
            </p:cNvPr>
            <p:cNvSpPr/>
            <p:nvPr/>
          </p:nvSpPr>
          <p:spPr>
            <a:xfrm>
              <a:off x="862021" y="4506944"/>
              <a:ext cx="1631623" cy="1003934"/>
            </a:xfrm>
            <a:custGeom>
              <a:avLst/>
              <a:gdLst>
                <a:gd name="connsiteX0" fmla="*/ 196110 w 1631623"/>
                <a:gd name="connsiteY0" fmla="*/ 54197 h 1003934"/>
                <a:gd name="connsiteX1" fmla="*/ 268119 w 1631623"/>
                <a:gd name="connsiteY1" fmla="*/ 73819 h 1003934"/>
                <a:gd name="connsiteX2" fmla="*/ 772944 w 1631623"/>
                <a:gd name="connsiteY2" fmla="*/ 92869 h 1003934"/>
                <a:gd name="connsiteX3" fmla="*/ 896769 w 1631623"/>
                <a:gd name="connsiteY3" fmla="*/ 121444 h 1003934"/>
                <a:gd name="connsiteX4" fmla="*/ 972017 w 1631623"/>
                <a:gd name="connsiteY4" fmla="*/ 97822 h 1003934"/>
                <a:gd name="connsiteX5" fmla="*/ 1281484 w 1631623"/>
                <a:gd name="connsiteY5" fmla="*/ 18764 h 1003934"/>
                <a:gd name="connsiteX6" fmla="*/ 1338348 w 1631623"/>
                <a:gd name="connsiteY6" fmla="*/ 2857 h 1003934"/>
                <a:gd name="connsiteX7" fmla="*/ 1181472 w 1631623"/>
                <a:gd name="connsiteY7" fmla="*/ 174974 h 1003934"/>
                <a:gd name="connsiteX8" fmla="*/ 1059075 w 1631623"/>
                <a:gd name="connsiteY8" fmla="*/ 435007 h 1003934"/>
                <a:gd name="connsiteX9" fmla="*/ 1139752 w 1631623"/>
                <a:gd name="connsiteY9" fmla="*/ 644461 h 1003934"/>
                <a:gd name="connsiteX10" fmla="*/ 1592380 w 1631623"/>
                <a:gd name="connsiteY10" fmla="*/ 987266 h 1003934"/>
                <a:gd name="connsiteX11" fmla="*/ 1631623 w 1631623"/>
                <a:gd name="connsiteY11" fmla="*/ 1003935 h 1003934"/>
                <a:gd name="connsiteX12" fmla="*/ 1010593 w 1631623"/>
                <a:gd name="connsiteY12" fmla="*/ 965549 h 1003934"/>
                <a:gd name="connsiteX13" fmla="*/ 483765 w 1631623"/>
                <a:gd name="connsiteY13" fmla="*/ 940689 h 1003934"/>
                <a:gd name="connsiteX14" fmla="*/ 117529 w 1631623"/>
                <a:gd name="connsiteY14" fmla="*/ 836009 h 1003934"/>
                <a:gd name="connsiteX15" fmla="*/ 2848 w 1631623"/>
                <a:gd name="connsiteY15" fmla="*/ 615220 h 1003934"/>
                <a:gd name="connsiteX16" fmla="*/ 196110 w 1631623"/>
                <a:gd name="connsiteY16" fmla="*/ 54197 h 100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1623" h="1003934">
                  <a:moveTo>
                    <a:pt x="196110" y="54197"/>
                  </a:moveTo>
                  <a:cubicBezTo>
                    <a:pt x="210969" y="83344"/>
                    <a:pt x="241164" y="82772"/>
                    <a:pt x="268119" y="73819"/>
                  </a:cubicBezTo>
                  <a:cubicBezTo>
                    <a:pt x="442046" y="15621"/>
                    <a:pt x="603495" y="50387"/>
                    <a:pt x="772944" y="92869"/>
                  </a:cubicBezTo>
                  <a:cubicBezTo>
                    <a:pt x="809520" y="102013"/>
                    <a:pt x="857907" y="123253"/>
                    <a:pt x="896769" y="121444"/>
                  </a:cubicBezTo>
                  <a:cubicBezTo>
                    <a:pt x="915819" y="83344"/>
                    <a:pt x="946204" y="97536"/>
                    <a:pt x="972017" y="97822"/>
                  </a:cubicBezTo>
                  <a:cubicBezTo>
                    <a:pt x="1081935" y="98679"/>
                    <a:pt x="1184996" y="71342"/>
                    <a:pt x="1281484" y="18764"/>
                  </a:cubicBezTo>
                  <a:cubicBezTo>
                    <a:pt x="1298915" y="9239"/>
                    <a:pt x="1315393" y="-6477"/>
                    <a:pt x="1338348" y="2857"/>
                  </a:cubicBezTo>
                  <a:cubicBezTo>
                    <a:pt x="1285961" y="60103"/>
                    <a:pt x="1232621" y="116586"/>
                    <a:pt x="1181472" y="174974"/>
                  </a:cubicBezTo>
                  <a:cubicBezTo>
                    <a:pt x="1116035" y="249745"/>
                    <a:pt x="1056885" y="327946"/>
                    <a:pt x="1059075" y="435007"/>
                  </a:cubicBezTo>
                  <a:cubicBezTo>
                    <a:pt x="1060695" y="514731"/>
                    <a:pt x="1092889" y="583406"/>
                    <a:pt x="1139752" y="644461"/>
                  </a:cubicBezTo>
                  <a:cubicBezTo>
                    <a:pt x="1259100" y="799624"/>
                    <a:pt x="1406738" y="918877"/>
                    <a:pt x="1592380" y="987266"/>
                  </a:cubicBezTo>
                  <a:cubicBezTo>
                    <a:pt x="1605715" y="992219"/>
                    <a:pt x="1618574" y="998315"/>
                    <a:pt x="1631623" y="1003935"/>
                  </a:cubicBezTo>
                  <a:cubicBezTo>
                    <a:pt x="1424645" y="990981"/>
                    <a:pt x="1217667" y="976979"/>
                    <a:pt x="1010593" y="965549"/>
                  </a:cubicBezTo>
                  <a:cubicBezTo>
                    <a:pt x="835047" y="955834"/>
                    <a:pt x="659311" y="950309"/>
                    <a:pt x="483765" y="940689"/>
                  </a:cubicBezTo>
                  <a:cubicBezTo>
                    <a:pt x="354130" y="933545"/>
                    <a:pt x="230781" y="901732"/>
                    <a:pt x="117529" y="836009"/>
                  </a:cubicBezTo>
                  <a:cubicBezTo>
                    <a:pt x="32661" y="786479"/>
                    <a:pt x="-12106" y="714661"/>
                    <a:pt x="2848" y="615220"/>
                  </a:cubicBezTo>
                  <a:cubicBezTo>
                    <a:pt x="32661" y="416623"/>
                    <a:pt x="100098" y="230314"/>
                    <a:pt x="196110" y="54197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2FF2D27-405D-4FCE-96F7-9E5E184FC483}"/>
                </a:ext>
              </a:extLst>
            </p:cNvPr>
            <p:cNvSpPr/>
            <p:nvPr/>
          </p:nvSpPr>
          <p:spPr>
            <a:xfrm>
              <a:off x="2129587" y="2971037"/>
              <a:ext cx="715720" cy="1409985"/>
            </a:xfrm>
            <a:custGeom>
              <a:avLst/>
              <a:gdLst>
                <a:gd name="connsiteX0" fmla="*/ 462450 w 715720"/>
                <a:gd name="connsiteY0" fmla="*/ 616458 h 1409985"/>
                <a:gd name="connsiteX1" fmla="*/ 105453 w 715720"/>
                <a:gd name="connsiteY1" fmla="*/ 0 h 1409985"/>
                <a:gd name="connsiteX2" fmla="*/ 678 w 715720"/>
                <a:gd name="connsiteY2" fmla="*/ 781050 h 1409985"/>
                <a:gd name="connsiteX3" fmla="*/ 174605 w 715720"/>
                <a:gd name="connsiteY3" fmla="*/ 1409986 h 1409985"/>
                <a:gd name="connsiteX4" fmla="*/ 174605 w 715720"/>
                <a:gd name="connsiteY4" fmla="*/ 1409986 h 1409985"/>
                <a:gd name="connsiteX5" fmla="*/ 188797 w 715720"/>
                <a:gd name="connsiteY5" fmla="*/ 1385983 h 1409985"/>
                <a:gd name="connsiteX6" fmla="*/ 530173 w 715720"/>
                <a:gd name="connsiteY6" fmla="*/ 1079944 h 1409985"/>
                <a:gd name="connsiteX7" fmla="*/ 715720 w 715720"/>
                <a:gd name="connsiteY7" fmla="*/ 1027938 h 1409985"/>
                <a:gd name="connsiteX8" fmla="*/ 462450 w 715720"/>
                <a:gd name="connsiteY8" fmla="*/ 616458 h 140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720" h="1409985">
                  <a:moveTo>
                    <a:pt x="462450" y="616458"/>
                  </a:moveTo>
                  <a:cubicBezTo>
                    <a:pt x="363581" y="401574"/>
                    <a:pt x="181368" y="104870"/>
                    <a:pt x="105453" y="0"/>
                  </a:cubicBezTo>
                  <a:cubicBezTo>
                    <a:pt x="96405" y="55817"/>
                    <a:pt x="-9418" y="726186"/>
                    <a:pt x="678" y="781050"/>
                  </a:cubicBezTo>
                  <a:cubicBezTo>
                    <a:pt x="52113" y="999268"/>
                    <a:pt x="87927" y="1201865"/>
                    <a:pt x="174605" y="1409986"/>
                  </a:cubicBezTo>
                  <a:cubicBezTo>
                    <a:pt x="174605" y="1409986"/>
                    <a:pt x="174605" y="1409986"/>
                    <a:pt x="174605" y="1409986"/>
                  </a:cubicBezTo>
                  <a:cubicBezTo>
                    <a:pt x="179463" y="1401985"/>
                    <a:pt x="185749" y="1394555"/>
                    <a:pt x="188797" y="1385983"/>
                  </a:cubicBezTo>
                  <a:cubicBezTo>
                    <a:pt x="247757" y="1222724"/>
                    <a:pt x="375392" y="1135094"/>
                    <a:pt x="530173" y="1079944"/>
                  </a:cubicBezTo>
                  <a:cubicBezTo>
                    <a:pt x="590562" y="1058418"/>
                    <a:pt x="653712" y="1044988"/>
                    <a:pt x="715720" y="1027938"/>
                  </a:cubicBezTo>
                  <a:cubicBezTo>
                    <a:pt x="617613" y="899160"/>
                    <a:pt x="530364" y="764191"/>
                    <a:pt x="462450" y="616458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BC2FD102-0680-4C62-B426-E111DC0F1AFD}"/>
                </a:ext>
              </a:extLst>
            </p:cNvPr>
            <p:cNvSpPr/>
            <p:nvPr/>
          </p:nvSpPr>
          <p:spPr>
            <a:xfrm>
              <a:off x="1909914" y="2456945"/>
              <a:ext cx="5611195" cy="3275094"/>
            </a:xfrm>
            <a:custGeom>
              <a:avLst/>
              <a:gdLst>
                <a:gd name="connsiteX0" fmla="*/ 5542922 w 5611195"/>
                <a:gd name="connsiteY0" fmla="*/ 2270788 h 3275094"/>
                <a:gd name="connsiteX1" fmla="*/ 5319465 w 5611195"/>
                <a:gd name="connsiteY1" fmla="*/ 1754914 h 3275094"/>
                <a:gd name="connsiteX2" fmla="*/ 5329371 w 5611195"/>
                <a:gd name="connsiteY2" fmla="*/ 1275426 h 3275094"/>
                <a:gd name="connsiteX3" fmla="*/ 5327466 w 5611195"/>
                <a:gd name="connsiteY3" fmla="*/ 767076 h 3275094"/>
                <a:gd name="connsiteX4" fmla="*/ 5166493 w 5611195"/>
                <a:gd name="connsiteY4" fmla="*/ 371217 h 3275094"/>
                <a:gd name="connsiteX5" fmla="*/ 5166493 w 5611195"/>
                <a:gd name="connsiteY5" fmla="*/ 371217 h 3275094"/>
                <a:gd name="connsiteX6" fmla="*/ 5166493 w 5611195"/>
                <a:gd name="connsiteY6" fmla="*/ 371217 h 3275094"/>
                <a:gd name="connsiteX7" fmla="*/ 3135763 w 5611195"/>
                <a:gd name="connsiteY7" fmla="*/ 12220 h 3275094"/>
                <a:gd name="connsiteX8" fmla="*/ 3135763 w 5611195"/>
                <a:gd name="connsiteY8" fmla="*/ 12220 h 3275094"/>
                <a:gd name="connsiteX9" fmla="*/ 2697518 w 5611195"/>
                <a:gd name="connsiteY9" fmla="*/ 180717 h 3275094"/>
                <a:gd name="connsiteX10" fmla="*/ 2315851 w 5611195"/>
                <a:gd name="connsiteY10" fmla="*/ 1457068 h 3275094"/>
                <a:gd name="connsiteX11" fmla="*/ 2154022 w 5611195"/>
                <a:gd name="connsiteY11" fmla="*/ 1594037 h 3275094"/>
                <a:gd name="connsiteX12" fmla="*/ 2007908 w 5611195"/>
                <a:gd name="connsiteY12" fmla="*/ 1605277 h 3275094"/>
                <a:gd name="connsiteX13" fmla="*/ 1602238 w 5611195"/>
                <a:gd name="connsiteY13" fmla="*/ 1530219 h 3275094"/>
                <a:gd name="connsiteX14" fmla="*/ 1094842 w 5611195"/>
                <a:gd name="connsiteY14" fmla="*/ 1507931 h 3275094"/>
                <a:gd name="connsiteX15" fmla="*/ 936346 w 5611195"/>
                <a:gd name="connsiteY15" fmla="*/ 1535458 h 3275094"/>
                <a:gd name="connsiteX16" fmla="*/ 787946 w 5611195"/>
                <a:gd name="connsiteY16" fmla="*/ 1563271 h 3275094"/>
                <a:gd name="connsiteX17" fmla="*/ 404850 w 5611195"/>
                <a:gd name="connsiteY17" fmla="*/ 1875691 h 3275094"/>
                <a:gd name="connsiteX18" fmla="*/ 386753 w 5611195"/>
                <a:gd name="connsiteY18" fmla="*/ 1909124 h 3275094"/>
                <a:gd name="connsiteX19" fmla="*/ 277882 w 5611195"/>
                <a:gd name="connsiteY19" fmla="*/ 2045998 h 3275094"/>
                <a:gd name="connsiteX20" fmla="*/ 225590 w 5611195"/>
                <a:gd name="connsiteY20" fmla="*/ 2101243 h 3275094"/>
                <a:gd name="connsiteX21" fmla="*/ 39757 w 5611195"/>
                <a:gd name="connsiteY21" fmla="*/ 2329272 h 3275094"/>
                <a:gd name="connsiteX22" fmla="*/ 48615 w 5611195"/>
                <a:gd name="connsiteY22" fmla="*/ 2641406 h 3275094"/>
                <a:gd name="connsiteX23" fmla="*/ 237782 w 5611195"/>
                <a:gd name="connsiteY23" fmla="*/ 2859338 h 3275094"/>
                <a:gd name="connsiteX24" fmla="*/ 584682 w 5611195"/>
                <a:gd name="connsiteY24" fmla="*/ 3047362 h 3275094"/>
                <a:gd name="connsiteX25" fmla="*/ 630879 w 5611195"/>
                <a:gd name="connsiteY25" fmla="*/ 3057744 h 3275094"/>
                <a:gd name="connsiteX26" fmla="*/ 1285246 w 5611195"/>
                <a:gd name="connsiteY26" fmla="*/ 3133848 h 3275094"/>
                <a:gd name="connsiteX27" fmla="*/ 1799120 w 5611195"/>
                <a:gd name="connsiteY27" fmla="*/ 3134325 h 3275094"/>
                <a:gd name="connsiteX28" fmla="*/ 2935833 w 5611195"/>
                <a:gd name="connsiteY28" fmla="*/ 3164329 h 3275094"/>
                <a:gd name="connsiteX29" fmla="*/ 3156718 w 5611195"/>
                <a:gd name="connsiteY29" fmla="*/ 3265865 h 3275094"/>
                <a:gd name="connsiteX30" fmla="*/ 3383128 w 5611195"/>
                <a:gd name="connsiteY30" fmla="*/ 3211858 h 3275094"/>
                <a:gd name="connsiteX31" fmla="*/ 3432753 w 5611195"/>
                <a:gd name="connsiteY31" fmla="*/ 3123466 h 3275094"/>
                <a:gd name="connsiteX32" fmla="*/ 3701834 w 5611195"/>
                <a:gd name="connsiteY32" fmla="*/ 2823810 h 3275094"/>
                <a:gd name="connsiteX33" fmla="*/ 3882333 w 5611195"/>
                <a:gd name="connsiteY33" fmla="*/ 2751420 h 3275094"/>
                <a:gd name="connsiteX34" fmla="*/ 4023589 w 5611195"/>
                <a:gd name="connsiteY34" fmla="*/ 2679792 h 3275094"/>
                <a:gd name="connsiteX35" fmla="*/ 4059498 w 5611195"/>
                <a:gd name="connsiteY35" fmla="*/ 2693794 h 3275094"/>
                <a:gd name="connsiteX36" fmla="*/ 4245997 w 5611195"/>
                <a:gd name="connsiteY36" fmla="*/ 2730560 h 3275094"/>
                <a:gd name="connsiteX37" fmla="*/ 4539082 w 5611195"/>
                <a:gd name="connsiteY37" fmla="*/ 2749134 h 3275094"/>
                <a:gd name="connsiteX38" fmla="*/ 4653953 w 5611195"/>
                <a:gd name="connsiteY38" fmla="*/ 2726750 h 3275094"/>
                <a:gd name="connsiteX39" fmla="*/ 4654715 w 5611195"/>
                <a:gd name="connsiteY39" fmla="*/ 2725416 h 3275094"/>
                <a:gd name="connsiteX40" fmla="*/ 4757204 w 5611195"/>
                <a:gd name="connsiteY40" fmla="*/ 2716939 h 3275094"/>
                <a:gd name="connsiteX41" fmla="*/ 5001520 w 5611195"/>
                <a:gd name="connsiteY41" fmla="*/ 2696080 h 3275094"/>
                <a:gd name="connsiteX42" fmla="*/ 5428812 w 5611195"/>
                <a:gd name="connsiteY42" fmla="*/ 2659504 h 3275094"/>
                <a:gd name="connsiteX43" fmla="*/ 5507584 w 5611195"/>
                <a:gd name="connsiteY43" fmla="*/ 2651979 h 3275094"/>
                <a:gd name="connsiteX44" fmla="*/ 5544636 w 5611195"/>
                <a:gd name="connsiteY44" fmla="*/ 2640739 h 3275094"/>
                <a:gd name="connsiteX45" fmla="*/ 5597690 w 5611195"/>
                <a:gd name="connsiteY45" fmla="*/ 2473385 h 3275094"/>
                <a:gd name="connsiteX46" fmla="*/ 5542922 w 5611195"/>
                <a:gd name="connsiteY46" fmla="*/ 2270788 h 327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611195" h="3275094">
                  <a:moveTo>
                    <a:pt x="5542922" y="2270788"/>
                  </a:moveTo>
                  <a:cubicBezTo>
                    <a:pt x="5391093" y="2134295"/>
                    <a:pt x="5301462" y="1966750"/>
                    <a:pt x="5319465" y="1754914"/>
                  </a:cubicBezTo>
                  <a:cubicBezTo>
                    <a:pt x="5333085" y="1595275"/>
                    <a:pt x="5332324" y="1435446"/>
                    <a:pt x="5329371" y="1275426"/>
                  </a:cubicBezTo>
                  <a:cubicBezTo>
                    <a:pt x="5326228" y="1105976"/>
                    <a:pt x="5340134" y="936431"/>
                    <a:pt x="5327466" y="767076"/>
                  </a:cubicBezTo>
                  <a:cubicBezTo>
                    <a:pt x="5316321" y="618296"/>
                    <a:pt x="5271078" y="482469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4687577" y="85467"/>
                    <a:pt x="3487426" y="47367"/>
                    <a:pt x="3135763" y="12220"/>
                  </a:cubicBezTo>
                  <a:lnTo>
                    <a:pt x="3135763" y="12220"/>
                  </a:lnTo>
                  <a:cubicBezTo>
                    <a:pt x="2951836" y="-30071"/>
                    <a:pt x="2807532" y="40128"/>
                    <a:pt x="2697518" y="180717"/>
                  </a:cubicBezTo>
                  <a:cubicBezTo>
                    <a:pt x="2593791" y="313210"/>
                    <a:pt x="2334806" y="1157411"/>
                    <a:pt x="2315851" y="1457068"/>
                  </a:cubicBezTo>
                  <a:cubicBezTo>
                    <a:pt x="2311470" y="1526695"/>
                    <a:pt x="2217648" y="1574701"/>
                    <a:pt x="2154022" y="1594037"/>
                  </a:cubicBezTo>
                  <a:cubicBezTo>
                    <a:pt x="2106206" y="1608515"/>
                    <a:pt x="2057057" y="1607944"/>
                    <a:pt x="2007908" y="1605277"/>
                  </a:cubicBezTo>
                  <a:cubicBezTo>
                    <a:pt x="1869510" y="1597847"/>
                    <a:pt x="1736350" y="1560699"/>
                    <a:pt x="1602238" y="1530219"/>
                  </a:cubicBezTo>
                  <a:cubicBezTo>
                    <a:pt x="1434122" y="1492024"/>
                    <a:pt x="1266482" y="1466211"/>
                    <a:pt x="1094842" y="1507931"/>
                  </a:cubicBezTo>
                  <a:cubicBezTo>
                    <a:pt x="1042930" y="1520599"/>
                    <a:pt x="990638" y="1534696"/>
                    <a:pt x="936346" y="1535458"/>
                  </a:cubicBezTo>
                  <a:cubicBezTo>
                    <a:pt x="884244" y="1530791"/>
                    <a:pt x="836047" y="1548317"/>
                    <a:pt x="787946" y="1563271"/>
                  </a:cubicBezTo>
                  <a:cubicBezTo>
                    <a:pt x="618687" y="1615944"/>
                    <a:pt x="473145" y="1698621"/>
                    <a:pt x="404850" y="1875691"/>
                  </a:cubicBezTo>
                  <a:cubicBezTo>
                    <a:pt x="400278" y="1887502"/>
                    <a:pt x="393420" y="1898361"/>
                    <a:pt x="386753" y="1909124"/>
                  </a:cubicBezTo>
                  <a:cubicBezTo>
                    <a:pt x="353892" y="1957511"/>
                    <a:pt x="321888" y="2006565"/>
                    <a:pt x="277882" y="2045998"/>
                  </a:cubicBezTo>
                  <a:cubicBezTo>
                    <a:pt x="261880" y="2065810"/>
                    <a:pt x="241973" y="2082003"/>
                    <a:pt x="225590" y="2101243"/>
                  </a:cubicBezTo>
                  <a:cubicBezTo>
                    <a:pt x="162249" y="2176014"/>
                    <a:pt x="87668" y="2241356"/>
                    <a:pt x="39757" y="2329272"/>
                  </a:cubicBezTo>
                  <a:cubicBezTo>
                    <a:pt x="-18250" y="2435856"/>
                    <a:pt x="-10630" y="2538822"/>
                    <a:pt x="48615" y="2641406"/>
                  </a:cubicBezTo>
                  <a:cubicBezTo>
                    <a:pt x="97669" y="2726369"/>
                    <a:pt x="163868" y="2796092"/>
                    <a:pt x="237782" y="2859338"/>
                  </a:cubicBezTo>
                  <a:cubicBezTo>
                    <a:pt x="339985" y="2946778"/>
                    <a:pt x="448951" y="3021644"/>
                    <a:pt x="584682" y="3047362"/>
                  </a:cubicBezTo>
                  <a:cubicBezTo>
                    <a:pt x="600113" y="3050790"/>
                    <a:pt x="615639" y="3053838"/>
                    <a:pt x="630879" y="3057744"/>
                  </a:cubicBezTo>
                  <a:cubicBezTo>
                    <a:pt x="845572" y="3112894"/>
                    <a:pt x="1063123" y="3141659"/>
                    <a:pt x="1285246" y="3133848"/>
                  </a:cubicBezTo>
                  <a:cubicBezTo>
                    <a:pt x="1456506" y="3127848"/>
                    <a:pt x="1627861" y="3125943"/>
                    <a:pt x="1799120" y="3134325"/>
                  </a:cubicBezTo>
                  <a:cubicBezTo>
                    <a:pt x="2177834" y="3152994"/>
                    <a:pt x="2556548" y="3167377"/>
                    <a:pt x="2935833" y="3164329"/>
                  </a:cubicBezTo>
                  <a:cubicBezTo>
                    <a:pt x="3002128" y="3214239"/>
                    <a:pt x="3075756" y="3249006"/>
                    <a:pt x="3156718" y="3265865"/>
                  </a:cubicBezTo>
                  <a:cubicBezTo>
                    <a:pt x="3239872" y="3283201"/>
                    <a:pt x="3320072" y="3281677"/>
                    <a:pt x="3383128" y="3211858"/>
                  </a:cubicBezTo>
                  <a:cubicBezTo>
                    <a:pt x="3418275" y="3192999"/>
                    <a:pt x="3421704" y="3154994"/>
                    <a:pt x="3432753" y="3123466"/>
                  </a:cubicBezTo>
                  <a:cubicBezTo>
                    <a:pt x="3480854" y="2985544"/>
                    <a:pt x="3574485" y="2889532"/>
                    <a:pt x="3701834" y="2823810"/>
                  </a:cubicBezTo>
                  <a:cubicBezTo>
                    <a:pt x="3759556" y="2793996"/>
                    <a:pt x="3820515" y="2771803"/>
                    <a:pt x="3882333" y="2751420"/>
                  </a:cubicBezTo>
                  <a:cubicBezTo>
                    <a:pt x="3932910" y="2734751"/>
                    <a:pt x="3987965" y="2724845"/>
                    <a:pt x="4023589" y="2679792"/>
                  </a:cubicBezTo>
                  <a:cubicBezTo>
                    <a:pt x="4033018" y="2690460"/>
                    <a:pt x="4046544" y="2691984"/>
                    <a:pt x="4059498" y="2693794"/>
                  </a:cubicBezTo>
                  <a:cubicBezTo>
                    <a:pt x="4122363" y="2702366"/>
                    <a:pt x="4184085" y="2717130"/>
                    <a:pt x="4245997" y="2730560"/>
                  </a:cubicBezTo>
                  <a:cubicBezTo>
                    <a:pt x="4342867" y="2751515"/>
                    <a:pt x="4440974" y="2754563"/>
                    <a:pt x="4539082" y="2749134"/>
                  </a:cubicBezTo>
                  <a:cubicBezTo>
                    <a:pt x="4577753" y="2747038"/>
                    <a:pt x="4618520" y="2748372"/>
                    <a:pt x="4653953" y="2726750"/>
                  </a:cubicBezTo>
                  <a:cubicBezTo>
                    <a:pt x="4654239" y="2726274"/>
                    <a:pt x="4654429" y="2725893"/>
                    <a:pt x="4654715" y="2725416"/>
                  </a:cubicBezTo>
                  <a:cubicBezTo>
                    <a:pt x="4688910" y="2722559"/>
                    <a:pt x="4723105" y="2719797"/>
                    <a:pt x="4757204" y="2716939"/>
                  </a:cubicBezTo>
                  <a:cubicBezTo>
                    <a:pt x="4838643" y="2710081"/>
                    <a:pt x="4920272" y="2704557"/>
                    <a:pt x="5001520" y="2696080"/>
                  </a:cubicBezTo>
                  <a:cubicBezTo>
                    <a:pt x="5143728" y="2681125"/>
                    <a:pt x="5285365" y="2660361"/>
                    <a:pt x="5428812" y="2659504"/>
                  </a:cubicBezTo>
                  <a:cubicBezTo>
                    <a:pt x="5455005" y="2659313"/>
                    <a:pt x="5482628" y="2667123"/>
                    <a:pt x="5507584" y="2651979"/>
                  </a:cubicBezTo>
                  <a:cubicBezTo>
                    <a:pt x="5520633" y="2650550"/>
                    <a:pt x="5534159" y="2650836"/>
                    <a:pt x="5544636" y="2640739"/>
                  </a:cubicBezTo>
                  <a:cubicBezTo>
                    <a:pt x="5562162" y="2584923"/>
                    <a:pt x="5578164" y="2528535"/>
                    <a:pt x="5597690" y="2473385"/>
                  </a:cubicBezTo>
                  <a:cubicBezTo>
                    <a:pt x="5626741" y="2392327"/>
                    <a:pt x="5609120" y="2330224"/>
                    <a:pt x="5542922" y="22707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F3A7D6EE-CD5E-4194-865E-D93BB625A7B0}"/>
                </a:ext>
              </a:extLst>
            </p:cNvPr>
            <p:cNvSpPr/>
            <p:nvPr/>
          </p:nvSpPr>
          <p:spPr>
            <a:xfrm>
              <a:off x="6042957" y="3787068"/>
              <a:ext cx="5290885" cy="2141292"/>
            </a:xfrm>
            <a:custGeom>
              <a:avLst/>
              <a:gdLst>
                <a:gd name="connsiteX0" fmla="*/ 2745665 w 5290885"/>
                <a:gd name="connsiteY0" fmla="*/ 31504 h 2141292"/>
                <a:gd name="connsiteX1" fmla="*/ 2800148 w 5290885"/>
                <a:gd name="connsiteY1" fmla="*/ 71 h 2141292"/>
                <a:gd name="connsiteX2" fmla="*/ 5265122 w 5290885"/>
                <a:gd name="connsiteY2" fmla="*/ 106751 h 2141292"/>
                <a:gd name="connsiteX3" fmla="*/ 5284077 w 5290885"/>
                <a:gd name="connsiteY3" fmla="*/ 154567 h 2141292"/>
                <a:gd name="connsiteX4" fmla="*/ 4335959 w 5290885"/>
                <a:gd name="connsiteY4" fmla="*/ 1987272 h 2141292"/>
                <a:gd name="connsiteX5" fmla="*/ 4174986 w 5290885"/>
                <a:gd name="connsiteY5" fmla="*/ 2063472 h 2141292"/>
                <a:gd name="connsiteX6" fmla="*/ 1803166 w 5290885"/>
                <a:gd name="connsiteY6" fmla="*/ 2141292 h 2141292"/>
                <a:gd name="connsiteX7" fmla="*/ 28849 w 5290885"/>
                <a:gd name="connsiteY7" fmla="*/ 2032516 h 2141292"/>
                <a:gd name="connsiteX8" fmla="*/ 2750 w 5290885"/>
                <a:gd name="connsiteY8" fmla="*/ 1998893 h 2141292"/>
                <a:gd name="connsiteX9" fmla="*/ 27420 w 5290885"/>
                <a:gd name="connsiteY9" fmla="*/ 1928979 h 2141292"/>
                <a:gd name="connsiteX10" fmla="*/ 1677150 w 5290885"/>
                <a:gd name="connsiteY10" fmla="*/ 2023657 h 2141292"/>
                <a:gd name="connsiteX11" fmla="*/ 1810596 w 5290885"/>
                <a:gd name="connsiteY11" fmla="*/ 1947457 h 2141292"/>
                <a:gd name="connsiteX12" fmla="*/ 2745665 w 5290885"/>
                <a:gd name="connsiteY12" fmla="*/ 31504 h 214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90885" h="2141292">
                  <a:moveTo>
                    <a:pt x="2745665" y="31504"/>
                  </a:moveTo>
                  <a:cubicBezTo>
                    <a:pt x="2757856" y="5881"/>
                    <a:pt x="2771954" y="-786"/>
                    <a:pt x="2800148" y="71"/>
                  </a:cubicBezTo>
                  <a:cubicBezTo>
                    <a:pt x="3102948" y="8834"/>
                    <a:pt x="5186922" y="60650"/>
                    <a:pt x="5265122" y="106751"/>
                  </a:cubicBezTo>
                  <a:cubicBezTo>
                    <a:pt x="5288268" y="120372"/>
                    <a:pt x="5298841" y="126087"/>
                    <a:pt x="5284077" y="154567"/>
                  </a:cubicBezTo>
                  <a:cubicBezTo>
                    <a:pt x="5027188" y="651677"/>
                    <a:pt x="4346056" y="1973270"/>
                    <a:pt x="4335959" y="1987272"/>
                  </a:cubicBezTo>
                  <a:cubicBezTo>
                    <a:pt x="4296335" y="2042041"/>
                    <a:pt x="4246233" y="2061948"/>
                    <a:pt x="4174986" y="2063472"/>
                  </a:cubicBezTo>
                  <a:cubicBezTo>
                    <a:pt x="3778746" y="2071759"/>
                    <a:pt x="2050340" y="2140720"/>
                    <a:pt x="1803166" y="2141292"/>
                  </a:cubicBezTo>
                  <a:cubicBezTo>
                    <a:pt x="1629239" y="2141672"/>
                    <a:pt x="327838" y="2050709"/>
                    <a:pt x="28849" y="2032516"/>
                  </a:cubicBezTo>
                  <a:cubicBezTo>
                    <a:pt x="3227" y="2030992"/>
                    <a:pt x="-1726" y="2017466"/>
                    <a:pt x="2750" y="1998893"/>
                  </a:cubicBezTo>
                  <a:cubicBezTo>
                    <a:pt x="8465" y="1974794"/>
                    <a:pt x="-18490" y="1937552"/>
                    <a:pt x="27420" y="1928979"/>
                  </a:cubicBezTo>
                  <a:cubicBezTo>
                    <a:pt x="44184" y="1925836"/>
                    <a:pt x="1553992" y="2014418"/>
                    <a:pt x="1677150" y="2023657"/>
                  </a:cubicBezTo>
                  <a:cubicBezTo>
                    <a:pt x="1766495" y="2030325"/>
                    <a:pt x="1775448" y="2028801"/>
                    <a:pt x="1810596" y="1947457"/>
                  </a:cubicBezTo>
                  <a:cubicBezTo>
                    <a:pt x="1823835" y="1916882"/>
                    <a:pt x="2600218" y="337923"/>
                    <a:pt x="2745665" y="31504"/>
                  </a:cubicBezTo>
                  <a:close/>
                </a:path>
              </a:pathLst>
            </a:custGeom>
            <a:solidFill>
              <a:srgbClr val="9797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E17D118-3B7D-4D04-8C8E-076BF83722F0}"/>
                </a:ext>
              </a:extLst>
            </p:cNvPr>
            <p:cNvSpPr/>
            <p:nvPr/>
          </p:nvSpPr>
          <p:spPr>
            <a:xfrm>
              <a:off x="4431777" y="2463473"/>
              <a:ext cx="1508110" cy="3275234"/>
            </a:xfrm>
            <a:custGeom>
              <a:avLst/>
              <a:gdLst>
                <a:gd name="connsiteX0" fmla="*/ 413209 w 1508110"/>
                <a:gd name="connsiteY0" fmla="*/ 3164278 h 3275234"/>
                <a:gd name="connsiteX1" fmla="*/ 203754 w 1508110"/>
                <a:gd name="connsiteY1" fmla="*/ 2797661 h 3275234"/>
                <a:gd name="connsiteX2" fmla="*/ 183085 w 1508110"/>
                <a:gd name="connsiteY2" fmla="*/ 2319887 h 3275234"/>
                <a:gd name="connsiteX3" fmla="*/ 123934 w 1508110"/>
                <a:gd name="connsiteY3" fmla="*/ 1985655 h 3275234"/>
                <a:gd name="connsiteX4" fmla="*/ 50306 w 1508110"/>
                <a:gd name="connsiteY4" fmla="*/ 1505690 h 3275234"/>
                <a:gd name="connsiteX5" fmla="*/ 6396 w 1508110"/>
                <a:gd name="connsiteY5" fmla="*/ 1059824 h 3275234"/>
                <a:gd name="connsiteX6" fmla="*/ 11920 w 1508110"/>
                <a:gd name="connsiteY6" fmla="*/ 638057 h 3275234"/>
                <a:gd name="connsiteX7" fmla="*/ 174607 w 1508110"/>
                <a:gd name="connsiteY7" fmla="*/ 180762 h 3275234"/>
                <a:gd name="connsiteX8" fmla="*/ 612853 w 1508110"/>
                <a:gd name="connsiteY8" fmla="*/ 12265 h 3275234"/>
                <a:gd name="connsiteX9" fmla="*/ 715627 w 1508110"/>
                <a:gd name="connsiteY9" fmla="*/ 63510 h 3275234"/>
                <a:gd name="connsiteX10" fmla="*/ 932226 w 1508110"/>
                <a:gd name="connsiteY10" fmla="*/ 457368 h 3275234"/>
                <a:gd name="connsiteX11" fmla="*/ 998234 w 1508110"/>
                <a:gd name="connsiteY11" fmla="*/ 956478 h 3275234"/>
                <a:gd name="connsiteX12" fmla="*/ 1043573 w 1508110"/>
                <a:gd name="connsiteY12" fmla="*/ 1610084 h 3275234"/>
                <a:gd name="connsiteX13" fmla="*/ 1082721 w 1508110"/>
                <a:gd name="connsiteY13" fmla="*/ 2197586 h 3275234"/>
                <a:gd name="connsiteX14" fmla="*/ 1335038 w 1508110"/>
                <a:gd name="connsiteY14" fmla="*/ 2527532 h 3275234"/>
                <a:gd name="connsiteX15" fmla="*/ 1458959 w 1508110"/>
                <a:gd name="connsiteY15" fmla="*/ 2587825 h 3275234"/>
                <a:gd name="connsiteX16" fmla="*/ 1506679 w 1508110"/>
                <a:gd name="connsiteY16" fmla="*/ 2672217 h 3275234"/>
                <a:gd name="connsiteX17" fmla="*/ 1359708 w 1508110"/>
                <a:gd name="connsiteY17" fmla="*/ 2751560 h 3275234"/>
                <a:gd name="connsiteX18" fmla="*/ 1179209 w 1508110"/>
                <a:gd name="connsiteY18" fmla="*/ 2823950 h 3275234"/>
                <a:gd name="connsiteX19" fmla="*/ 910128 w 1508110"/>
                <a:gd name="connsiteY19" fmla="*/ 3123606 h 3275234"/>
                <a:gd name="connsiteX20" fmla="*/ 860503 w 1508110"/>
                <a:gd name="connsiteY20" fmla="*/ 3211998 h 3275234"/>
                <a:gd name="connsiteX21" fmla="*/ 634093 w 1508110"/>
                <a:gd name="connsiteY21" fmla="*/ 3266005 h 3275234"/>
                <a:gd name="connsiteX22" fmla="*/ 413209 w 1508110"/>
                <a:gd name="connsiteY22" fmla="*/ 3164278 h 327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08110" h="3275234">
                  <a:moveTo>
                    <a:pt x="413209" y="3164278"/>
                  </a:moveTo>
                  <a:cubicBezTo>
                    <a:pt x="279954" y="3078267"/>
                    <a:pt x="214993" y="2953299"/>
                    <a:pt x="203754" y="2797661"/>
                  </a:cubicBezTo>
                  <a:cubicBezTo>
                    <a:pt x="192324" y="2638593"/>
                    <a:pt x="188133" y="2479240"/>
                    <a:pt x="183085" y="2319887"/>
                  </a:cubicBezTo>
                  <a:cubicBezTo>
                    <a:pt x="179465" y="2206634"/>
                    <a:pt x="145366" y="2096811"/>
                    <a:pt x="123934" y="1985655"/>
                  </a:cubicBezTo>
                  <a:cubicBezTo>
                    <a:pt x="93264" y="1826587"/>
                    <a:pt x="71261" y="1666281"/>
                    <a:pt x="50306" y="1505690"/>
                  </a:cubicBezTo>
                  <a:cubicBezTo>
                    <a:pt x="30970" y="1357386"/>
                    <a:pt x="14492" y="1208700"/>
                    <a:pt x="6396" y="1059824"/>
                  </a:cubicBezTo>
                  <a:cubicBezTo>
                    <a:pt x="-1224" y="919807"/>
                    <a:pt x="-4844" y="778361"/>
                    <a:pt x="11920" y="638057"/>
                  </a:cubicBezTo>
                  <a:cubicBezTo>
                    <a:pt x="20493" y="469370"/>
                    <a:pt x="70975" y="313350"/>
                    <a:pt x="174607" y="180762"/>
                  </a:cubicBezTo>
                  <a:cubicBezTo>
                    <a:pt x="284621" y="40078"/>
                    <a:pt x="428925" y="-30121"/>
                    <a:pt x="612853" y="12265"/>
                  </a:cubicBezTo>
                  <a:cubicBezTo>
                    <a:pt x="657620" y="8074"/>
                    <a:pt x="687148" y="36839"/>
                    <a:pt x="715627" y="63510"/>
                  </a:cubicBezTo>
                  <a:cubicBezTo>
                    <a:pt x="830404" y="171047"/>
                    <a:pt x="898412" y="305159"/>
                    <a:pt x="932226" y="457368"/>
                  </a:cubicBezTo>
                  <a:cubicBezTo>
                    <a:pt x="968707" y="621770"/>
                    <a:pt x="981946" y="789315"/>
                    <a:pt x="998234" y="956478"/>
                  </a:cubicBezTo>
                  <a:cubicBezTo>
                    <a:pt x="1019380" y="1173934"/>
                    <a:pt x="1031667" y="1392057"/>
                    <a:pt x="1043573" y="1610084"/>
                  </a:cubicBezTo>
                  <a:cubicBezTo>
                    <a:pt x="1054336" y="1806108"/>
                    <a:pt x="1075387" y="2001561"/>
                    <a:pt x="1082721" y="2197586"/>
                  </a:cubicBezTo>
                  <a:cubicBezTo>
                    <a:pt x="1089293" y="2371608"/>
                    <a:pt x="1194259" y="2461428"/>
                    <a:pt x="1335038" y="2527532"/>
                  </a:cubicBezTo>
                  <a:cubicBezTo>
                    <a:pt x="1376662" y="2547058"/>
                    <a:pt x="1418953" y="2565251"/>
                    <a:pt x="1458959" y="2587825"/>
                  </a:cubicBezTo>
                  <a:cubicBezTo>
                    <a:pt x="1491153" y="2606018"/>
                    <a:pt x="1514203" y="2630878"/>
                    <a:pt x="1506679" y="2672217"/>
                  </a:cubicBezTo>
                  <a:cubicBezTo>
                    <a:pt x="1471532" y="2724033"/>
                    <a:pt x="1413048" y="2734034"/>
                    <a:pt x="1359708" y="2751560"/>
                  </a:cubicBezTo>
                  <a:cubicBezTo>
                    <a:pt x="1297891" y="2771943"/>
                    <a:pt x="1236931" y="2794137"/>
                    <a:pt x="1179209" y="2823950"/>
                  </a:cubicBezTo>
                  <a:cubicBezTo>
                    <a:pt x="1051860" y="2889672"/>
                    <a:pt x="958229" y="2985684"/>
                    <a:pt x="910128" y="3123606"/>
                  </a:cubicBezTo>
                  <a:cubicBezTo>
                    <a:pt x="899174" y="3155134"/>
                    <a:pt x="895745" y="3193139"/>
                    <a:pt x="860503" y="3211998"/>
                  </a:cubicBezTo>
                  <a:cubicBezTo>
                    <a:pt x="797447" y="3281817"/>
                    <a:pt x="717247" y="3283341"/>
                    <a:pt x="634093" y="3266005"/>
                  </a:cubicBezTo>
                  <a:cubicBezTo>
                    <a:pt x="553131" y="3248955"/>
                    <a:pt x="479503" y="3214189"/>
                    <a:pt x="413209" y="3164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EE472136-F2F5-4328-98E6-4F6B7A0BE6CC}"/>
                </a:ext>
              </a:extLst>
            </p:cNvPr>
            <p:cNvSpPr/>
            <p:nvPr/>
          </p:nvSpPr>
          <p:spPr>
            <a:xfrm>
              <a:off x="5217230" y="933367"/>
              <a:ext cx="2014405" cy="2274458"/>
            </a:xfrm>
            <a:custGeom>
              <a:avLst/>
              <a:gdLst>
                <a:gd name="connsiteX0" fmla="*/ 104482 w 2014405"/>
                <a:gd name="connsiteY0" fmla="*/ 1488935 h 2274458"/>
                <a:gd name="connsiteX1" fmla="*/ 146011 w 2014405"/>
                <a:gd name="connsiteY1" fmla="*/ 1426737 h 2274458"/>
                <a:gd name="connsiteX2" fmla="*/ 240975 w 2014405"/>
                <a:gd name="connsiteY2" fmla="*/ 1083932 h 2274458"/>
                <a:gd name="connsiteX3" fmla="*/ 244023 w 2014405"/>
                <a:gd name="connsiteY3" fmla="*/ 960488 h 2274458"/>
                <a:gd name="connsiteX4" fmla="*/ 539965 w 2014405"/>
                <a:gd name="connsiteY4" fmla="*/ 232683 h 2274458"/>
                <a:gd name="connsiteX5" fmla="*/ 1062601 w 2014405"/>
                <a:gd name="connsiteY5" fmla="*/ 2654 h 2274458"/>
                <a:gd name="connsiteX6" fmla="*/ 1255293 w 2014405"/>
                <a:gd name="connsiteY6" fmla="*/ 43992 h 2274458"/>
                <a:gd name="connsiteX7" fmla="*/ 1501894 w 2014405"/>
                <a:gd name="connsiteY7" fmla="*/ 141528 h 2274458"/>
                <a:gd name="connsiteX8" fmla="*/ 1917280 w 2014405"/>
                <a:gd name="connsiteY8" fmla="*/ 552627 h 2274458"/>
                <a:gd name="connsiteX9" fmla="*/ 2007672 w 2014405"/>
                <a:gd name="connsiteY9" fmla="*/ 916578 h 2274458"/>
                <a:gd name="connsiteX10" fmla="*/ 1968048 w 2014405"/>
                <a:gd name="connsiteY10" fmla="*/ 1302435 h 2274458"/>
                <a:gd name="connsiteX11" fmla="*/ 1866130 w 2014405"/>
                <a:gd name="connsiteY11" fmla="*/ 1570850 h 2274458"/>
                <a:gd name="connsiteX12" fmla="*/ 1847080 w 2014405"/>
                <a:gd name="connsiteY12" fmla="*/ 1475600 h 2274458"/>
                <a:gd name="connsiteX13" fmla="*/ 1862035 w 2014405"/>
                <a:gd name="connsiteY13" fmla="*/ 965155 h 2274458"/>
                <a:gd name="connsiteX14" fmla="*/ 1640007 w 2014405"/>
                <a:gd name="connsiteY14" fmla="*/ 426421 h 2274458"/>
                <a:gd name="connsiteX15" fmla="*/ 1579523 w 2014405"/>
                <a:gd name="connsiteY15" fmla="*/ 399084 h 2274458"/>
                <a:gd name="connsiteX16" fmla="*/ 1445411 w 2014405"/>
                <a:gd name="connsiteY16" fmla="*/ 451091 h 2274458"/>
                <a:gd name="connsiteX17" fmla="*/ 1307108 w 2014405"/>
                <a:gd name="connsiteY17" fmla="*/ 732745 h 2274458"/>
                <a:gd name="connsiteX18" fmla="*/ 1112322 w 2014405"/>
                <a:gd name="connsiteY18" fmla="*/ 1079741 h 2274458"/>
                <a:gd name="connsiteX19" fmla="*/ 946396 w 2014405"/>
                <a:gd name="connsiteY19" fmla="*/ 1322533 h 2274458"/>
                <a:gd name="connsiteX20" fmla="*/ 878483 w 2014405"/>
                <a:gd name="connsiteY20" fmla="*/ 1750587 h 2274458"/>
                <a:gd name="connsiteX21" fmla="*/ 903153 w 2014405"/>
                <a:gd name="connsiteY21" fmla="*/ 1886318 h 2274458"/>
                <a:gd name="connsiteX22" fmla="*/ 858481 w 2014405"/>
                <a:gd name="connsiteY22" fmla="*/ 2024716 h 2274458"/>
                <a:gd name="connsiteX23" fmla="*/ 772375 w 2014405"/>
                <a:gd name="connsiteY23" fmla="*/ 2190261 h 2274458"/>
                <a:gd name="connsiteX24" fmla="*/ 733417 w 2014405"/>
                <a:gd name="connsiteY24" fmla="*/ 2271509 h 2274458"/>
                <a:gd name="connsiteX25" fmla="*/ 654551 w 2014405"/>
                <a:gd name="connsiteY25" fmla="*/ 2229599 h 2274458"/>
                <a:gd name="connsiteX26" fmla="*/ 471956 w 2014405"/>
                <a:gd name="connsiteY26" fmla="*/ 2198547 h 2274458"/>
                <a:gd name="connsiteX27" fmla="*/ 438809 w 2014405"/>
                <a:gd name="connsiteY27" fmla="*/ 2217026 h 2274458"/>
                <a:gd name="connsiteX28" fmla="*/ 330605 w 2014405"/>
                <a:gd name="connsiteY28" fmla="*/ 2153208 h 2274458"/>
                <a:gd name="connsiteX29" fmla="*/ 323176 w 2014405"/>
                <a:gd name="connsiteY29" fmla="*/ 1982806 h 2274458"/>
                <a:gd name="connsiteX30" fmla="*/ 141629 w 2014405"/>
                <a:gd name="connsiteY30" fmla="*/ 1704200 h 2274458"/>
                <a:gd name="connsiteX31" fmla="*/ 51808 w 2014405"/>
                <a:gd name="connsiteY31" fmla="*/ 1650955 h 2274458"/>
                <a:gd name="connsiteX32" fmla="*/ 53428 w 2014405"/>
                <a:gd name="connsiteY32" fmla="*/ 1513033 h 2274458"/>
                <a:gd name="connsiteX33" fmla="*/ 104482 w 2014405"/>
                <a:gd name="connsiteY33" fmla="*/ 1488935 h 227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4405" h="2274458">
                  <a:moveTo>
                    <a:pt x="104482" y="1488935"/>
                  </a:moveTo>
                  <a:cubicBezTo>
                    <a:pt x="126008" y="1473314"/>
                    <a:pt x="140391" y="1450930"/>
                    <a:pt x="146011" y="1426737"/>
                  </a:cubicBezTo>
                  <a:cubicBezTo>
                    <a:pt x="172966" y="1311103"/>
                    <a:pt x="220210" y="1201185"/>
                    <a:pt x="240975" y="1083932"/>
                  </a:cubicBezTo>
                  <a:cubicBezTo>
                    <a:pt x="248214" y="1042784"/>
                    <a:pt x="243451" y="1001636"/>
                    <a:pt x="244023" y="960488"/>
                  </a:cubicBezTo>
                  <a:cubicBezTo>
                    <a:pt x="247738" y="679405"/>
                    <a:pt x="331843" y="429469"/>
                    <a:pt x="539965" y="232683"/>
                  </a:cubicBezTo>
                  <a:cubicBezTo>
                    <a:pt x="685792" y="94856"/>
                    <a:pt x="867625" y="30943"/>
                    <a:pt x="1062601" y="2654"/>
                  </a:cubicBezTo>
                  <a:cubicBezTo>
                    <a:pt x="1130134" y="-7157"/>
                    <a:pt x="1197476" y="11036"/>
                    <a:pt x="1255293" y="43992"/>
                  </a:cubicBezTo>
                  <a:cubicBezTo>
                    <a:pt x="1333492" y="88569"/>
                    <a:pt x="1415789" y="121431"/>
                    <a:pt x="1501894" y="141528"/>
                  </a:cubicBezTo>
                  <a:cubicBezTo>
                    <a:pt x="1725923" y="193821"/>
                    <a:pt x="1846414" y="348316"/>
                    <a:pt x="1917280" y="552627"/>
                  </a:cubicBezTo>
                  <a:cubicBezTo>
                    <a:pt x="1958333" y="671023"/>
                    <a:pt x="1985669" y="793324"/>
                    <a:pt x="2007672" y="916578"/>
                  </a:cubicBezTo>
                  <a:cubicBezTo>
                    <a:pt x="2031389" y="1048880"/>
                    <a:pt x="1986241" y="1174324"/>
                    <a:pt x="1968048" y="1302435"/>
                  </a:cubicBezTo>
                  <a:cubicBezTo>
                    <a:pt x="1957189" y="1379016"/>
                    <a:pt x="1913755" y="1485125"/>
                    <a:pt x="1866130" y="1570850"/>
                  </a:cubicBezTo>
                  <a:cubicBezTo>
                    <a:pt x="1856605" y="1542275"/>
                    <a:pt x="1845080" y="1495983"/>
                    <a:pt x="1847080" y="1475600"/>
                  </a:cubicBezTo>
                  <a:cubicBezTo>
                    <a:pt x="1856605" y="1380350"/>
                    <a:pt x="1838699" y="1087932"/>
                    <a:pt x="1862035" y="965155"/>
                  </a:cubicBezTo>
                  <a:cubicBezTo>
                    <a:pt x="1903469" y="747985"/>
                    <a:pt x="1836794" y="546055"/>
                    <a:pt x="1640007" y="426421"/>
                  </a:cubicBezTo>
                  <a:cubicBezTo>
                    <a:pt x="1620862" y="414801"/>
                    <a:pt x="1601145" y="404895"/>
                    <a:pt x="1579523" y="399084"/>
                  </a:cubicBezTo>
                  <a:cubicBezTo>
                    <a:pt x="1518087" y="382797"/>
                    <a:pt x="1479702" y="397179"/>
                    <a:pt x="1445411" y="451091"/>
                  </a:cubicBezTo>
                  <a:cubicBezTo>
                    <a:pt x="1388928" y="539769"/>
                    <a:pt x="1351304" y="637971"/>
                    <a:pt x="1307108" y="732745"/>
                  </a:cubicBezTo>
                  <a:cubicBezTo>
                    <a:pt x="1250815" y="853427"/>
                    <a:pt x="1203857" y="979252"/>
                    <a:pt x="1112322" y="1079741"/>
                  </a:cubicBezTo>
                  <a:cubicBezTo>
                    <a:pt x="1045552" y="1153083"/>
                    <a:pt x="994212" y="1236046"/>
                    <a:pt x="946396" y="1322533"/>
                  </a:cubicBezTo>
                  <a:cubicBezTo>
                    <a:pt x="871625" y="1457788"/>
                    <a:pt x="853337" y="1600282"/>
                    <a:pt x="878483" y="1750587"/>
                  </a:cubicBezTo>
                  <a:cubicBezTo>
                    <a:pt x="882674" y="1796592"/>
                    <a:pt x="894771" y="1841169"/>
                    <a:pt x="903153" y="1886318"/>
                  </a:cubicBezTo>
                  <a:cubicBezTo>
                    <a:pt x="913345" y="1940801"/>
                    <a:pt x="898486" y="1987188"/>
                    <a:pt x="858481" y="2024716"/>
                  </a:cubicBezTo>
                  <a:cubicBezTo>
                    <a:pt x="810189" y="2069960"/>
                    <a:pt x="783519" y="2125491"/>
                    <a:pt x="772375" y="2190261"/>
                  </a:cubicBezTo>
                  <a:cubicBezTo>
                    <a:pt x="767136" y="2220550"/>
                    <a:pt x="769041" y="2258841"/>
                    <a:pt x="733417" y="2271509"/>
                  </a:cubicBezTo>
                  <a:cubicBezTo>
                    <a:pt x="696365" y="2284653"/>
                    <a:pt x="676744" y="2250840"/>
                    <a:pt x="654551" y="2229599"/>
                  </a:cubicBezTo>
                  <a:cubicBezTo>
                    <a:pt x="588066" y="2166162"/>
                    <a:pt x="545965" y="2158447"/>
                    <a:pt x="471956" y="2198547"/>
                  </a:cubicBezTo>
                  <a:cubicBezTo>
                    <a:pt x="461288" y="2205405"/>
                    <a:pt x="450239" y="2211597"/>
                    <a:pt x="438809" y="2217026"/>
                  </a:cubicBezTo>
                  <a:cubicBezTo>
                    <a:pt x="373277" y="2248268"/>
                    <a:pt x="336130" y="2226837"/>
                    <a:pt x="330605" y="2153208"/>
                  </a:cubicBezTo>
                  <a:cubicBezTo>
                    <a:pt x="326319" y="2096535"/>
                    <a:pt x="327557" y="2039670"/>
                    <a:pt x="323176" y="1982806"/>
                  </a:cubicBezTo>
                  <a:cubicBezTo>
                    <a:pt x="313270" y="1854981"/>
                    <a:pt x="243642" y="1769922"/>
                    <a:pt x="141629" y="1704200"/>
                  </a:cubicBezTo>
                  <a:cubicBezTo>
                    <a:pt x="112388" y="1685340"/>
                    <a:pt x="80288" y="1670862"/>
                    <a:pt x="51808" y="1650955"/>
                  </a:cubicBezTo>
                  <a:cubicBezTo>
                    <a:pt x="-18010" y="1602092"/>
                    <a:pt x="-17057" y="1560087"/>
                    <a:pt x="53428" y="1513033"/>
                  </a:cubicBezTo>
                  <a:cubicBezTo>
                    <a:pt x="69334" y="1502556"/>
                    <a:pt x="85908" y="1493793"/>
                    <a:pt x="104482" y="1488935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1BE9BF7A-140B-4F70-801D-BD5EFE4DF163}"/>
                </a:ext>
              </a:extLst>
            </p:cNvPr>
            <p:cNvSpPr/>
            <p:nvPr/>
          </p:nvSpPr>
          <p:spPr>
            <a:xfrm>
              <a:off x="5292279" y="5113115"/>
              <a:ext cx="2859214" cy="570796"/>
            </a:xfrm>
            <a:custGeom>
              <a:avLst/>
              <a:gdLst>
                <a:gd name="connsiteX0" fmla="*/ 638366 w 2859214"/>
                <a:gd name="connsiteY0" fmla="*/ 27718 h 570796"/>
                <a:gd name="connsiteX1" fmla="*/ 952786 w 2859214"/>
                <a:gd name="connsiteY1" fmla="*/ 58198 h 570796"/>
                <a:gd name="connsiteX2" fmla="*/ 1895761 w 2859214"/>
                <a:gd name="connsiteY2" fmla="*/ 10573 h 570796"/>
                <a:gd name="connsiteX3" fmla="*/ 2191226 w 2859214"/>
                <a:gd name="connsiteY3" fmla="*/ 667 h 570796"/>
                <a:gd name="connsiteX4" fmla="*/ 2777300 w 2859214"/>
                <a:gd name="connsiteY4" fmla="*/ 0 h 570796"/>
                <a:gd name="connsiteX5" fmla="*/ 2859215 w 2859214"/>
                <a:gd name="connsiteY5" fmla="*/ 28670 h 570796"/>
                <a:gd name="connsiteX6" fmla="*/ 2619470 w 2859214"/>
                <a:gd name="connsiteY6" fmla="*/ 525875 h 570796"/>
                <a:gd name="connsiteX7" fmla="*/ 2143411 w 2859214"/>
                <a:gd name="connsiteY7" fmla="*/ 515493 h 570796"/>
                <a:gd name="connsiteX8" fmla="*/ 2025015 w 2859214"/>
                <a:gd name="connsiteY8" fmla="*/ 455867 h 570796"/>
                <a:gd name="connsiteX9" fmla="*/ 1876806 w 2859214"/>
                <a:gd name="connsiteY9" fmla="*/ 424815 h 570796"/>
                <a:gd name="connsiteX10" fmla="*/ 0 w 2859214"/>
                <a:gd name="connsiteY10" fmla="*/ 562261 h 570796"/>
                <a:gd name="connsiteX11" fmla="*/ 39814 w 2859214"/>
                <a:gd name="connsiteY11" fmla="*/ 465772 h 570796"/>
                <a:gd name="connsiteX12" fmla="*/ 292132 w 2859214"/>
                <a:gd name="connsiteY12" fmla="*/ 174117 h 570796"/>
                <a:gd name="connsiteX13" fmla="*/ 578168 w 2859214"/>
                <a:gd name="connsiteY13" fmla="*/ 61817 h 570796"/>
                <a:gd name="connsiteX14" fmla="*/ 638366 w 2859214"/>
                <a:gd name="connsiteY14" fmla="*/ 27718 h 57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9214" h="570796">
                  <a:moveTo>
                    <a:pt x="638366" y="27718"/>
                  </a:moveTo>
                  <a:cubicBezTo>
                    <a:pt x="733711" y="30004"/>
                    <a:pt x="858774" y="51340"/>
                    <a:pt x="952786" y="58198"/>
                  </a:cubicBezTo>
                  <a:cubicBezTo>
                    <a:pt x="1093375" y="68389"/>
                    <a:pt x="1736789" y="26861"/>
                    <a:pt x="1895761" y="10573"/>
                  </a:cubicBezTo>
                  <a:cubicBezTo>
                    <a:pt x="1955864" y="4381"/>
                    <a:pt x="2180558" y="667"/>
                    <a:pt x="2191226" y="667"/>
                  </a:cubicBezTo>
                  <a:cubicBezTo>
                    <a:pt x="2315623" y="286"/>
                    <a:pt x="2706338" y="0"/>
                    <a:pt x="2777300" y="0"/>
                  </a:cubicBezTo>
                  <a:cubicBezTo>
                    <a:pt x="2807589" y="0"/>
                    <a:pt x="2837403" y="3429"/>
                    <a:pt x="2859215" y="28670"/>
                  </a:cubicBezTo>
                  <a:cubicBezTo>
                    <a:pt x="2784444" y="196882"/>
                    <a:pt x="2708053" y="364331"/>
                    <a:pt x="2619470" y="525875"/>
                  </a:cubicBezTo>
                  <a:cubicBezTo>
                    <a:pt x="2610326" y="532733"/>
                    <a:pt x="2266379" y="516064"/>
                    <a:pt x="2143411" y="515493"/>
                  </a:cubicBezTo>
                  <a:cubicBezTo>
                    <a:pt x="2072735" y="498634"/>
                    <a:pt x="2082165" y="503872"/>
                    <a:pt x="2025015" y="455867"/>
                  </a:cubicBezTo>
                  <a:cubicBezTo>
                    <a:pt x="1982248" y="419957"/>
                    <a:pt x="1929384" y="420434"/>
                    <a:pt x="1876806" y="424815"/>
                  </a:cubicBezTo>
                  <a:cubicBezTo>
                    <a:pt x="1400461" y="553593"/>
                    <a:pt x="53150" y="589502"/>
                    <a:pt x="0" y="562261"/>
                  </a:cubicBezTo>
                  <a:cubicBezTo>
                    <a:pt x="13335" y="530162"/>
                    <a:pt x="28289" y="498538"/>
                    <a:pt x="39814" y="465772"/>
                  </a:cubicBezTo>
                  <a:cubicBezTo>
                    <a:pt x="85535" y="335089"/>
                    <a:pt x="173069" y="241363"/>
                    <a:pt x="292132" y="174117"/>
                  </a:cubicBezTo>
                  <a:cubicBezTo>
                    <a:pt x="382238" y="123254"/>
                    <a:pt x="482441" y="98203"/>
                    <a:pt x="578168" y="61817"/>
                  </a:cubicBezTo>
                  <a:cubicBezTo>
                    <a:pt x="601218" y="52959"/>
                    <a:pt x="612648" y="28385"/>
                    <a:pt x="638366" y="27718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5C1A3A5D-22F1-486C-9F28-465DDD855205}"/>
                </a:ext>
              </a:extLst>
            </p:cNvPr>
            <p:cNvSpPr/>
            <p:nvPr/>
          </p:nvSpPr>
          <p:spPr>
            <a:xfrm>
              <a:off x="6404911" y="2410491"/>
              <a:ext cx="887904" cy="2751296"/>
            </a:xfrm>
            <a:custGeom>
              <a:avLst/>
              <a:gdLst>
                <a:gd name="connsiteX0" fmla="*/ 887904 w 887904"/>
                <a:gd name="connsiteY0" fmla="*/ 2703671 h 2751296"/>
                <a:gd name="connsiteX1" fmla="*/ 154479 w 887904"/>
                <a:gd name="connsiteY1" fmla="*/ 2751296 h 2751296"/>
                <a:gd name="connsiteX2" fmla="*/ 142668 w 887904"/>
                <a:gd name="connsiteY2" fmla="*/ 1965960 h 2751296"/>
                <a:gd name="connsiteX3" fmla="*/ 91328 w 887904"/>
                <a:gd name="connsiteY3" fmla="*/ 1476470 h 2751296"/>
                <a:gd name="connsiteX4" fmla="*/ 78184 w 887904"/>
                <a:gd name="connsiteY4" fmla="*/ 1258824 h 2751296"/>
                <a:gd name="connsiteX5" fmla="*/ 27320 w 887904"/>
                <a:gd name="connsiteY5" fmla="*/ 1019365 h 2751296"/>
                <a:gd name="connsiteX6" fmla="*/ 11604 w 887904"/>
                <a:gd name="connsiteY6" fmla="*/ 779621 h 2751296"/>
                <a:gd name="connsiteX7" fmla="*/ 164004 w 887904"/>
                <a:gd name="connsiteY7" fmla="*/ 493871 h 2751296"/>
                <a:gd name="connsiteX8" fmla="*/ 287829 w 887904"/>
                <a:gd name="connsiteY8" fmla="*/ 503396 h 2751296"/>
                <a:gd name="connsiteX9" fmla="*/ 221154 w 887904"/>
                <a:gd name="connsiteY9" fmla="*/ 760571 h 2751296"/>
                <a:gd name="connsiteX10" fmla="*/ 442515 w 887904"/>
                <a:gd name="connsiteY10" fmla="*/ 579310 h 2751296"/>
                <a:gd name="connsiteX11" fmla="*/ 549290 w 887904"/>
                <a:gd name="connsiteY11" fmla="*/ 325279 h 2751296"/>
                <a:gd name="connsiteX12" fmla="*/ 571484 w 887904"/>
                <a:gd name="connsiteY12" fmla="*/ 141637 h 2751296"/>
                <a:gd name="connsiteX13" fmla="*/ 657399 w 887904"/>
                <a:gd name="connsiteY13" fmla="*/ 0 h 2751296"/>
                <a:gd name="connsiteX14" fmla="*/ 663590 w 887904"/>
                <a:gd name="connsiteY14" fmla="*/ 351282 h 2751296"/>
                <a:gd name="connsiteX15" fmla="*/ 602059 w 887904"/>
                <a:gd name="connsiteY15" fmla="*/ 674751 h 2751296"/>
                <a:gd name="connsiteX16" fmla="*/ 430609 w 887904"/>
                <a:gd name="connsiteY16" fmla="*/ 1055751 h 2751296"/>
                <a:gd name="connsiteX17" fmla="*/ 439276 w 887904"/>
                <a:gd name="connsiteY17" fmla="*/ 1292352 h 2751296"/>
                <a:gd name="connsiteX18" fmla="*/ 614917 w 887904"/>
                <a:gd name="connsiteY18" fmla="*/ 2007775 h 2751296"/>
                <a:gd name="connsiteX19" fmla="*/ 887904 w 887904"/>
                <a:gd name="connsiteY19" fmla="*/ 2703671 h 27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904" h="2751296">
                  <a:moveTo>
                    <a:pt x="887904" y="2703671"/>
                  </a:moveTo>
                  <a:cubicBezTo>
                    <a:pt x="811704" y="2713196"/>
                    <a:pt x="190483" y="2748343"/>
                    <a:pt x="154479" y="2751296"/>
                  </a:cubicBezTo>
                  <a:cubicBezTo>
                    <a:pt x="136668" y="2480500"/>
                    <a:pt x="152860" y="2236756"/>
                    <a:pt x="142668" y="1965960"/>
                  </a:cubicBezTo>
                  <a:cubicBezTo>
                    <a:pt x="136477" y="1802035"/>
                    <a:pt x="120284" y="1638586"/>
                    <a:pt x="91328" y="1476470"/>
                  </a:cubicBezTo>
                  <a:cubicBezTo>
                    <a:pt x="78565" y="1405128"/>
                    <a:pt x="92948" y="1330833"/>
                    <a:pt x="78184" y="1258824"/>
                  </a:cubicBezTo>
                  <a:cubicBezTo>
                    <a:pt x="61896" y="1178814"/>
                    <a:pt x="65135" y="1094708"/>
                    <a:pt x="27320" y="1019365"/>
                  </a:cubicBezTo>
                  <a:cubicBezTo>
                    <a:pt x="20939" y="1006697"/>
                    <a:pt x="-19447" y="844677"/>
                    <a:pt x="11604" y="779621"/>
                  </a:cubicBezTo>
                  <a:cubicBezTo>
                    <a:pt x="51704" y="695420"/>
                    <a:pt x="117808" y="574738"/>
                    <a:pt x="164004" y="493871"/>
                  </a:cubicBezTo>
                  <a:cubicBezTo>
                    <a:pt x="211629" y="493871"/>
                    <a:pt x="249729" y="503396"/>
                    <a:pt x="287829" y="503396"/>
                  </a:cubicBezTo>
                  <a:cubicBezTo>
                    <a:pt x="297354" y="560546"/>
                    <a:pt x="240204" y="696944"/>
                    <a:pt x="221154" y="760571"/>
                  </a:cubicBezTo>
                  <a:cubicBezTo>
                    <a:pt x="295354" y="699326"/>
                    <a:pt x="381936" y="642652"/>
                    <a:pt x="442515" y="579310"/>
                  </a:cubicBezTo>
                  <a:cubicBezTo>
                    <a:pt x="508333" y="510540"/>
                    <a:pt x="537861" y="419195"/>
                    <a:pt x="549290" y="325279"/>
                  </a:cubicBezTo>
                  <a:cubicBezTo>
                    <a:pt x="556720" y="264128"/>
                    <a:pt x="563387" y="202787"/>
                    <a:pt x="571484" y="141637"/>
                  </a:cubicBezTo>
                  <a:cubicBezTo>
                    <a:pt x="611679" y="65151"/>
                    <a:pt x="630729" y="55626"/>
                    <a:pt x="657399" y="0"/>
                  </a:cubicBezTo>
                  <a:cubicBezTo>
                    <a:pt x="701309" y="116395"/>
                    <a:pt x="666543" y="234124"/>
                    <a:pt x="663590" y="351282"/>
                  </a:cubicBezTo>
                  <a:cubicBezTo>
                    <a:pt x="663019" y="375856"/>
                    <a:pt x="667400" y="588169"/>
                    <a:pt x="602059" y="674751"/>
                  </a:cubicBezTo>
                  <a:cubicBezTo>
                    <a:pt x="525383" y="776383"/>
                    <a:pt x="455374" y="929164"/>
                    <a:pt x="430609" y="1055751"/>
                  </a:cubicBezTo>
                  <a:cubicBezTo>
                    <a:pt x="414892" y="1135951"/>
                    <a:pt x="421655" y="1212818"/>
                    <a:pt x="439276" y="1292352"/>
                  </a:cubicBezTo>
                  <a:cubicBezTo>
                    <a:pt x="492331" y="1532191"/>
                    <a:pt x="543480" y="1772412"/>
                    <a:pt x="614917" y="2007775"/>
                  </a:cubicBezTo>
                  <a:cubicBezTo>
                    <a:pt x="669115" y="2186273"/>
                    <a:pt x="802179" y="2494121"/>
                    <a:pt x="887904" y="2703671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CB2FE388-5A74-49C0-913C-0CBA99EC7632}"/>
                </a:ext>
              </a:extLst>
            </p:cNvPr>
            <p:cNvSpPr/>
            <p:nvPr/>
          </p:nvSpPr>
          <p:spPr>
            <a:xfrm>
              <a:off x="6070272" y="1310399"/>
              <a:ext cx="1034772" cy="1612099"/>
            </a:xfrm>
            <a:custGeom>
              <a:avLst/>
              <a:gdLst>
                <a:gd name="connsiteX0" fmla="*/ 992133 w 1034772"/>
                <a:gd name="connsiteY0" fmla="*/ 1100092 h 1612099"/>
                <a:gd name="connsiteX1" fmla="*/ 916790 w 1034772"/>
                <a:gd name="connsiteY1" fmla="*/ 1241157 h 1612099"/>
                <a:gd name="connsiteX2" fmla="*/ 762485 w 1034772"/>
                <a:gd name="connsiteY2" fmla="*/ 1549386 h 1612099"/>
                <a:gd name="connsiteX3" fmla="*/ 648567 w 1034772"/>
                <a:gd name="connsiteY3" fmla="*/ 1612061 h 1612099"/>
                <a:gd name="connsiteX4" fmla="*/ 508073 w 1034772"/>
                <a:gd name="connsiteY4" fmla="*/ 1593868 h 1612099"/>
                <a:gd name="connsiteX5" fmla="*/ 13916 w 1034772"/>
                <a:gd name="connsiteY5" fmla="*/ 1374698 h 1612099"/>
                <a:gd name="connsiteX6" fmla="*/ 39728 w 1034772"/>
                <a:gd name="connsiteY6" fmla="*/ 1033893 h 1612099"/>
                <a:gd name="connsiteX7" fmla="*/ 229467 w 1034772"/>
                <a:gd name="connsiteY7" fmla="*/ 717568 h 1612099"/>
                <a:gd name="connsiteX8" fmla="*/ 403583 w 1034772"/>
                <a:gd name="connsiteY8" fmla="*/ 436104 h 1612099"/>
                <a:gd name="connsiteX9" fmla="*/ 563698 w 1034772"/>
                <a:gd name="connsiteY9" fmla="*/ 96824 h 1612099"/>
                <a:gd name="connsiteX10" fmla="*/ 785726 w 1034772"/>
                <a:gd name="connsiteY10" fmla="*/ 33578 h 1612099"/>
                <a:gd name="connsiteX11" fmla="*/ 1024709 w 1034772"/>
                <a:gd name="connsiteY11" fmla="*/ 570311 h 1612099"/>
                <a:gd name="connsiteX12" fmla="*/ 992133 w 1034772"/>
                <a:gd name="connsiteY12" fmla="*/ 1100092 h 161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4772" h="1612099">
                  <a:moveTo>
                    <a:pt x="992133" y="1100092"/>
                  </a:moveTo>
                  <a:cubicBezTo>
                    <a:pt x="961558" y="1144193"/>
                    <a:pt x="940507" y="1193342"/>
                    <a:pt x="916790" y="1241157"/>
                  </a:cubicBezTo>
                  <a:cubicBezTo>
                    <a:pt x="858307" y="1340408"/>
                    <a:pt x="808967" y="1444135"/>
                    <a:pt x="762485" y="1549386"/>
                  </a:cubicBezTo>
                  <a:cubicBezTo>
                    <a:pt x="741149" y="1597678"/>
                    <a:pt x="695239" y="1610441"/>
                    <a:pt x="648567" y="1612061"/>
                  </a:cubicBezTo>
                  <a:cubicBezTo>
                    <a:pt x="628088" y="1612823"/>
                    <a:pt x="528837" y="1602345"/>
                    <a:pt x="508073" y="1593868"/>
                  </a:cubicBezTo>
                  <a:cubicBezTo>
                    <a:pt x="482831" y="1590248"/>
                    <a:pt x="19631" y="1380222"/>
                    <a:pt x="13916" y="1374698"/>
                  </a:cubicBezTo>
                  <a:cubicBezTo>
                    <a:pt x="-8087" y="1258778"/>
                    <a:pt x="-7135" y="1144288"/>
                    <a:pt x="39728" y="1033893"/>
                  </a:cubicBezTo>
                  <a:cubicBezTo>
                    <a:pt x="88211" y="919784"/>
                    <a:pt x="143932" y="809484"/>
                    <a:pt x="229467" y="717568"/>
                  </a:cubicBezTo>
                  <a:cubicBezTo>
                    <a:pt x="306143" y="635177"/>
                    <a:pt x="359482" y="538688"/>
                    <a:pt x="403583" y="436104"/>
                  </a:cubicBezTo>
                  <a:cubicBezTo>
                    <a:pt x="453018" y="321137"/>
                    <a:pt x="505406" y="207504"/>
                    <a:pt x="563698" y="96824"/>
                  </a:cubicBezTo>
                  <a:cubicBezTo>
                    <a:pt x="618086" y="-6237"/>
                    <a:pt x="685047" y="-26525"/>
                    <a:pt x="785726" y="33578"/>
                  </a:cubicBezTo>
                  <a:cubicBezTo>
                    <a:pt x="987180" y="153878"/>
                    <a:pt x="1064238" y="346950"/>
                    <a:pt x="1024709" y="570311"/>
                  </a:cubicBezTo>
                  <a:cubicBezTo>
                    <a:pt x="984418" y="765288"/>
                    <a:pt x="1089193" y="908163"/>
                    <a:pt x="992133" y="1100092"/>
                  </a:cubicBezTo>
                  <a:close/>
                </a:path>
              </a:pathLst>
            </a:custGeom>
            <a:solidFill>
              <a:srgbClr val="F5B3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33B72811-6E09-4273-ABCF-A963A99A2FBA}"/>
                </a:ext>
              </a:extLst>
            </p:cNvPr>
            <p:cNvSpPr/>
            <p:nvPr/>
          </p:nvSpPr>
          <p:spPr>
            <a:xfrm>
              <a:off x="6122383" y="5627627"/>
              <a:ext cx="1789271" cy="200728"/>
            </a:xfrm>
            <a:custGeom>
              <a:avLst/>
              <a:gdLst>
                <a:gd name="connsiteX0" fmla="*/ 1789271 w 1789271"/>
                <a:gd name="connsiteY0" fmla="*/ 11268 h 200728"/>
                <a:gd name="connsiteX1" fmla="*/ 1715643 w 1789271"/>
                <a:gd name="connsiteY1" fmla="*/ 175383 h 200728"/>
                <a:gd name="connsiteX2" fmla="*/ 1670209 w 1789271"/>
                <a:gd name="connsiteY2" fmla="*/ 200434 h 200728"/>
                <a:gd name="connsiteX3" fmla="*/ 0 w 1789271"/>
                <a:gd name="connsiteY3" fmla="*/ 87753 h 200728"/>
                <a:gd name="connsiteX4" fmla="*/ 1284637 w 1789271"/>
                <a:gd name="connsiteY4" fmla="*/ 885 h 200728"/>
                <a:gd name="connsiteX5" fmla="*/ 1789271 w 1789271"/>
                <a:gd name="connsiteY5" fmla="*/ 11268 h 20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71" h="200728">
                  <a:moveTo>
                    <a:pt x="1789271" y="11268"/>
                  </a:moveTo>
                  <a:cubicBezTo>
                    <a:pt x="1764602" y="65941"/>
                    <a:pt x="1739456" y="120329"/>
                    <a:pt x="1715643" y="175383"/>
                  </a:cubicBezTo>
                  <a:cubicBezTo>
                    <a:pt x="1706403" y="196719"/>
                    <a:pt x="1691259" y="202149"/>
                    <a:pt x="1670209" y="200434"/>
                  </a:cubicBezTo>
                  <a:cubicBezTo>
                    <a:pt x="1544478" y="190433"/>
                    <a:pt x="53721" y="101088"/>
                    <a:pt x="0" y="87753"/>
                  </a:cubicBezTo>
                  <a:cubicBezTo>
                    <a:pt x="206692" y="77181"/>
                    <a:pt x="1179671" y="9839"/>
                    <a:pt x="1284637" y="885"/>
                  </a:cubicBezTo>
                  <a:cubicBezTo>
                    <a:pt x="1329404" y="-2925"/>
                    <a:pt x="1729931" y="6505"/>
                    <a:pt x="1789271" y="11268"/>
                  </a:cubicBezTo>
                  <a:close/>
                </a:path>
              </a:pathLst>
            </a:custGeom>
            <a:solidFill>
              <a:srgbClr val="656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BC257963-E013-437F-9FC8-52C4719743AE}"/>
                </a:ext>
              </a:extLst>
            </p:cNvPr>
            <p:cNvSpPr/>
            <p:nvPr/>
          </p:nvSpPr>
          <p:spPr>
            <a:xfrm>
              <a:off x="6812771" y="2818542"/>
              <a:ext cx="707479" cy="2298033"/>
            </a:xfrm>
            <a:custGeom>
              <a:avLst/>
              <a:gdLst>
                <a:gd name="connsiteX0" fmla="*/ 480044 w 707479"/>
                <a:gd name="connsiteY0" fmla="*/ 2295620 h 2298033"/>
                <a:gd name="connsiteX1" fmla="*/ 174863 w 707479"/>
                <a:gd name="connsiteY1" fmla="*/ 1536668 h 2298033"/>
                <a:gd name="connsiteX2" fmla="*/ 9413 w 707479"/>
                <a:gd name="connsiteY2" fmla="*/ 831723 h 2298033"/>
                <a:gd name="connsiteX3" fmla="*/ 47513 w 707479"/>
                <a:gd name="connsiteY3" fmla="*/ 516064 h 2298033"/>
                <a:gd name="connsiteX4" fmla="*/ 192579 w 707479"/>
                <a:gd name="connsiteY4" fmla="*/ 260985 h 2298033"/>
                <a:gd name="connsiteX5" fmla="*/ 251349 w 707479"/>
                <a:gd name="connsiteY5" fmla="*/ 78867 h 2298033"/>
                <a:gd name="connsiteX6" fmla="*/ 251444 w 707479"/>
                <a:gd name="connsiteY6" fmla="*/ 0 h 2298033"/>
                <a:gd name="connsiteX7" fmla="*/ 423656 w 707479"/>
                <a:gd name="connsiteY7" fmla="*/ 411956 h 2298033"/>
                <a:gd name="connsiteX8" fmla="*/ 425561 w 707479"/>
                <a:gd name="connsiteY8" fmla="*/ 920305 h 2298033"/>
                <a:gd name="connsiteX9" fmla="*/ 415655 w 707479"/>
                <a:gd name="connsiteY9" fmla="*/ 1399794 h 2298033"/>
                <a:gd name="connsiteX10" fmla="*/ 639111 w 707479"/>
                <a:gd name="connsiteY10" fmla="*/ 1915668 h 2298033"/>
                <a:gd name="connsiteX11" fmla="*/ 694166 w 707479"/>
                <a:gd name="connsiteY11" fmla="*/ 2118360 h 2298033"/>
                <a:gd name="connsiteX12" fmla="*/ 632444 w 707479"/>
                <a:gd name="connsiteY12" fmla="*/ 2295620 h 2298033"/>
                <a:gd name="connsiteX13" fmla="*/ 480044 w 707479"/>
                <a:gd name="connsiteY13" fmla="*/ 2295620 h 229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7479" h="2298033">
                  <a:moveTo>
                    <a:pt x="480044" y="2295620"/>
                  </a:moveTo>
                  <a:cubicBezTo>
                    <a:pt x="432038" y="2200180"/>
                    <a:pt x="228679" y="1723549"/>
                    <a:pt x="174863" y="1536668"/>
                  </a:cubicBezTo>
                  <a:cubicBezTo>
                    <a:pt x="107998" y="1304354"/>
                    <a:pt x="56182" y="1068610"/>
                    <a:pt x="9413" y="831723"/>
                  </a:cubicBezTo>
                  <a:cubicBezTo>
                    <a:pt x="-12018" y="723138"/>
                    <a:pt x="4175" y="616744"/>
                    <a:pt x="47513" y="516064"/>
                  </a:cubicBezTo>
                  <a:cubicBezTo>
                    <a:pt x="86280" y="426053"/>
                    <a:pt x="128667" y="337756"/>
                    <a:pt x="192579" y="260985"/>
                  </a:cubicBezTo>
                  <a:cubicBezTo>
                    <a:pt x="235442" y="209550"/>
                    <a:pt x="247538" y="144971"/>
                    <a:pt x="251349" y="78867"/>
                  </a:cubicBezTo>
                  <a:cubicBezTo>
                    <a:pt x="252587" y="57721"/>
                    <a:pt x="251444" y="47625"/>
                    <a:pt x="251444" y="0"/>
                  </a:cubicBezTo>
                  <a:cubicBezTo>
                    <a:pt x="365744" y="104775"/>
                    <a:pt x="412512" y="263176"/>
                    <a:pt x="423656" y="411956"/>
                  </a:cubicBezTo>
                  <a:cubicBezTo>
                    <a:pt x="436324" y="581311"/>
                    <a:pt x="422417" y="750856"/>
                    <a:pt x="425561" y="920305"/>
                  </a:cubicBezTo>
                  <a:cubicBezTo>
                    <a:pt x="428513" y="1080325"/>
                    <a:pt x="429276" y="1240155"/>
                    <a:pt x="415655" y="1399794"/>
                  </a:cubicBezTo>
                  <a:cubicBezTo>
                    <a:pt x="397557" y="1611630"/>
                    <a:pt x="487283" y="1779080"/>
                    <a:pt x="639111" y="1915668"/>
                  </a:cubicBezTo>
                  <a:cubicBezTo>
                    <a:pt x="705310" y="1975199"/>
                    <a:pt x="722932" y="2037207"/>
                    <a:pt x="694166" y="2118360"/>
                  </a:cubicBezTo>
                  <a:cubicBezTo>
                    <a:pt x="674640" y="2173510"/>
                    <a:pt x="649970" y="2239804"/>
                    <a:pt x="632444" y="2295620"/>
                  </a:cubicBezTo>
                  <a:cubicBezTo>
                    <a:pt x="594344" y="2295620"/>
                    <a:pt x="482806" y="2301049"/>
                    <a:pt x="480044" y="229562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FEE028A2-6202-41C4-A9E7-A12D1D338C88}"/>
                </a:ext>
              </a:extLst>
            </p:cNvPr>
            <p:cNvSpPr/>
            <p:nvPr/>
          </p:nvSpPr>
          <p:spPr>
            <a:xfrm>
              <a:off x="6721315" y="5523833"/>
              <a:ext cx="449770" cy="153204"/>
            </a:xfrm>
            <a:custGeom>
              <a:avLst/>
              <a:gdLst>
                <a:gd name="connsiteX0" fmla="*/ 330422 w 449770"/>
                <a:gd name="connsiteY0" fmla="*/ 141732 h 153204"/>
                <a:gd name="connsiteX1" fmla="*/ 81819 w 449770"/>
                <a:gd name="connsiteY1" fmla="*/ 152971 h 153204"/>
                <a:gd name="connsiteX2" fmla="*/ 0 w 449770"/>
                <a:gd name="connsiteY2" fmla="*/ 95155 h 153204"/>
                <a:gd name="connsiteX3" fmla="*/ 449770 w 449770"/>
                <a:gd name="connsiteY3" fmla="*/ 0 h 153204"/>
                <a:gd name="connsiteX4" fmla="*/ 330422 w 449770"/>
                <a:gd name="connsiteY4" fmla="*/ 141732 h 1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770" h="153204">
                  <a:moveTo>
                    <a:pt x="330422" y="141732"/>
                  </a:moveTo>
                  <a:cubicBezTo>
                    <a:pt x="247650" y="148304"/>
                    <a:pt x="164878" y="154496"/>
                    <a:pt x="81819" y="152971"/>
                  </a:cubicBezTo>
                  <a:cubicBezTo>
                    <a:pt x="58198" y="135922"/>
                    <a:pt x="19526" y="118110"/>
                    <a:pt x="0" y="95155"/>
                  </a:cubicBezTo>
                  <a:cubicBezTo>
                    <a:pt x="95250" y="66580"/>
                    <a:pt x="358711" y="21241"/>
                    <a:pt x="449770" y="0"/>
                  </a:cubicBezTo>
                  <a:cubicBezTo>
                    <a:pt x="409575" y="66580"/>
                    <a:pt x="390525" y="95155"/>
                    <a:pt x="330422" y="141732"/>
                  </a:cubicBezTo>
                  <a:close/>
                </a:path>
              </a:pathLst>
            </a:custGeom>
            <a:solidFill>
              <a:srgbClr val="ED84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FC960159-C9BA-48BF-9FEF-7E5B7717B0E2}"/>
                </a:ext>
              </a:extLst>
            </p:cNvPr>
            <p:cNvSpPr/>
            <p:nvPr/>
          </p:nvSpPr>
          <p:spPr>
            <a:xfrm>
              <a:off x="5683567" y="2685192"/>
              <a:ext cx="895159" cy="1612394"/>
            </a:xfrm>
            <a:custGeom>
              <a:avLst/>
              <a:gdLst>
                <a:gd name="connsiteX0" fmla="*/ 400717 w 895159"/>
                <a:gd name="connsiteY0" fmla="*/ 0 h 1612394"/>
                <a:gd name="connsiteX1" fmla="*/ 895159 w 895159"/>
                <a:gd name="connsiteY1" fmla="*/ 218313 h 1612394"/>
                <a:gd name="connsiteX2" fmla="*/ 849059 w 895159"/>
                <a:gd name="connsiteY2" fmla="*/ 280416 h 1612394"/>
                <a:gd name="connsiteX3" fmla="*/ 710469 w 895159"/>
                <a:gd name="connsiteY3" fmla="*/ 569881 h 1612394"/>
                <a:gd name="connsiteX4" fmla="*/ 712375 w 895159"/>
                <a:gd name="connsiteY4" fmla="*/ 723805 h 1612394"/>
                <a:gd name="connsiteX5" fmla="*/ 630841 w 895159"/>
                <a:gd name="connsiteY5" fmla="*/ 1057085 h 1612394"/>
                <a:gd name="connsiteX6" fmla="*/ 547783 w 895159"/>
                <a:gd name="connsiteY6" fmla="*/ 1243298 h 1612394"/>
                <a:gd name="connsiteX7" fmla="*/ 506063 w 895159"/>
                <a:gd name="connsiteY7" fmla="*/ 1421511 h 1612394"/>
                <a:gd name="connsiteX8" fmla="*/ 329089 w 895159"/>
                <a:gd name="connsiteY8" fmla="*/ 1608677 h 1612394"/>
                <a:gd name="connsiteX9" fmla="*/ 118110 w 895159"/>
                <a:gd name="connsiteY9" fmla="*/ 1513141 h 1612394"/>
                <a:gd name="connsiteX10" fmla="*/ 38290 w 895159"/>
                <a:gd name="connsiteY10" fmla="*/ 1239774 h 1612394"/>
                <a:gd name="connsiteX11" fmla="*/ 35909 w 895159"/>
                <a:gd name="connsiteY11" fmla="*/ 631508 h 1612394"/>
                <a:gd name="connsiteX12" fmla="*/ 0 w 895159"/>
                <a:gd name="connsiteY12" fmla="*/ 437864 h 1612394"/>
                <a:gd name="connsiteX13" fmla="*/ 179832 w 895159"/>
                <a:gd name="connsiteY13" fmla="*/ 450628 h 1612394"/>
                <a:gd name="connsiteX14" fmla="*/ 226981 w 895159"/>
                <a:gd name="connsiteY14" fmla="*/ 497300 h 1612394"/>
                <a:gd name="connsiteX15" fmla="*/ 285369 w 895159"/>
                <a:gd name="connsiteY15" fmla="*/ 478155 h 1612394"/>
                <a:gd name="connsiteX16" fmla="*/ 320326 w 895159"/>
                <a:gd name="connsiteY16" fmla="*/ 346043 h 1612394"/>
                <a:gd name="connsiteX17" fmla="*/ 379952 w 895159"/>
                <a:gd name="connsiteY17" fmla="*/ 267367 h 1612394"/>
                <a:gd name="connsiteX18" fmla="*/ 424148 w 895159"/>
                <a:gd name="connsiteY18" fmla="*/ 139637 h 1612394"/>
                <a:gd name="connsiteX19" fmla="*/ 400717 w 895159"/>
                <a:gd name="connsiteY19" fmla="*/ 0 h 161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5159" h="1612394">
                  <a:moveTo>
                    <a:pt x="400717" y="0"/>
                  </a:moveTo>
                  <a:cubicBezTo>
                    <a:pt x="523399" y="57245"/>
                    <a:pt x="789432" y="177927"/>
                    <a:pt x="895159" y="218313"/>
                  </a:cubicBezTo>
                  <a:cubicBezTo>
                    <a:pt x="863155" y="226409"/>
                    <a:pt x="861155" y="258509"/>
                    <a:pt x="849059" y="280416"/>
                  </a:cubicBezTo>
                  <a:cubicBezTo>
                    <a:pt x="797337" y="374237"/>
                    <a:pt x="732949" y="462534"/>
                    <a:pt x="710469" y="569881"/>
                  </a:cubicBezTo>
                  <a:cubicBezTo>
                    <a:pt x="699802" y="620649"/>
                    <a:pt x="697611" y="672655"/>
                    <a:pt x="712375" y="723805"/>
                  </a:cubicBezTo>
                  <a:cubicBezTo>
                    <a:pt x="720566" y="843534"/>
                    <a:pt x="672560" y="949738"/>
                    <a:pt x="630841" y="1057085"/>
                  </a:cubicBezTo>
                  <a:cubicBezTo>
                    <a:pt x="606266" y="1120426"/>
                    <a:pt x="579120" y="1183100"/>
                    <a:pt x="547783" y="1243298"/>
                  </a:cubicBezTo>
                  <a:cubicBezTo>
                    <a:pt x="518255" y="1299972"/>
                    <a:pt x="505110" y="1359980"/>
                    <a:pt x="506063" y="1421511"/>
                  </a:cubicBezTo>
                  <a:cubicBezTo>
                    <a:pt x="507968" y="1548956"/>
                    <a:pt x="467201" y="1584389"/>
                    <a:pt x="329089" y="1608677"/>
                  </a:cubicBezTo>
                  <a:cubicBezTo>
                    <a:pt x="239268" y="1624489"/>
                    <a:pt x="170402" y="1589341"/>
                    <a:pt x="118110" y="1513141"/>
                  </a:cubicBezTo>
                  <a:cubicBezTo>
                    <a:pt x="60960" y="1429893"/>
                    <a:pt x="39243" y="1337596"/>
                    <a:pt x="38290" y="1239774"/>
                  </a:cubicBezTo>
                  <a:cubicBezTo>
                    <a:pt x="36290" y="1036987"/>
                    <a:pt x="38862" y="834199"/>
                    <a:pt x="35909" y="631508"/>
                  </a:cubicBezTo>
                  <a:cubicBezTo>
                    <a:pt x="34957" y="565880"/>
                    <a:pt x="35433" y="498062"/>
                    <a:pt x="0" y="437864"/>
                  </a:cubicBezTo>
                  <a:cubicBezTo>
                    <a:pt x="66104" y="394430"/>
                    <a:pt x="123349" y="398335"/>
                    <a:pt x="179832" y="450628"/>
                  </a:cubicBezTo>
                  <a:cubicBezTo>
                    <a:pt x="196025" y="465677"/>
                    <a:pt x="210502" y="482632"/>
                    <a:pt x="226981" y="497300"/>
                  </a:cubicBezTo>
                  <a:cubicBezTo>
                    <a:pt x="257937" y="525018"/>
                    <a:pt x="275844" y="519208"/>
                    <a:pt x="285369" y="478155"/>
                  </a:cubicBezTo>
                  <a:cubicBezTo>
                    <a:pt x="295656" y="433768"/>
                    <a:pt x="298513" y="387572"/>
                    <a:pt x="320326" y="346043"/>
                  </a:cubicBezTo>
                  <a:cubicBezTo>
                    <a:pt x="335946" y="316421"/>
                    <a:pt x="354044" y="289084"/>
                    <a:pt x="379952" y="267367"/>
                  </a:cubicBezTo>
                  <a:cubicBezTo>
                    <a:pt x="420052" y="233648"/>
                    <a:pt x="431959" y="190119"/>
                    <a:pt x="424148" y="139637"/>
                  </a:cubicBezTo>
                  <a:cubicBezTo>
                    <a:pt x="416909" y="92964"/>
                    <a:pt x="401002" y="47815"/>
                    <a:pt x="400717" y="0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B538ABFC-1EBF-47FC-B280-B40F2A10B678}"/>
                </a:ext>
              </a:extLst>
            </p:cNvPr>
            <p:cNvSpPr/>
            <p:nvPr/>
          </p:nvSpPr>
          <p:spPr>
            <a:xfrm>
              <a:off x="1419717" y="1312194"/>
              <a:ext cx="596152" cy="1420623"/>
            </a:xfrm>
            <a:custGeom>
              <a:avLst/>
              <a:gdLst>
                <a:gd name="connsiteX0" fmla="*/ 524525 w 596152"/>
                <a:gd name="connsiteY0" fmla="*/ 518987 h 1420623"/>
                <a:gd name="connsiteX1" fmla="*/ 550147 w 596152"/>
                <a:gd name="connsiteY1" fmla="*/ 365158 h 1420623"/>
                <a:gd name="connsiteX2" fmla="*/ 550147 w 596152"/>
                <a:gd name="connsiteY2" fmla="*/ 365158 h 1420623"/>
                <a:gd name="connsiteX3" fmla="*/ 482424 w 596152"/>
                <a:gd name="connsiteY3" fmla="*/ 71026 h 1420623"/>
                <a:gd name="connsiteX4" fmla="*/ 391746 w 596152"/>
                <a:gd name="connsiteY4" fmla="*/ 20163 h 1420623"/>
                <a:gd name="connsiteX5" fmla="*/ 29510 w 596152"/>
                <a:gd name="connsiteY5" fmla="*/ 47309 h 1420623"/>
                <a:gd name="connsiteX6" fmla="*/ 2840 w 596152"/>
                <a:gd name="connsiteY6" fmla="*/ 109983 h 1420623"/>
                <a:gd name="connsiteX7" fmla="*/ 33892 w 596152"/>
                <a:gd name="connsiteY7" fmla="*/ 238857 h 1420623"/>
                <a:gd name="connsiteX8" fmla="*/ 110759 w 596152"/>
                <a:gd name="connsiteY8" fmla="*/ 812357 h 1420623"/>
                <a:gd name="connsiteX9" fmla="*/ 304307 w 596152"/>
                <a:gd name="connsiteY9" fmla="*/ 1267938 h 1420623"/>
                <a:gd name="connsiteX10" fmla="*/ 424703 w 596152"/>
                <a:gd name="connsiteY10" fmla="*/ 1420623 h 1420623"/>
                <a:gd name="connsiteX11" fmla="*/ 596153 w 596152"/>
                <a:gd name="connsiteY11" fmla="*/ 991998 h 1420623"/>
                <a:gd name="connsiteX12" fmla="*/ 521572 w 596152"/>
                <a:gd name="connsiteY12" fmla="*/ 822549 h 1420623"/>
                <a:gd name="connsiteX13" fmla="*/ 524525 w 596152"/>
                <a:gd name="connsiteY13" fmla="*/ 518987 h 1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6152" h="1420623">
                  <a:moveTo>
                    <a:pt x="524525" y="518987"/>
                  </a:moveTo>
                  <a:cubicBezTo>
                    <a:pt x="534621" y="468028"/>
                    <a:pt x="541670" y="416498"/>
                    <a:pt x="550147" y="365158"/>
                  </a:cubicBezTo>
                  <a:cubicBezTo>
                    <a:pt x="550147" y="365158"/>
                    <a:pt x="550147" y="365158"/>
                    <a:pt x="550147" y="365158"/>
                  </a:cubicBezTo>
                  <a:cubicBezTo>
                    <a:pt x="558053" y="325344"/>
                    <a:pt x="539003" y="125319"/>
                    <a:pt x="482424" y="71026"/>
                  </a:cubicBezTo>
                  <a:cubicBezTo>
                    <a:pt x="455564" y="48071"/>
                    <a:pt x="424512" y="32545"/>
                    <a:pt x="391746" y="20163"/>
                  </a:cubicBezTo>
                  <a:cubicBezTo>
                    <a:pt x="266873" y="-26986"/>
                    <a:pt x="148573" y="19686"/>
                    <a:pt x="29510" y="47309"/>
                  </a:cubicBezTo>
                  <a:cubicBezTo>
                    <a:pt x="1126" y="53881"/>
                    <a:pt x="-4303" y="81789"/>
                    <a:pt x="2840" y="109983"/>
                  </a:cubicBezTo>
                  <a:cubicBezTo>
                    <a:pt x="13794" y="152846"/>
                    <a:pt x="27796" y="195327"/>
                    <a:pt x="33892" y="238857"/>
                  </a:cubicBezTo>
                  <a:cubicBezTo>
                    <a:pt x="60752" y="429833"/>
                    <a:pt x="84470" y="621285"/>
                    <a:pt x="110759" y="812357"/>
                  </a:cubicBezTo>
                  <a:cubicBezTo>
                    <a:pt x="134000" y="981521"/>
                    <a:pt x="185054" y="1139445"/>
                    <a:pt x="304307" y="1267938"/>
                  </a:cubicBezTo>
                  <a:cubicBezTo>
                    <a:pt x="347550" y="1314610"/>
                    <a:pt x="393746" y="1364997"/>
                    <a:pt x="424703" y="1420623"/>
                  </a:cubicBezTo>
                  <a:cubicBezTo>
                    <a:pt x="462803" y="1334898"/>
                    <a:pt x="577103" y="1068198"/>
                    <a:pt x="596153" y="991998"/>
                  </a:cubicBezTo>
                  <a:cubicBezTo>
                    <a:pt x="573483" y="936563"/>
                    <a:pt x="541289" y="879032"/>
                    <a:pt x="521572" y="822549"/>
                  </a:cubicBezTo>
                  <a:cubicBezTo>
                    <a:pt x="486329" y="721584"/>
                    <a:pt x="504522" y="620142"/>
                    <a:pt x="524525" y="518987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5C7F8AC8-5D30-4DB1-A8E9-7A34B551288A}"/>
                </a:ext>
              </a:extLst>
            </p:cNvPr>
            <p:cNvSpPr/>
            <p:nvPr/>
          </p:nvSpPr>
          <p:spPr>
            <a:xfrm>
              <a:off x="6614921" y="2551557"/>
              <a:ext cx="372141" cy="629030"/>
            </a:xfrm>
            <a:custGeom>
              <a:avLst/>
              <a:gdLst>
                <a:gd name="connsiteX0" fmla="*/ 39338 w 372141"/>
                <a:gd name="connsiteY0" fmla="*/ 362712 h 629030"/>
                <a:gd name="connsiteX1" fmla="*/ 77153 w 372141"/>
                <a:gd name="connsiteY1" fmla="*/ 362331 h 629030"/>
                <a:gd name="connsiteX2" fmla="*/ 227267 w 372141"/>
                <a:gd name="connsiteY2" fmla="*/ 261461 h 629030"/>
                <a:gd name="connsiteX3" fmla="*/ 353378 w 372141"/>
                <a:gd name="connsiteY3" fmla="*/ 20574 h 629030"/>
                <a:gd name="connsiteX4" fmla="*/ 372142 w 372141"/>
                <a:gd name="connsiteY4" fmla="*/ 0 h 629030"/>
                <a:gd name="connsiteX5" fmla="*/ 278321 w 372141"/>
                <a:gd name="connsiteY5" fmla="*/ 405955 h 629030"/>
                <a:gd name="connsiteX6" fmla="*/ 190881 w 372141"/>
                <a:gd name="connsiteY6" fmla="*/ 490728 h 629030"/>
                <a:gd name="connsiteX7" fmla="*/ 0 w 372141"/>
                <a:gd name="connsiteY7" fmla="*/ 629031 h 629030"/>
                <a:gd name="connsiteX8" fmla="*/ 56198 w 372141"/>
                <a:gd name="connsiteY8" fmla="*/ 463201 h 629030"/>
                <a:gd name="connsiteX9" fmla="*/ 68485 w 372141"/>
                <a:gd name="connsiteY9" fmla="*/ 432435 h 629030"/>
                <a:gd name="connsiteX10" fmla="*/ 39338 w 372141"/>
                <a:gd name="connsiteY10" fmla="*/ 362712 h 62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141" h="629030">
                  <a:moveTo>
                    <a:pt x="39338" y="362712"/>
                  </a:moveTo>
                  <a:cubicBezTo>
                    <a:pt x="51911" y="362617"/>
                    <a:pt x="64580" y="362331"/>
                    <a:pt x="77153" y="362331"/>
                  </a:cubicBezTo>
                  <a:cubicBezTo>
                    <a:pt x="161925" y="361950"/>
                    <a:pt x="197263" y="338614"/>
                    <a:pt x="227267" y="261461"/>
                  </a:cubicBezTo>
                  <a:cubicBezTo>
                    <a:pt x="260318" y="176403"/>
                    <a:pt x="297085" y="93345"/>
                    <a:pt x="353378" y="20574"/>
                  </a:cubicBezTo>
                  <a:cubicBezTo>
                    <a:pt x="358997" y="13240"/>
                    <a:pt x="365856" y="6858"/>
                    <a:pt x="372142" y="0"/>
                  </a:cubicBezTo>
                  <a:cubicBezTo>
                    <a:pt x="358330" y="139255"/>
                    <a:pt x="348996" y="279273"/>
                    <a:pt x="278321" y="405955"/>
                  </a:cubicBezTo>
                  <a:cubicBezTo>
                    <a:pt x="256985" y="444151"/>
                    <a:pt x="221933" y="465010"/>
                    <a:pt x="190881" y="490728"/>
                  </a:cubicBezTo>
                  <a:cubicBezTo>
                    <a:pt x="131731" y="539972"/>
                    <a:pt x="69628" y="585597"/>
                    <a:pt x="0" y="629031"/>
                  </a:cubicBezTo>
                  <a:cubicBezTo>
                    <a:pt x="18669" y="573786"/>
                    <a:pt x="37338" y="518446"/>
                    <a:pt x="56198" y="463201"/>
                  </a:cubicBezTo>
                  <a:cubicBezTo>
                    <a:pt x="59722" y="452723"/>
                    <a:pt x="63913" y="442531"/>
                    <a:pt x="68485" y="432435"/>
                  </a:cubicBezTo>
                  <a:cubicBezTo>
                    <a:pt x="84011" y="398526"/>
                    <a:pt x="91916" y="368046"/>
                    <a:pt x="39338" y="362712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5E3B47EC-D494-405B-B1BC-B303618388A8}"/>
                </a:ext>
              </a:extLst>
            </p:cNvPr>
            <p:cNvSpPr/>
            <p:nvPr/>
          </p:nvSpPr>
          <p:spPr>
            <a:xfrm>
              <a:off x="1057724" y="1305913"/>
              <a:ext cx="1660519" cy="3322685"/>
            </a:xfrm>
            <a:custGeom>
              <a:avLst/>
              <a:gdLst>
                <a:gd name="connsiteX0" fmla="*/ 1607656 w 1660519"/>
                <a:gd name="connsiteY0" fmla="*/ 656999 h 3322685"/>
                <a:gd name="connsiteX1" fmla="*/ 1412775 w 1660519"/>
                <a:gd name="connsiteY1" fmla="*/ 590800 h 3322685"/>
                <a:gd name="connsiteX2" fmla="*/ 1226561 w 1660519"/>
                <a:gd name="connsiteY2" fmla="*/ 478024 h 3322685"/>
                <a:gd name="connsiteX3" fmla="*/ 1037585 w 1660519"/>
                <a:gd name="connsiteY3" fmla="*/ 73783 h 3322685"/>
                <a:gd name="connsiteX4" fmla="*/ 878327 w 1660519"/>
                <a:gd name="connsiteY4" fmla="*/ 48065 h 3322685"/>
                <a:gd name="connsiteX5" fmla="*/ 853467 w 1660519"/>
                <a:gd name="connsiteY5" fmla="*/ 217325 h 3322685"/>
                <a:gd name="connsiteX6" fmla="*/ 956527 w 1660519"/>
                <a:gd name="connsiteY6" fmla="*/ 459831 h 3322685"/>
                <a:gd name="connsiteX7" fmla="*/ 983102 w 1660519"/>
                <a:gd name="connsiteY7" fmla="*/ 800255 h 3322685"/>
                <a:gd name="connsiteX8" fmla="*/ 682017 w 1660519"/>
                <a:gd name="connsiteY8" fmla="*/ 1645598 h 3322685"/>
                <a:gd name="connsiteX9" fmla="*/ 408 w 1660519"/>
                <a:gd name="connsiteY9" fmla="*/ 3255323 h 3322685"/>
                <a:gd name="connsiteX10" fmla="*/ 80322 w 1660519"/>
                <a:gd name="connsiteY10" fmla="*/ 3277231 h 3322685"/>
                <a:gd name="connsiteX11" fmla="*/ 243962 w 1660519"/>
                <a:gd name="connsiteY11" fmla="*/ 3249704 h 3322685"/>
                <a:gd name="connsiteX12" fmla="*/ 595053 w 1660519"/>
                <a:gd name="connsiteY12" fmla="*/ 3302948 h 3322685"/>
                <a:gd name="connsiteX13" fmla="*/ 696876 w 1660519"/>
                <a:gd name="connsiteY13" fmla="*/ 3321427 h 3322685"/>
                <a:gd name="connsiteX14" fmla="*/ 1070160 w 1660519"/>
                <a:gd name="connsiteY14" fmla="*/ 2423124 h 3322685"/>
                <a:gd name="connsiteX15" fmla="*/ 1180174 w 1660519"/>
                <a:gd name="connsiteY15" fmla="*/ 1624167 h 3322685"/>
                <a:gd name="connsiteX16" fmla="*/ 1466115 w 1660519"/>
                <a:gd name="connsiteY16" fmla="*/ 1018282 h 3322685"/>
                <a:gd name="connsiteX17" fmla="*/ 1635660 w 1660519"/>
                <a:gd name="connsiteY17" fmla="*/ 807303 h 3322685"/>
                <a:gd name="connsiteX18" fmla="*/ 1607656 w 1660519"/>
                <a:gd name="connsiteY18" fmla="*/ 656999 h 332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60519" h="3322685">
                  <a:moveTo>
                    <a:pt x="1607656" y="656999"/>
                  </a:moveTo>
                  <a:cubicBezTo>
                    <a:pt x="1549554" y="615374"/>
                    <a:pt x="1483164" y="587657"/>
                    <a:pt x="1412775" y="590800"/>
                  </a:cubicBezTo>
                  <a:cubicBezTo>
                    <a:pt x="1321525" y="594800"/>
                    <a:pt x="1263423" y="553271"/>
                    <a:pt x="1226561" y="478024"/>
                  </a:cubicBezTo>
                  <a:cubicBezTo>
                    <a:pt x="1161124" y="344483"/>
                    <a:pt x="1097688" y="209895"/>
                    <a:pt x="1037585" y="73783"/>
                  </a:cubicBezTo>
                  <a:cubicBezTo>
                    <a:pt x="999104" y="-13466"/>
                    <a:pt x="941573" y="-24991"/>
                    <a:pt x="878327" y="48065"/>
                  </a:cubicBezTo>
                  <a:cubicBezTo>
                    <a:pt x="868516" y="59400"/>
                    <a:pt x="816986" y="112359"/>
                    <a:pt x="853467" y="217325"/>
                  </a:cubicBezTo>
                  <a:cubicBezTo>
                    <a:pt x="869755" y="264283"/>
                    <a:pt x="958242" y="341150"/>
                    <a:pt x="956527" y="459831"/>
                  </a:cubicBezTo>
                  <a:cubicBezTo>
                    <a:pt x="958528" y="573941"/>
                    <a:pt x="981197" y="686526"/>
                    <a:pt x="983102" y="800255"/>
                  </a:cubicBezTo>
                  <a:cubicBezTo>
                    <a:pt x="986721" y="1017425"/>
                    <a:pt x="872421" y="1226975"/>
                    <a:pt x="682017" y="1645598"/>
                  </a:cubicBezTo>
                  <a:cubicBezTo>
                    <a:pt x="517520" y="2007167"/>
                    <a:pt x="-16833" y="3214652"/>
                    <a:pt x="408" y="3255323"/>
                  </a:cubicBezTo>
                  <a:cubicBezTo>
                    <a:pt x="20124" y="3287994"/>
                    <a:pt x="50033" y="3284089"/>
                    <a:pt x="80322" y="3277231"/>
                  </a:cubicBezTo>
                  <a:cubicBezTo>
                    <a:pt x="134329" y="3265134"/>
                    <a:pt x="187764" y="3251228"/>
                    <a:pt x="243962" y="3249704"/>
                  </a:cubicBezTo>
                  <a:cubicBezTo>
                    <a:pt x="364453" y="3246465"/>
                    <a:pt x="479801" y="3273516"/>
                    <a:pt x="595053" y="3302948"/>
                  </a:cubicBezTo>
                  <a:cubicBezTo>
                    <a:pt x="628582" y="3311521"/>
                    <a:pt x="660776" y="3327237"/>
                    <a:pt x="696876" y="3321427"/>
                  </a:cubicBezTo>
                  <a:cubicBezTo>
                    <a:pt x="758693" y="3295614"/>
                    <a:pt x="1053397" y="2598670"/>
                    <a:pt x="1070160" y="2423124"/>
                  </a:cubicBezTo>
                  <a:cubicBezTo>
                    <a:pt x="1086829" y="2326636"/>
                    <a:pt x="1175888" y="1639407"/>
                    <a:pt x="1180174" y="1624167"/>
                  </a:cubicBezTo>
                  <a:cubicBezTo>
                    <a:pt x="1241325" y="1406045"/>
                    <a:pt x="1321335" y="1196495"/>
                    <a:pt x="1466115" y="1018282"/>
                  </a:cubicBezTo>
                  <a:cubicBezTo>
                    <a:pt x="1522979" y="948273"/>
                    <a:pt x="1587939" y="884932"/>
                    <a:pt x="1635660" y="807303"/>
                  </a:cubicBezTo>
                  <a:cubicBezTo>
                    <a:pt x="1675189" y="743009"/>
                    <a:pt x="1668807" y="700814"/>
                    <a:pt x="1607656" y="656999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0" name="Group 2">
            <a:extLst>
              <a:ext uri="{FF2B5EF4-FFF2-40B4-BE49-F238E27FC236}">
                <a16:creationId xmlns:a16="http://schemas.microsoft.com/office/drawing/2014/main" id="{56283CDA-A600-4AC9-B7B6-5C2944F1C505}"/>
              </a:ext>
            </a:extLst>
          </p:cNvPr>
          <p:cNvGrpSpPr/>
          <p:nvPr/>
        </p:nvGrpSpPr>
        <p:grpSpPr>
          <a:xfrm>
            <a:off x="1427758" y="1452933"/>
            <a:ext cx="4654559" cy="2557365"/>
            <a:chOff x="-548507" y="477868"/>
            <a:chExt cx="11570449" cy="6357177"/>
          </a:xfrm>
        </p:grpSpPr>
        <p:sp>
          <p:nvSpPr>
            <p:cNvPr id="31" name="Freeform: Shape 4">
              <a:extLst>
                <a:ext uri="{FF2B5EF4-FFF2-40B4-BE49-F238E27FC236}">
                  <a16:creationId xmlns:a16="http://schemas.microsoft.com/office/drawing/2014/main" id="{39AE77D5-FA37-4043-9B36-D80B63DA7B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5">
              <a:extLst>
                <a:ext uri="{FF2B5EF4-FFF2-40B4-BE49-F238E27FC236}">
                  <a16:creationId xmlns:a16="http://schemas.microsoft.com/office/drawing/2014/main" id="{733EBCAA-85B3-4235-8EBB-17846B578BB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6">
              <a:extLst>
                <a:ext uri="{FF2B5EF4-FFF2-40B4-BE49-F238E27FC236}">
                  <a16:creationId xmlns:a16="http://schemas.microsoft.com/office/drawing/2014/main" id="{6A270F23-2BAA-4F68-8267-FAB4B48A351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7">
              <a:extLst>
                <a:ext uri="{FF2B5EF4-FFF2-40B4-BE49-F238E27FC236}">
                  <a16:creationId xmlns:a16="http://schemas.microsoft.com/office/drawing/2014/main" id="{D0D3CA76-4A2A-4EF0-B07F-688EF4ECB20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8">
              <a:extLst>
                <a:ext uri="{FF2B5EF4-FFF2-40B4-BE49-F238E27FC236}">
                  <a16:creationId xmlns:a16="http://schemas.microsoft.com/office/drawing/2014/main" id="{72B80A22-F1D1-44A6-991D-24145DF4A8B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" name="Group 9">
              <a:extLst>
                <a:ext uri="{FF2B5EF4-FFF2-40B4-BE49-F238E27FC236}">
                  <a16:creationId xmlns:a16="http://schemas.microsoft.com/office/drawing/2014/main" id="{7EBEA52D-EAB8-4ACE-84BC-2FE56968C39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1" name="Rectangle: Rounded Corners 14">
                <a:extLst>
                  <a:ext uri="{FF2B5EF4-FFF2-40B4-BE49-F238E27FC236}">
                    <a16:creationId xmlns:a16="http://schemas.microsoft.com/office/drawing/2014/main" id="{93932F61-DEB7-4F98-A88A-757745CB3DB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15">
                <a:extLst>
                  <a:ext uri="{FF2B5EF4-FFF2-40B4-BE49-F238E27FC236}">
                    <a16:creationId xmlns:a16="http://schemas.microsoft.com/office/drawing/2014/main" id="{529BDCB6-F0E2-4BB1-B940-B76A4F265F1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10">
              <a:extLst>
                <a:ext uri="{FF2B5EF4-FFF2-40B4-BE49-F238E27FC236}">
                  <a16:creationId xmlns:a16="http://schemas.microsoft.com/office/drawing/2014/main" id="{97326416-FD4A-4750-81BB-3E94A880C51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9" name="Rectangle: Rounded Corners 12">
                <a:extLst>
                  <a:ext uri="{FF2B5EF4-FFF2-40B4-BE49-F238E27FC236}">
                    <a16:creationId xmlns:a16="http://schemas.microsoft.com/office/drawing/2014/main" id="{C09EF459-BB7F-45AA-8599-A589559F9CF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13">
                <a:extLst>
                  <a:ext uri="{FF2B5EF4-FFF2-40B4-BE49-F238E27FC236}">
                    <a16:creationId xmlns:a16="http://schemas.microsoft.com/office/drawing/2014/main" id="{51B071E1-1542-46BC-9108-EF2E5614A34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Freeform: Shape 11">
              <a:extLst>
                <a:ext uri="{FF2B5EF4-FFF2-40B4-BE49-F238E27FC236}">
                  <a16:creationId xmlns:a16="http://schemas.microsoft.com/office/drawing/2014/main" id="{E4A9B795-EF57-4A32-BA2B-7987B972232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F3D0A68D-3D7D-4B73-B625-F332A6B49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589626"/>
              </p:ext>
            </p:extLst>
          </p:nvPr>
        </p:nvGraphicFramePr>
        <p:xfrm>
          <a:off x="5231657" y="4731968"/>
          <a:ext cx="4173598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직사각형 1">
            <a:extLst>
              <a:ext uri="{FF2B5EF4-FFF2-40B4-BE49-F238E27FC236}">
                <a16:creationId xmlns:a16="http://schemas.microsoft.com/office/drawing/2014/main" id="{4BE747D0-FCEB-4DEC-BA9E-53F01089E393}"/>
              </a:ext>
            </a:extLst>
          </p:cNvPr>
          <p:cNvSpPr/>
          <p:nvPr/>
        </p:nvSpPr>
        <p:spPr>
          <a:xfrm>
            <a:off x="5231657" y="2995839"/>
            <a:ext cx="3044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2020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C3B33D31-2E37-4A2E-BFB6-8196F3574CE1}"/>
              </a:ext>
            </a:extLst>
          </p:cNvPr>
          <p:cNvSpPr/>
          <p:nvPr/>
        </p:nvSpPr>
        <p:spPr>
          <a:xfrm>
            <a:off x="5231657" y="2703513"/>
            <a:ext cx="1545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id="{40A124A7-5432-4692-BE4F-2521DF960BF2}"/>
              </a:ext>
            </a:extLst>
          </p:cNvPr>
          <p:cNvSpPr/>
          <p:nvPr/>
        </p:nvSpPr>
        <p:spPr>
          <a:xfrm>
            <a:off x="5231657" y="510211"/>
            <a:ext cx="3044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010D1-8164-4486-80EE-CCCFD6D626D2}"/>
              </a:ext>
            </a:extLst>
          </p:cNvPr>
          <p:cNvSpPr txBox="1"/>
          <p:nvPr/>
        </p:nvSpPr>
        <p:spPr>
          <a:xfrm>
            <a:off x="5231656" y="1655275"/>
            <a:ext cx="30449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직사각형 3">
            <a:extLst>
              <a:ext uri="{FF2B5EF4-FFF2-40B4-BE49-F238E27FC236}">
                <a16:creationId xmlns:a16="http://schemas.microsoft.com/office/drawing/2014/main" id="{8653D6D1-6BDE-483C-BABE-8385E80BBE95}"/>
              </a:ext>
            </a:extLst>
          </p:cNvPr>
          <p:cNvSpPr/>
          <p:nvPr/>
        </p:nvSpPr>
        <p:spPr>
          <a:xfrm>
            <a:off x="667765" y="500594"/>
            <a:ext cx="3763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latin typeface="+mj-lt"/>
            </a:endParaRPr>
          </a:p>
        </p:txBody>
      </p:sp>
      <p:sp>
        <p:nvSpPr>
          <p:cNvPr id="9" name="직사각형 9">
            <a:extLst>
              <a:ext uri="{FF2B5EF4-FFF2-40B4-BE49-F238E27FC236}">
                <a16:creationId xmlns:a16="http://schemas.microsoft.com/office/drawing/2014/main" id="{33891890-E107-4EEF-A7C8-26FB0BFD4723}"/>
              </a:ext>
            </a:extLst>
          </p:cNvPr>
          <p:cNvSpPr/>
          <p:nvPr/>
        </p:nvSpPr>
        <p:spPr>
          <a:xfrm>
            <a:off x="667765" y="2488069"/>
            <a:ext cx="341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0362495B-63E5-4A00-965B-014B8A536627}"/>
              </a:ext>
            </a:extLst>
          </p:cNvPr>
          <p:cNvSpPr/>
          <p:nvPr/>
        </p:nvSpPr>
        <p:spPr>
          <a:xfrm>
            <a:off x="667764" y="3453621"/>
            <a:ext cx="34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C8CBB9-B4B9-49DB-A54B-1D0F6B98F055}"/>
              </a:ext>
            </a:extLst>
          </p:cNvPr>
          <p:cNvSpPr txBox="1"/>
          <p:nvPr/>
        </p:nvSpPr>
        <p:spPr>
          <a:xfrm>
            <a:off x="1094069" y="5422918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E3CAD-06DD-4099-AB53-EF420FA2583C}"/>
              </a:ext>
            </a:extLst>
          </p:cNvPr>
          <p:cNvSpPr txBox="1"/>
          <p:nvPr/>
        </p:nvSpPr>
        <p:spPr>
          <a:xfrm>
            <a:off x="1094069" y="5876972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7362573D-128D-49C7-8072-FC623C24D1BD}"/>
              </a:ext>
            </a:extLst>
          </p:cNvPr>
          <p:cNvSpPr/>
          <p:nvPr/>
        </p:nvSpPr>
        <p:spPr>
          <a:xfrm>
            <a:off x="812323" y="585973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3246A91D-6C49-4EF0-BE88-F008B6D704AC}"/>
              </a:ext>
            </a:extLst>
          </p:cNvPr>
          <p:cNvSpPr/>
          <p:nvPr/>
        </p:nvSpPr>
        <p:spPr>
          <a:xfrm>
            <a:off x="812323" y="5405679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D0EF4C-DD9D-4D00-A52E-7A60E0AAC3DF}"/>
              </a:ext>
            </a:extLst>
          </p:cNvPr>
          <p:cNvSpPr txBox="1"/>
          <p:nvPr/>
        </p:nvSpPr>
        <p:spPr>
          <a:xfrm>
            <a:off x="2711433" y="6418604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www.freeppt7.com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92AB34FF-A7E7-43B8-BB9F-C40FEDD59B1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93">
            <a:extLst>
              <a:ext uri="{FF2B5EF4-FFF2-40B4-BE49-F238E27FC236}">
                <a16:creationId xmlns:a16="http://schemas.microsoft.com/office/drawing/2014/main" id="{2E8CB2BD-3CA3-4746-BFF4-840AF7613917}"/>
              </a:ext>
            </a:extLst>
          </p:cNvPr>
          <p:cNvGrpSpPr/>
          <p:nvPr/>
        </p:nvGrpSpPr>
        <p:grpSpPr>
          <a:xfrm>
            <a:off x="436325" y="1772448"/>
            <a:ext cx="6252754" cy="4368807"/>
            <a:chOff x="5408024" y="1827673"/>
            <a:chExt cx="6252754" cy="4368807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E8C96045-D49B-42BC-A346-93C9A829BCB1}"/>
                </a:ext>
              </a:extLst>
            </p:cNvPr>
            <p:cNvGrpSpPr/>
            <p:nvPr/>
          </p:nvGrpSpPr>
          <p:grpSpPr>
            <a:xfrm>
              <a:off x="7466572" y="3906392"/>
              <a:ext cx="2146278" cy="2147464"/>
              <a:chOff x="2265079" y="1581548"/>
              <a:chExt cx="3028217" cy="3029891"/>
            </a:xfrm>
          </p:grpSpPr>
          <p:sp>
            <p:nvSpPr>
              <p:cNvPr id="74" name="Freeform: Shape 3">
                <a:extLst>
                  <a:ext uri="{FF2B5EF4-FFF2-40B4-BE49-F238E27FC236}">
                    <a16:creationId xmlns:a16="http://schemas.microsoft.com/office/drawing/2014/main" id="{43ED5952-5A5D-4901-A79F-D96BFF0426F5}"/>
                  </a:ext>
                </a:extLst>
              </p:cNvPr>
              <p:cNvSpPr/>
              <p:nvPr/>
            </p:nvSpPr>
            <p:spPr>
              <a:xfrm>
                <a:off x="2265854" y="1584775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4">
                <a:extLst>
                  <a:ext uri="{FF2B5EF4-FFF2-40B4-BE49-F238E27FC236}">
                    <a16:creationId xmlns:a16="http://schemas.microsoft.com/office/drawing/2014/main" id="{FF3E25DA-7E24-4370-80A7-BC6AD35569DA}"/>
                  </a:ext>
                </a:extLst>
              </p:cNvPr>
              <p:cNvSpPr/>
              <p:nvPr/>
            </p:nvSpPr>
            <p:spPr>
              <a:xfrm>
                <a:off x="2265079" y="1581548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E98875DC-4B0A-4D62-8E84-7609FF34DA6B}"/>
                </a:ext>
              </a:extLst>
            </p:cNvPr>
            <p:cNvGrpSpPr/>
            <p:nvPr/>
          </p:nvGrpSpPr>
          <p:grpSpPr>
            <a:xfrm>
              <a:off x="6499276" y="4972342"/>
              <a:ext cx="1392330" cy="1224138"/>
              <a:chOff x="3983887" y="4061275"/>
              <a:chExt cx="2122406" cy="1866023"/>
            </a:xfrm>
          </p:grpSpPr>
          <p:grpSp>
            <p:nvGrpSpPr>
              <p:cNvPr id="59" name="Group 6">
                <a:extLst>
                  <a:ext uri="{FF2B5EF4-FFF2-40B4-BE49-F238E27FC236}">
                    <a16:creationId xmlns:a16="http://schemas.microsoft.com/office/drawing/2014/main" id="{69BCC861-E7BC-44DF-9CE7-8FF1AE134698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Freeform 15">
                  <a:extLst>
                    <a:ext uri="{FF2B5EF4-FFF2-40B4-BE49-F238E27FC236}">
                      <a16:creationId xmlns:a16="http://schemas.microsoft.com/office/drawing/2014/main" id="{496878D4-17BF-47D9-8833-A0F75E6EA3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3" name="Rectangle 22">
                  <a:extLst>
                    <a:ext uri="{FF2B5EF4-FFF2-40B4-BE49-F238E27FC236}">
                      <a16:creationId xmlns:a16="http://schemas.microsoft.com/office/drawing/2014/main" id="{64FF58B6-37EF-4946-8163-59A8A34EA83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0" name="Group 7">
                <a:extLst>
                  <a:ext uri="{FF2B5EF4-FFF2-40B4-BE49-F238E27FC236}">
                    <a16:creationId xmlns:a16="http://schemas.microsoft.com/office/drawing/2014/main" id="{37EEF791-F34D-4EE2-8B8C-77316BB6F4FA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Freeform 18">
                  <a:extLst>
                    <a:ext uri="{FF2B5EF4-FFF2-40B4-BE49-F238E27FC236}">
                      <a16:creationId xmlns:a16="http://schemas.microsoft.com/office/drawing/2014/main" id="{5CEA78B1-9283-4E75-BEBD-E3C5770DF27E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1" name="Freeform 19">
                  <a:extLst>
                    <a:ext uri="{FF2B5EF4-FFF2-40B4-BE49-F238E27FC236}">
                      <a16:creationId xmlns:a16="http://schemas.microsoft.com/office/drawing/2014/main" id="{CCDB97FC-080A-4DCF-9433-5D1470E6F8B3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1" name="Group 8">
                <a:extLst>
                  <a:ext uri="{FF2B5EF4-FFF2-40B4-BE49-F238E27FC236}">
                    <a16:creationId xmlns:a16="http://schemas.microsoft.com/office/drawing/2014/main" id="{0D2C905C-4914-4CE5-AABE-486F6721DDA0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Freeform 21">
                  <a:extLst>
                    <a:ext uri="{FF2B5EF4-FFF2-40B4-BE49-F238E27FC236}">
                      <a16:creationId xmlns:a16="http://schemas.microsoft.com/office/drawing/2014/main" id="{79114F80-7665-4548-B466-4038681A774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9" name="Rectangle 22">
                  <a:extLst>
                    <a:ext uri="{FF2B5EF4-FFF2-40B4-BE49-F238E27FC236}">
                      <a16:creationId xmlns:a16="http://schemas.microsoft.com/office/drawing/2014/main" id="{9188C536-D895-4947-95B3-667FF26C4BAC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2" name="Group 9">
                <a:extLst>
                  <a:ext uri="{FF2B5EF4-FFF2-40B4-BE49-F238E27FC236}">
                    <a16:creationId xmlns:a16="http://schemas.microsoft.com/office/drawing/2014/main" id="{FEBD8106-5224-411F-AE18-7E8837441F94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96520149-3859-4A74-A8F7-A8D7049D7ACA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5BEEFB3B-7216-4D0B-92C7-02CBFF1C8236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3" name="Group 10">
                <a:extLst>
                  <a:ext uri="{FF2B5EF4-FFF2-40B4-BE49-F238E27FC236}">
                    <a16:creationId xmlns:a16="http://schemas.microsoft.com/office/drawing/2014/main" id="{310B3C02-7618-45CD-887F-E7EE6494A636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27">
                  <a:extLst>
                    <a:ext uri="{FF2B5EF4-FFF2-40B4-BE49-F238E27FC236}">
                      <a16:creationId xmlns:a16="http://schemas.microsoft.com/office/drawing/2014/main" id="{C11F9DB4-9B3B-45B5-9CC6-C5BAF78B0D1E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5" name="Freeform 28">
                  <a:extLst>
                    <a:ext uri="{FF2B5EF4-FFF2-40B4-BE49-F238E27FC236}">
                      <a16:creationId xmlns:a16="http://schemas.microsoft.com/office/drawing/2014/main" id="{23516927-0493-4C86-862C-6B0B9DEC36A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8FF9F722-F1A9-448E-98A6-118D0FDCE655}"/>
                </a:ext>
              </a:extLst>
            </p:cNvPr>
            <p:cNvGrpSpPr/>
            <p:nvPr/>
          </p:nvGrpSpPr>
          <p:grpSpPr>
            <a:xfrm flipH="1">
              <a:off x="9228691" y="4969150"/>
              <a:ext cx="1392330" cy="1224138"/>
              <a:chOff x="3983887" y="4061275"/>
              <a:chExt cx="2122406" cy="1866023"/>
            </a:xfrm>
          </p:grpSpPr>
          <p:grpSp>
            <p:nvGrpSpPr>
              <p:cNvPr id="44" name="Group 22">
                <a:extLst>
                  <a:ext uri="{FF2B5EF4-FFF2-40B4-BE49-F238E27FC236}">
                    <a16:creationId xmlns:a16="http://schemas.microsoft.com/office/drawing/2014/main" id="{5F9A96A0-5CDB-4170-A5F5-C0AF5D55ED55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7" name="Freeform 15">
                  <a:extLst>
                    <a:ext uri="{FF2B5EF4-FFF2-40B4-BE49-F238E27FC236}">
                      <a16:creationId xmlns:a16="http://schemas.microsoft.com/office/drawing/2014/main" id="{A569F0CD-1708-4C2C-801B-5BC057BCD1D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8" name="Rectangle 22">
                  <a:extLst>
                    <a:ext uri="{FF2B5EF4-FFF2-40B4-BE49-F238E27FC236}">
                      <a16:creationId xmlns:a16="http://schemas.microsoft.com/office/drawing/2014/main" id="{C75537D6-06C3-4C45-91DE-EE53F766133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5" name="Group 23">
                <a:extLst>
                  <a:ext uri="{FF2B5EF4-FFF2-40B4-BE49-F238E27FC236}">
                    <a16:creationId xmlns:a16="http://schemas.microsoft.com/office/drawing/2014/main" id="{5C043767-B558-4483-A881-C6555BD13273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5" name="Freeform 18">
                  <a:extLst>
                    <a:ext uri="{FF2B5EF4-FFF2-40B4-BE49-F238E27FC236}">
                      <a16:creationId xmlns:a16="http://schemas.microsoft.com/office/drawing/2014/main" id="{56D4877E-026B-4F7A-AC9E-056579B0610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6" name="Freeform 19">
                  <a:extLst>
                    <a:ext uri="{FF2B5EF4-FFF2-40B4-BE49-F238E27FC236}">
                      <a16:creationId xmlns:a16="http://schemas.microsoft.com/office/drawing/2014/main" id="{85C2812D-5078-4729-A59D-39DB9C414D21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6" name="Group 24">
                <a:extLst>
                  <a:ext uri="{FF2B5EF4-FFF2-40B4-BE49-F238E27FC236}">
                    <a16:creationId xmlns:a16="http://schemas.microsoft.com/office/drawing/2014/main" id="{9E22854D-2826-45D2-B817-7E04E07B1D67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id="{9520F1C2-AFF7-4506-9D70-FC59A7DCC12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4" name="Rectangle 22">
                  <a:extLst>
                    <a:ext uri="{FF2B5EF4-FFF2-40B4-BE49-F238E27FC236}">
                      <a16:creationId xmlns:a16="http://schemas.microsoft.com/office/drawing/2014/main" id="{36D8B18E-84DF-4FC6-8F37-0CFB9BC7A44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7" name="Group 25">
                <a:extLst>
                  <a:ext uri="{FF2B5EF4-FFF2-40B4-BE49-F238E27FC236}">
                    <a16:creationId xmlns:a16="http://schemas.microsoft.com/office/drawing/2014/main" id="{02B1DE95-6015-4752-92F1-BBE50DAD7043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1" name="Freeform 24">
                  <a:extLst>
                    <a:ext uri="{FF2B5EF4-FFF2-40B4-BE49-F238E27FC236}">
                      <a16:creationId xmlns:a16="http://schemas.microsoft.com/office/drawing/2014/main" id="{03B3A1A7-1695-4F3B-AE13-F66BFC834D2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2" name="Rectangle 22">
                  <a:extLst>
                    <a:ext uri="{FF2B5EF4-FFF2-40B4-BE49-F238E27FC236}">
                      <a16:creationId xmlns:a16="http://schemas.microsoft.com/office/drawing/2014/main" id="{A9245020-1208-47ED-8051-8990214CC80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8" name="Group 26">
                <a:extLst>
                  <a:ext uri="{FF2B5EF4-FFF2-40B4-BE49-F238E27FC236}">
                    <a16:creationId xmlns:a16="http://schemas.microsoft.com/office/drawing/2014/main" id="{04180A41-28A3-469A-99E1-3B190D7D41A8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6DD4CF05-73B4-4400-8D94-4ECBB1CE39C1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275C7A2D-673D-4B53-BC92-D9EC308504CF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7" name="Group 73">
              <a:extLst>
                <a:ext uri="{FF2B5EF4-FFF2-40B4-BE49-F238E27FC236}">
                  <a16:creationId xmlns:a16="http://schemas.microsoft.com/office/drawing/2014/main" id="{E0512102-5906-4583-A9EB-1AB338BF06A5}"/>
                </a:ext>
              </a:extLst>
            </p:cNvPr>
            <p:cNvGrpSpPr/>
            <p:nvPr/>
          </p:nvGrpSpPr>
          <p:grpSpPr>
            <a:xfrm>
              <a:off x="5408024" y="1827673"/>
              <a:ext cx="6252754" cy="3058009"/>
              <a:chOff x="2643840" y="1733806"/>
              <a:chExt cx="6874524" cy="3362095"/>
            </a:xfrm>
          </p:grpSpPr>
          <p:grpSp>
            <p:nvGrpSpPr>
              <p:cNvPr id="8" name="Group 37">
                <a:extLst>
                  <a:ext uri="{FF2B5EF4-FFF2-40B4-BE49-F238E27FC236}">
                    <a16:creationId xmlns:a16="http://schemas.microsoft.com/office/drawing/2014/main" id="{B9AF4A21-67D3-4CCF-BD56-68E60DCA704B}"/>
                  </a:ext>
                </a:extLst>
              </p:cNvPr>
              <p:cNvGrpSpPr/>
              <p:nvPr/>
            </p:nvGrpSpPr>
            <p:grpSpPr>
              <a:xfrm>
                <a:off x="2643840" y="3538233"/>
                <a:ext cx="1588486" cy="1354527"/>
                <a:chOff x="2203944" y="3086356"/>
                <a:chExt cx="1794618" cy="1530300"/>
              </a:xfrm>
            </p:grpSpPr>
            <p:sp>
              <p:nvSpPr>
                <p:cNvPr id="41" name="Freeform: Shape 38">
                  <a:extLst>
                    <a:ext uri="{FF2B5EF4-FFF2-40B4-BE49-F238E27FC236}">
                      <a16:creationId xmlns:a16="http://schemas.microsoft.com/office/drawing/2014/main" id="{0710EAB4-D94B-47B3-8627-798BCF1DB795}"/>
                    </a:ext>
                  </a:extLst>
                </p:cNvPr>
                <p:cNvSpPr/>
                <p:nvPr/>
              </p:nvSpPr>
              <p:spPr>
                <a:xfrm>
                  <a:off x="2497026" y="3212644"/>
                  <a:ext cx="990906" cy="823473"/>
                </a:xfrm>
                <a:custGeom>
                  <a:avLst/>
                  <a:gdLst>
                    <a:gd name="connsiteX0" fmla="*/ 776461 w 990906"/>
                    <a:gd name="connsiteY0" fmla="*/ 771405 h 823473"/>
                    <a:gd name="connsiteX1" fmla="*/ 760634 w 990906"/>
                    <a:gd name="connsiteY1" fmla="*/ 748863 h 823473"/>
                    <a:gd name="connsiteX2" fmla="*/ 667110 w 990906"/>
                    <a:gd name="connsiteY2" fmla="*/ 709535 h 823473"/>
                    <a:gd name="connsiteX3" fmla="*/ 646487 w 990906"/>
                    <a:gd name="connsiteY3" fmla="*/ 714331 h 823473"/>
                    <a:gd name="connsiteX4" fmla="*/ 384140 w 990906"/>
                    <a:gd name="connsiteY4" fmla="*/ 789151 h 823473"/>
                    <a:gd name="connsiteX5" fmla="*/ 370231 w 990906"/>
                    <a:gd name="connsiteY5" fmla="*/ 786273 h 823473"/>
                    <a:gd name="connsiteX6" fmla="*/ 281023 w 990906"/>
                    <a:gd name="connsiteY6" fmla="*/ 797784 h 823473"/>
                    <a:gd name="connsiteX7" fmla="*/ 67117 w 990906"/>
                    <a:gd name="connsiteY7" fmla="*/ 759415 h 823473"/>
                    <a:gd name="connsiteX8" fmla="*/ 46493 w 990906"/>
                    <a:gd name="connsiteY8" fmla="*/ 699943 h 823473"/>
                    <a:gd name="connsiteX9" fmla="*/ 93016 w 990906"/>
                    <a:gd name="connsiteY9" fmla="*/ 692749 h 823473"/>
                    <a:gd name="connsiteX10" fmla="*/ 186060 w 990906"/>
                    <a:gd name="connsiteY10" fmla="*/ 724883 h 823473"/>
                    <a:gd name="connsiteX11" fmla="*/ 35462 w 990906"/>
                    <a:gd name="connsiteY11" fmla="*/ 612174 h 823473"/>
                    <a:gd name="connsiteX12" fmla="*/ 19156 w 990906"/>
                    <a:gd name="connsiteY12" fmla="*/ 601623 h 823473"/>
                    <a:gd name="connsiteX13" fmla="*/ 22993 w 990906"/>
                    <a:gd name="connsiteY13" fmla="*/ 550304 h 823473"/>
                    <a:gd name="connsiteX14" fmla="*/ 189418 w 990906"/>
                    <a:gd name="connsiteY14" fmla="*/ 357980 h 823473"/>
                    <a:gd name="connsiteX15" fmla="*/ 199969 w 990906"/>
                    <a:gd name="connsiteY15" fmla="*/ 142635 h 823473"/>
                    <a:gd name="connsiteX16" fmla="*/ 192295 w 990906"/>
                    <a:gd name="connsiteY16" fmla="*/ 92756 h 823473"/>
                    <a:gd name="connsiteX17" fmla="*/ 215317 w 990906"/>
                    <a:gd name="connsiteY17" fmla="*/ 72612 h 823473"/>
                    <a:gd name="connsiteX18" fmla="*/ 229225 w 990906"/>
                    <a:gd name="connsiteY18" fmla="*/ 76449 h 823473"/>
                    <a:gd name="connsiteX19" fmla="*/ 418672 w 990906"/>
                    <a:gd name="connsiteY19" fmla="*/ 97072 h 823473"/>
                    <a:gd name="connsiteX20" fmla="*/ 437856 w 990906"/>
                    <a:gd name="connsiteY20" fmla="*/ 94194 h 823473"/>
                    <a:gd name="connsiteX21" fmla="*/ 453204 w 990906"/>
                    <a:gd name="connsiteY21" fmla="*/ 87960 h 823473"/>
                    <a:gd name="connsiteX22" fmla="*/ 393732 w 990906"/>
                    <a:gd name="connsiteY22" fmla="*/ 52948 h 823473"/>
                    <a:gd name="connsiteX23" fmla="*/ 354883 w 990906"/>
                    <a:gd name="connsiteY23" fmla="*/ 4987 h 823473"/>
                    <a:gd name="connsiteX24" fmla="*/ 551044 w 990906"/>
                    <a:gd name="connsiteY24" fmla="*/ 92276 h 823473"/>
                    <a:gd name="connsiteX25" fmla="*/ 560157 w 990906"/>
                    <a:gd name="connsiteY25" fmla="*/ 126328 h 823473"/>
                    <a:gd name="connsiteX26" fmla="*/ 610516 w 990906"/>
                    <a:gd name="connsiteY26" fmla="*/ 193953 h 823473"/>
                    <a:gd name="connsiteX27" fmla="*/ 757757 w 990906"/>
                    <a:gd name="connsiteY27" fmla="*/ 439994 h 823473"/>
                    <a:gd name="connsiteX28" fmla="*/ 769267 w 990906"/>
                    <a:gd name="connsiteY28" fmla="*/ 455341 h 823473"/>
                    <a:gd name="connsiteX29" fmla="*/ 858475 w 990906"/>
                    <a:gd name="connsiteY29" fmla="*/ 492272 h 823473"/>
                    <a:gd name="connsiteX30" fmla="*/ 891088 w 990906"/>
                    <a:gd name="connsiteY30" fmla="*/ 488435 h 823473"/>
                    <a:gd name="connsiteX31" fmla="*/ 963030 w 990906"/>
                    <a:gd name="connsiteY31" fmla="*/ 541671 h 823473"/>
                    <a:gd name="connsiteX32" fmla="*/ 969265 w 990906"/>
                    <a:gd name="connsiteY32" fmla="*/ 707137 h 823473"/>
                    <a:gd name="connsiteX33" fmla="*/ 826341 w 990906"/>
                    <a:gd name="connsiteY33" fmla="*/ 787712 h 823473"/>
                    <a:gd name="connsiteX34" fmla="*/ 776461 w 990906"/>
                    <a:gd name="connsiteY34" fmla="*/ 771405 h 82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90906" h="823473">
                      <a:moveTo>
                        <a:pt x="776461" y="771405"/>
                      </a:moveTo>
                      <a:cubicBezTo>
                        <a:pt x="776461" y="760374"/>
                        <a:pt x="772625" y="753180"/>
                        <a:pt x="760634" y="748863"/>
                      </a:cubicBezTo>
                      <a:cubicBezTo>
                        <a:pt x="728980" y="736873"/>
                        <a:pt x="697805" y="723444"/>
                        <a:pt x="667110" y="709535"/>
                      </a:cubicBezTo>
                      <a:cubicBezTo>
                        <a:pt x="657518" y="705219"/>
                        <a:pt x="652242" y="709535"/>
                        <a:pt x="646487" y="714331"/>
                      </a:cubicBezTo>
                      <a:cubicBezTo>
                        <a:pt x="570229" y="779079"/>
                        <a:pt x="480062" y="793947"/>
                        <a:pt x="384140" y="789151"/>
                      </a:cubicBezTo>
                      <a:cubicBezTo>
                        <a:pt x="379344" y="788671"/>
                        <a:pt x="375027" y="786753"/>
                        <a:pt x="370231" y="786273"/>
                      </a:cubicBezTo>
                      <a:cubicBezTo>
                        <a:pt x="339536" y="781957"/>
                        <a:pt x="312198" y="775722"/>
                        <a:pt x="281023" y="797784"/>
                      </a:cubicBezTo>
                      <a:cubicBezTo>
                        <a:pt x="219153" y="842388"/>
                        <a:pt x="117955" y="828479"/>
                        <a:pt x="67117" y="759415"/>
                      </a:cubicBezTo>
                      <a:cubicBezTo>
                        <a:pt x="54167" y="742149"/>
                        <a:pt x="46973" y="722005"/>
                        <a:pt x="46493" y="699943"/>
                      </a:cubicBezTo>
                      <a:cubicBezTo>
                        <a:pt x="59923" y="685555"/>
                        <a:pt x="76709" y="687953"/>
                        <a:pt x="93016" y="692749"/>
                      </a:cubicBezTo>
                      <a:cubicBezTo>
                        <a:pt x="124670" y="701862"/>
                        <a:pt x="153926" y="715770"/>
                        <a:pt x="186060" y="724883"/>
                      </a:cubicBezTo>
                      <a:cubicBezTo>
                        <a:pt x="139538" y="682197"/>
                        <a:pt x="88699" y="644788"/>
                        <a:pt x="35462" y="612174"/>
                      </a:cubicBezTo>
                      <a:cubicBezTo>
                        <a:pt x="30187" y="608817"/>
                        <a:pt x="24431" y="605460"/>
                        <a:pt x="19156" y="601623"/>
                      </a:cubicBezTo>
                      <a:cubicBezTo>
                        <a:pt x="-7223" y="581479"/>
                        <a:pt x="-6743" y="566611"/>
                        <a:pt x="22993" y="550304"/>
                      </a:cubicBezTo>
                      <a:cubicBezTo>
                        <a:pt x="102608" y="506660"/>
                        <a:pt x="161600" y="445270"/>
                        <a:pt x="189418" y="357980"/>
                      </a:cubicBezTo>
                      <a:cubicBezTo>
                        <a:pt x="211959" y="287478"/>
                        <a:pt x="211959" y="215056"/>
                        <a:pt x="199969" y="142635"/>
                      </a:cubicBezTo>
                      <a:cubicBezTo>
                        <a:pt x="197091" y="126328"/>
                        <a:pt x="193254" y="109542"/>
                        <a:pt x="192295" y="92756"/>
                      </a:cubicBezTo>
                      <a:cubicBezTo>
                        <a:pt x="191336" y="75010"/>
                        <a:pt x="197571" y="69734"/>
                        <a:pt x="215317" y="72612"/>
                      </a:cubicBezTo>
                      <a:cubicBezTo>
                        <a:pt x="220113" y="73571"/>
                        <a:pt x="224429" y="75010"/>
                        <a:pt x="229225" y="76449"/>
                      </a:cubicBezTo>
                      <a:cubicBezTo>
                        <a:pt x="291095" y="96113"/>
                        <a:pt x="354404" y="100429"/>
                        <a:pt x="418672" y="97072"/>
                      </a:cubicBezTo>
                      <a:cubicBezTo>
                        <a:pt x="424907" y="96592"/>
                        <a:pt x="431621" y="95633"/>
                        <a:pt x="437856" y="94194"/>
                      </a:cubicBezTo>
                      <a:cubicBezTo>
                        <a:pt x="442173" y="93235"/>
                        <a:pt x="447448" y="93235"/>
                        <a:pt x="453204" y="87960"/>
                      </a:cubicBezTo>
                      <a:cubicBezTo>
                        <a:pt x="433540" y="75010"/>
                        <a:pt x="412437" y="65418"/>
                        <a:pt x="393732" y="52948"/>
                      </a:cubicBezTo>
                      <a:cubicBezTo>
                        <a:pt x="375986" y="40958"/>
                        <a:pt x="358241" y="28967"/>
                        <a:pt x="354883" y="4987"/>
                      </a:cubicBezTo>
                      <a:cubicBezTo>
                        <a:pt x="446009" y="-12759"/>
                        <a:pt x="511716" y="16977"/>
                        <a:pt x="551044" y="92276"/>
                      </a:cubicBezTo>
                      <a:cubicBezTo>
                        <a:pt x="556800" y="103307"/>
                        <a:pt x="560637" y="115777"/>
                        <a:pt x="560157" y="126328"/>
                      </a:cubicBezTo>
                      <a:cubicBezTo>
                        <a:pt x="558718" y="163738"/>
                        <a:pt x="588454" y="176208"/>
                        <a:pt x="610516" y="193953"/>
                      </a:cubicBezTo>
                      <a:cubicBezTo>
                        <a:pt x="690131" y="258221"/>
                        <a:pt x="747685" y="334479"/>
                        <a:pt x="757757" y="439994"/>
                      </a:cubicBezTo>
                      <a:cubicBezTo>
                        <a:pt x="758716" y="448147"/>
                        <a:pt x="761114" y="451984"/>
                        <a:pt x="769267" y="455341"/>
                      </a:cubicBezTo>
                      <a:cubicBezTo>
                        <a:pt x="799483" y="466852"/>
                        <a:pt x="828739" y="480281"/>
                        <a:pt x="858475" y="492272"/>
                      </a:cubicBezTo>
                      <a:cubicBezTo>
                        <a:pt x="869506" y="496588"/>
                        <a:pt x="881496" y="498986"/>
                        <a:pt x="891088" y="488435"/>
                      </a:cubicBezTo>
                      <a:cubicBezTo>
                        <a:pt x="926580" y="490353"/>
                        <a:pt x="946723" y="516252"/>
                        <a:pt x="963030" y="541671"/>
                      </a:cubicBezTo>
                      <a:cubicBezTo>
                        <a:pt x="997562" y="594908"/>
                        <a:pt x="1000440" y="651502"/>
                        <a:pt x="969265" y="707137"/>
                      </a:cubicBezTo>
                      <a:cubicBezTo>
                        <a:pt x="938570" y="762772"/>
                        <a:pt x="887731" y="785794"/>
                        <a:pt x="826341" y="787712"/>
                      </a:cubicBezTo>
                      <a:cubicBezTo>
                        <a:pt x="808595" y="788671"/>
                        <a:pt x="789891" y="787232"/>
                        <a:pt x="776461" y="771405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39">
                  <a:extLst>
                    <a:ext uri="{FF2B5EF4-FFF2-40B4-BE49-F238E27FC236}">
                      <a16:creationId xmlns:a16="http://schemas.microsoft.com/office/drawing/2014/main" id="{DE685444-7FF5-42A8-A038-D3D2A363EB28}"/>
                    </a:ext>
                  </a:extLst>
                </p:cNvPr>
                <p:cNvSpPr/>
                <p:nvPr/>
              </p:nvSpPr>
              <p:spPr>
                <a:xfrm>
                  <a:off x="3252527" y="3382205"/>
                  <a:ext cx="746035" cy="1234451"/>
                </a:xfrm>
                <a:custGeom>
                  <a:avLst/>
                  <a:gdLst>
                    <a:gd name="connsiteX0" fmla="*/ 20960 w 746035"/>
                    <a:gd name="connsiteY0" fmla="*/ 601845 h 1234451"/>
                    <a:gd name="connsiteX1" fmla="*/ 214723 w 746035"/>
                    <a:gd name="connsiteY1" fmla="*/ 519831 h 1234451"/>
                    <a:gd name="connsiteX2" fmla="*/ 148057 w 746035"/>
                    <a:gd name="connsiteY2" fmla="*/ 326548 h 1234451"/>
                    <a:gd name="connsiteX3" fmla="*/ 136067 w 746035"/>
                    <a:gd name="connsiteY3" fmla="*/ 318874 h 1234451"/>
                    <a:gd name="connsiteX4" fmla="*/ 262684 w 746035"/>
                    <a:gd name="connsiteY4" fmla="*/ 160123 h 1234451"/>
                    <a:gd name="connsiteX5" fmla="*/ 425272 w 746035"/>
                    <a:gd name="connsiteY5" fmla="*/ 21515 h 1234451"/>
                    <a:gd name="connsiteX6" fmla="*/ 531746 w 746035"/>
                    <a:gd name="connsiteY6" fmla="*/ 2810 h 1234451"/>
                    <a:gd name="connsiteX7" fmla="*/ 657404 w 746035"/>
                    <a:gd name="connsiteY7" fmla="*/ 15280 h 1234451"/>
                    <a:gd name="connsiteX8" fmla="*/ 729825 w 746035"/>
                    <a:gd name="connsiteY8" fmla="*/ 26791 h 1234451"/>
                    <a:gd name="connsiteX9" fmla="*/ 737019 w 746035"/>
                    <a:gd name="connsiteY9" fmla="*/ 57486 h 1234451"/>
                    <a:gd name="connsiteX10" fmla="*/ 440140 w 746035"/>
                    <a:gd name="connsiteY10" fmla="*/ 596089 h 1234451"/>
                    <a:gd name="connsiteX11" fmla="*/ 317360 w 746035"/>
                    <a:gd name="connsiteY11" fmla="*/ 985533 h 1234451"/>
                    <a:gd name="connsiteX12" fmla="*/ 270837 w 746035"/>
                    <a:gd name="connsiteY12" fmla="*/ 1234451 h 1234451"/>
                    <a:gd name="connsiteX13" fmla="*/ 78034 w 746035"/>
                    <a:gd name="connsiteY13" fmla="*/ 1098721 h 1234451"/>
                    <a:gd name="connsiteX14" fmla="*/ 10888 w 746035"/>
                    <a:gd name="connsiteY14" fmla="*/ 980737 h 1234451"/>
                    <a:gd name="connsiteX15" fmla="*/ 10409 w 746035"/>
                    <a:gd name="connsiteY15" fmla="*/ 683858 h 1234451"/>
                    <a:gd name="connsiteX16" fmla="*/ 20960 w 746035"/>
                    <a:gd name="connsiteY16" fmla="*/ 601845 h 1234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46035" h="1234451">
                      <a:moveTo>
                        <a:pt x="20960" y="601845"/>
                      </a:moveTo>
                      <a:cubicBezTo>
                        <a:pt x="115923" y="633979"/>
                        <a:pt x="191222" y="577384"/>
                        <a:pt x="214723" y="519831"/>
                      </a:cubicBezTo>
                      <a:cubicBezTo>
                        <a:pt x="244938" y="445971"/>
                        <a:pt x="217601" y="365396"/>
                        <a:pt x="148057" y="326548"/>
                      </a:cubicBezTo>
                      <a:cubicBezTo>
                        <a:pt x="143741" y="324150"/>
                        <a:pt x="139904" y="321752"/>
                        <a:pt x="136067" y="318874"/>
                      </a:cubicBezTo>
                      <a:cubicBezTo>
                        <a:pt x="172517" y="261321"/>
                        <a:pt x="217601" y="210482"/>
                        <a:pt x="262684" y="160123"/>
                      </a:cubicBezTo>
                      <a:cubicBezTo>
                        <a:pt x="310645" y="106406"/>
                        <a:pt x="361484" y="56047"/>
                        <a:pt x="425272" y="21515"/>
                      </a:cubicBezTo>
                      <a:cubicBezTo>
                        <a:pt x="457886" y="3769"/>
                        <a:pt x="492418" y="-4863"/>
                        <a:pt x="531746" y="2810"/>
                      </a:cubicBezTo>
                      <a:cubicBezTo>
                        <a:pt x="572513" y="10964"/>
                        <a:pt x="615678" y="8086"/>
                        <a:pt x="657404" y="15280"/>
                      </a:cubicBezTo>
                      <a:cubicBezTo>
                        <a:pt x="681385" y="19117"/>
                        <a:pt x="704885" y="28709"/>
                        <a:pt x="729825" y="26791"/>
                      </a:cubicBezTo>
                      <a:cubicBezTo>
                        <a:pt x="752367" y="32067"/>
                        <a:pt x="748050" y="42138"/>
                        <a:pt x="737019" y="57486"/>
                      </a:cubicBezTo>
                      <a:cubicBezTo>
                        <a:pt x="616157" y="224870"/>
                        <a:pt x="517357" y="404724"/>
                        <a:pt x="440140" y="596089"/>
                      </a:cubicBezTo>
                      <a:cubicBezTo>
                        <a:pt x="389301" y="722707"/>
                        <a:pt x="347575" y="852202"/>
                        <a:pt x="317360" y="985533"/>
                      </a:cubicBezTo>
                      <a:cubicBezTo>
                        <a:pt x="298175" y="1068027"/>
                        <a:pt x="285226" y="1151479"/>
                        <a:pt x="270837" y="1234451"/>
                      </a:cubicBezTo>
                      <a:cubicBezTo>
                        <a:pt x="203692" y="1193205"/>
                        <a:pt x="142781" y="1143325"/>
                        <a:pt x="78034" y="1098721"/>
                      </a:cubicBezTo>
                      <a:cubicBezTo>
                        <a:pt x="35828" y="1069465"/>
                        <a:pt x="18562" y="1028698"/>
                        <a:pt x="10888" y="980737"/>
                      </a:cubicBezTo>
                      <a:cubicBezTo>
                        <a:pt x="-5419" y="881937"/>
                        <a:pt x="-1582" y="782658"/>
                        <a:pt x="10409" y="683858"/>
                      </a:cubicBezTo>
                      <a:cubicBezTo>
                        <a:pt x="12807" y="656520"/>
                        <a:pt x="9449" y="628223"/>
                        <a:pt x="20960" y="601845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0">
                  <a:extLst>
                    <a:ext uri="{FF2B5EF4-FFF2-40B4-BE49-F238E27FC236}">
                      <a16:creationId xmlns:a16="http://schemas.microsoft.com/office/drawing/2014/main" id="{0D1AAC61-3F99-4CC6-84DF-9F8DBAB2DCEB}"/>
                    </a:ext>
                  </a:extLst>
                </p:cNvPr>
                <p:cNvSpPr/>
                <p:nvPr/>
              </p:nvSpPr>
              <p:spPr>
                <a:xfrm>
                  <a:off x="2203944" y="3086356"/>
                  <a:ext cx="770265" cy="865079"/>
                </a:xfrm>
                <a:custGeom>
                  <a:avLst/>
                  <a:gdLst>
                    <a:gd name="connsiteX0" fmla="*/ 647965 w 770265"/>
                    <a:gd name="connsiteY0" fmla="*/ 131275 h 865079"/>
                    <a:gd name="connsiteX1" fmla="*/ 727580 w 770265"/>
                    <a:gd name="connsiteY1" fmla="*/ 194104 h 865079"/>
                    <a:gd name="connsiteX2" fmla="*/ 770266 w 770265"/>
                    <a:gd name="connsiteY2" fmla="*/ 219044 h 865079"/>
                    <a:gd name="connsiteX3" fmla="*/ 580819 w 770265"/>
                    <a:gd name="connsiteY3" fmla="*/ 223840 h 865079"/>
                    <a:gd name="connsiteX4" fmla="*/ 506959 w 770265"/>
                    <a:gd name="connsiteY4" fmla="*/ 204176 h 865079"/>
                    <a:gd name="connsiteX5" fmla="*/ 492571 w 770265"/>
                    <a:gd name="connsiteY5" fmla="*/ 217605 h 865079"/>
                    <a:gd name="connsiteX6" fmla="*/ 506000 w 770265"/>
                    <a:gd name="connsiteY6" fmla="*/ 410408 h 865079"/>
                    <a:gd name="connsiteX7" fmla="*/ 317513 w 770265"/>
                    <a:gd name="connsiteY7" fmla="*/ 684746 h 865079"/>
                    <a:gd name="connsiteX8" fmla="*/ 317513 w 770265"/>
                    <a:gd name="connsiteY8" fmla="*/ 722155 h 865079"/>
                    <a:gd name="connsiteX9" fmla="*/ 395689 w 770265"/>
                    <a:gd name="connsiteY9" fmla="*/ 772994 h 865079"/>
                    <a:gd name="connsiteX10" fmla="*/ 499285 w 770265"/>
                    <a:gd name="connsiteY10" fmla="*/ 865080 h 865079"/>
                    <a:gd name="connsiteX11" fmla="*/ 396169 w 770265"/>
                    <a:gd name="connsiteY11" fmla="*/ 829109 h 865079"/>
                    <a:gd name="connsiteX12" fmla="*/ 340055 w 770265"/>
                    <a:gd name="connsiteY12" fmla="*/ 825752 h 865079"/>
                    <a:gd name="connsiteX13" fmla="*/ 139098 w 770265"/>
                    <a:gd name="connsiteY13" fmla="*/ 784025 h 865079"/>
                    <a:gd name="connsiteX14" fmla="*/ 3847 w 770265"/>
                    <a:gd name="connsiteY14" fmla="*/ 583068 h 865079"/>
                    <a:gd name="connsiteX15" fmla="*/ 75309 w 770265"/>
                    <a:gd name="connsiteY15" fmla="*/ 267005 h 865079"/>
                    <a:gd name="connsiteX16" fmla="*/ 204804 w 770265"/>
                    <a:gd name="connsiteY16" fmla="*/ 65568 h 865079"/>
                    <a:gd name="connsiteX17" fmla="*/ 414394 w 770265"/>
                    <a:gd name="connsiteY17" fmla="*/ 9933 h 865079"/>
                    <a:gd name="connsiteX18" fmla="*/ 647965 w 770265"/>
                    <a:gd name="connsiteY18" fmla="*/ 131275 h 865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0265" h="865079">
                      <a:moveTo>
                        <a:pt x="647965" y="131275"/>
                      </a:moveTo>
                      <a:cubicBezTo>
                        <a:pt x="666670" y="161970"/>
                        <a:pt x="696885" y="178277"/>
                        <a:pt x="727580" y="194104"/>
                      </a:cubicBezTo>
                      <a:cubicBezTo>
                        <a:pt x="740530" y="201298"/>
                        <a:pt x="753479" y="208972"/>
                        <a:pt x="770266" y="219044"/>
                      </a:cubicBezTo>
                      <a:cubicBezTo>
                        <a:pt x="703600" y="236310"/>
                        <a:pt x="642210" y="235350"/>
                        <a:pt x="580819" y="223840"/>
                      </a:cubicBezTo>
                      <a:cubicBezTo>
                        <a:pt x="555880" y="219044"/>
                        <a:pt x="530940" y="212329"/>
                        <a:pt x="506959" y="204176"/>
                      </a:cubicBezTo>
                      <a:cubicBezTo>
                        <a:pt x="490652" y="198900"/>
                        <a:pt x="489693" y="202737"/>
                        <a:pt x="492571" y="217605"/>
                      </a:cubicBezTo>
                      <a:cubicBezTo>
                        <a:pt x="505041" y="281393"/>
                        <a:pt x="512715" y="345181"/>
                        <a:pt x="506000" y="410408"/>
                      </a:cubicBezTo>
                      <a:cubicBezTo>
                        <a:pt x="492571" y="536066"/>
                        <a:pt x="426864" y="625274"/>
                        <a:pt x="317513" y="684746"/>
                      </a:cubicBezTo>
                      <a:cubicBezTo>
                        <a:pt x="292573" y="698175"/>
                        <a:pt x="292573" y="705369"/>
                        <a:pt x="317513" y="722155"/>
                      </a:cubicBezTo>
                      <a:cubicBezTo>
                        <a:pt x="343412" y="739422"/>
                        <a:pt x="370270" y="755249"/>
                        <a:pt x="395689" y="772994"/>
                      </a:cubicBezTo>
                      <a:cubicBezTo>
                        <a:pt x="433579" y="799373"/>
                        <a:pt x="469070" y="828629"/>
                        <a:pt x="499285" y="865080"/>
                      </a:cubicBezTo>
                      <a:cubicBezTo>
                        <a:pt x="464753" y="853090"/>
                        <a:pt x="430221" y="842058"/>
                        <a:pt x="396169" y="829109"/>
                      </a:cubicBezTo>
                      <a:cubicBezTo>
                        <a:pt x="377464" y="821915"/>
                        <a:pt x="359239" y="819996"/>
                        <a:pt x="340055" y="825752"/>
                      </a:cubicBezTo>
                      <a:cubicBezTo>
                        <a:pt x="270031" y="827190"/>
                        <a:pt x="201447" y="819517"/>
                        <a:pt x="139098" y="784025"/>
                      </a:cubicBezTo>
                      <a:cubicBezTo>
                        <a:pt x="60441" y="739901"/>
                        <a:pt x="16797" y="672276"/>
                        <a:pt x="3847" y="583068"/>
                      </a:cubicBezTo>
                      <a:cubicBezTo>
                        <a:pt x="-12939" y="468441"/>
                        <a:pt x="27828" y="366764"/>
                        <a:pt x="75309" y="267005"/>
                      </a:cubicBezTo>
                      <a:cubicBezTo>
                        <a:pt x="109841" y="194583"/>
                        <a:pt x="152527" y="127438"/>
                        <a:pt x="204804" y="65568"/>
                      </a:cubicBezTo>
                      <a:cubicBezTo>
                        <a:pt x="262837" y="-3496"/>
                        <a:pt x="333340" y="-10210"/>
                        <a:pt x="414394" y="9933"/>
                      </a:cubicBezTo>
                      <a:cubicBezTo>
                        <a:pt x="501684" y="31995"/>
                        <a:pt x="579381" y="72762"/>
                        <a:pt x="647965" y="131275"/>
                      </a:cubicBezTo>
                      <a:close/>
                    </a:path>
                  </a:pathLst>
                </a:custGeom>
                <a:solidFill>
                  <a:srgbClr val="2E150B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1">
                <a:extLst>
                  <a:ext uri="{FF2B5EF4-FFF2-40B4-BE49-F238E27FC236}">
                    <a16:creationId xmlns:a16="http://schemas.microsoft.com/office/drawing/2014/main" id="{BBA67FC8-E74B-46A5-B599-AA6A513D102B}"/>
                  </a:ext>
                </a:extLst>
              </p:cNvPr>
              <p:cNvGrpSpPr/>
              <p:nvPr/>
            </p:nvGrpSpPr>
            <p:grpSpPr>
              <a:xfrm>
                <a:off x="4410741" y="1733806"/>
                <a:ext cx="1376272" cy="1646389"/>
                <a:chOff x="4200129" y="1047775"/>
                <a:chExt cx="1554866" cy="1860035"/>
              </a:xfrm>
            </p:grpSpPr>
            <p:sp>
              <p:nvSpPr>
                <p:cNvPr id="33" name="Freeform: Shape 42">
                  <a:extLst>
                    <a:ext uri="{FF2B5EF4-FFF2-40B4-BE49-F238E27FC236}">
                      <a16:creationId xmlns:a16="http://schemas.microsoft.com/office/drawing/2014/main" id="{F7F9917D-2238-48BE-914C-FF6F868EA24E}"/>
                    </a:ext>
                  </a:extLst>
                </p:cNvPr>
                <p:cNvSpPr/>
                <p:nvPr/>
              </p:nvSpPr>
              <p:spPr>
                <a:xfrm>
                  <a:off x="4251869" y="1221592"/>
                  <a:ext cx="875470" cy="1248812"/>
                </a:xfrm>
                <a:custGeom>
                  <a:avLst/>
                  <a:gdLst>
                    <a:gd name="connsiteX0" fmla="*/ 547260 w 875470"/>
                    <a:gd name="connsiteY0" fmla="*/ 1064634 h 1248812"/>
                    <a:gd name="connsiteX1" fmla="*/ 500738 w 875470"/>
                    <a:gd name="connsiteY1" fmla="*/ 963916 h 1248812"/>
                    <a:gd name="connsiteX2" fmla="*/ 480595 w 875470"/>
                    <a:gd name="connsiteY2" fmla="*/ 948089 h 1248812"/>
                    <a:gd name="connsiteX3" fmla="*/ 310333 w 875470"/>
                    <a:gd name="connsiteY3" fmla="*/ 889576 h 1248812"/>
                    <a:gd name="connsiteX4" fmla="*/ 177001 w 875470"/>
                    <a:gd name="connsiteY4" fmla="*/ 754326 h 1248812"/>
                    <a:gd name="connsiteX5" fmla="*/ 117529 w 875470"/>
                    <a:gd name="connsiteY5" fmla="*/ 709722 h 1248812"/>
                    <a:gd name="connsiteX6" fmla="*/ 24 w 875470"/>
                    <a:gd name="connsiteY6" fmla="*/ 546654 h 1248812"/>
                    <a:gd name="connsiteX7" fmla="*/ 10576 w 875470"/>
                    <a:gd name="connsiteY7" fmla="*/ 495815 h 1248812"/>
                    <a:gd name="connsiteX8" fmla="*/ 74364 w 875470"/>
                    <a:gd name="connsiteY8" fmla="*/ 489101 h 1248812"/>
                    <a:gd name="connsiteX9" fmla="*/ 115131 w 875470"/>
                    <a:gd name="connsiteY9" fmla="*/ 560083 h 1248812"/>
                    <a:gd name="connsiteX10" fmla="*/ 118009 w 875470"/>
                    <a:gd name="connsiteY10" fmla="*/ 565839 h 1248812"/>
                    <a:gd name="connsiteX11" fmla="*/ 116570 w 875470"/>
                    <a:gd name="connsiteY11" fmla="*/ 563920 h 1248812"/>
                    <a:gd name="connsiteX12" fmla="*/ 58537 w 875470"/>
                    <a:gd name="connsiteY12" fmla="*/ 401812 h 1248812"/>
                    <a:gd name="connsiteX13" fmla="*/ 94028 w 875470"/>
                    <a:gd name="connsiteY13" fmla="*/ 328431 h 1248812"/>
                    <a:gd name="connsiteX14" fmla="*/ 283475 w 875470"/>
                    <a:gd name="connsiteY14" fmla="*/ 239223 h 1248812"/>
                    <a:gd name="connsiteX15" fmla="*/ 419205 w 875470"/>
                    <a:gd name="connsiteY15" fmla="*/ 102055 h 1248812"/>
                    <a:gd name="connsiteX16" fmla="*/ 451338 w 875470"/>
                    <a:gd name="connsiteY16" fmla="*/ 32991 h 1248812"/>
                    <a:gd name="connsiteX17" fmla="*/ 499299 w 875470"/>
                    <a:gd name="connsiteY17" fmla="*/ 2296 h 1248812"/>
                    <a:gd name="connsiteX18" fmla="*/ 606732 w 875470"/>
                    <a:gd name="connsiteY18" fmla="*/ 73278 h 1248812"/>
                    <a:gd name="connsiteX19" fmla="*/ 699777 w 875470"/>
                    <a:gd name="connsiteY19" fmla="*/ 237305 h 1248812"/>
                    <a:gd name="connsiteX20" fmla="*/ 705532 w 875470"/>
                    <a:gd name="connsiteY20" fmla="*/ 259367 h 1248812"/>
                    <a:gd name="connsiteX21" fmla="*/ 710808 w 875470"/>
                    <a:gd name="connsiteY21" fmla="*/ 193181 h 1248812"/>
                    <a:gd name="connsiteX22" fmla="*/ 763085 w 875470"/>
                    <a:gd name="connsiteY22" fmla="*/ 169680 h 1248812"/>
                    <a:gd name="connsiteX23" fmla="*/ 872916 w 875470"/>
                    <a:gd name="connsiteY23" fmla="*/ 293899 h 1248812"/>
                    <a:gd name="connsiteX24" fmla="*/ 837425 w 875470"/>
                    <a:gd name="connsiteY24" fmla="*/ 441619 h 1248812"/>
                    <a:gd name="connsiteX25" fmla="*/ 838384 w 875470"/>
                    <a:gd name="connsiteY25" fmla="*/ 513081 h 1248812"/>
                    <a:gd name="connsiteX26" fmla="*/ 837425 w 875470"/>
                    <a:gd name="connsiteY26" fmla="*/ 655046 h 1248812"/>
                    <a:gd name="connsiteX27" fmla="*/ 769321 w 875470"/>
                    <a:gd name="connsiteY27" fmla="*/ 816196 h 1248812"/>
                    <a:gd name="connsiteX28" fmla="*/ 770759 w 875470"/>
                    <a:gd name="connsiteY28" fmla="*/ 843054 h 1248812"/>
                    <a:gd name="connsiteX29" fmla="*/ 814884 w 875470"/>
                    <a:gd name="connsiteY29" fmla="*/ 947129 h 1248812"/>
                    <a:gd name="connsiteX30" fmla="*/ 820639 w 875470"/>
                    <a:gd name="connsiteY30" fmla="*/ 1024347 h 1248812"/>
                    <a:gd name="connsiteX31" fmla="*/ 802414 w 875470"/>
                    <a:gd name="connsiteY31" fmla="*/ 1214273 h 1248812"/>
                    <a:gd name="connsiteX32" fmla="*/ 765004 w 875470"/>
                    <a:gd name="connsiteY32" fmla="*/ 1243529 h 1248812"/>
                    <a:gd name="connsiteX33" fmla="*/ 695940 w 875470"/>
                    <a:gd name="connsiteY33" fmla="*/ 1193170 h 1248812"/>
                    <a:gd name="connsiteX34" fmla="*/ 643183 w 875470"/>
                    <a:gd name="connsiteY34" fmla="*/ 1152883 h 1248812"/>
                    <a:gd name="connsiteX35" fmla="*/ 569323 w 875470"/>
                    <a:gd name="connsiteY35" fmla="*/ 1100605 h 1248812"/>
                    <a:gd name="connsiteX36" fmla="*/ 547260 w 875470"/>
                    <a:gd name="connsiteY36" fmla="*/ 1064634 h 1248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75470" h="1248812">
                      <a:moveTo>
                        <a:pt x="547260" y="1064634"/>
                      </a:moveTo>
                      <a:cubicBezTo>
                        <a:pt x="531433" y="1031061"/>
                        <a:pt x="515127" y="997968"/>
                        <a:pt x="500738" y="963916"/>
                      </a:cubicBezTo>
                      <a:cubicBezTo>
                        <a:pt x="496422" y="953364"/>
                        <a:pt x="491626" y="949048"/>
                        <a:pt x="480595" y="948089"/>
                      </a:cubicBezTo>
                      <a:cubicBezTo>
                        <a:pt x="418245" y="944731"/>
                        <a:pt x="361651" y="924108"/>
                        <a:pt x="310333" y="889576"/>
                      </a:cubicBezTo>
                      <a:cubicBezTo>
                        <a:pt x="257096" y="853605"/>
                        <a:pt x="212492" y="807563"/>
                        <a:pt x="177001" y="754326"/>
                      </a:cubicBezTo>
                      <a:cubicBezTo>
                        <a:pt x="161653" y="730825"/>
                        <a:pt x="143428" y="718355"/>
                        <a:pt x="117529" y="709722"/>
                      </a:cubicBezTo>
                      <a:cubicBezTo>
                        <a:pt x="50863" y="687660"/>
                        <a:pt x="1463" y="616677"/>
                        <a:pt x="24" y="546654"/>
                      </a:cubicBezTo>
                      <a:cubicBezTo>
                        <a:pt x="-455" y="528429"/>
                        <a:pt x="6259" y="512602"/>
                        <a:pt x="10576" y="495815"/>
                      </a:cubicBezTo>
                      <a:cubicBezTo>
                        <a:pt x="28321" y="473274"/>
                        <a:pt x="53261" y="470396"/>
                        <a:pt x="74364" y="489101"/>
                      </a:cubicBezTo>
                      <a:cubicBezTo>
                        <a:pt x="97385" y="509244"/>
                        <a:pt x="109855" y="536103"/>
                        <a:pt x="115131" y="560083"/>
                      </a:cubicBezTo>
                      <a:cubicBezTo>
                        <a:pt x="118009" y="568716"/>
                        <a:pt x="120407" y="564400"/>
                        <a:pt x="118009" y="565839"/>
                      </a:cubicBezTo>
                      <a:cubicBezTo>
                        <a:pt x="117529" y="565839"/>
                        <a:pt x="117049" y="565359"/>
                        <a:pt x="116570" y="563920"/>
                      </a:cubicBezTo>
                      <a:cubicBezTo>
                        <a:pt x="99304" y="509244"/>
                        <a:pt x="82518" y="454089"/>
                        <a:pt x="58537" y="401812"/>
                      </a:cubicBezTo>
                      <a:cubicBezTo>
                        <a:pt x="40312" y="362004"/>
                        <a:pt x="51343" y="339462"/>
                        <a:pt x="94028" y="328431"/>
                      </a:cubicBezTo>
                      <a:cubicBezTo>
                        <a:pt x="163092" y="310686"/>
                        <a:pt x="225921" y="280950"/>
                        <a:pt x="283475" y="239223"/>
                      </a:cubicBezTo>
                      <a:cubicBezTo>
                        <a:pt x="336232" y="201334"/>
                        <a:pt x="382754" y="156251"/>
                        <a:pt x="419205" y="102055"/>
                      </a:cubicBezTo>
                      <a:cubicBezTo>
                        <a:pt x="433593" y="80952"/>
                        <a:pt x="445103" y="57931"/>
                        <a:pt x="451338" y="32991"/>
                      </a:cubicBezTo>
                      <a:cubicBezTo>
                        <a:pt x="459012" y="1336"/>
                        <a:pt x="466686" y="-3939"/>
                        <a:pt x="499299" y="2296"/>
                      </a:cubicBezTo>
                      <a:cubicBezTo>
                        <a:pt x="544862" y="10929"/>
                        <a:pt x="578915" y="37787"/>
                        <a:pt x="606732" y="73278"/>
                      </a:cubicBezTo>
                      <a:cubicBezTo>
                        <a:pt x="646060" y="123158"/>
                        <a:pt x="675796" y="178793"/>
                        <a:pt x="699777" y="237305"/>
                      </a:cubicBezTo>
                      <a:cubicBezTo>
                        <a:pt x="703614" y="246418"/>
                        <a:pt x="705053" y="255530"/>
                        <a:pt x="705532" y="259367"/>
                      </a:cubicBezTo>
                      <a:cubicBezTo>
                        <a:pt x="700736" y="240183"/>
                        <a:pt x="699777" y="216202"/>
                        <a:pt x="710808" y="193181"/>
                      </a:cubicBezTo>
                      <a:cubicBezTo>
                        <a:pt x="721839" y="170159"/>
                        <a:pt x="739105" y="162486"/>
                        <a:pt x="763085" y="169680"/>
                      </a:cubicBezTo>
                      <a:cubicBezTo>
                        <a:pt x="816322" y="182150"/>
                        <a:pt x="865243" y="237785"/>
                        <a:pt x="872916" y="293899"/>
                      </a:cubicBezTo>
                      <a:cubicBezTo>
                        <a:pt x="879631" y="347616"/>
                        <a:pt x="874835" y="397016"/>
                        <a:pt x="837425" y="441619"/>
                      </a:cubicBezTo>
                      <a:cubicBezTo>
                        <a:pt x="821119" y="460804"/>
                        <a:pt x="835027" y="489580"/>
                        <a:pt x="838384" y="513081"/>
                      </a:cubicBezTo>
                      <a:cubicBezTo>
                        <a:pt x="845099" y="560563"/>
                        <a:pt x="844619" y="607085"/>
                        <a:pt x="837425" y="655046"/>
                      </a:cubicBezTo>
                      <a:cubicBezTo>
                        <a:pt x="828792" y="715477"/>
                        <a:pt x="805771" y="768234"/>
                        <a:pt x="769321" y="816196"/>
                      </a:cubicBezTo>
                      <a:cubicBezTo>
                        <a:pt x="763565" y="823869"/>
                        <a:pt x="766443" y="833941"/>
                        <a:pt x="770759" y="843054"/>
                      </a:cubicBezTo>
                      <a:cubicBezTo>
                        <a:pt x="786586" y="877106"/>
                        <a:pt x="803373" y="911159"/>
                        <a:pt x="814884" y="947129"/>
                      </a:cubicBezTo>
                      <a:cubicBezTo>
                        <a:pt x="829751" y="972069"/>
                        <a:pt x="823996" y="998448"/>
                        <a:pt x="820639" y="1024347"/>
                      </a:cubicBezTo>
                      <a:cubicBezTo>
                        <a:pt x="812006" y="1087176"/>
                        <a:pt x="801454" y="1150005"/>
                        <a:pt x="802414" y="1214273"/>
                      </a:cubicBezTo>
                      <a:cubicBezTo>
                        <a:pt x="799056" y="1248805"/>
                        <a:pt x="790903" y="1255040"/>
                        <a:pt x="765004" y="1243529"/>
                      </a:cubicBezTo>
                      <a:cubicBezTo>
                        <a:pt x="741503" y="1227222"/>
                        <a:pt x="721839" y="1206599"/>
                        <a:pt x="695940" y="1193170"/>
                      </a:cubicBezTo>
                      <a:cubicBezTo>
                        <a:pt x="676755" y="1183098"/>
                        <a:pt x="660928" y="1165832"/>
                        <a:pt x="643183" y="1152883"/>
                      </a:cubicBezTo>
                      <a:cubicBezTo>
                        <a:pt x="618723" y="1135137"/>
                        <a:pt x="596181" y="1114993"/>
                        <a:pt x="569323" y="1100605"/>
                      </a:cubicBezTo>
                      <a:cubicBezTo>
                        <a:pt x="555894" y="1094370"/>
                        <a:pt x="552057" y="1079023"/>
                        <a:pt x="547260" y="10646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43">
                  <a:extLst>
                    <a:ext uri="{FF2B5EF4-FFF2-40B4-BE49-F238E27FC236}">
                      <a16:creationId xmlns:a16="http://schemas.microsoft.com/office/drawing/2014/main" id="{A0CCEAF6-ECA1-4434-9BE7-940D4BEC63E6}"/>
                    </a:ext>
                  </a:extLst>
                </p:cNvPr>
                <p:cNvSpPr/>
                <p:nvPr/>
              </p:nvSpPr>
              <p:spPr>
                <a:xfrm>
                  <a:off x="4200129" y="1047775"/>
                  <a:ext cx="816587" cy="753565"/>
                </a:xfrm>
                <a:custGeom>
                  <a:avLst/>
                  <a:gdLst>
                    <a:gd name="connsiteX0" fmla="*/ 815306 w 816587"/>
                    <a:gd name="connsiteY0" fmla="*/ 344457 h 753565"/>
                    <a:gd name="connsiteX1" fmla="*/ 762548 w 816587"/>
                    <a:gd name="connsiteY1" fmla="*/ 393857 h 753565"/>
                    <a:gd name="connsiteX2" fmla="*/ 765906 w 816587"/>
                    <a:gd name="connsiteY2" fmla="*/ 453808 h 753565"/>
                    <a:gd name="connsiteX3" fmla="*/ 751997 w 816587"/>
                    <a:gd name="connsiteY3" fmla="*/ 428389 h 753565"/>
                    <a:gd name="connsiteX4" fmla="*/ 626339 w 816587"/>
                    <a:gd name="connsiteY4" fmla="*/ 223595 h 753565"/>
                    <a:gd name="connsiteX5" fmla="*/ 532815 w 816587"/>
                    <a:gd name="connsiteY5" fmla="*/ 180430 h 753565"/>
                    <a:gd name="connsiteX6" fmla="*/ 515549 w 816587"/>
                    <a:gd name="connsiteY6" fmla="*/ 191461 h 753565"/>
                    <a:gd name="connsiteX7" fmla="*/ 382696 w 816587"/>
                    <a:gd name="connsiteY7" fmla="*/ 385224 h 753565"/>
                    <a:gd name="connsiteX8" fmla="*/ 145289 w 816587"/>
                    <a:gd name="connsiteY8" fmla="*/ 508963 h 753565"/>
                    <a:gd name="connsiteX9" fmla="*/ 116033 w 816587"/>
                    <a:gd name="connsiteY9" fmla="*/ 568915 h 753565"/>
                    <a:gd name="connsiteX10" fmla="*/ 175984 w 816587"/>
                    <a:gd name="connsiteY10" fmla="*/ 743014 h 753565"/>
                    <a:gd name="connsiteX11" fmla="*/ 173106 w 816587"/>
                    <a:gd name="connsiteY11" fmla="*/ 753565 h 753565"/>
                    <a:gd name="connsiteX12" fmla="*/ 154402 w 816587"/>
                    <a:gd name="connsiteY12" fmla="*/ 715196 h 753565"/>
                    <a:gd name="connsiteX13" fmla="*/ 131380 w 816587"/>
                    <a:gd name="connsiteY13" fmla="*/ 676348 h 753565"/>
                    <a:gd name="connsiteX14" fmla="*/ 62796 w 816587"/>
                    <a:gd name="connsiteY14" fmla="*/ 669154 h 753565"/>
                    <a:gd name="connsiteX15" fmla="*/ 926 w 816587"/>
                    <a:gd name="connsiteY15" fmla="*/ 445655 h 753565"/>
                    <a:gd name="connsiteX16" fmla="*/ 226823 w 816587"/>
                    <a:gd name="connsiteY16" fmla="*/ 58129 h 753565"/>
                    <a:gd name="connsiteX17" fmla="*/ 439290 w 816587"/>
                    <a:gd name="connsiteY17" fmla="*/ 96 h 753565"/>
                    <a:gd name="connsiteX18" fmla="*/ 732333 w 816587"/>
                    <a:gd name="connsiteY18" fmla="*/ 161725 h 753565"/>
                    <a:gd name="connsiteX19" fmla="*/ 816265 w 816587"/>
                    <a:gd name="connsiteY19" fmla="*/ 337742 h 753565"/>
                    <a:gd name="connsiteX20" fmla="*/ 815306 w 816587"/>
                    <a:gd name="connsiteY20" fmla="*/ 344457 h 7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16587" h="753565">
                      <a:moveTo>
                        <a:pt x="815306" y="344457"/>
                      </a:moveTo>
                      <a:cubicBezTo>
                        <a:pt x="780294" y="346855"/>
                        <a:pt x="766865" y="359325"/>
                        <a:pt x="762548" y="393857"/>
                      </a:cubicBezTo>
                      <a:cubicBezTo>
                        <a:pt x="760150" y="413041"/>
                        <a:pt x="762069" y="432226"/>
                        <a:pt x="765906" y="453808"/>
                      </a:cubicBezTo>
                      <a:cubicBezTo>
                        <a:pt x="756793" y="445655"/>
                        <a:pt x="755354" y="436542"/>
                        <a:pt x="751997" y="428389"/>
                      </a:cubicBezTo>
                      <a:cubicBezTo>
                        <a:pt x="720343" y="354049"/>
                        <a:pt x="686290" y="280669"/>
                        <a:pt x="626339" y="223595"/>
                      </a:cubicBezTo>
                      <a:cubicBezTo>
                        <a:pt x="600440" y="198655"/>
                        <a:pt x="570224" y="181869"/>
                        <a:pt x="532815" y="180430"/>
                      </a:cubicBezTo>
                      <a:cubicBezTo>
                        <a:pt x="524182" y="180430"/>
                        <a:pt x="517467" y="180430"/>
                        <a:pt x="515549" y="191461"/>
                      </a:cubicBezTo>
                      <a:cubicBezTo>
                        <a:pt x="498283" y="274434"/>
                        <a:pt x="444087" y="332467"/>
                        <a:pt x="382696" y="385224"/>
                      </a:cubicBezTo>
                      <a:cubicBezTo>
                        <a:pt x="313632" y="445175"/>
                        <a:pt x="235456" y="488340"/>
                        <a:pt x="145289" y="508963"/>
                      </a:cubicBezTo>
                      <a:cubicBezTo>
                        <a:pt x="109798" y="517117"/>
                        <a:pt x="100685" y="535822"/>
                        <a:pt x="116033" y="568915"/>
                      </a:cubicBezTo>
                      <a:cubicBezTo>
                        <a:pt x="141932" y="625029"/>
                        <a:pt x="161596" y="683062"/>
                        <a:pt x="175984" y="743014"/>
                      </a:cubicBezTo>
                      <a:cubicBezTo>
                        <a:pt x="176464" y="745891"/>
                        <a:pt x="176464" y="749249"/>
                        <a:pt x="173106" y="753565"/>
                      </a:cubicBezTo>
                      <a:cubicBezTo>
                        <a:pt x="166871" y="740616"/>
                        <a:pt x="161116" y="727666"/>
                        <a:pt x="154402" y="715196"/>
                      </a:cubicBezTo>
                      <a:cubicBezTo>
                        <a:pt x="147207" y="701767"/>
                        <a:pt x="140493" y="688338"/>
                        <a:pt x="131380" y="676348"/>
                      </a:cubicBezTo>
                      <a:cubicBezTo>
                        <a:pt x="112196" y="651408"/>
                        <a:pt x="102124" y="650928"/>
                        <a:pt x="62796" y="669154"/>
                      </a:cubicBezTo>
                      <a:cubicBezTo>
                        <a:pt x="28264" y="598171"/>
                        <a:pt x="6202" y="525270"/>
                        <a:pt x="926" y="445655"/>
                      </a:cubicBezTo>
                      <a:cubicBezTo>
                        <a:pt x="-10105" y="282107"/>
                        <a:pt x="78143" y="127673"/>
                        <a:pt x="226823" y="58129"/>
                      </a:cubicBezTo>
                      <a:cubicBezTo>
                        <a:pt x="294448" y="26954"/>
                        <a:pt x="363512" y="2015"/>
                        <a:pt x="439290" y="96"/>
                      </a:cubicBezTo>
                      <a:cubicBezTo>
                        <a:pt x="568306" y="-2781"/>
                        <a:pt x="661830" y="59088"/>
                        <a:pt x="732333" y="161725"/>
                      </a:cubicBezTo>
                      <a:cubicBezTo>
                        <a:pt x="769263" y="215921"/>
                        <a:pt x="795162" y="275873"/>
                        <a:pt x="816265" y="337742"/>
                      </a:cubicBezTo>
                      <a:cubicBezTo>
                        <a:pt x="817224" y="339661"/>
                        <a:pt x="815785" y="342538"/>
                        <a:pt x="815306" y="34445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44">
                  <a:extLst>
                    <a:ext uri="{FF2B5EF4-FFF2-40B4-BE49-F238E27FC236}">
                      <a16:creationId xmlns:a16="http://schemas.microsoft.com/office/drawing/2014/main" id="{285FB881-4426-48D7-8920-08A602A6F090}"/>
                    </a:ext>
                  </a:extLst>
                </p:cNvPr>
                <p:cNvSpPr/>
                <p:nvPr/>
              </p:nvSpPr>
              <p:spPr>
                <a:xfrm>
                  <a:off x="4726694" y="2286226"/>
                  <a:ext cx="292098" cy="337646"/>
                </a:xfrm>
                <a:custGeom>
                  <a:avLst/>
                  <a:gdLst>
                    <a:gd name="connsiteX0" fmla="*/ 88263 w 292098"/>
                    <a:gd name="connsiteY0" fmla="*/ 337646 h 337646"/>
                    <a:gd name="connsiteX1" fmla="*/ 3852 w 292098"/>
                    <a:gd name="connsiteY1" fmla="*/ 97361 h 337646"/>
                    <a:gd name="connsiteX2" fmla="*/ 2413 w 292098"/>
                    <a:gd name="connsiteY2" fmla="*/ 71942 h 337646"/>
                    <a:gd name="connsiteX3" fmla="*/ 59966 w 292098"/>
                    <a:gd name="connsiteY3" fmla="*/ 21103 h 337646"/>
                    <a:gd name="connsiteX4" fmla="*/ 71956 w 292098"/>
                    <a:gd name="connsiteY4" fmla="*/ 0 h 337646"/>
                    <a:gd name="connsiteX5" fmla="*/ 207686 w 292098"/>
                    <a:gd name="connsiteY5" fmla="*/ 106953 h 337646"/>
                    <a:gd name="connsiteX6" fmla="*/ 292098 w 292098"/>
                    <a:gd name="connsiteY6" fmla="*/ 172660 h 337646"/>
                    <a:gd name="connsiteX7" fmla="*/ 239820 w 292098"/>
                    <a:gd name="connsiteY7" fmla="*/ 164986 h 337646"/>
                    <a:gd name="connsiteX8" fmla="*/ 196655 w 292098"/>
                    <a:gd name="connsiteY8" fmla="*/ 150598 h 337646"/>
                    <a:gd name="connsiteX9" fmla="*/ 168838 w 292098"/>
                    <a:gd name="connsiteY9" fmla="*/ 164986 h 337646"/>
                    <a:gd name="connsiteX10" fmla="*/ 88263 w 292098"/>
                    <a:gd name="connsiteY10" fmla="*/ 337646 h 33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2098" h="337646">
                      <a:moveTo>
                        <a:pt x="88263" y="337646"/>
                      </a:moveTo>
                      <a:cubicBezTo>
                        <a:pt x="82028" y="320860"/>
                        <a:pt x="22557" y="151557"/>
                        <a:pt x="3852" y="97361"/>
                      </a:cubicBezTo>
                      <a:cubicBezTo>
                        <a:pt x="974" y="89208"/>
                        <a:pt x="-2383" y="81054"/>
                        <a:pt x="2413" y="71942"/>
                      </a:cubicBezTo>
                      <a:cubicBezTo>
                        <a:pt x="17281" y="49880"/>
                        <a:pt x="40302" y="37410"/>
                        <a:pt x="59966" y="21103"/>
                      </a:cubicBezTo>
                      <a:cubicBezTo>
                        <a:pt x="67160" y="14868"/>
                        <a:pt x="72436" y="9592"/>
                        <a:pt x="71956" y="0"/>
                      </a:cubicBezTo>
                      <a:cubicBezTo>
                        <a:pt x="110325" y="45083"/>
                        <a:pt x="163562" y="70023"/>
                        <a:pt x="207686" y="106953"/>
                      </a:cubicBezTo>
                      <a:cubicBezTo>
                        <a:pt x="235024" y="129974"/>
                        <a:pt x="268597" y="145322"/>
                        <a:pt x="292098" y="172660"/>
                      </a:cubicBezTo>
                      <a:cubicBezTo>
                        <a:pt x="272914" y="182732"/>
                        <a:pt x="256607" y="170262"/>
                        <a:pt x="239820" y="164986"/>
                      </a:cubicBezTo>
                      <a:cubicBezTo>
                        <a:pt x="225432" y="160670"/>
                        <a:pt x="211523" y="154914"/>
                        <a:pt x="196655" y="150598"/>
                      </a:cubicBezTo>
                      <a:cubicBezTo>
                        <a:pt x="182267" y="146281"/>
                        <a:pt x="173634" y="151077"/>
                        <a:pt x="168838" y="164986"/>
                      </a:cubicBezTo>
                      <a:cubicBezTo>
                        <a:pt x="165001" y="177936"/>
                        <a:pt x="94018" y="326615"/>
                        <a:pt x="88263" y="3376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45">
                  <a:extLst>
                    <a:ext uri="{FF2B5EF4-FFF2-40B4-BE49-F238E27FC236}">
                      <a16:creationId xmlns:a16="http://schemas.microsoft.com/office/drawing/2014/main" id="{2EEAD3D6-7649-4916-B15F-68F64C9B1039}"/>
                    </a:ext>
                  </a:extLst>
                </p:cNvPr>
                <p:cNvSpPr/>
                <p:nvPr/>
              </p:nvSpPr>
              <p:spPr>
                <a:xfrm>
                  <a:off x="5048048" y="2162752"/>
                  <a:ext cx="251318" cy="277982"/>
                </a:xfrm>
                <a:custGeom>
                  <a:avLst/>
                  <a:gdLst>
                    <a:gd name="connsiteX0" fmla="*/ 235009 w 251318"/>
                    <a:gd name="connsiteY0" fmla="*/ 204529 h 277982"/>
                    <a:gd name="connsiteX1" fmla="*/ 249877 w 251318"/>
                    <a:gd name="connsiteY1" fmla="*/ 231387 h 277982"/>
                    <a:gd name="connsiteX2" fmla="*/ 239806 w 251318"/>
                    <a:gd name="connsiteY2" fmla="*/ 238581 h 277982"/>
                    <a:gd name="connsiteX3" fmla="*/ 117984 w 251318"/>
                    <a:gd name="connsiteY3" fmla="*/ 202131 h 277982"/>
                    <a:gd name="connsiteX4" fmla="*/ 70982 w 251318"/>
                    <a:gd name="connsiteY4" fmla="*/ 186783 h 277982"/>
                    <a:gd name="connsiteX5" fmla="*/ 42206 w 251318"/>
                    <a:gd name="connsiteY5" fmla="*/ 199732 h 277982"/>
                    <a:gd name="connsiteX6" fmla="*/ 15348 w 251318"/>
                    <a:gd name="connsiteY6" fmla="*/ 263041 h 277982"/>
                    <a:gd name="connsiteX7" fmla="*/ 0 w 251318"/>
                    <a:gd name="connsiteY7" fmla="*/ 277909 h 277982"/>
                    <a:gd name="connsiteX8" fmla="*/ 19664 w 251318"/>
                    <a:gd name="connsiteY8" fmla="*/ 7888 h 277982"/>
                    <a:gd name="connsiteX9" fmla="*/ 113668 w 251318"/>
                    <a:gd name="connsiteY9" fmla="*/ 214 h 277982"/>
                    <a:gd name="connsiteX10" fmla="*/ 134771 w 251318"/>
                    <a:gd name="connsiteY10" fmla="*/ 25154 h 277982"/>
                    <a:gd name="connsiteX11" fmla="*/ 212947 w 251318"/>
                    <a:gd name="connsiteY11" fmla="*/ 158486 h 277982"/>
                    <a:gd name="connsiteX12" fmla="*/ 235009 w 251318"/>
                    <a:gd name="connsiteY12" fmla="*/ 204529 h 277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1318" h="277982">
                      <a:moveTo>
                        <a:pt x="235009" y="204529"/>
                      </a:moveTo>
                      <a:cubicBezTo>
                        <a:pt x="240285" y="213162"/>
                        <a:pt x="246040" y="221795"/>
                        <a:pt x="249877" y="231387"/>
                      </a:cubicBezTo>
                      <a:cubicBezTo>
                        <a:pt x="255153" y="243857"/>
                        <a:pt x="244602" y="237622"/>
                        <a:pt x="239806" y="238581"/>
                      </a:cubicBezTo>
                      <a:cubicBezTo>
                        <a:pt x="196641" y="234744"/>
                        <a:pt x="157792" y="216999"/>
                        <a:pt x="117984" y="202131"/>
                      </a:cubicBezTo>
                      <a:cubicBezTo>
                        <a:pt x="102157" y="197334"/>
                        <a:pt x="85850" y="193977"/>
                        <a:pt x="70982" y="186783"/>
                      </a:cubicBezTo>
                      <a:cubicBezTo>
                        <a:pt x="56594" y="179589"/>
                        <a:pt x="47002" y="183426"/>
                        <a:pt x="42206" y="199732"/>
                      </a:cubicBezTo>
                      <a:cubicBezTo>
                        <a:pt x="35491" y="221795"/>
                        <a:pt x="22062" y="240979"/>
                        <a:pt x="15348" y="263041"/>
                      </a:cubicBezTo>
                      <a:cubicBezTo>
                        <a:pt x="12950" y="270235"/>
                        <a:pt x="11031" y="278868"/>
                        <a:pt x="0" y="277909"/>
                      </a:cubicBezTo>
                      <a:cubicBezTo>
                        <a:pt x="0" y="251051"/>
                        <a:pt x="18705" y="33787"/>
                        <a:pt x="19664" y="7888"/>
                      </a:cubicBezTo>
                      <a:cubicBezTo>
                        <a:pt x="51798" y="16521"/>
                        <a:pt x="82013" y="-2184"/>
                        <a:pt x="113668" y="214"/>
                      </a:cubicBezTo>
                      <a:cubicBezTo>
                        <a:pt x="124219" y="5490"/>
                        <a:pt x="129495" y="15562"/>
                        <a:pt x="134771" y="25154"/>
                      </a:cubicBezTo>
                      <a:cubicBezTo>
                        <a:pt x="159231" y="70717"/>
                        <a:pt x="186089" y="114362"/>
                        <a:pt x="212947" y="158486"/>
                      </a:cubicBezTo>
                      <a:cubicBezTo>
                        <a:pt x="222540" y="172395"/>
                        <a:pt x="230693" y="187263"/>
                        <a:pt x="235009" y="2045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46">
                  <a:extLst>
                    <a:ext uri="{FF2B5EF4-FFF2-40B4-BE49-F238E27FC236}">
                      <a16:creationId xmlns:a16="http://schemas.microsoft.com/office/drawing/2014/main" id="{5F35D549-252B-46E4-8524-7C21BAFB5709}"/>
                    </a:ext>
                  </a:extLst>
                </p:cNvPr>
                <p:cNvSpPr/>
                <p:nvPr/>
              </p:nvSpPr>
              <p:spPr>
                <a:xfrm>
                  <a:off x="4875388" y="2336161"/>
                  <a:ext cx="321343" cy="270924"/>
                </a:xfrm>
                <a:custGeom>
                  <a:avLst/>
                  <a:gdLst>
                    <a:gd name="connsiteX0" fmla="*/ 172660 w 321343"/>
                    <a:gd name="connsiteY0" fmla="*/ 104020 h 270924"/>
                    <a:gd name="connsiteX1" fmla="*/ 210070 w 321343"/>
                    <a:gd name="connsiteY1" fmla="*/ 17211 h 270924"/>
                    <a:gd name="connsiteX2" fmla="*/ 237407 w 321343"/>
                    <a:gd name="connsiteY2" fmla="*/ 2822 h 270924"/>
                    <a:gd name="connsiteX3" fmla="*/ 292563 w 321343"/>
                    <a:gd name="connsiteY3" fmla="*/ 22007 h 270924"/>
                    <a:gd name="connsiteX4" fmla="*/ 321339 w 321343"/>
                    <a:gd name="connsiteY4" fmla="*/ 175482 h 270924"/>
                    <a:gd name="connsiteX5" fmla="*/ 126138 w 321343"/>
                    <a:gd name="connsiteY5" fmla="*/ 261812 h 270924"/>
                    <a:gd name="connsiteX6" fmla="*/ 101198 w 321343"/>
                    <a:gd name="connsiteY6" fmla="*/ 270925 h 270924"/>
                    <a:gd name="connsiteX7" fmla="*/ 23501 w 321343"/>
                    <a:gd name="connsiteY7" fmla="*/ 188911 h 270924"/>
                    <a:gd name="connsiteX8" fmla="*/ 0 w 321343"/>
                    <a:gd name="connsiteY8" fmla="*/ 151981 h 270924"/>
                    <a:gd name="connsiteX9" fmla="*/ 6235 w 321343"/>
                    <a:gd name="connsiteY9" fmla="*/ 134236 h 270924"/>
                    <a:gd name="connsiteX10" fmla="*/ 82493 w 321343"/>
                    <a:gd name="connsiteY10" fmla="*/ 104979 h 270924"/>
                    <a:gd name="connsiteX11" fmla="*/ 143883 w 321343"/>
                    <a:gd name="connsiteY11" fmla="*/ 123684 h 270924"/>
                    <a:gd name="connsiteX12" fmla="*/ 172660 w 321343"/>
                    <a:gd name="connsiteY12" fmla="*/ 104020 h 27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1343" h="270924">
                      <a:moveTo>
                        <a:pt x="172660" y="104020"/>
                      </a:moveTo>
                      <a:cubicBezTo>
                        <a:pt x="185130" y="75243"/>
                        <a:pt x="198559" y="46467"/>
                        <a:pt x="210070" y="17211"/>
                      </a:cubicBezTo>
                      <a:cubicBezTo>
                        <a:pt x="215825" y="2822"/>
                        <a:pt x="220621" y="-4372"/>
                        <a:pt x="237407" y="2822"/>
                      </a:cubicBezTo>
                      <a:cubicBezTo>
                        <a:pt x="255153" y="10496"/>
                        <a:pt x="274338" y="15772"/>
                        <a:pt x="292563" y="22007"/>
                      </a:cubicBezTo>
                      <a:cubicBezTo>
                        <a:pt x="299277" y="67570"/>
                        <a:pt x="315105" y="129919"/>
                        <a:pt x="321339" y="175482"/>
                      </a:cubicBezTo>
                      <a:cubicBezTo>
                        <a:pt x="322299" y="183156"/>
                        <a:pt x="173139" y="237832"/>
                        <a:pt x="126138" y="261812"/>
                      </a:cubicBezTo>
                      <a:cubicBezTo>
                        <a:pt x="117984" y="266129"/>
                        <a:pt x="109351" y="267568"/>
                        <a:pt x="101198" y="270925"/>
                      </a:cubicBezTo>
                      <a:cubicBezTo>
                        <a:pt x="69064" y="249342"/>
                        <a:pt x="48920" y="216729"/>
                        <a:pt x="23501" y="188911"/>
                      </a:cubicBezTo>
                      <a:cubicBezTo>
                        <a:pt x="13909" y="178360"/>
                        <a:pt x="0" y="169247"/>
                        <a:pt x="0" y="151981"/>
                      </a:cubicBezTo>
                      <a:cubicBezTo>
                        <a:pt x="1919" y="146226"/>
                        <a:pt x="4317" y="139991"/>
                        <a:pt x="6235" y="134236"/>
                      </a:cubicBezTo>
                      <a:cubicBezTo>
                        <a:pt x="25899" y="76682"/>
                        <a:pt x="16307" y="83877"/>
                        <a:pt x="82493" y="104979"/>
                      </a:cubicBezTo>
                      <a:cubicBezTo>
                        <a:pt x="102637" y="111694"/>
                        <a:pt x="122780" y="118888"/>
                        <a:pt x="143883" y="123684"/>
                      </a:cubicBezTo>
                      <a:cubicBezTo>
                        <a:pt x="165945" y="136154"/>
                        <a:pt x="167384" y="135195"/>
                        <a:pt x="172660" y="10402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8" name="Graphic 81">
                  <a:extLst>
                    <a:ext uri="{FF2B5EF4-FFF2-40B4-BE49-F238E27FC236}">
                      <a16:creationId xmlns:a16="http://schemas.microsoft.com/office/drawing/2014/main" id="{5739F0D4-6B7C-4754-9374-5D11456A053D}"/>
                    </a:ext>
                  </a:extLst>
                </p:cNvPr>
                <p:cNvGrpSpPr/>
                <p:nvPr/>
              </p:nvGrpSpPr>
              <p:grpSpPr>
                <a:xfrm>
                  <a:off x="4459237" y="2148217"/>
                  <a:ext cx="1295758" cy="759593"/>
                  <a:chOff x="6513334" y="1100346"/>
                  <a:chExt cx="1295758" cy="759593"/>
                </a:xfrm>
                <a:solidFill>
                  <a:srgbClr val="1B4760"/>
                </a:solidFill>
              </p:grpSpPr>
              <p:sp>
                <p:nvSpPr>
                  <p:cNvPr id="39" name="Freeform: Shape 48">
                    <a:extLst>
                      <a:ext uri="{FF2B5EF4-FFF2-40B4-BE49-F238E27FC236}">
                        <a16:creationId xmlns:a16="http://schemas.microsoft.com/office/drawing/2014/main" id="{E1066A0D-4CDE-46F6-ADAD-5951E57488AC}"/>
                      </a:ext>
                    </a:extLst>
                  </p:cNvPr>
                  <p:cNvSpPr/>
                  <p:nvPr/>
                </p:nvSpPr>
                <p:spPr>
                  <a:xfrm>
                    <a:off x="7216292" y="1100346"/>
                    <a:ext cx="592799" cy="368702"/>
                  </a:xfrm>
                  <a:custGeom>
                    <a:avLst/>
                    <a:gdLst>
                      <a:gd name="connsiteX0" fmla="*/ 463304 w 592799"/>
                      <a:gd name="connsiteY0" fmla="*/ 64629 h 368702"/>
                      <a:gd name="connsiteX1" fmla="*/ 318941 w 592799"/>
                      <a:gd name="connsiteY1" fmla="*/ 3239 h 368702"/>
                      <a:gd name="connsiteX2" fmla="*/ 318941 w 592799"/>
                      <a:gd name="connsiteY2" fmla="*/ 3239 h 368702"/>
                      <a:gd name="connsiteX3" fmla="*/ 0 w 592799"/>
                      <a:gd name="connsiteY3" fmla="*/ 14270 h 368702"/>
                      <a:gd name="connsiteX4" fmla="*/ 132852 w 592799"/>
                      <a:gd name="connsiteY4" fmla="*/ 252637 h 368702"/>
                      <a:gd name="connsiteX5" fmla="*/ 6235 w 592799"/>
                      <a:gd name="connsiteY5" fmla="*/ 209951 h 368702"/>
                      <a:gd name="connsiteX6" fmla="*/ 19184 w 592799"/>
                      <a:gd name="connsiteY6" fmla="*/ 368702 h 368702"/>
                      <a:gd name="connsiteX7" fmla="*/ 208151 w 592799"/>
                      <a:gd name="connsiteY7" fmla="*/ 306353 h 368702"/>
                      <a:gd name="connsiteX8" fmla="*/ 208151 w 592799"/>
                      <a:gd name="connsiteY8" fmla="*/ 306353 h 368702"/>
                      <a:gd name="connsiteX9" fmla="*/ 384169 w 592799"/>
                      <a:gd name="connsiteY9" fmla="*/ 262708 h 368702"/>
                      <a:gd name="connsiteX10" fmla="*/ 592799 w 592799"/>
                      <a:gd name="connsiteY10" fmla="*/ 223380 h 368702"/>
                      <a:gd name="connsiteX11" fmla="*/ 463304 w 592799"/>
                      <a:gd name="connsiteY11" fmla="*/ 64629 h 368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92799" h="368702">
                        <a:moveTo>
                          <a:pt x="463304" y="64629"/>
                        </a:moveTo>
                        <a:cubicBezTo>
                          <a:pt x="424456" y="20984"/>
                          <a:pt x="374576" y="6116"/>
                          <a:pt x="318941" y="3239"/>
                        </a:cubicBezTo>
                        <a:cubicBezTo>
                          <a:pt x="318941" y="3239"/>
                          <a:pt x="318941" y="3239"/>
                          <a:pt x="318941" y="3239"/>
                        </a:cubicBezTo>
                        <a:cubicBezTo>
                          <a:pt x="311268" y="-3955"/>
                          <a:pt x="35971" y="1320"/>
                          <a:pt x="0" y="14270"/>
                        </a:cubicBezTo>
                        <a:cubicBezTo>
                          <a:pt x="35491" y="81895"/>
                          <a:pt x="126138" y="240646"/>
                          <a:pt x="132852" y="252637"/>
                        </a:cubicBezTo>
                        <a:cubicBezTo>
                          <a:pt x="129975" y="247361"/>
                          <a:pt x="42686" y="222901"/>
                          <a:pt x="6235" y="209951"/>
                        </a:cubicBezTo>
                        <a:cubicBezTo>
                          <a:pt x="-4796" y="222901"/>
                          <a:pt x="13909" y="329374"/>
                          <a:pt x="19184" y="368702"/>
                        </a:cubicBezTo>
                        <a:cubicBezTo>
                          <a:pt x="82014" y="348079"/>
                          <a:pt x="144843" y="326976"/>
                          <a:pt x="208151" y="306353"/>
                        </a:cubicBezTo>
                        <a:cubicBezTo>
                          <a:pt x="208151" y="306353"/>
                          <a:pt x="208151" y="306353"/>
                          <a:pt x="208151" y="306353"/>
                        </a:cubicBezTo>
                        <a:cubicBezTo>
                          <a:pt x="266664" y="291965"/>
                          <a:pt x="325656" y="277576"/>
                          <a:pt x="384169" y="262708"/>
                        </a:cubicBezTo>
                        <a:cubicBezTo>
                          <a:pt x="453232" y="245442"/>
                          <a:pt x="523735" y="237769"/>
                          <a:pt x="592799" y="223380"/>
                        </a:cubicBezTo>
                        <a:cubicBezTo>
                          <a:pt x="553951" y="166307"/>
                          <a:pt x="508867" y="115468"/>
                          <a:pt x="463304" y="64629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49">
                    <a:extLst>
                      <a:ext uri="{FF2B5EF4-FFF2-40B4-BE49-F238E27FC236}">
                        <a16:creationId xmlns:a16="http://schemas.microsoft.com/office/drawing/2014/main" id="{C95963C4-97F6-4EDC-8B6A-9EF7DA937010}"/>
                      </a:ext>
                    </a:extLst>
                  </p:cNvPr>
                  <p:cNvSpPr/>
                  <p:nvPr/>
                </p:nvSpPr>
                <p:spPr>
                  <a:xfrm>
                    <a:off x="6513334" y="1308761"/>
                    <a:ext cx="517349" cy="551177"/>
                  </a:xfrm>
                  <a:custGeom>
                    <a:avLst/>
                    <a:gdLst>
                      <a:gd name="connsiteX0" fmla="*/ 416151 w 517349"/>
                      <a:gd name="connsiteY0" fmla="*/ 131030 h 551177"/>
                      <a:gd name="connsiteX1" fmla="*/ 352363 w 517349"/>
                      <a:gd name="connsiteY1" fmla="*/ 237504 h 551177"/>
                      <a:gd name="connsiteX2" fmla="*/ 270349 w 517349"/>
                      <a:gd name="connsiteY2" fmla="*/ 1535 h 551177"/>
                      <a:gd name="connsiteX3" fmla="*/ 266033 w 517349"/>
                      <a:gd name="connsiteY3" fmla="*/ 97 h 551177"/>
                      <a:gd name="connsiteX4" fmla="*/ 138936 w 517349"/>
                      <a:gd name="connsiteY4" fmla="*/ 121438 h 551177"/>
                      <a:gd name="connsiteX5" fmla="*/ 138936 w 517349"/>
                      <a:gd name="connsiteY5" fmla="*/ 121438 h 551177"/>
                      <a:gd name="connsiteX6" fmla="*/ 27187 w 517349"/>
                      <a:gd name="connsiteY6" fmla="*/ 260525 h 551177"/>
                      <a:gd name="connsiteX7" fmla="*/ 2247 w 517349"/>
                      <a:gd name="connsiteY7" fmla="*/ 365081 h 551177"/>
                      <a:gd name="connsiteX8" fmla="*/ 34381 w 517349"/>
                      <a:gd name="connsiteY8" fmla="*/ 551170 h 551177"/>
                      <a:gd name="connsiteX9" fmla="*/ 210878 w 517349"/>
                      <a:gd name="connsiteY9" fmla="*/ 426471 h 551177"/>
                      <a:gd name="connsiteX10" fmla="*/ 393130 w 517349"/>
                      <a:gd name="connsiteY10" fmla="*/ 313762 h 551177"/>
                      <a:gd name="connsiteX11" fmla="*/ 393130 w 517349"/>
                      <a:gd name="connsiteY11" fmla="*/ 313762 h 551177"/>
                      <a:gd name="connsiteX12" fmla="*/ 517349 w 517349"/>
                      <a:gd name="connsiteY12" fmla="*/ 250454 h 551177"/>
                      <a:gd name="connsiteX13" fmla="*/ 416151 w 517349"/>
                      <a:gd name="connsiteY13" fmla="*/ 131030 h 55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17349" h="551177">
                        <a:moveTo>
                          <a:pt x="416151" y="131030"/>
                        </a:moveTo>
                        <a:cubicBezTo>
                          <a:pt x="397446" y="165083"/>
                          <a:pt x="356200" y="255250"/>
                          <a:pt x="352363" y="237504"/>
                        </a:cubicBezTo>
                        <a:cubicBezTo>
                          <a:pt x="350445" y="229830"/>
                          <a:pt x="295289" y="71559"/>
                          <a:pt x="270349" y="1535"/>
                        </a:cubicBezTo>
                        <a:cubicBezTo>
                          <a:pt x="268911" y="1056"/>
                          <a:pt x="266513" y="-383"/>
                          <a:pt x="266033" y="97"/>
                        </a:cubicBezTo>
                        <a:cubicBezTo>
                          <a:pt x="222388" y="39425"/>
                          <a:pt x="138936" y="121438"/>
                          <a:pt x="138936" y="121438"/>
                        </a:cubicBezTo>
                        <a:lnTo>
                          <a:pt x="138936" y="121438"/>
                        </a:lnTo>
                        <a:cubicBezTo>
                          <a:pt x="95292" y="162685"/>
                          <a:pt x="56923" y="208248"/>
                          <a:pt x="27187" y="260525"/>
                        </a:cubicBezTo>
                        <a:cubicBezTo>
                          <a:pt x="9441" y="292180"/>
                          <a:pt x="-5906" y="324793"/>
                          <a:pt x="2247" y="365081"/>
                        </a:cubicBezTo>
                        <a:cubicBezTo>
                          <a:pt x="15196" y="426471"/>
                          <a:pt x="23830" y="488820"/>
                          <a:pt x="34381" y="551170"/>
                        </a:cubicBezTo>
                        <a:cubicBezTo>
                          <a:pt x="40136" y="552129"/>
                          <a:pt x="154763" y="464360"/>
                          <a:pt x="210878" y="426471"/>
                        </a:cubicBezTo>
                        <a:cubicBezTo>
                          <a:pt x="270349" y="386183"/>
                          <a:pt x="332699" y="351652"/>
                          <a:pt x="393130" y="313762"/>
                        </a:cubicBezTo>
                        <a:cubicBezTo>
                          <a:pt x="393130" y="313762"/>
                          <a:pt x="393130" y="313762"/>
                          <a:pt x="393130" y="313762"/>
                        </a:cubicBezTo>
                        <a:cubicBezTo>
                          <a:pt x="434376" y="292659"/>
                          <a:pt x="475623" y="271556"/>
                          <a:pt x="517349" y="250454"/>
                        </a:cubicBezTo>
                        <a:cubicBezTo>
                          <a:pt x="486174" y="208248"/>
                          <a:pt x="449724" y="170838"/>
                          <a:pt x="416151" y="13103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50">
                <a:extLst>
                  <a:ext uri="{FF2B5EF4-FFF2-40B4-BE49-F238E27FC236}">
                    <a16:creationId xmlns:a16="http://schemas.microsoft.com/office/drawing/2014/main" id="{741E6E14-3CE6-4C58-A634-C2E2F494C78B}"/>
                  </a:ext>
                </a:extLst>
              </p:cNvPr>
              <p:cNvGrpSpPr/>
              <p:nvPr/>
            </p:nvGrpSpPr>
            <p:grpSpPr>
              <a:xfrm>
                <a:off x="6502757" y="1750885"/>
                <a:ext cx="1579169" cy="1635670"/>
                <a:chOff x="6563619" y="1067070"/>
                <a:chExt cx="1784092" cy="1847925"/>
              </a:xfrm>
            </p:grpSpPr>
            <p:sp>
              <p:nvSpPr>
                <p:cNvPr id="29" name="Freeform: Shape 51">
                  <a:extLst>
                    <a:ext uri="{FF2B5EF4-FFF2-40B4-BE49-F238E27FC236}">
                      <a16:creationId xmlns:a16="http://schemas.microsoft.com/office/drawing/2014/main" id="{1FDC2984-8272-4F02-824F-0A5B3110E7AB}"/>
                    </a:ext>
                  </a:extLst>
                </p:cNvPr>
                <p:cNvSpPr/>
                <p:nvPr/>
              </p:nvSpPr>
              <p:spPr>
                <a:xfrm>
                  <a:off x="6722504" y="1067070"/>
                  <a:ext cx="1625207" cy="1083905"/>
                </a:xfrm>
                <a:custGeom>
                  <a:avLst/>
                  <a:gdLst>
                    <a:gd name="connsiteX0" fmla="*/ 1433423 w 1625207"/>
                    <a:gd name="connsiteY0" fmla="*/ 1036904 h 1083905"/>
                    <a:gd name="connsiteX1" fmla="*/ 1366278 w 1625207"/>
                    <a:gd name="connsiteY1" fmla="*/ 941461 h 1083905"/>
                    <a:gd name="connsiteX2" fmla="*/ 1389779 w 1625207"/>
                    <a:gd name="connsiteY2" fmla="*/ 782710 h 1083905"/>
                    <a:gd name="connsiteX3" fmla="*/ 1412320 w 1625207"/>
                    <a:gd name="connsiteY3" fmla="*/ 671440 h 1083905"/>
                    <a:gd name="connsiteX4" fmla="*/ 1388340 w 1625207"/>
                    <a:gd name="connsiteY4" fmla="*/ 624918 h 1083905"/>
                    <a:gd name="connsiteX5" fmla="*/ 1345654 w 1625207"/>
                    <a:gd name="connsiteY5" fmla="*/ 645062 h 1083905"/>
                    <a:gd name="connsiteX6" fmla="*/ 1045418 w 1625207"/>
                    <a:gd name="connsiteY6" fmla="*/ 1045537 h 1083905"/>
                    <a:gd name="connsiteX7" fmla="*/ 923117 w 1625207"/>
                    <a:gd name="connsiteY7" fmla="*/ 1083906 h 1083905"/>
                    <a:gd name="connsiteX8" fmla="*/ 936546 w 1625207"/>
                    <a:gd name="connsiteY8" fmla="*/ 1060884 h 1083905"/>
                    <a:gd name="connsiteX9" fmla="*/ 1024795 w 1625207"/>
                    <a:gd name="connsiteY9" fmla="*/ 973595 h 1083905"/>
                    <a:gd name="connsiteX10" fmla="*/ 1060766 w 1625207"/>
                    <a:gd name="connsiteY10" fmla="*/ 952013 h 1083905"/>
                    <a:gd name="connsiteX11" fmla="*/ 1184025 w 1625207"/>
                    <a:gd name="connsiteY11" fmla="*/ 773597 h 1083905"/>
                    <a:gd name="connsiteX12" fmla="*/ 1133666 w 1625207"/>
                    <a:gd name="connsiteY12" fmla="*/ 703095 h 1083905"/>
                    <a:gd name="connsiteX13" fmla="*/ 1105849 w 1625207"/>
                    <a:gd name="connsiteY13" fmla="*/ 689186 h 1083905"/>
                    <a:gd name="connsiteX14" fmla="*/ 1084746 w 1625207"/>
                    <a:gd name="connsiteY14" fmla="*/ 659450 h 1083905"/>
                    <a:gd name="connsiteX15" fmla="*/ 1072756 w 1625207"/>
                    <a:gd name="connsiteY15" fmla="*/ 561130 h 1083905"/>
                    <a:gd name="connsiteX16" fmla="*/ 1046857 w 1625207"/>
                    <a:gd name="connsiteY16" fmla="*/ 604295 h 1083905"/>
                    <a:gd name="connsiteX17" fmla="*/ 1009447 w 1625207"/>
                    <a:gd name="connsiteY17" fmla="*/ 616765 h 1083905"/>
                    <a:gd name="connsiteX18" fmla="*/ 936067 w 1625207"/>
                    <a:gd name="connsiteY18" fmla="*/ 587029 h 1083905"/>
                    <a:gd name="connsiteX19" fmla="*/ 915443 w 1625207"/>
                    <a:gd name="connsiteY19" fmla="*/ 552976 h 1083905"/>
                    <a:gd name="connsiteX20" fmla="*/ 924556 w 1625207"/>
                    <a:gd name="connsiteY20" fmla="*/ 485831 h 1083905"/>
                    <a:gd name="connsiteX21" fmla="*/ 899616 w 1625207"/>
                    <a:gd name="connsiteY21" fmla="*/ 548180 h 1083905"/>
                    <a:gd name="connsiteX22" fmla="*/ 866523 w 1625207"/>
                    <a:gd name="connsiteY22" fmla="*/ 562089 h 1083905"/>
                    <a:gd name="connsiteX23" fmla="*/ 815204 w 1625207"/>
                    <a:gd name="connsiteY23" fmla="*/ 542425 h 1083905"/>
                    <a:gd name="connsiteX24" fmla="*/ 799378 w 1625207"/>
                    <a:gd name="connsiteY24" fmla="*/ 504056 h 1083905"/>
                    <a:gd name="connsiteX25" fmla="*/ 827195 w 1625207"/>
                    <a:gd name="connsiteY25" fmla="*/ 439788 h 1083905"/>
                    <a:gd name="connsiteX26" fmla="*/ 774917 w 1625207"/>
                    <a:gd name="connsiteY26" fmla="*/ 505495 h 1083905"/>
                    <a:gd name="connsiteX27" fmla="*/ 736548 w 1625207"/>
                    <a:gd name="connsiteY27" fmla="*/ 516526 h 1083905"/>
                    <a:gd name="connsiteX28" fmla="*/ 704894 w 1625207"/>
                    <a:gd name="connsiteY28" fmla="*/ 448901 h 1083905"/>
                    <a:gd name="connsiteX29" fmla="*/ 712568 w 1625207"/>
                    <a:gd name="connsiteY29" fmla="*/ 432114 h 1083905"/>
                    <a:gd name="connsiteX30" fmla="*/ 692424 w 1625207"/>
                    <a:gd name="connsiteY30" fmla="*/ 472881 h 1083905"/>
                    <a:gd name="connsiteX31" fmla="*/ 659810 w 1625207"/>
                    <a:gd name="connsiteY31" fmla="*/ 491107 h 1083905"/>
                    <a:gd name="connsiteX32" fmla="*/ 598900 w 1625207"/>
                    <a:gd name="connsiteY32" fmla="*/ 479116 h 1083905"/>
                    <a:gd name="connsiteX33" fmla="*/ 589308 w 1625207"/>
                    <a:gd name="connsiteY33" fmla="*/ 452738 h 1083905"/>
                    <a:gd name="connsiteX34" fmla="*/ 643024 w 1625207"/>
                    <a:gd name="connsiteY34" fmla="*/ 393745 h 1083905"/>
                    <a:gd name="connsiteX35" fmla="*/ 580195 w 1625207"/>
                    <a:gd name="connsiteY35" fmla="*/ 450819 h 1083905"/>
                    <a:gd name="connsiteX36" fmla="*/ 539908 w 1625207"/>
                    <a:gd name="connsiteY36" fmla="*/ 457534 h 1083905"/>
                    <a:gd name="connsiteX37" fmla="*/ 456935 w 1625207"/>
                    <a:gd name="connsiteY37" fmla="*/ 470963 h 1083905"/>
                    <a:gd name="connsiteX38" fmla="*/ 413291 w 1625207"/>
                    <a:gd name="connsiteY38" fmla="*/ 674318 h 1083905"/>
                    <a:gd name="connsiteX39" fmla="*/ 425281 w 1625207"/>
                    <a:gd name="connsiteY39" fmla="*/ 730912 h 1083905"/>
                    <a:gd name="connsiteX40" fmla="*/ 425281 w 1625207"/>
                    <a:gd name="connsiteY40" fmla="*/ 848417 h 1083905"/>
                    <a:gd name="connsiteX41" fmla="*/ 419046 w 1625207"/>
                    <a:gd name="connsiteY41" fmla="*/ 873836 h 1083905"/>
                    <a:gd name="connsiteX42" fmla="*/ 327440 w 1625207"/>
                    <a:gd name="connsiteY42" fmla="*/ 566405 h 1083905"/>
                    <a:gd name="connsiteX43" fmla="*/ 408495 w 1625207"/>
                    <a:gd name="connsiteY43" fmla="*/ 298783 h 1083905"/>
                    <a:gd name="connsiteX44" fmla="*/ 403218 w 1625207"/>
                    <a:gd name="connsiteY44" fmla="*/ 270965 h 1083905"/>
                    <a:gd name="connsiteX45" fmla="*/ 329838 w 1625207"/>
                    <a:gd name="connsiteY45" fmla="*/ 275761 h 1083905"/>
                    <a:gd name="connsiteX46" fmla="*/ 253100 w 1625207"/>
                    <a:gd name="connsiteY46" fmla="*/ 394705 h 1083905"/>
                    <a:gd name="connsiteX47" fmla="*/ 156698 w 1625207"/>
                    <a:gd name="connsiteY47" fmla="*/ 506934 h 1083905"/>
                    <a:gd name="connsiteX48" fmla="*/ 7060 w 1625207"/>
                    <a:gd name="connsiteY48" fmla="*/ 471442 h 1083905"/>
                    <a:gd name="connsiteX49" fmla="*/ 825 w 1625207"/>
                    <a:gd name="connsiteY49" fmla="*/ 447462 h 1083905"/>
                    <a:gd name="connsiteX50" fmla="*/ 32479 w 1625207"/>
                    <a:gd name="connsiteY50" fmla="*/ 456095 h 1083905"/>
                    <a:gd name="connsiteX51" fmla="*/ 110656 w 1625207"/>
                    <a:gd name="connsiteY51" fmla="*/ 430196 h 1083905"/>
                    <a:gd name="connsiteX52" fmla="*/ 157178 w 1625207"/>
                    <a:gd name="connsiteY52" fmla="*/ 314130 h 1083905"/>
                    <a:gd name="connsiteX53" fmla="*/ 223365 w 1625207"/>
                    <a:gd name="connsiteY53" fmla="*/ 95907 h 1083905"/>
                    <a:gd name="connsiteX54" fmla="*/ 361013 w 1625207"/>
                    <a:gd name="connsiteY54" fmla="*/ 464 h 1083905"/>
                    <a:gd name="connsiteX55" fmla="*/ 492426 w 1625207"/>
                    <a:gd name="connsiteY55" fmla="*/ 72886 h 1083905"/>
                    <a:gd name="connsiteX56" fmla="*/ 521203 w 1625207"/>
                    <a:gd name="connsiteY56" fmla="*/ 145787 h 1083905"/>
                    <a:gd name="connsiteX57" fmla="*/ 546143 w 1625207"/>
                    <a:gd name="connsiteY57" fmla="*/ 154420 h 1083905"/>
                    <a:gd name="connsiteX58" fmla="*/ 838705 w 1625207"/>
                    <a:gd name="connsiteY58" fmla="*/ 60895 h 1083905"/>
                    <a:gd name="connsiteX59" fmla="*/ 1268437 w 1625207"/>
                    <a:gd name="connsiteY59" fmla="*/ 296384 h 1083905"/>
                    <a:gd name="connsiteX60" fmla="*/ 1337501 w 1625207"/>
                    <a:gd name="connsiteY60" fmla="*/ 459452 h 1083905"/>
                    <a:gd name="connsiteX61" fmla="*/ 1403207 w 1625207"/>
                    <a:gd name="connsiteY61" fmla="*/ 425879 h 1083905"/>
                    <a:gd name="connsiteX62" fmla="*/ 1620951 w 1625207"/>
                    <a:gd name="connsiteY62" fmla="*/ 529475 h 1083905"/>
                    <a:gd name="connsiteX63" fmla="*/ 1599848 w 1625207"/>
                    <a:gd name="connsiteY63" fmla="*/ 654174 h 1083905"/>
                    <a:gd name="connsiteX64" fmla="*/ 1476109 w 1625207"/>
                    <a:gd name="connsiteY64" fmla="*/ 872877 h 1083905"/>
                    <a:gd name="connsiteX65" fmla="*/ 1457883 w 1625207"/>
                    <a:gd name="connsiteY65" fmla="*/ 974554 h 1083905"/>
                    <a:gd name="connsiteX66" fmla="*/ 1507283 w 1625207"/>
                    <a:gd name="connsiteY66" fmla="*/ 1019638 h 1083905"/>
                    <a:gd name="connsiteX67" fmla="*/ 1507763 w 1625207"/>
                    <a:gd name="connsiteY67" fmla="*/ 1036424 h 1083905"/>
                    <a:gd name="connsiteX68" fmla="*/ 1433423 w 1625207"/>
                    <a:gd name="connsiteY68" fmla="*/ 1036904 h 108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625207" h="1083905">
                      <a:moveTo>
                        <a:pt x="1433423" y="1036904"/>
                      </a:moveTo>
                      <a:cubicBezTo>
                        <a:pt x="1389299" y="1020117"/>
                        <a:pt x="1371553" y="984626"/>
                        <a:pt x="1366278" y="941461"/>
                      </a:cubicBezTo>
                      <a:cubicBezTo>
                        <a:pt x="1359563" y="886786"/>
                        <a:pt x="1371553" y="834028"/>
                        <a:pt x="1389779" y="782710"/>
                      </a:cubicBezTo>
                      <a:cubicBezTo>
                        <a:pt x="1402728" y="746739"/>
                        <a:pt x="1414239" y="710289"/>
                        <a:pt x="1412320" y="671440"/>
                      </a:cubicBezTo>
                      <a:cubicBezTo>
                        <a:pt x="1411361" y="652735"/>
                        <a:pt x="1405126" y="635469"/>
                        <a:pt x="1388340" y="624918"/>
                      </a:cubicBezTo>
                      <a:cubicBezTo>
                        <a:pt x="1360523" y="608132"/>
                        <a:pt x="1351410" y="613887"/>
                        <a:pt x="1345654" y="645062"/>
                      </a:cubicBezTo>
                      <a:cubicBezTo>
                        <a:pt x="1313520" y="829232"/>
                        <a:pt x="1216159" y="964962"/>
                        <a:pt x="1045418" y="1045537"/>
                      </a:cubicBezTo>
                      <a:cubicBezTo>
                        <a:pt x="1006569" y="1063762"/>
                        <a:pt x="965323" y="1075752"/>
                        <a:pt x="923117" y="1083906"/>
                      </a:cubicBezTo>
                      <a:cubicBezTo>
                        <a:pt x="919280" y="1071436"/>
                        <a:pt x="929352" y="1066640"/>
                        <a:pt x="936546" y="1060884"/>
                      </a:cubicBezTo>
                      <a:cubicBezTo>
                        <a:pt x="968680" y="1034506"/>
                        <a:pt x="997936" y="1004770"/>
                        <a:pt x="1024795" y="973595"/>
                      </a:cubicBezTo>
                      <a:cubicBezTo>
                        <a:pt x="1034866" y="962085"/>
                        <a:pt x="1045897" y="955370"/>
                        <a:pt x="1060766" y="952013"/>
                      </a:cubicBezTo>
                      <a:cubicBezTo>
                        <a:pt x="1144217" y="934267"/>
                        <a:pt x="1197455" y="857529"/>
                        <a:pt x="1184025" y="773597"/>
                      </a:cubicBezTo>
                      <a:cubicBezTo>
                        <a:pt x="1179229" y="742902"/>
                        <a:pt x="1166280" y="715564"/>
                        <a:pt x="1133666" y="703095"/>
                      </a:cubicBezTo>
                      <a:cubicBezTo>
                        <a:pt x="1124074" y="699258"/>
                        <a:pt x="1114961" y="693982"/>
                        <a:pt x="1105849" y="689186"/>
                      </a:cubicBezTo>
                      <a:cubicBezTo>
                        <a:pt x="1093379" y="682951"/>
                        <a:pt x="1086664" y="673359"/>
                        <a:pt x="1084746" y="659450"/>
                      </a:cubicBezTo>
                      <a:cubicBezTo>
                        <a:pt x="1079950" y="627316"/>
                        <a:pt x="1077552" y="594703"/>
                        <a:pt x="1072756" y="561130"/>
                      </a:cubicBezTo>
                      <a:cubicBezTo>
                        <a:pt x="1064602" y="576477"/>
                        <a:pt x="1055970" y="590386"/>
                        <a:pt x="1046857" y="604295"/>
                      </a:cubicBezTo>
                      <a:cubicBezTo>
                        <a:pt x="1037265" y="618203"/>
                        <a:pt x="1025274" y="623000"/>
                        <a:pt x="1009447" y="616765"/>
                      </a:cubicBezTo>
                      <a:cubicBezTo>
                        <a:pt x="984987" y="607172"/>
                        <a:pt x="960047" y="598060"/>
                        <a:pt x="936067" y="587029"/>
                      </a:cubicBezTo>
                      <a:cubicBezTo>
                        <a:pt x="921198" y="580794"/>
                        <a:pt x="914004" y="570242"/>
                        <a:pt x="915443" y="552976"/>
                      </a:cubicBezTo>
                      <a:cubicBezTo>
                        <a:pt x="917362" y="531394"/>
                        <a:pt x="918321" y="509811"/>
                        <a:pt x="924556" y="485831"/>
                      </a:cubicBezTo>
                      <a:cubicBezTo>
                        <a:pt x="917841" y="509332"/>
                        <a:pt x="908249" y="528516"/>
                        <a:pt x="899616" y="548180"/>
                      </a:cubicBezTo>
                      <a:cubicBezTo>
                        <a:pt x="892902" y="563048"/>
                        <a:pt x="881870" y="567844"/>
                        <a:pt x="866523" y="562089"/>
                      </a:cubicBezTo>
                      <a:cubicBezTo>
                        <a:pt x="849257" y="555374"/>
                        <a:pt x="831991" y="549619"/>
                        <a:pt x="815204" y="542425"/>
                      </a:cubicBezTo>
                      <a:cubicBezTo>
                        <a:pt x="795540" y="534272"/>
                        <a:pt x="791703" y="524679"/>
                        <a:pt x="799378" y="504056"/>
                      </a:cubicBezTo>
                      <a:cubicBezTo>
                        <a:pt x="808010" y="481035"/>
                        <a:pt x="817123" y="458013"/>
                        <a:pt x="827195" y="439788"/>
                      </a:cubicBezTo>
                      <a:cubicBezTo>
                        <a:pt x="812327" y="459932"/>
                        <a:pt x="793142" y="482474"/>
                        <a:pt x="774917" y="505495"/>
                      </a:cubicBezTo>
                      <a:cubicBezTo>
                        <a:pt x="764366" y="518444"/>
                        <a:pt x="751896" y="521322"/>
                        <a:pt x="736548" y="516526"/>
                      </a:cubicBezTo>
                      <a:cubicBezTo>
                        <a:pt x="686669" y="500699"/>
                        <a:pt x="674199" y="503097"/>
                        <a:pt x="704894" y="448901"/>
                      </a:cubicBezTo>
                      <a:cubicBezTo>
                        <a:pt x="707771" y="443625"/>
                        <a:pt x="710650" y="437870"/>
                        <a:pt x="712568" y="432114"/>
                      </a:cubicBezTo>
                      <a:cubicBezTo>
                        <a:pt x="706812" y="446023"/>
                        <a:pt x="698659" y="458973"/>
                        <a:pt x="692424" y="472881"/>
                      </a:cubicBezTo>
                      <a:cubicBezTo>
                        <a:pt x="686189" y="487749"/>
                        <a:pt x="674679" y="493025"/>
                        <a:pt x="659810" y="491107"/>
                      </a:cubicBezTo>
                      <a:cubicBezTo>
                        <a:pt x="639187" y="488708"/>
                        <a:pt x="619043" y="483912"/>
                        <a:pt x="598900" y="479116"/>
                      </a:cubicBezTo>
                      <a:cubicBezTo>
                        <a:pt x="583073" y="475279"/>
                        <a:pt x="580195" y="466646"/>
                        <a:pt x="589308" y="452738"/>
                      </a:cubicBezTo>
                      <a:cubicBezTo>
                        <a:pt x="604655" y="429237"/>
                        <a:pt x="627677" y="412450"/>
                        <a:pt x="643024" y="393745"/>
                      </a:cubicBezTo>
                      <a:cubicBezTo>
                        <a:pt x="625758" y="412930"/>
                        <a:pt x="603217" y="432114"/>
                        <a:pt x="580195" y="450819"/>
                      </a:cubicBezTo>
                      <a:cubicBezTo>
                        <a:pt x="567725" y="460411"/>
                        <a:pt x="554296" y="464728"/>
                        <a:pt x="539908" y="457534"/>
                      </a:cubicBezTo>
                      <a:cubicBezTo>
                        <a:pt x="508733" y="441707"/>
                        <a:pt x="481875" y="454656"/>
                        <a:pt x="456935" y="470963"/>
                      </a:cubicBezTo>
                      <a:cubicBezTo>
                        <a:pt x="395065" y="512209"/>
                        <a:pt x="373962" y="609091"/>
                        <a:pt x="413291" y="674318"/>
                      </a:cubicBezTo>
                      <a:cubicBezTo>
                        <a:pt x="424321" y="692543"/>
                        <a:pt x="427199" y="709809"/>
                        <a:pt x="425281" y="730912"/>
                      </a:cubicBezTo>
                      <a:cubicBezTo>
                        <a:pt x="421923" y="769761"/>
                        <a:pt x="422403" y="809089"/>
                        <a:pt x="425281" y="848417"/>
                      </a:cubicBezTo>
                      <a:cubicBezTo>
                        <a:pt x="425760" y="857529"/>
                        <a:pt x="430557" y="867601"/>
                        <a:pt x="419046" y="873836"/>
                      </a:cubicBezTo>
                      <a:cubicBezTo>
                        <a:pt x="355258" y="781271"/>
                        <a:pt x="325522" y="679114"/>
                        <a:pt x="327440" y="566405"/>
                      </a:cubicBezTo>
                      <a:cubicBezTo>
                        <a:pt x="329358" y="469044"/>
                        <a:pt x="357176" y="380316"/>
                        <a:pt x="408495" y="298783"/>
                      </a:cubicBezTo>
                      <a:cubicBezTo>
                        <a:pt x="417607" y="284394"/>
                        <a:pt x="410413" y="277680"/>
                        <a:pt x="403218" y="270965"/>
                      </a:cubicBezTo>
                      <a:cubicBezTo>
                        <a:pt x="383554" y="252260"/>
                        <a:pt x="353339" y="255138"/>
                        <a:pt x="329838" y="275761"/>
                      </a:cubicBezTo>
                      <a:cubicBezTo>
                        <a:pt x="292908" y="307895"/>
                        <a:pt x="275642" y="352979"/>
                        <a:pt x="253100" y="394705"/>
                      </a:cubicBezTo>
                      <a:cubicBezTo>
                        <a:pt x="229120" y="439309"/>
                        <a:pt x="200343" y="479596"/>
                        <a:pt x="156698" y="506934"/>
                      </a:cubicBezTo>
                      <a:cubicBezTo>
                        <a:pt x="100584" y="541945"/>
                        <a:pt x="41592" y="528037"/>
                        <a:pt x="7060" y="471442"/>
                      </a:cubicBezTo>
                      <a:cubicBezTo>
                        <a:pt x="3223" y="465208"/>
                        <a:pt x="-2053" y="458493"/>
                        <a:pt x="825" y="447462"/>
                      </a:cubicBezTo>
                      <a:cubicBezTo>
                        <a:pt x="11376" y="450340"/>
                        <a:pt x="21928" y="453217"/>
                        <a:pt x="32479" y="456095"/>
                      </a:cubicBezTo>
                      <a:cubicBezTo>
                        <a:pt x="63174" y="465208"/>
                        <a:pt x="90992" y="456095"/>
                        <a:pt x="110656" y="430196"/>
                      </a:cubicBezTo>
                      <a:cubicBezTo>
                        <a:pt x="137035" y="395664"/>
                        <a:pt x="146627" y="354897"/>
                        <a:pt x="157178" y="314130"/>
                      </a:cubicBezTo>
                      <a:cubicBezTo>
                        <a:pt x="176363" y="240270"/>
                        <a:pt x="188353" y="164491"/>
                        <a:pt x="223365" y="95907"/>
                      </a:cubicBezTo>
                      <a:cubicBezTo>
                        <a:pt x="252141" y="39313"/>
                        <a:pt x="296265" y="5261"/>
                        <a:pt x="361013" y="464"/>
                      </a:cubicBezTo>
                      <a:cubicBezTo>
                        <a:pt x="420485" y="-3852"/>
                        <a:pt x="463170" y="22047"/>
                        <a:pt x="492426" y="72886"/>
                      </a:cubicBezTo>
                      <a:cubicBezTo>
                        <a:pt x="505855" y="95907"/>
                        <a:pt x="515927" y="119888"/>
                        <a:pt x="521203" y="145787"/>
                      </a:cubicBezTo>
                      <a:cubicBezTo>
                        <a:pt x="525040" y="164971"/>
                        <a:pt x="531275" y="164971"/>
                        <a:pt x="546143" y="154420"/>
                      </a:cubicBezTo>
                      <a:cubicBezTo>
                        <a:pt x="633432" y="91591"/>
                        <a:pt x="732232" y="58977"/>
                        <a:pt x="838705" y="60895"/>
                      </a:cubicBezTo>
                      <a:cubicBezTo>
                        <a:pt x="1021917" y="63773"/>
                        <a:pt x="1166760" y="142429"/>
                        <a:pt x="1268437" y="296384"/>
                      </a:cubicBezTo>
                      <a:cubicBezTo>
                        <a:pt x="1301051" y="345784"/>
                        <a:pt x="1321674" y="400940"/>
                        <a:pt x="1337501" y="459452"/>
                      </a:cubicBezTo>
                      <a:cubicBezTo>
                        <a:pt x="1360042" y="447462"/>
                        <a:pt x="1381145" y="434992"/>
                        <a:pt x="1403207" y="425879"/>
                      </a:cubicBezTo>
                      <a:cubicBezTo>
                        <a:pt x="1507283" y="382235"/>
                        <a:pt x="1590736" y="420124"/>
                        <a:pt x="1620951" y="529475"/>
                      </a:cubicBezTo>
                      <a:cubicBezTo>
                        <a:pt x="1632941" y="572161"/>
                        <a:pt x="1617594" y="613887"/>
                        <a:pt x="1599848" y="654174"/>
                      </a:cubicBezTo>
                      <a:cubicBezTo>
                        <a:pt x="1566275" y="731392"/>
                        <a:pt x="1512079" y="797098"/>
                        <a:pt x="1476109" y="872877"/>
                      </a:cubicBezTo>
                      <a:cubicBezTo>
                        <a:pt x="1460761" y="904531"/>
                        <a:pt x="1441576" y="936186"/>
                        <a:pt x="1457883" y="974554"/>
                      </a:cubicBezTo>
                      <a:cubicBezTo>
                        <a:pt x="1467955" y="997576"/>
                        <a:pt x="1486180" y="1009566"/>
                        <a:pt x="1507283" y="1019638"/>
                      </a:cubicBezTo>
                      <a:cubicBezTo>
                        <a:pt x="1516876" y="1023954"/>
                        <a:pt x="1528866" y="1030189"/>
                        <a:pt x="1507763" y="1036424"/>
                      </a:cubicBezTo>
                      <a:cubicBezTo>
                        <a:pt x="1484741" y="1044578"/>
                        <a:pt x="1458843" y="1044578"/>
                        <a:pt x="1433423" y="1036904"/>
                      </a:cubicBezTo>
                      <a:close/>
                    </a:path>
                  </a:pathLst>
                </a:custGeom>
                <a:solidFill>
                  <a:srgbClr val="3D1B0F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52">
                  <a:extLst>
                    <a:ext uri="{FF2B5EF4-FFF2-40B4-BE49-F238E27FC236}">
                      <a16:creationId xmlns:a16="http://schemas.microsoft.com/office/drawing/2014/main" id="{A83D2D2A-B2FF-472D-9E3F-F795986B7898}"/>
                    </a:ext>
                  </a:extLst>
                </p:cNvPr>
                <p:cNvSpPr/>
                <p:nvPr/>
              </p:nvSpPr>
              <p:spPr>
                <a:xfrm>
                  <a:off x="6821725" y="1441152"/>
                  <a:ext cx="1097111" cy="1146500"/>
                </a:xfrm>
                <a:custGeom>
                  <a:avLst/>
                  <a:gdLst>
                    <a:gd name="connsiteX0" fmla="*/ 320305 w 1097111"/>
                    <a:gd name="connsiteY0" fmla="*/ 500234 h 1146500"/>
                    <a:gd name="connsiteX1" fmla="*/ 321264 w 1097111"/>
                    <a:gd name="connsiteY1" fmla="*/ 335248 h 1146500"/>
                    <a:gd name="connsiteX2" fmla="*/ 311672 w 1097111"/>
                    <a:gd name="connsiteY2" fmla="*/ 311747 h 1146500"/>
                    <a:gd name="connsiteX3" fmla="*/ 357235 w 1097111"/>
                    <a:gd name="connsiteY3" fmla="*/ 89208 h 1146500"/>
                    <a:gd name="connsiteX4" fmla="*/ 447402 w 1097111"/>
                    <a:gd name="connsiteY4" fmla="*/ 78656 h 1146500"/>
                    <a:gd name="connsiteX5" fmla="*/ 474740 w 1097111"/>
                    <a:gd name="connsiteY5" fmla="*/ 73381 h 1146500"/>
                    <a:gd name="connsiteX6" fmla="*/ 568743 w 1097111"/>
                    <a:gd name="connsiteY6" fmla="*/ 0 h 1146500"/>
                    <a:gd name="connsiteX7" fmla="*/ 485291 w 1097111"/>
                    <a:gd name="connsiteY7" fmla="*/ 94963 h 1146500"/>
                    <a:gd name="connsiteX8" fmla="*/ 569702 w 1097111"/>
                    <a:gd name="connsiteY8" fmla="*/ 112229 h 1146500"/>
                    <a:gd name="connsiteX9" fmla="*/ 587448 w 1097111"/>
                    <a:gd name="connsiteY9" fmla="*/ 100239 h 1146500"/>
                    <a:gd name="connsiteX10" fmla="*/ 625817 w 1097111"/>
                    <a:gd name="connsiteY10" fmla="*/ 38848 h 1146500"/>
                    <a:gd name="connsiteX11" fmla="*/ 598479 w 1097111"/>
                    <a:gd name="connsiteY11" fmla="*/ 104555 h 1146500"/>
                    <a:gd name="connsiteX12" fmla="*/ 608071 w 1097111"/>
                    <a:gd name="connsiteY12" fmla="*/ 126617 h 1146500"/>
                    <a:gd name="connsiteX13" fmla="*/ 689605 w 1097111"/>
                    <a:gd name="connsiteY13" fmla="*/ 103596 h 1146500"/>
                    <a:gd name="connsiteX14" fmla="*/ 744281 w 1097111"/>
                    <a:gd name="connsiteY14" fmla="*/ 43645 h 1146500"/>
                    <a:gd name="connsiteX15" fmla="*/ 706871 w 1097111"/>
                    <a:gd name="connsiteY15" fmla="*/ 133332 h 1146500"/>
                    <a:gd name="connsiteX16" fmla="*/ 719821 w 1097111"/>
                    <a:gd name="connsiteY16" fmla="*/ 162109 h 1146500"/>
                    <a:gd name="connsiteX17" fmla="*/ 771139 w 1097111"/>
                    <a:gd name="connsiteY17" fmla="*/ 181773 h 1146500"/>
                    <a:gd name="connsiteX18" fmla="*/ 796079 w 1097111"/>
                    <a:gd name="connsiteY18" fmla="*/ 171701 h 1146500"/>
                    <a:gd name="connsiteX19" fmla="*/ 833009 w 1097111"/>
                    <a:gd name="connsiteY19" fmla="*/ 96402 h 1146500"/>
                    <a:gd name="connsiteX20" fmla="*/ 824856 w 1097111"/>
                    <a:gd name="connsiteY20" fmla="*/ 180334 h 1146500"/>
                    <a:gd name="connsiteX21" fmla="*/ 840203 w 1097111"/>
                    <a:gd name="connsiteY21" fmla="*/ 207192 h 1146500"/>
                    <a:gd name="connsiteX22" fmla="*/ 918380 w 1097111"/>
                    <a:gd name="connsiteY22" fmla="*/ 237887 h 1146500"/>
                    <a:gd name="connsiteX23" fmla="*/ 941401 w 1097111"/>
                    <a:gd name="connsiteY23" fmla="*/ 230213 h 1146500"/>
                    <a:gd name="connsiteX24" fmla="*/ 980249 w 1097111"/>
                    <a:gd name="connsiteY24" fmla="*/ 166425 h 1146500"/>
                    <a:gd name="connsiteX25" fmla="*/ 993679 w 1097111"/>
                    <a:gd name="connsiteY25" fmla="*/ 282971 h 1146500"/>
                    <a:gd name="connsiteX26" fmla="*/ 1012863 w 1097111"/>
                    <a:gd name="connsiteY26" fmla="*/ 309349 h 1146500"/>
                    <a:gd name="connsiteX27" fmla="*/ 1032527 w 1097111"/>
                    <a:gd name="connsiteY27" fmla="*/ 318462 h 1146500"/>
                    <a:gd name="connsiteX28" fmla="*/ 1096795 w 1097111"/>
                    <a:gd name="connsiteY28" fmla="*/ 418700 h 1146500"/>
                    <a:gd name="connsiteX29" fmla="*/ 961545 w 1097111"/>
                    <a:gd name="connsiteY29" fmla="*/ 586085 h 1146500"/>
                    <a:gd name="connsiteX30" fmla="*/ 943799 w 1097111"/>
                    <a:gd name="connsiteY30" fmla="*/ 591840 h 1146500"/>
                    <a:gd name="connsiteX31" fmla="*/ 825815 w 1097111"/>
                    <a:gd name="connsiteY31" fmla="*/ 709824 h 1146500"/>
                    <a:gd name="connsiteX32" fmla="*/ 730852 w 1097111"/>
                    <a:gd name="connsiteY32" fmla="*/ 762102 h 1146500"/>
                    <a:gd name="connsiteX33" fmla="*/ 686248 w 1097111"/>
                    <a:gd name="connsiteY33" fmla="*/ 776970 h 1146500"/>
                    <a:gd name="connsiteX34" fmla="*/ 635889 w 1097111"/>
                    <a:gd name="connsiteY34" fmla="*/ 818696 h 1146500"/>
                    <a:gd name="connsiteX35" fmla="*/ 603755 w 1097111"/>
                    <a:gd name="connsiteY35" fmla="*/ 897352 h 1146500"/>
                    <a:gd name="connsiteX36" fmla="*/ 613827 w 1097111"/>
                    <a:gd name="connsiteY36" fmla="*/ 936201 h 1146500"/>
                    <a:gd name="connsiteX37" fmla="*/ 801834 w 1097111"/>
                    <a:gd name="connsiteY37" fmla="*/ 1097350 h 1146500"/>
                    <a:gd name="connsiteX38" fmla="*/ 838285 w 1097111"/>
                    <a:gd name="connsiteY38" fmla="*/ 1142434 h 1146500"/>
                    <a:gd name="connsiteX39" fmla="*/ 813345 w 1097111"/>
                    <a:gd name="connsiteY39" fmla="*/ 1143393 h 1146500"/>
                    <a:gd name="connsiteX40" fmla="*/ 582172 w 1097111"/>
                    <a:gd name="connsiteY40" fmla="*/ 1071931 h 1146500"/>
                    <a:gd name="connsiteX41" fmla="*/ 300641 w 1097111"/>
                    <a:gd name="connsiteY41" fmla="*/ 956824 h 1146500"/>
                    <a:gd name="connsiteX42" fmla="*/ 17191 w 1097111"/>
                    <a:gd name="connsiteY42" fmla="*/ 811502 h 1146500"/>
                    <a:gd name="connsiteX43" fmla="*/ 884 w 1097111"/>
                    <a:gd name="connsiteY43" fmla="*/ 789440 h 1146500"/>
                    <a:gd name="connsiteX44" fmla="*/ 268027 w 1097111"/>
                    <a:gd name="connsiteY44" fmla="*/ 803828 h 1146500"/>
                    <a:gd name="connsiteX45" fmla="*/ 270425 w 1097111"/>
                    <a:gd name="connsiteY45" fmla="*/ 804787 h 1146500"/>
                    <a:gd name="connsiteX46" fmla="*/ 352919 w 1097111"/>
                    <a:gd name="connsiteY46" fmla="*/ 763061 h 1146500"/>
                    <a:gd name="connsiteX47" fmla="*/ 382175 w 1097111"/>
                    <a:gd name="connsiteY47" fmla="*/ 693518 h 1146500"/>
                    <a:gd name="connsiteX48" fmla="*/ 382654 w 1097111"/>
                    <a:gd name="connsiteY48" fmla="*/ 665700 h 1146500"/>
                    <a:gd name="connsiteX49" fmla="*/ 325580 w 1097111"/>
                    <a:gd name="connsiteY49" fmla="*/ 511745 h 1146500"/>
                    <a:gd name="connsiteX50" fmla="*/ 320305 w 1097111"/>
                    <a:gd name="connsiteY50" fmla="*/ 500234 h 114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97111" h="1146500">
                      <a:moveTo>
                        <a:pt x="320305" y="500234"/>
                      </a:moveTo>
                      <a:cubicBezTo>
                        <a:pt x="316948" y="445079"/>
                        <a:pt x="313111" y="390403"/>
                        <a:pt x="321264" y="335248"/>
                      </a:cubicBezTo>
                      <a:cubicBezTo>
                        <a:pt x="322703" y="325176"/>
                        <a:pt x="315988" y="318941"/>
                        <a:pt x="311672" y="311747"/>
                      </a:cubicBezTo>
                      <a:cubicBezTo>
                        <a:pt x="264670" y="237887"/>
                        <a:pt x="285293" y="133811"/>
                        <a:pt x="357235" y="89208"/>
                      </a:cubicBezTo>
                      <a:cubicBezTo>
                        <a:pt x="384573" y="72421"/>
                        <a:pt x="414308" y="57553"/>
                        <a:pt x="447402" y="78656"/>
                      </a:cubicBezTo>
                      <a:cubicBezTo>
                        <a:pt x="457953" y="85850"/>
                        <a:pt x="466107" y="81054"/>
                        <a:pt x="474740" y="73381"/>
                      </a:cubicBezTo>
                      <a:cubicBezTo>
                        <a:pt x="504475" y="47482"/>
                        <a:pt x="535171" y="22062"/>
                        <a:pt x="568743" y="0"/>
                      </a:cubicBezTo>
                      <a:cubicBezTo>
                        <a:pt x="541885" y="30695"/>
                        <a:pt x="515027" y="61390"/>
                        <a:pt x="485291" y="94963"/>
                      </a:cubicBezTo>
                      <a:cubicBezTo>
                        <a:pt x="515986" y="101198"/>
                        <a:pt x="542844" y="106474"/>
                        <a:pt x="569702" y="112229"/>
                      </a:cubicBezTo>
                      <a:cubicBezTo>
                        <a:pt x="580254" y="114627"/>
                        <a:pt x="583611" y="107433"/>
                        <a:pt x="587448" y="100239"/>
                      </a:cubicBezTo>
                      <a:cubicBezTo>
                        <a:pt x="598959" y="79136"/>
                        <a:pt x="609990" y="58033"/>
                        <a:pt x="625817" y="38848"/>
                      </a:cubicBezTo>
                      <a:cubicBezTo>
                        <a:pt x="616705" y="60911"/>
                        <a:pt x="608071" y="82973"/>
                        <a:pt x="598479" y="104555"/>
                      </a:cubicBezTo>
                      <a:cubicBezTo>
                        <a:pt x="593204" y="116545"/>
                        <a:pt x="594163" y="122301"/>
                        <a:pt x="608071" y="126617"/>
                      </a:cubicBezTo>
                      <a:cubicBezTo>
                        <a:pt x="657472" y="142444"/>
                        <a:pt x="657472" y="142924"/>
                        <a:pt x="689605" y="103596"/>
                      </a:cubicBezTo>
                      <a:cubicBezTo>
                        <a:pt x="706392" y="82973"/>
                        <a:pt x="723657" y="61870"/>
                        <a:pt x="744281" y="43645"/>
                      </a:cubicBezTo>
                      <a:cubicBezTo>
                        <a:pt x="731811" y="73860"/>
                        <a:pt x="720780" y="104076"/>
                        <a:pt x="706871" y="133332"/>
                      </a:cubicBezTo>
                      <a:cubicBezTo>
                        <a:pt x="698718" y="150118"/>
                        <a:pt x="703035" y="157312"/>
                        <a:pt x="719821" y="162109"/>
                      </a:cubicBezTo>
                      <a:cubicBezTo>
                        <a:pt x="737566" y="167384"/>
                        <a:pt x="754832" y="174099"/>
                        <a:pt x="771139" y="181773"/>
                      </a:cubicBezTo>
                      <a:cubicBezTo>
                        <a:pt x="784568" y="188008"/>
                        <a:pt x="790803" y="185609"/>
                        <a:pt x="796079" y="171701"/>
                      </a:cubicBezTo>
                      <a:cubicBezTo>
                        <a:pt x="805671" y="145802"/>
                        <a:pt x="817182" y="120862"/>
                        <a:pt x="833009" y="96402"/>
                      </a:cubicBezTo>
                      <a:cubicBezTo>
                        <a:pt x="830611" y="124219"/>
                        <a:pt x="828692" y="152516"/>
                        <a:pt x="824856" y="180334"/>
                      </a:cubicBezTo>
                      <a:cubicBezTo>
                        <a:pt x="822937" y="194242"/>
                        <a:pt x="825815" y="202396"/>
                        <a:pt x="840203" y="207192"/>
                      </a:cubicBezTo>
                      <a:cubicBezTo>
                        <a:pt x="866582" y="216305"/>
                        <a:pt x="892481" y="226856"/>
                        <a:pt x="918380" y="237887"/>
                      </a:cubicBezTo>
                      <a:cubicBezTo>
                        <a:pt x="929890" y="242683"/>
                        <a:pt x="935646" y="240285"/>
                        <a:pt x="941401" y="230213"/>
                      </a:cubicBezTo>
                      <a:cubicBezTo>
                        <a:pt x="952432" y="210549"/>
                        <a:pt x="964902" y="190885"/>
                        <a:pt x="980249" y="166425"/>
                      </a:cubicBezTo>
                      <a:cubicBezTo>
                        <a:pt x="985526" y="209110"/>
                        <a:pt x="990801" y="246040"/>
                        <a:pt x="993679" y="282971"/>
                      </a:cubicBezTo>
                      <a:cubicBezTo>
                        <a:pt x="994638" y="297359"/>
                        <a:pt x="1000873" y="304553"/>
                        <a:pt x="1012863" y="309349"/>
                      </a:cubicBezTo>
                      <a:cubicBezTo>
                        <a:pt x="1019578" y="312227"/>
                        <a:pt x="1025812" y="316064"/>
                        <a:pt x="1032527" y="318462"/>
                      </a:cubicBezTo>
                      <a:cubicBezTo>
                        <a:pt x="1080968" y="334769"/>
                        <a:pt x="1093918" y="375056"/>
                        <a:pt x="1096795" y="418700"/>
                      </a:cubicBezTo>
                      <a:cubicBezTo>
                        <a:pt x="1102071" y="498795"/>
                        <a:pt x="1040681" y="572656"/>
                        <a:pt x="961545" y="586085"/>
                      </a:cubicBezTo>
                      <a:cubicBezTo>
                        <a:pt x="955310" y="587044"/>
                        <a:pt x="948116" y="586085"/>
                        <a:pt x="943799" y="591840"/>
                      </a:cubicBezTo>
                      <a:cubicBezTo>
                        <a:pt x="909747" y="635964"/>
                        <a:pt x="867541" y="672894"/>
                        <a:pt x="825815" y="709824"/>
                      </a:cubicBezTo>
                      <a:cubicBezTo>
                        <a:pt x="794161" y="727090"/>
                        <a:pt x="764905" y="749152"/>
                        <a:pt x="730852" y="762102"/>
                      </a:cubicBezTo>
                      <a:cubicBezTo>
                        <a:pt x="715984" y="767857"/>
                        <a:pt x="701596" y="775531"/>
                        <a:pt x="686248" y="776970"/>
                      </a:cubicBezTo>
                      <a:cubicBezTo>
                        <a:pt x="658910" y="779848"/>
                        <a:pt x="644522" y="793756"/>
                        <a:pt x="635889" y="818696"/>
                      </a:cubicBezTo>
                      <a:cubicBezTo>
                        <a:pt x="626776" y="845554"/>
                        <a:pt x="617664" y="872892"/>
                        <a:pt x="603755" y="897352"/>
                      </a:cubicBezTo>
                      <a:cubicBezTo>
                        <a:pt x="593204" y="916537"/>
                        <a:pt x="599439" y="924690"/>
                        <a:pt x="613827" y="936201"/>
                      </a:cubicBezTo>
                      <a:cubicBezTo>
                        <a:pt x="679054" y="987039"/>
                        <a:pt x="743322" y="1038838"/>
                        <a:pt x="801834" y="1097350"/>
                      </a:cubicBezTo>
                      <a:cubicBezTo>
                        <a:pt x="815264" y="1110779"/>
                        <a:pt x="833968" y="1121331"/>
                        <a:pt x="838285" y="1142434"/>
                      </a:cubicBezTo>
                      <a:cubicBezTo>
                        <a:pt x="830131" y="1150107"/>
                        <a:pt x="821978" y="1144832"/>
                        <a:pt x="813345" y="1143393"/>
                      </a:cubicBezTo>
                      <a:cubicBezTo>
                        <a:pt x="734209" y="1127086"/>
                        <a:pt x="658431" y="1098789"/>
                        <a:pt x="582172" y="1071931"/>
                      </a:cubicBezTo>
                      <a:cubicBezTo>
                        <a:pt x="486730" y="1037878"/>
                        <a:pt x="393206" y="998550"/>
                        <a:pt x="300641" y="956824"/>
                      </a:cubicBezTo>
                      <a:cubicBezTo>
                        <a:pt x="203759" y="913659"/>
                        <a:pt x="107837" y="867137"/>
                        <a:pt x="17191" y="811502"/>
                      </a:cubicBezTo>
                      <a:cubicBezTo>
                        <a:pt x="9037" y="806706"/>
                        <a:pt x="-3433" y="803828"/>
                        <a:pt x="884" y="789440"/>
                      </a:cubicBezTo>
                      <a:cubicBezTo>
                        <a:pt x="90571" y="783205"/>
                        <a:pt x="179299" y="792797"/>
                        <a:pt x="268027" y="803828"/>
                      </a:cubicBezTo>
                      <a:cubicBezTo>
                        <a:pt x="268987" y="803828"/>
                        <a:pt x="269466" y="804308"/>
                        <a:pt x="270425" y="804787"/>
                      </a:cubicBezTo>
                      <a:cubicBezTo>
                        <a:pt x="326540" y="816298"/>
                        <a:pt x="330857" y="814380"/>
                        <a:pt x="352919" y="763061"/>
                      </a:cubicBezTo>
                      <a:cubicBezTo>
                        <a:pt x="362990" y="740040"/>
                        <a:pt x="372582" y="716539"/>
                        <a:pt x="382175" y="693518"/>
                      </a:cubicBezTo>
                      <a:cubicBezTo>
                        <a:pt x="386012" y="684405"/>
                        <a:pt x="387930" y="674333"/>
                        <a:pt x="382654" y="665700"/>
                      </a:cubicBezTo>
                      <a:cubicBezTo>
                        <a:pt x="352439" y="618698"/>
                        <a:pt x="333255" y="567380"/>
                        <a:pt x="325580" y="511745"/>
                      </a:cubicBezTo>
                      <a:cubicBezTo>
                        <a:pt x="324621" y="507428"/>
                        <a:pt x="321744" y="503592"/>
                        <a:pt x="320305" y="5002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53">
                  <a:extLst>
                    <a:ext uri="{FF2B5EF4-FFF2-40B4-BE49-F238E27FC236}">
                      <a16:creationId xmlns:a16="http://schemas.microsoft.com/office/drawing/2014/main" id="{3D8F5533-D05B-4137-8573-6A813CB7CCC6}"/>
                    </a:ext>
                  </a:extLst>
                </p:cNvPr>
                <p:cNvSpPr/>
                <p:nvPr/>
              </p:nvSpPr>
              <p:spPr>
                <a:xfrm>
                  <a:off x="6563619" y="2228393"/>
                  <a:ext cx="1189137" cy="686602"/>
                </a:xfrm>
                <a:custGeom>
                  <a:avLst/>
                  <a:gdLst>
                    <a:gd name="connsiteX0" fmla="*/ 258510 w 1189137"/>
                    <a:gd name="connsiteY0" fmla="*/ 1718 h 686602"/>
                    <a:gd name="connsiteX1" fmla="*/ 325176 w 1189137"/>
                    <a:gd name="connsiteY1" fmla="*/ 44883 h 686602"/>
                    <a:gd name="connsiteX2" fmla="*/ 825410 w 1189137"/>
                    <a:gd name="connsiteY2" fmla="*/ 269821 h 686602"/>
                    <a:gd name="connsiteX3" fmla="*/ 1046511 w 1189137"/>
                    <a:gd name="connsiteY3" fmla="*/ 343202 h 686602"/>
                    <a:gd name="connsiteX4" fmla="*/ 1095432 w 1189137"/>
                    <a:gd name="connsiteY4" fmla="*/ 354712 h 686602"/>
                    <a:gd name="connsiteX5" fmla="*/ 1170730 w 1189137"/>
                    <a:gd name="connsiteY5" fmla="*/ 453512 h 686602"/>
                    <a:gd name="connsiteX6" fmla="*/ 1182241 w 1189137"/>
                    <a:gd name="connsiteY6" fmla="*/ 590681 h 686602"/>
                    <a:gd name="connsiteX7" fmla="*/ 1169771 w 1189137"/>
                    <a:gd name="connsiteY7" fmla="*/ 686603 h 686602"/>
                    <a:gd name="connsiteX8" fmla="*/ 528531 w 1189137"/>
                    <a:gd name="connsiteY8" fmla="*/ 311547 h 686602"/>
                    <a:gd name="connsiteX9" fmla="*/ 104555 w 1189137"/>
                    <a:gd name="connsiteY9" fmla="*/ 181093 h 686602"/>
                    <a:gd name="connsiteX10" fmla="*/ 0 w 1189137"/>
                    <a:gd name="connsiteY10" fmla="*/ 158551 h 686602"/>
                    <a:gd name="connsiteX11" fmla="*/ 72421 w 1189137"/>
                    <a:gd name="connsiteY11" fmla="*/ 59751 h 686602"/>
                    <a:gd name="connsiteX12" fmla="*/ 162588 w 1189137"/>
                    <a:gd name="connsiteY12" fmla="*/ 11790 h 686602"/>
                    <a:gd name="connsiteX13" fmla="*/ 258510 w 1189137"/>
                    <a:gd name="connsiteY13" fmla="*/ 1718 h 686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137" h="686602">
                      <a:moveTo>
                        <a:pt x="258510" y="1718"/>
                      </a:moveTo>
                      <a:cubicBezTo>
                        <a:pt x="276736" y="22821"/>
                        <a:pt x="302155" y="32414"/>
                        <a:pt x="325176" y="44883"/>
                      </a:cubicBezTo>
                      <a:cubicBezTo>
                        <a:pt x="485846" y="132652"/>
                        <a:pt x="653230" y="206512"/>
                        <a:pt x="825410" y="269821"/>
                      </a:cubicBezTo>
                      <a:cubicBezTo>
                        <a:pt x="898312" y="296679"/>
                        <a:pt x="972171" y="321619"/>
                        <a:pt x="1046511" y="343202"/>
                      </a:cubicBezTo>
                      <a:cubicBezTo>
                        <a:pt x="1062338" y="347998"/>
                        <a:pt x="1079125" y="350875"/>
                        <a:pt x="1095432" y="354712"/>
                      </a:cubicBezTo>
                      <a:cubicBezTo>
                        <a:pt x="1130443" y="380132"/>
                        <a:pt x="1151067" y="416582"/>
                        <a:pt x="1170730" y="453512"/>
                      </a:cubicBezTo>
                      <a:cubicBezTo>
                        <a:pt x="1194232" y="497636"/>
                        <a:pt x="1191833" y="543199"/>
                        <a:pt x="1182241" y="590681"/>
                      </a:cubicBezTo>
                      <a:cubicBezTo>
                        <a:pt x="1176006" y="622335"/>
                        <a:pt x="1181282" y="655428"/>
                        <a:pt x="1169771" y="686603"/>
                      </a:cubicBezTo>
                      <a:cubicBezTo>
                        <a:pt x="974090" y="531209"/>
                        <a:pt x="760184" y="405551"/>
                        <a:pt x="528531" y="311547"/>
                      </a:cubicBezTo>
                      <a:cubicBezTo>
                        <a:pt x="391362" y="255912"/>
                        <a:pt x="250357" y="210349"/>
                        <a:pt x="104555" y="181093"/>
                      </a:cubicBezTo>
                      <a:cubicBezTo>
                        <a:pt x="69544" y="173899"/>
                        <a:pt x="34532" y="166225"/>
                        <a:pt x="0" y="158551"/>
                      </a:cubicBezTo>
                      <a:cubicBezTo>
                        <a:pt x="20623" y="123060"/>
                        <a:pt x="48920" y="93324"/>
                        <a:pt x="72421" y="59751"/>
                      </a:cubicBezTo>
                      <a:cubicBezTo>
                        <a:pt x="94004" y="29056"/>
                        <a:pt x="129495" y="18505"/>
                        <a:pt x="162588" y="11790"/>
                      </a:cubicBezTo>
                      <a:cubicBezTo>
                        <a:pt x="193763" y="6035"/>
                        <a:pt x="225897" y="-4037"/>
                        <a:pt x="258510" y="171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" name="Freeform: Shape 54">
                  <a:extLst>
                    <a:ext uri="{FF2B5EF4-FFF2-40B4-BE49-F238E27FC236}">
                      <a16:creationId xmlns:a16="http://schemas.microsoft.com/office/drawing/2014/main" id="{5B1DDA6C-4D87-4A96-9764-CB1EB3BDEA6D}"/>
                    </a:ext>
                  </a:extLst>
                </p:cNvPr>
                <p:cNvSpPr/>
                <p:nvPr/>
              </p:nvSpPr>
              <p:spPr>
                <a:xfrm>
                  <a:off x="7229319" y="1218762"/>
                  <a:ext cx="734458" cy="503921"/>
                </a:xfrm>
                <a:custGeom>
                  <a:avLst/>
                  <a:gdLst>
                    <a:gd name="connsiteX0" fmla="*/ 0 w 734458"/>
                    <a:gd name="connsiteY0" fmla="*/ 212798 h 503921"/>
                    <a:gd name="connsiteX1" fmla="*/ 46522 w 734458"/>
                    <a:gd name="connsiteY1" fmla="*/ 112079 h 503921"/>
                    <a:gd name="connsiteX2" fmla="*/ 248918 w 734458"/>
                    <a:gd name="connsiteY2" fmla="*/ 4167 h 503921"/>
                    <a:gd name="connsiteX3" fmla="*/ 694956 w 734458"/>
                    <a:gd name="connsiteY3" fmla="*/ 224308 h 503921"/>
                    <a:gd name="connsiteX4" fmla="*/ 699273 w 734458"/>
                    <a:gd name="connsiteY4" fmla="*/ 494329 h 503921"/>
                    <a:gd name="connsiteX5" fmla="*/ 693517 w 734458"/>
                    <a:gd name="connsiteY5" fmla="*/ 503921 h 503921"/>
                    <a:gd name="connsiteX6" fmla="*/ 414864 w 734458"/>
                    <a:gd name="connsiteY6" fmla="*/ 127906 h 503921"/>
                    <a:gd name="connsiteX7" fmla="*/ 0 w 734458"/>
                    <a:gd name="connsiteY7" fmla="*/ 212798 h 50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34458" h="503921">
                      <a:moveTo>
                        <a:pt x="0" y="212798"/>
                      </a:moveTo>
                      <a:cubicBezTo>
                        <a:pt x="7194" y="172990"/>
                        <a:pt x="23500" y="140856"/>
                        <a:pt x="46522" y="112079"/>
                      </a:cubicBezTo>
                      <a:cubicBezTo>
                        <a:pt x="98320" y="47332"/>
                        <a:pt x="168823" y="16157"/>
                        <a:pt x="248918" y="4167"/>
                      </a:cubicBezTo>
                      <a:cubicBezTo>
                        <a:pt x="421098" y="-21253"/>
                        <a:pt x="611504" y="71792"/>
                        <a:pt x="694956" y="224308"/>
                      </a:cubicBezTo>
                      <a:cubicBezTo>
                        <a:pt x="743397" y="312557"/>
                        <a:pt x="750111" y="403203"/>
                        <a:pt x="699273" y="494329"/>
                      </a:cubicBezTo>
                      <a:cubicBezTo>
                        <a:pt x="697834" y="496727"/>
                        <a:pt x="695916" y="499605"/>
                        <a:pt x="693517" y="503921"/>
                      </a:cubicBezTo>
                      <a:cubicBezTo>
                        <a:pt x="694476" y="306801"/>
                        <a:pt x="585605" y="189776"/>
                        <a:pt x="414864" y="127906"/>
                      </a:cubicBezTo>
                      <a:cubicBezTo>
                        <a:pt x="264745" y="72751"/>
                        <a:pt x="120862" y="87619"/>
                        <a:pt x="0" y="21279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5">
                <a:extLst>
                  <a:ext uri="{FF2B5EF4-FFF2-40B4-BE49-F238E27FC236}">
                    <a16:creationId xmlns:a16="http://schemas.microsoft.com/office/drawing/2014/main" id="{DDE7C51D-AF84-45D0-BDF9-DD4ED947B16A}"/>
                  </a:ext>
                </a:extLst>
              </p:cNvPr>
              <p:cNvGrpSpPr/>
              <p:nvPr/>
            </p:nvGrpSpPr>
            <p:grpSpPr>
              <a:xfrm>
                <a:off x="7946663" y="3655474"/>
                <a:ext cx="1571701" cy="1274220"/>
                <a:chOff x="8213001" y="3218811"/>
                <a:chExt cx="1775655" cy="1439571"/>
              </a:xfrm>
            </p:grpSpPr>
            <p:sp>
              <p:nvSpPr>
                <p:cNvPr id="21" name="Freeform: Shape 56">
                  <a:extLst>
                    <a:ext uri="{FF2B5EF4-FFF2-40B4-BE49-F238E27FC236}">
                      <a16:creationId xmlns:a16="http://schemas.microsoft.com/office/drawing/2014/main" id="{5E26F3D4-9BFD-459C-B192-EA2F43645B17}"/>
                    </a:ext>
                  </a:extLst>
                </p:cNvPr>
                <p:cNvSpPr/>
                <p:nvPr/>
              </p:nvSpPr>
              <p:spPr>
                <a:xfrm>
                  <a:off x="8670942" y="3273142"/>
                  <a:ext cx="1128485" cy="806800"/>
                </a:xfrm>
                <a:custGeom>
                  <a:avLst/>
                  <a:gdLst>
                    <a:gd name="connsiteX0" fmla="*/ 1019741 w 1128485"/>
                    <a:gd name="connsiteY0" fmla="*/ 736806 h 806800"/>
                    <a:gd name="connsiteX1" fmla="*/ 817345 w 1128485"/>
                    <a:gd name="connsiteY1" fmla="*/ 792921 h 806800"/>
                    <a:gd name="connsiteX2" fmla="*/ 761710 w 1128485"/>
                    <a:gd name="connsiteY2" fmla="*/ 784767 h 806800"/>
                    <a:gd name="connsiteX3" fmla="*/ 424064 w 1128485"/>
                    <a:gd name="connsiteY3" fmla="*/ 702754 h 806800"/>
                    <a:gd name="connsiteX4" fmla="*/ 385215 w 1128485"/>
                    <a:gd name="connsiteY4" fmla="*/ 703233 h 806800"/>
                    <a:gd name="connsiteX5" fmla="*/ 302723 w 1128485"/>
                    <a:gd name="connsiteY5" fmla="*/ 732010 h 806800"/>
                    <a:gd name="connsiteX6" fmla="*/ 289773 w 1128485"/>
                    <a:gd name="connsiteY6" fmla="*/ 766542 h 806800"/>
                    <a:gd name="connsiteX7" fmla="*/ 213515 w 1128485"/>
                    <a:gd name="connsiteY7" fmla="*/ 753113 h 806800"/>
                    <a:gd name="connsiteX8" fmla="*/ 63876 w 1128485"/>
                    <a:gd name="connsiteY8" fmla="*/ 710427 h 806800"/>
                    <a:gd name="connsiteX9" fmla="*/ 42774 w 1128485"/>
                    <a:gd name="connsiteY9" fmla="*/ 710427 h 806800"/>
                    <a:gd name="connsiteX10" fmla="*/ 5364 w 1128485"/>
                    <a:gd name="connsiteY10" fmla="*/ 695080 h 806800"/>
                    <a:gd name="connsiteX11" fmla="*/ 18313 w 1128485"/>
                    <a:gd name="connsiteY11" fmla="*/ 646639 h 806800"/>
                    <a:gd name="connsiteX12" fmla="*/ 75387 w 1128485"/>
                    <a:gd name="connsiteY12" fmla="*/ 574698 h 806800"/>
                    <a:gd name="connsiteX13" fmla="*/ 160758 w 1128485"/>
                    <a:gd name="connsiteY13" fmla="*/ 454315 h 806800"/>
                    <a:gd name="connsiteX14" fmla="*/ 174667 w 1128485"/>
                    <a:gd name="connsiteY14" fmla="*/ 443764 h 806800"/>
                    <a:gd name="connsiteX15" fmla="*/ 206800 w 1128485"/>
                    <a:gd name="connsiteY15" fmla="*/ 461989 h 806800"/>
                    <a:gd name="connsiteX16" fmla="*/ 298885 w 1128485"/>
                    <a:gd name="connsiteY16" fmla="*/ 430335 h 806800"/>
                    <a:gd name="connsiteX17" fmla="*/ 318070 w 1128485"/>
                    <a:gd name="connsiteY17" fmla="*/ 405395 h 806800"/>
                    <a:gd name="connsiteX18" fmla="*/ 473944 w 1128485"/>
                    <a:gd name="connsiteY18" fmla="*/ 164630 h 806800"/>
                    <a:gd name="connsiteX19" fmla="*/ 537253 w 1128485"/>
                    <a:gd name="connsiteY19" fmla="*/ 123863 h 806800"/>
                    <a:gd name="connsiteX20" fmla="*/ 565550 w 1128485"/>
                    <a:gd name="connsiteY20" fmla="*/ 87413 h 806800"/>
                    <a:gd name="connsiteX21" fmla="*/ 746842 w 1128485"/>
                    <a:gd name="connsiteY21" fmla="*/ 2522 h 806800"/>
                    <a:gd name="connsiteX22" fmla="*/ 726699 w 1128485"/>
                    <a:gd name="connsiteY22" fmla="*/ 23624 h 806800"/>
                    <a:gd name="connsiteX23" fmla="*/ 616388 w 1128485"/>
                    <a:gd name="connsiteY23" fmla="*/ 117149 h 806800"/>
                    <a:gd name="connsiteX24" fmla="*/ 741567 w 1128485"/>
                    <a:gd name="connsiteY24" fmla="*/ 91250 h 806800"/>
                    <a:gd name="connsiteX25" fmla="*/ 889287 w 1128485"/>
                    <a:gd name="connsiteY25" fmla="*/ 109475 h 806800"/>
                    <a:gd name="connsiteX26" fmla="*/ 971780 w 1128485"/>
                    <a:gd name="connsiteY26" fmla="*/ 209714 h 806800"/>
                    <a:gd name="connsiteX27" fmla="*/ 960269 w 1128485"/>
                    <a:gd name="connsiteY27" fmla="*/ 250481 h 806800"/>
                    <a:gd name="connsiteX28" fmla="*/ 943962 w 1128485"/>
                    <a:gd name="connsiteY28" fmla="*/ 302279 h 806800"/>
                    <a:gd name="connsiteX29" fmla="*/ 1059549 w 1128485"/>
                    <a:gd name="connsiteY29" fmla="*/ 433212 h 806800"/>
                    <a:gd name="connsiteX30" fmla="*/ 1113265 w 1128485"/>
                    <a:gd name="connsiteY30" fmla="*/ 452876 h 806800"/>
                    <a:gd name="connsiteX31" fmla="*/ 1122858 w 1128485"/>
                    <a:gd name="connsiteY31" fmla="*/ 479735 h 806800"/>
                    <a:gd name="connsiteX32" fmla="*/ 858112 w 1128485"/>
                    <a:gd name="connsiteY32" fmla="*/ 726255 h 806800"/>
                    <a:gd name="connsiteX33" fmla="*/ 994321 w 1128485"/>
                    <a:gd name="connsiteY33" fmla="*/ 730571 h 806800"/>
                    <a:gd name="connsiteX34" fmla="*/ 1019741 w 1128485"/>
                    <a:gd name="connsiteY34" fmla="*/ 736806 h 80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485" h="806800">
                      <a:moveTo>
                        <a:pt x="1019741" y="736806"/>
                      </a:moveTo>
                      <a:cubicBezTo>
                        <a:pt x="979933" y="798196"/>
                        <a:pt x="883531" y="825534"/>
                        <a:pt x="817345" y="792921"/>
                      </a:cubicBezTo>
                      <a:cubicBezTo>
                        <a:pt x="799120" y="783808"/>
                        <a:pt x="782334" y="782369"/>
                        <a:pt x="761710" y="784767"/>
                      </a:cubicBezTo>
                      <a:cubicBezTo>
                        <a:pt x="640369" y="796757"/>
                        <a:pt x="521425" y="791482"/>
                        <a:pt x="424064" y="702754"/>
                      </a:cubicBezTo>
                      <a:cubicBezTo>
                        <a:pt x="409676" y="689804"/>
                        <a:pt x="397206" y="698917"/>
                        <a:pt x="385215" y="703233"/>
                      </a:cubicBezTo>
                      <a:cubicBezTo>
                        <a:pt x="357398" y="712825"/>
                        <a:pt x="331020" y="724336"/>
                        <a:pt x="302723" y="732010"/>
                      </a:cubicBezTo>
                      <a:cubicBezTo>
                        <a:pt x="283538" y="737286"/>
                        <a:pt x="285457" y="752154"/>
                        <a:pt x="289773" y="766542"/>
                      </a:cubicBezTo>
                      <a:cubicBezTo>
                        <a:pt x="262915" y="772297"/>
                        <a:pt x="238455" y="759828"/>
                        <a:pt x="213515" y="753113"/>
                      </a:cubicBezTo>
                      <a:cubicBezTo>
                        <a:pt x="163635" y="739684"/>
                        <a:pt x="113276" y="727214"/>
                        <a:pt x="63876" y="710427"/>
                      </a:cubicBezTo>
                      <a:cubicBezTo>
                        <a:pt x="56682" y="708029"/>
                        <a:pt x="49968" y="708509"/>
                        <a:pt x="42774" y="710427"/>
                      </a:cubicBezTo>
                      <a:cubicBezTo>
                        <a:pt x="27905" y="711387"/>
                        <a:pt x="15915" y="704672"/>
                        <a:pt x="5364" y="695080"/>
                      </a:cubicBezTo>
                      <a:cubicBezTo>
                        <a:pt x="-7586" y="674457"/>
                        <a:pt x="5364" y="660548"/>
                        <a:pt x="18313" y="646639"/>
                      </a:cubicBezTo>
                      <a:cubicBezTo>
                        <a:pt x="44692" y="628414"/>
                        <a:pt x="57162" y="599158"/>
                        <a:pt x="75387" y="574698"/>
                      </a:cubicBezTo>
                      <a:cubicBezTo>
                        <a:pt x="104643" y="534890"/>
                        <a:pt x="131981" y="494123"/>
                        <a:pt x="160758" y="454315"/>
                      </a:cubicBezTo>
                      <a:cubicBezTo>
                        <a:pt x="164115" y="449519"/>
                        <a:pt x="166033" y="442325"/>
                        <a:pt x="174667" y="443764"/>
                      </a:cubicBezTo>
                      <a:cubicBezTo>
                        <a:pt x="178024" y="462948"/>
                        <a:pt x="186177" y="470622"/>
                        <a:pt x="206800" y="461989"/>
                      </a:cubicBezTo>
                      <a:cubicBezTo>
                        <a:pt x="237016" y="449999"/>
                        <a:pt x="268191" y="440886"/>
                        <a:pt x="298885" y="430335"/>
                      </a:cubicBezTo>
                      <a:cubicBezTo>
                        <a:pt x="310396" y="426498"/>
                        <a:pt x="317111" y="417865"/>
                        <a:pt x="318070" y="405395"/>
                      </a:cubicBezTo>
                      <a:cubicBezTo>
                        <a:pt x="329101" y="298921"/>
                        <a:pt x="394328" y="226980"/>
                        <a:pt x="473944" y="164630"/>
                      </a:cubicBezTo>
                      <a:cubicBezTo>
                        <a:pt x="493608" y="149283"/>
                        <a:pt x="515670" y="136333"/>
                        <a:pt x="537253" y="123863"/>
                      </a:cubicBezTo>
                      <a:cubicBezTo>
                        <a:pt x="552120" y="115230"/>
                        <a:pt x="557875" y="101322"/>
                        <a:pt x="565550" y="87413"/>
                      </a:cubicBezTo>
                      <a:cubicBezTo>
                        <a:pt x="603919" y="21706"/>
                        <a:pt x="670584" y="-9469"/>
                        <a:pt x="746842" y="2522"/>
                      </a:cubicBezTo>
                      <a:cubicBezTo>
                        <a:pt x="746363" y="15471"/>
                        <a:pt x="735332" y="18828"/>
                        <a:pt x="726699" y="23624"/>
                      </a:cubicBezTo>
                      <a:cubicBezTo>
                        <a:pt x="670105" y="57677"/>
                        <a:pt x="641807" y="81178"/>
                        <a:pt x="616388" y="117149"/>
                      </a:cubicBezTo>
                      <a:cubicBezTo>
                        <a:pt x="659074" y="106597"/>
                        <a:pt x="699361" y="96046"/>
                        <a:pt x="741567" y="91250"/>
                      </a:cubicBezTo>
                      <a:cubicBezTo>
                        <a:pt x="792405" y="85494"/>
                        <a:pt x="842285" y="87413"/>
                        <a:pt x="889287" y="109475"/>
                      </a:cubicBezTo>
                      <a:cubicBezTo>
                        <a:pt x="932452" y="129619"/>
                        <a:pt x="959790" y="163671"/>
                        <a:pt x="971780" y="209714"/>
                      </a:cubicBezTo>
                      <a:cubicBezTo>
                        <a:pt x="976097" y="225541"/>
                        <a:pt x="974178" y="239450"/>
                        <a:pt x="960269" y="250481"/>
                      </a:cubicBezTo>
                      <a:cubicBezTo>
                        <a:pt x="943003" y="263910"/>
                        <a:pt x="940126" y="281655"/>
                        <a:pt x="943962" y="302279"/>
                      </a:cubicBezTo>
                      <a:cubicBezTo>
                        <a:pt x="956433" y="368945"/>
                        <a:pt x="1001996" y="406354"/>
                        <a:pt x="1059549" y="433212"/>
                      </a:cubicBezTo>
                      <a:cubicBezTo>
                        <a:pt x="1076815" y="441366"/>
                        <a:pt x="1095040" y="447121"/>
                        <a:pt x="1113265" y="452876"/>
                      </a:cubicBezTo>
                      <a:cubicBezTo>
                        <a:pt x="1127654" y="457673"/>
                        <a:pt x="1133889" y="466785"/>
                        <a:pt x="1122858" y="479735"/>
                      </a:cubicBezTo>
                      <a:cubicBezTo>
                        <a:pt x="1045640" y="573259"/>
                        <a:pt x="974178" y="673498"/>
                        <a:pt x="858112" y="726255"/>
                      </a:cubicBezTo>
                      <a:cubicBezTo>
                        <a:pt x="903675" y="734408"/>
                        <a:pt x="949239" y="732010"/>
                        <a:pt x="994321" y="730571"/>
                      </a:cubicBezTo>
                      <a:cubicBezTo>
                        <a:pt x="1003434" y="730571"/>
                        <a:pt x="1013506" y="725295"/>
                        <a:pt x="1019741" y="736806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57">
                  <a:extLst>
                    <a:ext uri="{FF2B5EF4-FFF2-40B4-BE49-F238E27FC236}">
                      <a16:creationId xmlns:a16="http://schemas.microsoft.com/office/drawing/2014/main" id="{9C10CDA9-CD34-4093-9D0B-2FC466198625}"/>
                    </a:ext>
                  </a:extLst>
                </p:cNvPr>
                <p:cNvSpPr/>
                <p:nvPr/>
              </p:nvSpPr>
              <p:spPr>
                <a:xfrm>
                  <a:off x="9265268" y="3218811"/>
                  <a:ext cx="723388" cy="795086"/>
                </a:xfrm>
                <a:custGeom>
                  <a:avLst/>
                  <a:gdLst>
                    <a:gd name="connsiteX0" fmla="*/ 425415 w 723388"/>
                    <a:gd name="connsiteY0" fmla="*/ 791137 h 795086"/>
                    <a:gd name="connsiteX1" fmla="*/ 260428 w 723388"/>
                    <a:gd name="connsiteY1" fmla="*/ 790178 h 795086"/>
                    <a:gd name="connsiteX2" fmla="*/ 238846 w 723388"/>
                    <a:gd name="connsiteY2" fmla="*/ 784423 h 795086"/>
                    <a:gd name="connsiteX3" fmla="*/ 529490 w 723388"/>
                    <a:gd name="connsiteY3" fmla="*/ 522555 h 795086"/>
                    <a:gd name="connsiteX4" fmla="*/ 509347 w 723388"/>
                    <a:gd name="connsiteY4" fmla="*/ 513443 h 795086"/>
                    <a:gd name="connsiteX5" fmla="*/ 388005 w 723388"/>
                    <a:gd name="connsiteY5" fmla="*/ 447736 h 795086"/>
                    <a:gd name="connsiteX6" fmla="*/ 339085 w 723388"/>
                    <a:gd name="connsiteY6" fmla="*/ 338864 h 795086"/>
                    <a:gd name="connsiteX7" fmla="*/ 360667 w 723388"/>
                    <a:gd name="connsiteY7" fmla="*/ 298577 h 795086"/>
                    <a:gd name="connsiteX8" fmla="*/ 370739 w 723388"/>
                    <a:gd name="connsiteY8" fmla="*/ 269321 h 795086"/>
                    <a:gd name="connsiteX9" fmla="*/ 216304 w 723388"/>
                    <a:gd name="connsiteY9" fmla="*/ 152296 h 795086"/>
                    <a:gd name="connsiteX10" fmla="*/ 16306 w 723388"/>
                    <a:gd name="connsiteY10" fmla="*/ 182991 h 795086"/>
                    <a:gd name="connsiteX11" fmla="*/ 0 w 723388"/>
                    <a:gd name="connsiteY11" fmla="*/ 187307 h 795086"/>
                    <a:gd name="connsiteX12" fmla="*/ 53237 w 723388"/>
                    <a:gd name="connsiteY12" fmla="*/ 124958 h 795086"/>
                    <a:gd name="connsiteX13" fmla="*/ 151557 w 723388"/>
                    <a:gd name="connsiteY13" fmla="*/ 57333 h 795086"/>
                    <a:gd name="connsiteX14" fmla="*/ 275296 w 723388"/>
                    <a:gd name="connsiteY14" fmla="*/ 14168 h 795086"/>
                    <a:gd name="connsiteX15" fmla="*/ 590401 w 723388"/>
                    <a:gd name="connsiteY15" fmla="*/ 101457 h 795086"/>
                    <a:gd name="connsiteX16" fmla="*/ 718936 w 723388"/>
                    <a:gd name="connsiteY16" fmla="*/ 477952 h 795086"/>
                    <a:gd name="connsiteX17" fmla="*/ 718936 w 723388"/>
                    <a:gd name="connsiteY17" fmla="*/ 503851 h 795086"/>
                    <a:gd name="connsiteX18" fmla="*/ 601432 w 723388"/>
                    <a:gd name="connsiteY18" fmla="*/ 736941 h 795086"/>
                    <a:gd name="connsiteX19" fmla="*/ 447477 w 723388"/>
                    <a:gd name="connsiteY19" fmla="*/ 785862 h 795086"/>
                    <a:gd name="connsiteX20" fmla="*/ 425415 w 723388"/>
                    <a:gd name="connsiteY20" fmla="*/ 791137 h 79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23388" h="795086">
                      <a:moveTo>
                        <a:pt x="425415" y="791137"/>
                      </a:moveTo>
                      <a:cubicBezTo>
                        <a:pt x="370259" y="794015"/>
                        <a:pt x="315584" y="798811"/>
                        <a:pt x="260428" y="790178"/>
                      </a:cubicBezTo>
                      <a:cubicBezTo>
                        <a:pt x="253714" y="789219"/>
                        <a:pt x="247000" y="788260"/>
                        <a:pt x="238846" y="784423"/>
                      </a:cubicBezTo>
                      <a:cubicBezTo>
                        <a:pt x="369301" y="733584"/>
                        <a:pt x="443640" y="622315"/>
                        <a:pt x="529490" y="522555"/>
                      </a:cubicBezTo>
                      <a:cubicBezTo>
                        <a:pt x="525654" y="513922"/>
                        <a:pt x="516061" y="515361"/>
                        <a:pt x="509347" y="513443"/>
                      </a:cubicBezTo>
                      <a:cubicBezTo>
                        <a:pt x="464263" y="499534"/>
                        <a:pt x="422537" y="479390"/>
                        <a:pt x="388005" y="447736"/>
                      </a:cubicBezTo>
                      <a:cubicBezTo>
                        <a:pt x="356830" y="419439"/>
                        <a:pt x="341962" y="381070"/>
                        <a:pt x="339085" y="338864"/>
                      </a:cubicBezTo>
                      <a:cubicBezTo>
                        <a:pt x="338126" y="322078"/>
                        <a:pt x="344840" y="306730"/>
                        <a:pt x="360667" y="298577"/>
                      </a:cubicBezTo>
                      <a:cubicBezTo>
                        <a:pt x="375056" y="291383"/>
                        <a:pt x="374097" y="281791"/>
                        <a:pt x="370739" y="269321"/>
                      </a:cubicBezTo>
                      <a:cubicBezTo>
                        <a:pt x="352514" y="198818"/>
                        <a:pt x="297359" y="157092"/>
                        <a:pt x="216304" y="152296"/>
                      </a:cubicBezTo>
                      <a:cubicBezTo>
                        <a:pt x="147240" y="148459"/>
                        <a:pt x="81054" y="161888"/>
                        <a:pt x="16306" y="182991"/>
                      </a:cubicBezTo>
                      <a:cubicBezTo>
                        <a:pt x="12949" y="183950"/>
                        <a:pt x="9112" y="184909"/>
                        <a:pt x="0" y="187307"/>
                      </a:cubicBezTo>
                      <a:cubicBezTo>
                        <a:pt x="16786" y="160929"/>
                        <a:pt x="34532" y="142703"/>
                        <a:pt x="53237" y="124958"/>
                      </a:cubicBezTo>
                      <a:cubicBezTo>
                        <a:pt x="82972" y="97620"/>
                        <a:pt x="118464" y="78915"/>
                        <a:pt x="151557" y="57333"/>
                      </a:cubicBezTo>
                      <a:cubicBezTo>
                        <a:pt x="192324" y="42465"/>
                        <a:pt x="233091" y="26638"/>
                        <a:pt x="275296" y="14168"/>
                      </a:cubicBezTo>
                      <a:cubicBezTo>
                        <a:pt x="399516" y="-22762"/>
                        <a:pt x="501673" y="14647"/>
                        <a:pt x="590401" y="101457"/>
                      </a:cubicBezTo>
                      <a:cubicBezTo>
                        <a:pt x="696875" y="205053"/>
                        <a:pt x="733325" y="333109"/>
                        <a:pt x="718936" y="477952"/>
                      </a:cubicBezTo>
                      <a:cubicBezTo>
                        <a:pt x="717978" y="486584"/>
                        <a:pt x="717498" y="495218"/>
                        <a:pt x="718936" y="503851"/>
                      </a:cubicBezTo>
                      <a:cubicBezTo>
                        <a:pt x="736682" y="615120"/>
                        <a:pt x="702150" y="684184"/>
                        <a:pt x="601432" y="736941"/>
                      </a:cubicBezTo>
                      <a:cubicBezTo>
                        <a:pt x="552991" y="762361"/>
                        <a:pt x="501673" y="778188"/>
                        <a:pt x="447477" y="785862"/>
                      </a:cubicBezTo>
                      <a:cubicBezTo>
                        <a:pt x="440762" y="786821"/>
                        <a:pt x="433088" y="789219"/>
                        <a:pt x="425415" y="79113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58">
                  <a:extLst>
                    <a:ext uri="{FF2B5EF4-FFF2-40B4-BE49-F238E27FC236}">
                      <a16:creationId xmlns:a16="http://schemas.microsoft.com/office/drawing/2014/main" id="{AC663515-2037-49A3-BE51-DD59B8713661}"/>
                    </a:ext>
                  </a:extLst>
                </p:cNvPr>
                <p:cNvSpPr/>
                <p:nvPr/>
              </p:nvSpPr>
              <p:spPr>
                <a:xfrm>
                  <a:off x="8213001" y="3379690"/>
                  <a:ext cx="594717" cy="583736"/>
                </a:xfrm>
                <a:custGeom>
                  <a:avLst/>
                  <a:gdLst>
                    <a:gd name="connsiteX0" fmla="*/ 312227 w 594717"/>
                    <a:gd name="connsiteY0" fmla="*/ 583736 h 583736"/>
                    <a:gd name="connsiteX1" fmla="*/ 66666 w 594717"/>
                    <a:gd name="connsiteY1" fmla="*/ 124268 h 583736"/>
                    <a:gd name="connsiteX2" fmla="*/ 0 w 594717"/>
                    <a:gd name="connsiteY2" fmla="*/ 28826 h 583736"/>
                    <a:gd name="connsiteX3" fmla="*/ 249877 w 594717"/>
                    <a:gd name="connsiteY3" fmla="*/ 1968 h 583736"/>
                    <a:gd name="connsiteX4" fmla="*/ 373137 w 594717"/>
                    <a:gd name="connsiteY4" fmla="*/ 44174 h 583736"/>
                    <a:gd name="connsiteX5" fmla="*/ 559226 w 594717"/>
                    <a:gd name="connsiteY5" fmla="*/ 244651 h 583736"/>
                    <a:gd name="connsiteX6" fmla="*/ 594718 w 594717"/>
                    <a:gd name="connsiteY6" fmla="*/ 295969 h 583736"/>
                    <a:gd name="connsiteX7" fmla="*/ 588962 w 594717"/>
                    <a:gd name="connsiteY7" fmla="*/ 299326 h 583736"/>
                    <a:gd name="connsiteX8" fmla="*/ 474335 w 594717"/>
                    <a:gd name="connsiteY8" fmla="*/ 315154 h 583736"/>
                    <a:gd name="connsiteX9" fmla="*/ 351555 w 594717"/>
                    <a:gd name="connsiteY9" fmla="*/ 355441 h 583736"/>
                    <a:gd name="connsiteX10" fmla="*/ 502153 w 594717"/>
                    <a:gd name="connsiteY10" fmla="*/ 433138 h 583736"/>
                    <a:gd name="connsiteX11" fmla="*/ 516541 w 594717"/>
                    <a:gd name="connsiteY11" fmla="*/ 472946 h 583736"/>
                    <a:gd name="connsiteX12" fmla="*/ 492560 w 594717"/>
                    <a:gd name="connsiteY12" fmla="*/ 516591 h 583736"/>
                    <a:gd name="connsiteX13" fmla="*/ 312227 w 594717"/>
                    <a:gd name="connsiteY13" fmla="*/ 583736 h 58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4717" h="583736">
                      <a:moveTo>
                        <a:pt x="312227" y="583736"/>
                      </a:moveTo>
                      <a:cubicBezTo>
                        <a:pt x="246040" y="422107"/>
                        <a:pt x="162588" y="269591"/>
                        <a:pt x="66666" y="124268"/>
                      </a:cubicBezTo>
                      <a:cubicBezTo>
                        <a:pt x="45084" y="91655"/>
                        <a:pt x="22062" y="60480"/>
                        <a:pt x="0" y="28826"/>
                      </a:cubicBezTo>
                      <a:cubicBezTo>
                        <a:pt x="46043" y="26428"/>
                        <a:pt x="214386" y="9162"/>
                        <a:pt x="249877" y="1968"/>
                      </a:cubicBezTo>
                      <a:cubicBezTo>
                        <a:pt x="297838" y="-7145"/>
                        <a:pt x="337166" y="16836"/>
                        <a:pt x="373137" y="44174"/>
                      </a:cubicBezTo>
                      <a:cubicBezTo>
                        <a:pt x="446997" y="99808"/>
                        <a:pt x="504551" y="170791"/>
                        <a:pt x="559226" y="244651"/>
                      </a:cubicBezTo>
                      <a:cubicBezTo>
                        <a:pt x="571696" y="261437"/>
                        <a:pt x="587524" y="275346"/>
                        <a:pt x="594718" y="295969"/>
                      </a:cubicBezTo>
                      <a:cubicBezTo>
                        <a:pt x="593279" y="298368"/>
                        <a:pt x="591360" y="300286"/>
                        <a:pt x="588962" y="299326"/>
                      </a:cubicBezTo>
                      <a:cubicBezTo>
                        <a:pt x="548675" y="288775"/>
                        <a:pt x="511745" y="304123"/>
                        <a:pt x="474335" y="315154"/>
                      </a:cubicBezTo>
                      <a:cubicBezTo>
                        <a:pt x="438844" y="325226"/>
                        <a:pt x="355871" y="347288"/>
                        <a:pt x="351555" y="355441"/>
                      </a:cubicBezTo>
                      <a:cubicBezTo>
                        <a:pt x="371219" y="368870"/>
                        <a:pt x="473376" y="416831"/>
                        <a:pt x="502153" y="433138"/>
                      </a:cubicBezTo>
                      <a:cubicBezTo>
                        <a:pt x="518459" y="442251"/>
                        <a:pt x="524695" y="454721"/>
                        <a:pt x="516541" y="472946"/>
                      </a:cubicBezTo>
                      <a:cubicBezTo>
                        <a:pt x="509826" y="488293"/>
                        <a:pt x="504551" y="504120"/>
                        <a:pt x="492560" y="516591"/>
                      </a:cubicBezTo>
                      <a:cubicBezTo>
                        <a:pt x="456110" y="532897"/>
                        <a:pt x="335248" y="575103"/>
                        <a:pt x="312227" y="583736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59">
                  <a:extLst>
                    <a:ext uri="{FF2B5EF4-FFF2-40B4-BE49-F238E27FC236}">
                      <a16:creationId xmlns:a16="http://schemas.microsoft.com/office/drawing/2014/main" id="{12682668-BB27-42E8-A6BE-0A0308D52239}"/>
                    </a:ext>
                  </a:extLst>
                </p:cNvPr>
                <p:cNvSpPr/>
                <p:nvPr/>
              </p:nvSpPr>
              <p:spPr>
                <a:xfrm>
                  <a:off x="8544412" y="3964571"/>
                  <a:ext cx="427054" cy="693811"/>
                </a:xfrm>
                <a:custGeom>
                  <a:avLst/>
                  <a:gdLst>
                    <a:gd name="connsiteX0" fmla="*/ 134291 w 427054"/>
                    <a:gd name="connsiteY0" fmla="*/ 294 h 693811"/>
                    <a:gd name="connsiteX1" fmla="*/ 167384 w 427054"/>
                    <a:gd name="connsiteY1" fmla="*/ 14682 h 693811"/>
                    <a:gd name="connsiteX2" fmla="*/ 249398 w 427054"/>
                    <a:gd name="connsiteY2" fmla="*/ 50173 h 693811"/>
                    <a:gd name="connsiteX3" fmla="*/ 253235 w 427054"/>
                    <a:gd name="connsiteY3" fmla="*/ 87103 h 693811"/>
                    <a:gd name="connsiteX4" fmla="*/ 193763 w 427054"/>
                    <a:gd name="connsiteY4" fmla="*/ 228589 h 693811"/>
                    <a:gd name="connsiteX5" fmla="*/ 189446 w 427054"/>
                    <a:gd name="connsiteY5" fmla="*/ 244416 h 693811"/>
                    <a:gd name="connsiteX6" fmla="*/ 297838 w 427054"/>
                    <a:gd name="connsiteY6" fmla="*/ 198373 h 693811"/>
                    <a:gd name="connsiteX7" fmla="*/ 344361 w 427054"/>
                    <a:gd name="connsiteY7" fmla="*/ 178709 h 693811"/>
                    <a:gd name="connsiteX8" fmla="*/ 399996 w 427054"/>
                    <a:gd name="connsiteY8" fmla="*/ 138422 h 693811"/>
                    <a:gd name="connsiteX9" fmla="*/ 417262 w 427054"/>
                    <a:gd name="connsiteY9" fmla="*/ 126911 h 693811"/>
                    <a:gd name="connsiteX10" fmla="*/ 425895 w 427054"/>
                    <a:gd name="connsiteY10" fmla="*/ 286142 h 693811"/>
                    <a:gd name="connsiteX11" fmla="*/ 388005 w 427054"/>
                    <a:gd name="connsiteY11" fmla="*/ 518274 h 693811"/>
                    <a:gd name="connsiteX12" fmla="*/ 347718 w 427054"/>
                    <a:gd name="connsiteY12" fmla="*/ 571990 h 693811"/>
                    <a:gd name="connsiteX13" fmla="*/ 165466 w 427054"/>
                    <a:gd name="connsiteY13" fmla="*/ 693811 h 693811"/>
                    <a:gd name="connsiteX14" fmla="*/ 131893 w 427054"/>
                    <a:gd name="connsiteY14" fmla="*/ 512998 h 693811"/>
                    <a:gd name="connsiteX15" fmla="*/ 60910 w 427054"/>
                    <a:gd name="connsiteY15" fmla="*/ 218996 h 693811"/>
                    <a:gd name="connsiteX16" fmla="*/ 0 w 427054"/>
                    <a:gd name="connsiteY16" fmla="*/ 43459 h 693811"/>
                    <a:gd name="connsiteX17" fmla="*/ 134291 w 427054"/>
                    <a:gd name="connsiteY17" fmla="*/ 294 h 693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7054" h="693811">
                      <a:moveTo>
                        <a:pt x="134291" y="294"/>
                      </a:moveTo>
                      <a:cubicBezTo>
                        <a:pt x="145322" y="5090"/>
                        <a:pt x="155394" y="12764"/>
                        <a:pt x="167384" y="14682"/>
                      </a:cubicBezTo>
                      <a:cubicBezTo>
                        <a:pt x="198559" y="17560"/>
                        <a:pt x="223499" y="34826"/>
                        <a:pt x="249398" y="50173"/>
                      </a:cubicBezTo>
                      <a:cubicBezTo>
                        <a:pt x="264266" y="58807"/>
                        <a:pt x="258510" y="74154"/>
                        <a:pt x="253235" y="87103"/>
                      </a:cubicBezTo>
                      <a:cubicBezTo>
                        <a:pt x="234050" y="134585"/>
                        <a:pt x="212947" y="181107"/>
                        <a:pt x="193763" y="228589"/>
                      </a:cubicBezTo>
                      <a:cubicBezTo>
                        <a:pt x="191844" y="232905"/>
                        <a:pt x="189446" y="236742"/>
                        <a:pt x="189446" y="244416"/>
                      </a:cubicBezTo>
                      <a:cubicBezTo>
                        <a:pt x="227336" y="230027"/>
                        <a:pt x="262347" y="213241"/>
                        <a:pt x="297838" y="198373"/>
                      </a:cubicBezTo>
                      <a:cubicBezTo>
                        <a:pt x="313186" y="192138"/>
                        <a:pt x="328534" y="183985"/>
                        <a:pt x="344361" y="178709"/>
                      </a:cubicBezTo>
                      <a:cubicBezTo>
                        <a:pt x="366902" y="171035"/>
                        <a:pt x="385128" y="157127"/>
                        <a:pt x="399996" y="138422"/>
                      </a:cubicBezTo>
                      <a:cubicBezTo>
                        <a:pt x="404312" y="133146"/>
                        <a:pt x="406230" y="122595"/>
                        <a:pt x="417262" y="126911"/>
                      </a:cubicBezTo>
                      <a:cubicBezTo>
                        <a:pt x="419180" y="180148"/>
                        <a:pt x="430691" y="232905"/>
                        <a:pt x="425895" y="286142"/>
                      </a:cubicBezTo>
                      <a:cubicBezTo>
                        <a:pt x="418701" y="364319"/>
                        <a:pt x="419180" y="443934"/>
                        <a:pt x="388005" y="518274"/>
                      </a:cubicBezTo>
                      <a:cubicBezTo>
                        <a:pt x="378893" y="539377"/>
                        <a:pt x="366423" y="558082"/>
                        <a:pt x="347718" y="571990"/>
                      </a:cubicBezTo>
                      <a:cubicBezTo>
                        <a:pt x="295440" y="611318"/>
                        <a:pt x="222060" y="660718"/>
                        <a:pt x="165466" y="693811"/>
                      </a:cubicBezTo>
                      <a:cubicBezTo>
                        <a:pt x="156833" y="655443"/>
                        <a:pt x="142924" y="583501"/>
                        <a:pt x="131893" y="512998"/>
                      </a:cubicBezTo>
                      <a:cubicBezTo>
                        <a:pt x="116066" y="412759"/>
                        <a:pt x="89208" y="315878"/>
                        <a:pt x="60910" y="218996"/>
                      </a:cubicBezTo>
                      <a:cubicBezTo>
                        <a:pt x="43644" y="159525"/>
                        <a:pt x="20624" y="101972"/>
                        <a:pt x="0" y="43459"/>
                      </a:cubicBezTo>
                      <a:cubicBezTo>
                        <a:pt x="479" y="40581"/>
                        <a:pt x="128056" y="-4023"/>
                        <a:pt x="134291" y="294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60">
                  <a:extLst>
                    <a:ext uri="{FF2B5EF4-FFF2-40B4-BE49-F238E27FC236}">
                      <a16:creationId xmlns:a16="http://schemas.microsoft.com/office/drawing/2014/main" id="{D7688E19-9601-4916-A7F6-B87D979C63A4}"/>
                    </a:ext>
                  </a:extLst>
                </p:cNvPr>
                <p:cNvSpPr/>
                <p:nvPr/>
              </p:nvSpPr>
              <p:spPr>
                <a:xfrm>
                  <a:off x="8546810" y="3666998"/>
                  <a:ext cx="298317" cy="279641"/>
                </a:xfrm>
                <a:custGeom>
                  <a:avLst/>
                  <a:gdLst>
                    <a:gd name="connsiteX0" fmla="*/ 155874 w 298317"/>
                    <a:gd name="connsiteY0" fmla="*/ 226405 h 279641"/>
                    <a:gd name="connsiteX1" fmla="*/ 128536 w 298317"/>
                    <a:gd name="connsiteY1" fmla="*/ 133840 h 279641"/>
                    <a:gd name="connsiteX2" fmla="*/ 0 w 298317"/>
                    <a:gd name="connsiteY2" fmla="*/ 67654 h 279641"/>
                    <a:gd name="connsiteX3" fmla="*/ 10072 w 298317"/>
                    <a:gd name="connsiteY3" fmla="*/ 58061 h 279641"/>
                    <a:gd name="connsiteX4" fmla="*/ 200478 w 298317"/>
                    <a:gd name="connsiteY4" fmla="*/ 2426 h 279641"/>
                    <a:gd name="connsiteX5" fmla="*/ 261388 w 298317"/>
                    <a:gd name="connsiteY5" fmla="*/ 8182 h 279641"/>
                    <a:gd name="connsiteX6" fmla="*/ 298318 w 298317"/>
                    <a:gd name="connsiteY6" fmla="*/ 49908 h 279641"/>
                    <a:gd name="connsiteX7" fmla="*/ 231172 w 298317"/>
                    <a:gd name="connsiteY7" fmla="*/ 147749 h 279641"/>
                    <a:gd name="connsiteX8" fmla="*/ 163547 w 298317"/>
                    <a:gd name="connsiteY8" fmla="*/ 242712 h 279641"/>
                    <a:gd name="connsiteX9" fmla="*/ 132373 w 298317"/>
                    <a:gd name="connsiteY9" fmla="*/ 279642 h 279641"/>
                    <a:gd name="connsiteX10" fmla="*/ 155874 w 298317"/>
                    <a:gd name="connsiteY10" fmla="*/ 226405 h 2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317" h="279641">
                      <a:moveTo>
                        <a:pt x="155874" y="226405"/>
                      </a:moveTo>
                      <a:cubicBezTo>
                        <a:pt x="188487" y="165494"/>
                        <a:pt x="188487" y="165015"/>
                        <a:pt x="128536" y="133840"/>
                      </a:cubicBezTo>
                      <a:cubicBezTo>
                        <a:pt x="85371" y="111298"/>
                        <a:pt x="42206" y="89236"/>
                        <a:pt x="0" y="67654"/>
                      </a:cubicBezTo>
                      <a:cubicBezTo>
                        <a:pt x="0" y="59021"/>
                        <a:pt x="6235" y="59500"/>
                        <a:pt x="10072" y="58061"/>
                      </a:cubicBezTo>
                      <a:cubicBezTo>
                        <a:pt x="73381" y="39357"/>
                        <a:pt x="137169" y="21131"/>
                        <a:pt x="200478" y="2426"/>
                      </a:cubicBezTo>
                      <a:cubicBezTo>
                        <a:pt x="222060" y="-3808"/>
                        <a:pt x="241245" y="3386"/>
                        <a:pt x="261388" y="8182"/>
                      </a:cubicBezTo>
                      <a:cubicBezTo>
                        <a:pt x="276256" y="19693"/>
                        <a:pt x="293522" y="29285"/>
                        <a:pt x="298318" y="49908"/>
                      </a:cubicBezTo>
                      <a:cubicBezTo>
                        <a:pt x="275776" y="82521"/>
                        <a:pt x="253714" y="115135"/>
                        <a:pt x="231172" y="147749"/>
                      </a:cubicBezTo>
                      <a:cubicBezTo>
                        <a:pt x="209110" y="179882"/>
                        <a:pt x="186569" y="211537"/>
                        <a:pt x="163547" y="242712"/>
                      </a:cubicBezTo>
                      <a:cubicBezTo>
                        <a:pt x="159711" y="247987"/>
                        <a:pt x="147240" y="264294"/>
                        <a:pt x="132373" y="279642"/>
                      </a:cubicBezTo>
                      <a:cubicBezTo>
                        <a:pt x="124219" y="266212"/>
                        <a:pt x="151077" y="235038"/>
                        <a:pt x="155874" y="226405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61">
                  <a:extLst>
                    <a:ext uri="{FF2B5EF4-FFF2-40B4-BE49-F238E27FC236}">
                      <a16:creationId xmlns:a16="http://schemas.microsoft.com/office/drawing/2014/main" id="{675A5517-0ADF-48F9-B77C-A56A8BD673D1}"/>
                    </a:ext>
                  </a:extLst>
                </p:cNvPr>
                <p:cNvSpPr/>
                <p:nvPr/>
              </p:nvSpPr>
              <p:spPr>
                <a:xfrm>
                  <a:off x="8711317" y="3973435"/>
                  <a:ext cx="252398" cy="245234"/>
                </a:xfrm>
                <a:custGeom>
                  <a:avLst/>
                  <a:gdLst>
                    <a:gd name="connsiteX0" fmla="*/ 249877 w 252398"/>
                    <a:gd name="connsiteY0" fmla="*/ 117567 h 245234"/>
                    <a:gd name="connsiteX1" fmla="*/ 171700 w 252398"/>
                    <a:gd name="connsiteY1" fmla="*/ 179437 h 245234"/>
                    <a:gd name="connsiteX2" fmla="*/ 33093 w 252398"/>
                    <a:gd name="connsiteY2" fmla="*/ 238429 h 245234"/>
                    <a:gd name="connsiteX3" fmla="*/ 7674 w 252398"/>
                    <a:gd name="connsiteY3" fmla="*/ 244664 h 245234"/>
                    <a:gd name="connsiteX4" fmla="*/ 45083 w 252398"/>
                    <a:gd name="connsiteY4" fmla="*/ 154977 h 245234"/>
                    <a:gd name="connsiteX5" fmla="*/ 81054 w 252398"/>
                    <a:gd name="connsiteY5" fmla="*/ 71524 h 245234"/>
                    <a:gd name="connsiteX6" fmla="*/ 68105 w 252398"/>
                    <a:gd name="connsiteY6" fmla="*/ 39390 h 245234"/>
                    <a:gd name="connsiteX7" fmla="*/ 0 w 252398"/>
                    <a:gd name="connsiteY7" fmla="*/ 4858 h 245234"/>
                    <a:gd name="connsiteX8" fmla="*/ 22062 w 252398"/>
                    <a:gd name="connsiteY8" fmla="*/ 1981 h 245234"/>
                    <a:gd name="connsiteX9" fmla="*/ 248438 w 252398"/>
                    <a:gd name="connsiteY9" fmla="*/ 65289 h 245234"/>
                    <a:gd name="connsiteX10" fmla="*/ 249877 w 252398"/>
                    <a:gd name="connsiteY10" fmla="*/ 117567 h 245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398" h="245234">
                      <a:moveTo>
                        <a:pt x="249877" y="117567"/>
                      </a:moveTo>
                      <a:cubicBezTo>
                        <a:pt x="233091" y="149701"/>
                        <a:pt x="204794" y="166487"/>
                        <a:pt x="171700" y="179437"/>
                      </a:cubicBezTo>
                      <a:cubicBezTo>
                        <a:pt x="125178" y="197662"/>
                        <a:pt x="79615" y="218765"/>
                        <a:pt x="33093" y="238429"/>
                      </a:cubicBezTo>
                      <a:cubicBezTo>
                        <a:pt x="25899" y="241307"/>
                        <a:pt x="19664" y="247062"/>
                        <a:pt x="7674" y="244664"/>
                      </a:cubicBezTo>
                      <a:cubicBezTo>
                        <a:pt x="20143" y="214449"/>
                        <a:pt x="32613" y="184713"/>
                        <a:pt x="45083" y="154977"/>
                      </a:cubicBezTo>
                      <a:cubicBezTo>
                        <a:pt x="56594" y="127159"/>
                        <a:pt x="67146" y="98383"/>
                        <a:pt x="81054" y="71524"/>
                      </a:cubicBezTo>
                      <a:cubicBezTo>
                        <a:pt x="90167" y="53779"/>
                        <a:pt x="84411" y="46585"/>
                        <a:pt x="68105" y="39390"/>
                      </a:cubicBezTo>
                      <a:cubicBezTo>
                        <a:pt x="45083" y="28839"/>
                        <a:pt x="22541" y="16369"/>
                        <a:pt x="0" y="4858"/>
                      </a:cubicBezTo>
                      <a:cubicBezTo>
                        <a:pt x="6714" y="-2336"/>
                        <a:pt x="14868" y="62"/>
                        <a:pt x="22062" y="1981"/>
                      </a:cubicBezTo>
                      <a:cubicBezTo>
                        <a:pt x="97361" y="23084"/>
                        <a:pt x="172660" y="44187"/>
                        <a:pt x="248438" y="65289"/>
                      </a:cubicBezTo>
                      <a:cubicBezTo>
                        <a:pt x="256112" y="83515"/>
                        <a:pt x="250357" y="100781"/>
                        <a:pt x="249877" y="117567"/>
                      </a:cubicBezTo>
                      <a:close/>
                    </a:path>
                  </a:pathLst>
                </a:custGeom>
                <a:solidFill>
                  <a:srgbClr val="FD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62">
                  <a:extLst>
                    <a:ext uri="{FF2B5EF4-FFF2-40B4-BE49-F238E27FC236}">
                      <a16:creationId xmlns:a16="http://schemas.microsoft.com/office/drawing/2014/main" id="{4C86FF4A-DE81-401D-B161-29A19746A20C}"/>
                    </a:ext>
                  </a:extLst>
                </p:cNvPr>
                <p:cNvSpPr/>
                <p:nvPr/>
              </p:nvSpPr>
              <p:spPr>
                <a:xfrm>
                  <a:off x="8525228" y="3893403"/>
                  <a:ext cx="177456" cy="119423"/>
                </a:xfrm>
                <a:custGeom>
                  <a:avLst/>
                  <a:gdLst>
                    <a:gd name="connsiteX0" fmla="*/ 177456 w 177456"/>
                    <a:gd name="connsiteY0" fmla="*/ 0 h 119423"/>
                    <a:gd name="connsiteX1" fmla="*/ 153476 w 177456"/>
                    <a:gd name="connsiteY1" fmla="*/ 71462 h 119423"/>
                    <a:gd name="connsiteX2" fmla="*/ 88728 w 177456"/>
                    <a:gd name="connsiteY2" fmla="*/ 93045 h 119423"/>
                    <a:gd name="connsiteX3" fmla="*/ 19184 w 177456"/>
                    <a:gd name="connsiteY3" fmla="*/ 119423 h 119423"/>
                    <a:gd name="connsiteX4" fmla="*/ 0 w 177456"/>
                    <a:gd name="connsiteY4" fmla="*/ 70023 h 119423"/>
                    <a:gd name="connsiteX5" fmla="*/ 10551 w 177456"/>
                    <a:gd name="connsiteY5" fmla="*/ 56594 h 119423"/>
                    <a:gd name="connsiteX6" fmla="*/ 177456 w 177456"/>
                    <a:gd name="connsiteY6" fmla="*/ 0 h 11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456" h="119423">
                      <a:moveTo>
                        <a:pt x="177456" y="0"/>
                      </a:moveTo>
                      <a:cubicBezTo>
                        <a:pt x="174099" y="9592"/>
                        <a:pt x="146281" y="53716"/>
                        <a:pt x="153476" y="71462"/>
                      </a:cubicBezTo>
                      <a:cubicBezTo>
                        <a:pt x="129495" y="81054"/>
                        <a:pt x="110311" y="84891"/>
                        <a:pt x="88728" y="93045"/>
                      </a:cubicBezTo>
                      <a:cubicBezTo>
                        <a:pt x="65706" y="101678"/>
                        <a:pt x="42206" y="110790"/>
                        <a:pt x="19184" y="119423"/>
                      </a:cubicBezTo>
                      <a:cubicBezTo>
                        <a:pt x="12949" y="104555"/>
                        <a:pt x="6715" y="84891"/>
                        <a:pt x="0" y="70023"/>
                      </a:cubicBezTo>
                      <a:cubicBezTo>
                        <a:pt x="0" y="62829"/>
                        <a:pt x="2398" y="58992"/>
                        <a:pt x="10551" y="56594"/>
                      </a:cubicBezTo>
                      <a:cubicBezTo>
                        <a:pt x="67146" y="40287"/>
                        <a:pt x="120382" y="14388"/>
                        <a:pt x="177456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63">
                  <a:extLst>
                    <a:ext uri="{FF2B5EF4-FFF2-40B4-BE49-F238E27FC236}">
                      <a16:creationId xmlns:a16="http://schemas.microsoft.com/office/drawing/2014/main" id="{B19A8B2E-C78E-4512-8B27-7B16C2A0A7DB}"/>
                    </a:ext>
                  </a:extLst>
                </p:cNvPr>
                <p:cNvSpPr/>
                <p:nvPr/>
              </p:nvSpPr>
              <p:spPr>
                <a:xfrm>
                  <a:off x="8677173" y="3892923"/>
                  <a:ext cx="32704" cy="53716"/>
                </a:xfrm>
                <a:custGeom>
                  <a:avLst/>
                  <a:gdLst>
                    <a:gd name="connsiteX0" fmla="*/ 32705 w 32704"/>
                    <a:gd name="connsiteY0" fmla="*/ 16786 h 53716"/>
                    <a:gd name="connsiteX1" fmla="*/ 1530 w 32704"/>
                    <a:gd name="connsiteY1" fmla="*/ 53716 h 53716"/>
                    <a:gd name="connsiteX2" fmla="*/ 25031 w 32704"/>
                    <a:gd name="connsiteY2" fmla="*/ 0 h 53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704" h="53716">
                      <a:moveTo>
                        <a:pt x="32705" y="16786"/>
                      </a:moveTo>
                      <a:cubicBezTo>
                        <a:pt x="28868" y="22062"/>
                        <a:pt x="18316" y="41246"/>
                        <a:pt x="1530" y="53716"/>
                      </a:cubicBezTo>
                      <a:cubicBezTo>
                        <a:pt x="-6623" y="40287"/>
                        <a:pt x="20235" y="9112"/>
                        <a:pt x="25031" y="0"/>
                      </a:cubicBezTo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aphic 29">
                <a:extLst>
                  <a:ext uri="{FF2B5EF4-FFF2-40B4-BE49-F238E27FC236}">
                    <a16:creationId xmlns:a16="http://schemas.microsoft.com/office/drawing/2014/main" id="{05D9481B-1E98-4B81-9B1E-44B42E932B35}"/>
                  </a:ext>
                </a:extLst>
              </p:cNvPr>
              <p:cNvGrpSpPr/>
              <p:nvPr/>
            </p:nvGrpSpPr>
            <p:grpSpPr>
              <a:xfrm>
                <a:off x="3787989" y="2889247"/>
                <a:ext cx="4608138" cy="2206654"/>
                <a:chOff x="3496565" y="2353154"/>
                <a:chExt cx="5206119" cy="2493004"/>
              </a:xfrm>
            </p:grpSpPr>
            <p:sp>
              <p:nvSpPr>
                <p:cNvPr id="17" name="Freeform: Shape 65">
                  <a:extLst>
                    <a:ext uri="{FF2B5EF4-FFF2-40B4-BE49-F238E27FC236}">
                      <a16:creationId xmlns:a16="http://schemas.microsoft.com/office/drawing/2014/main" id="{F230D460-F78E-457F-8A20-67AA88F4F509}"/>
                    </a:ext>
                  </a:extLst>
                </p:cNvPr>
                <p:cNvSpPr/>
                <p:nvPr/>
              </p:nvSpPr>
              <p:spPr>
                <a:xfrm>
                  <a:off x="4342675" y="2353632"/>
                  <a:ext cx="1649799" cy="1468918"/>
                </a:xfrm>
                <a:custGeom>
                  <a:avLst/>
                  <a:gdLst>
                    <a:gd name="connsiteX0" fmla="*/ 1399506 w 1649799"/>
                    <a:gd name="connsiteY0" fmla="*/ 17705 h 1468918"/>
                    <a:gd name="connsiteX1" fmla="*/ 1545929 w 1649799"/>
                    <a:gd name="connsiteY1" fmla="*/ 3350 h 1468918"/>
                    <a:gd name="connsiteX2" fmla="*/ 1638758 w 1649799"/>
                    <a:gd name="connsiteY2" fmla="*/ 0 h 1468918"/>
                    <a:gd name="connsiteX3" fmla="*/ 1649764 w 1649799"/>
                    <a:gd name="connsiteY3" fmla="*/ 12441 h 1468918"/>
                    <a:gd name="connsiteX4" fmla="*/ 1649764 w 1649799"/>
                    <a:gd name="connsiteY4" fmla="*/ 38759 h 1468918"/>
                    <a:gd name="connsiteX5" fmla="*/ 1649764 w 1649799"/>
                    <a:gd name="connsiteY5" fmla="*/ 1083811 h 1468918"/>
                    <a:gd name="connsiteX6" fmla="*/ 1615312 w 1649799"/>
                    <a:gd name="connsiteY6" fmla="*/ 1120177 h 1468918"/>
                    <a:gd name="connsiteX7" fmla="*/ 1452620 w 1649799"/>
                    <a:gd name="connsiteY7" fmla="*/ 1145538 h 1468918"/>
                    <a:gd name="connsiteX8" fmla="*/ 1325338 w 1649799"/>
                    <a:gd name="connsiteY8" fmla="*/ 1177119 h 1468918"/>
                    <a:gd name="connsiteX9" fmla="*/ 1183223 w 1649799"/>
                    <a:gd name="connsiteY9" fmla="*/ 1227362 h 1468918"/>
                    <a:gd name="connsiteX10" fmla="*/ 953541 w 1649799"/>
                    <a:gd name="connsiteY10" fmla="*/ 1348902 h 1468918"/>
                    <a:gd name="connsiteX11" fmla="*/ 801855 w 1649799"/>
                    <a:gd name="connsiteY11" fmla="*/ 1460872 h 1468918"/>
                    <a:gd name="connsiteX12" fmla="*/ 768360 w 1649799"/>
                    <a:gd name="connsiteY12" fmla="*/ 1458958 h 1468918"/>
                    <a:gd name="connsiteX13" fmla="*/ 273109 w 1649799"/>
                    <a:gd name="connsiteY13" fmla="*/ 963706 h 1468918"/>
                    <a:gd name="connsiteX14" fmla="*/ 9932 w 1649799"/>
                    <a:gd name="connsiteY14" fmla="*/ 700529 h 1468918"/>
                    <a:gd name="connsiteX15" fmla="*/ 10889 w 1649799"/>
                    <a:gd name="connsiteY15" fmla="*/ 667991 h 1468918"/>
                    <a:gd name="connsiteX16" fmla="*/ 128601 w 1649799"/>
                    <a:gd name="connsiteY16" fmla="*/ 568941 h 1468918"/>
                    <a:gd name="connsiteX17" fmla="*/ 141999 w 1649799"/>
                    <a:gd name="connsiteY17" fmla="*/ 553150 h 1468918"/>
                    <a:gd name="connsiteX18" fmla="*/ 174537 w 1649799"/>
                    <a:gd name="connsiteY18" fmla="*/ 522047 h 1468918"/>
                    <a:gd name="connsiteX19" fmla="*/ 497527 w 1649799"/>
                    <a:gd name="connsiteY19" fmla="*/ 311506 h 1468918"/>
                    <a:gd name="connsiteX20" fmla="*/ 620981 w 1649799"/>
                    <a:gd name="connsiteY20" fmla="*/ 249779 h 1468918"/>
                    <a:gd name="connsiteX21" fmla="*/ 797070 w 1649799"/>
                    <a:gd name="connsiteY21" fmla="*/ 170347 h 1468918"/>
                    <a:gd name="connsiteX22" fmla="*/ 829130 w 1649799"/>
                    <a:gd name="connsiteY22" fmla="*/ 158863 h 1468918"/>
                    <a:gd name="connsiteX23" fmla="*/ 1016704 w 1649799"/>
                    <a:gd name="connsiteY23" fmla="*/ 94744 h 1468918"/>
                    <a:gd name="connsiteX24" fmla="*/ 1367447 w 1649799"/>
                    <a:gd name="connsiteY24" fmla="*/ 17226 h 1468918"/>
                    <a:gd name="connsiteX25" fmla="*/ 1399506 w 1649799"/>
                    <a:gd name="connsiteY25" fmla="*/ 17705 h 146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49799" h="1468918">
                      <a:moveTo>
                        <a:pt x="1399506" y="17705"/>
                      </a:moveTo>
                      <a:cubicBezTo>
                        <a:pt x="1448314" y="12920"/>
                        <a:pt x="1497121" y="7178"/>
                        <a:pt x="1545929" y="3350"/>
                      </a:cubicBezTo>
                      <a:cubicBezTo>
                        <a:pt x="1577031" y="957"/>
                        <a:pt x="1608134" y="479"/>
                        <a:pt x="1638758" y="0"/>
                      </a:cubicBezTo>
                      <a:cubicBezTo>
                        <a:pt x="1645936" y="0"/>
                        <a:pt x="1650242" y="4307"/>
                        <a:pt x="1649764" y="12441"/>
                      </a:cubicBezTo>
                      <a:cubicBezTo>
                        <a:pt x="1649285" y="21054"/>
                        <a:pt x="1649764" y="30146"/>
                        <a:pt x="1649764" y="38759"/>
                      </a:cubicBezTo>
                      <a:cubicBezTo>
                        <a:pt x="1649764" y="387109"/>
                        <a:pt x="1649764" y="735460"/>
                        <a:pt x="1649764" y="1083811"/>
                      </a:cubicBezTo>
                      <a:cubicBezTo>
                        <a:pt x="1649764" y="1117785"/>
                        <a:pt x="1648807" y="1117306"/>
                        <a:pt x="1615312" y="1120177"/>
                      </a:cubicBezTo>
                      <a:cubicBezTo>
                        <a:pt x="1560762" y="1124962"/>
                        <a:pt x="1506213" y="1134054"/>
                        <a:pt x="1452620" y="1145538"/>
                      </a:cubicBezTo>
                      <a:cubicBezTo>
                        <a:pt x="1409555" y="1154629"/>
                        <a:pt x="1367447" y="1165156"/>
                        <a:pt x="1325338" y="1177119"/>
                      </a:cubicBezTo>
                      <a:cubicBezTo>
                        <a:pt x="1277010" y="1190996"/>
                        <a:pt x="1229159" y="1207743"/>
                        <a:pt x="1183223" y="1227362"/>
                      </a:cubicBezTo>
                      <a:cubicBezTo>
                        <a:pt x="1103313" y="1261814"/>
                        <a:pt x="1026274" y="1301530"/>
                        <a:pt x="953541" y="1348902"/>
                      </a:cubicBezTo>
                      <a:cubicBezTo>
                        <a:pt x="900427" y="1382876"/>
                        <a:pt x="850663" y="1421156"/>
                        <a:pt x="801855" y="1460872"/>
                      </a:cubicBezTo>
                      <a:cubicBezTo>
                        <a:pt x="787979" y="1472356"/>
                        <a:pt x="780801" y="1471399"/>
                        <a:pt x="768360" y="1458958"/>
                      </a:cubicBezTo>
                      <a:cubicBezTo>
                        <a:pt x="603755" y="1293395"/>
                        <a:pt x="438193" y="1128790"/>
                        <a:pt x="273109" y="963706"/>
                      </a:cubicBezTo>
                      <a:cubicBezTo>
                        <a:pt x="185543" y="876140"/>
                        <a:pt x="97977" y="787617"/>
                        <a:pt x="9932" y="700529"/>
                      </a:cubicBezTo>
                      <a:cubicBezTo>
                        <a:pt x="-3466" y="687610"/>
                        <a:pt x="-3466" y="681389"/>
                        <a:pt x="10889" y="667991"/>
                      </a:cubicBezTo>
                      <a:cubicBezTo>
                        <a:pt x="48691" y="633060"/>
                        <a:pt x="86971" y="599565"/>
                        <a:pt x="128601" y="568941"/>
                      </a:cubicBezTo>
                      <a:cubicBezTo>
                        <a:pt x="133864" y="565113"/>
                        <a:pt x="140563" y="560806"/>
                        <a:pt x="141999" y="553150"/>
                      </a:cubicBezTo>
                      <a:cubicBezTo>
                        <a:pt x="150612" y="540709"/>
                        <a:pt x="162575" y="531139"/>
                        <a:pt x="174537" y="522047"/>
                      </a:cubicBezTo>
                      <a:cubicBezTo>
                        <a:pt x="277416" y="444530"/>
                        <a:pt x="384600" y="373711"/>
                        <a:pt x="497527" y="311506"/>
                      </a:cubicBezTo>
                      <a:cubicBezTo>
                        <a:pt x="538200" y="289973"/>
                        <a:pt x="577916" y="266527"/>
                        <a:pt x="620981" y="249779"/>
                      </a:cubicBezTo>
                      <a:cubicBezTo>
                        <a:pt x="678402" y="220112"/>
                        <a:pt x="735822" y="190923"/>
                        <a:pt x="797070" y="170347"/>
                      </a:cubicBezTo>
                      <a:cubicBezTo>
                        <a:pt x="807598" y="166519"/>
                        <a:pt x="821953" y="171783"/>
                        <a:pt x="829130" y="158863"/>
                      </a:cubicBezTo>
                      <a:cubicBezTo>
                        <a:pt x="890379" y="133981"/>
                        <a:pt x="953541" y="113884"/>
                        <a:pt x="1016704" y="94744"/>
                      </a:cubicBezTo>
                      <a:cubicBezTo>
                        <a:pt x="1132023" y="61248"/>
                        <a:pt x="1248778" y="34931"/>
                        <a:pt x="1367447" y="17226"/>
                      </a:cubicBezTo>
                      <a:cubicBezTo>
                        <a:pt x="1377974" y="14834"/>
                        <a:pt x="1388979" y="11484"/>
                        <a:pt x="1399506" y="177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66">
                  <a:extLst>
                    <a:ext uri="{FF2B5EF4-FFF2-40B4-BE49-F238E27FC236}">
                      <a16:creationId xmlns:a16="http://schemas.microsoft.com/office/drawing/2014/main" id="{FB5D7E39-233A-4A30-9B40-9D57AEA5133C}"/>
                    </a:ext>
                  </a:extLst>
                </p:cNvPr>
                <p:cNvSpPr/>
                <p:nvPr/>
              </p:nvSpPr>
              <p:spPr>
                <a:xfrm>
                  <a:off x="6205373" y="2353600"/>
                  <a:ext cx="1647498" cy="1471438"/>
                </a:xfrm>
                <a:custGeom>
                  <a:avLst/>
                  <a:gdLst>
                    <a:gd name="connsiteX0" fmla="*/ 1511593 w 1647498"/>
                    <a:gd name="connsiteY0" fmla="*/ 560838 h 1471438"/>
                    <a:gd name="connsiteX1" fmla="*/ 1635047 w 1647498"/>
                    <a:gd name="connsiteY1" fmla="*/ 666109 h 1471438"/>
                    <a:gd name="connsiteX2" fmla="*/ 1635526 w 1647498"/>
                    <a:gd name="connsiteY2" fmla="*/ 705825 h 1471438"/>
                    <a:gd name="connsiteX3" fmla="*/ 961792 w 1647498"/>
                    <a:gd name="connsiteY3" fmla="*/ 1378601 h 1471438"/>
                    <a:gd name="connsiteX4" fmla="*/ 880447 w 1647498"/>
                    <a:gd name="connsiteY4" fmla="*/ 1460904 h 1471438"/>
                    <a:gd name="connsiteX5" fmla="*/ 847430 w 1647498"/>
                    <a:gd name="connsiteY5" fmla="*/ 1463775 h 1471438"/>
                    <a:gd name="connsiteX6" fmla="*/ 589995 w 1647498"/>
                    <a:gd name="connsiteY6" fmla="*/ 1287685 h 1471438"/>
                    <a:gd name="connsiteX7" fmla="*/ 373711 w 1647498"/>
                    <a:gd name="connsiteY7" fmla="*/ 1194377 h 1471438"/>
                    <a:gd name="connsiteX8" fmla="*/ 180396 w 1647498"/>
                    <a:gd name="connsiteY8" fmla="*/ 1141263 h 1471438"/>
                    <a:gd name="connsiteX9" fmla="*/ 24882 w 1647498"/>
                    <a:gd name="connsiteY9" fmla="*/ 1120209 h 1471438"/>
                    <a:gd name="connsiteX10" fmla="*/ 0 w 1647498"/>
                    <a:gd name="connsiteY10" fmla="*/ 1093891 h 1471438"/>
                    <a:gd name="connsiteX11" fmla="*/ 479 w 1647498"/>
                    <a:gd name="connsiteY11" fmla="*/ 261773 h 1471438"/>
                    <a:gd name="connsiteX12" fmla="*/ 0 w 1647498"/>
                    <a:gd name="connsiteY12" fmla="*/ 22522 h 1471438"/>
                    <a:gd name="connsiteX13" fmla="*/ 22968 w 1647498"/>
                    <a:gd name="connsiteY13" fmla="*/ 32 h 1471438"/>
                    <a:gd name="connsiteX14" fmla="*/ 267005 w 1647498"/>
                    <a:gd name="connsiteY14" fmla="*/ 22522 h 1471438"/>
                    <a:gd name="connsiteX15" fmla="*/ 344044 w 1647498"/>
                    <a:gd name="connsiteY15" fmla="*/ 34484 h 1471438"/>
                    <a:gd name="connsiteX16" fmla="*/ 427782 w 1647498"/>
                    <a:gd name="connsiteY16" fmla="*/ 44054 h 1471438"/>
                    <a:gd name="connsiteX17" fmla="*/ 690959 w 1647498"/>
                    <a:gd name="connsiteY17" fmla="*/ 113437 h 1471438"/>
                    <a:gd name="connsiteX18" fmla="*/ 1119698 w 1647498"/>
                    <a:gd name="connsiteY18" fmla="*/ 295269 h 1471438"/>
                    <a:gd name="connsiteX19" fmla="*/ 1492453 w 1647498"/>
                    <a:gd name="connsiteY19" fmla="*/ 536913 h 1471438"/>
                    <a:gd name="connsiteX20" fmla="*/ 1511593 w 1647498"/>
                    <a:gd name="connsiteY20" fmla="*/ 560838 h 14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47498" h="1471438">
                      <a:moveTo>
                        <a:pt x="1511593" y="560838"/>
                      </a:moveTo>
                      <a:cubicBezTo>
                        <a:pt x="1552744" y="595769"/>
                        <a:pt x="1593417" y="631657"/>
                        <a:pt x="1635047" y="666109"/>
                      </a:cubicBezTo>
                      <a:cubicBezTo>
                        <a:pt x="1652752" y="680464"/>
                        <a:pt x="1650359" y="690991"/>
                        <a:pt x="1635526" y="705825"/>
                      </a:cubicBezTo>
                      <a:cubicBezTo>
                        <a:pt x="1410629" y="929764"/>
                        <a:pt x="1186211" y="1154183"/>
                        <a:pt x="961792" y="1378601"/>
                      </a:cubicBezTo>
                      <a:cubicBezTo>
                        <a:pt x="934518" y="1405876"/>
                        <a:pt x="906764" y="1432672"/>
                        <a:pt x="880447" y="1460904"/>
                      </a:cubicBezTo>
                      <a:cubicBezTo>
                        <a:pt x="869441" y="1472866"/>
                        <a:pt x="860828" y="1475737"/>
                        <a:pt x="847430" y="1463775"/>
                      </a:cubicBezTo>
                      <a:cubicBezTo>
                        <a:pt x="768955" y="1393913"/>
                        <a:pt x="682346" y="1336493"/>
                        <a:pt x="589995" y="1287685"/>
                      </a:cubicBezTo>
                      <a:cubicBezTo>
                        <a:pt x="520612" y="1250840"/>
                        <a:pt x="448837" y="1219259"/>
                        <a:pt x="373711" y="1194377"/>
                      </a:cubicBezTo>
                      <a:cubicBezTo>
                        <a:pt x="310071" y="1173323"/>
                        <a:pt x="245951" y="1154661"/>
                        <a:pt x="180396" y="1141263"/>
                      </a:cubicBezTo>
                      <a:cubicBezTo>
                        <a:pt x="129196" y="1131215"/>
                        <a:pt x="77518" y="1121645"/>
                        <a:pt x="24882" y="1120209"/>
                      </a:cubicBezTo>
                      <a:cubicBezTo>
                        <a:pt x="4785" y="1119731"/>
                        <a:pt x="0" y="1113031"/>
                        <a:pt x="0" y="1093891"/>
                      </a:cubicBezTo>
                      <a:cubicBezTo>
                        <a:pt x="479" y="816359"/>
                        <a:pt x="479" y="538827"/>
                        <a:pt x="479" y="261773"/>
                      </a:cubicBezTo>
                      <a:cubicBezTo>
                        <a:pt x="479" y="181863"/>
                        <a:pt x="957" y="102432"/>
                        <a:pt x="0" y="22522"/>
                      </a:cubicBezTo>
                      <a:cubicBezTo>
                        <a:pt x="0" y="4338"/>
                        <a:pt x="5742" y="-447"/>
                        <a:pt x="22968" y="32"/>
                      </a:cubicBezTo>
                      <a:cubicBezTo>
                        <a:pt x="104792" y="989"/>
                        <a:pt x="186138" y="12951"/>
                        <a:pt x="267005" y="22522"/>
                      </a:cubicBezTo>
                      <a:cubicBezTo>
                        <a:pt x="292366" y="25393"/>
                        <a:pt x="319162" y="26828"/>
                        <a:pt x="344044" y="34484"/>
                      </a:cubicBezTo>
                      <a:cubicBezTo>
                        <a:pt x="373233" y="23479"/>
                        <a:pt x="400508" y="38791"/>
                        <a:pt x="427782" y="44054"/>
                      </a:cubicBezTo>
                      <a:cubicBezTo>
                        <a:pt x="516784" y="61280"/>
                        <a:pt x="604829" y="85684"/>
                        <a:pt x="690959" y="113437"/>
                      </a:cubicBezTo>
                      <a:cubicBezTo>
                        <a:pt x="839295" y="161288"/>
                        <a:pt x="982368" y="221579"/>
                        <a:pt x="1119698" y="295269"/>
                      </a:cubicBezTo>
                      <a:cubicBezTo>
                        <a:pt x="1250809" y="365130"/>
                        <a:pt x="1375219" y="445519"/>
                        <a:pt x="1492453" y="536913"/>
                      </a:cubicBezTo>
                      <a:cubicBezTo>
                        <a:pt x="1501545" y="543612"/>
                        <a:pt x="1507286" y="551268"/>
                        <a:pt x="1511593" y="560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67">
                  <a:extLst>
                    <a:ext uri="{FF2B5EF4-FFF2-40B4-BE49-F238E27FC236}">
                      <a16:creationId xmlns:a16="http://schemas.microsoft.com/office/drawing/2014/main" id="{E0343801-5381-48B7-84F2-5C6D077C98B3}"/>
                    </a:ext>
                  </a:extLst>
                </p:cNvPr>
                <p:cNvSpPr/>
                <p:nvPr/>
              </p:nvSpPr>
              <p:spPr>
                <a:xfrm>
                  <a:off x="3496316" y="3196558"/>
                  <a:ext cx="1473807" cy="1646427"/>
                </a:xfrm>
                <a:custGeom>
                  <a:avLst/>
                  <a:gdLst>
                    <a:gd name="connsiteX0" fmla="*/ 477795 w 1473807"/>
                    <a:gd name="connsiteY0" fmla="*/ 210261 h 1646427"/>
                    <a:gd name="connsiteX1" fmla="*/ 526602 w 1473807"/>
                    <a:gd name="connsiteY1" fmla="*/ 184900 h 1646427"/>
                    <a:gd name="connsiteX2" fmla="*/ 669675 w 1473807"/>
                    <a:gd name="connsiteY2" fmla="*/ 11682 h 1646427"/>
                    <a:gd name="connsiteX3" fmla="*/ 706041 w 1473807"/>
                    <a:gd name="connsiteY3" fmla="*/ 10246 h 1646427"/>
                    <a:gd name="connsiteX4" fmla="*/ 1455856 w 1473807"/>
                    <a:gd name="connsiteY4" fmla="*/ 760540 h 1646427"/>
                    <a:gd name="connsiteX5" fmla="*/ 1457292 w 1473807"/>
                    <a:gd name="connsiteY5" fmla="*/ 811740 h 1646427"/>
                    <a:gd name="connsiteX6" fmla="*/ 1348671 w 1473807"/>
                    <a:gd name="connsiteY6" fmla="*/ 960555 h 1646427"/>
                    <a:gd name="connsiteX7" fmla="*/ 1219954 w 1473807"/>
                    <a:gd name="connsiteY7" fmla="*/ 1209855 h 1646427"/>
                    <a:gd name="connsiteX8" fmla="*/ 1166840 w 1473807"/>
                    <a:gd name="connsiteY8" fmla="*/ 1375417 h 1646427"/>
                    <a:gd name="connsiteX9" fmla="*/ 1121382 w 1473807"/>
                    <a:gd name="connsiteY9" fmla="*/ 1631417 h 1646427"/>
                    <a:gd name="connsiteX10" fmla="*/ 1104634 w 1473807"/>
                    <a:gd name="connsiteY10" fmla="*/ 1646250 h 1646427"/>
                    <a:gd name="connsiteX11" fmla="*/ 1056784 w 1473807"/>
                    <a:gd name="connsiteY11" fmla="*/ 1646250 h 1646427"/>
                    <a:gd name="connsiteX12" fmla="*/ 40442 w 1473807"/>
                    <a:gd name="connsiteY12" fmla="*/ 1646250 h 1646427"/>
                    <a:gd name="connsiteX13" fmla="*/ 1684 w 1473807"/>
                    <a:gd name="connsiteY13" fmla="*/ 1604621 h 1646427"/>
                    <a:gd name="connsiteX14" fmla="*/ 19388 w 1473807"/>
                    <a:gd name="connsiteY14" fmla="*/ 1415133 h 1646427"/>
                    <a:gd name="connsiteX15" fmla="*/ 16517 w 1473807"/>
                    <a:gd name="connsiteY15" fmla="*/ 1392165 h 1646427"/>
                    <a:gd name="connsiteX16" fmla="*/ 156240 w 1473807"/>
                    <a:gd name="connsiteY16" fmla="*/ 839493 h 1646427"/>
                    <a:gd name="connsiteX17" fmla="*/ 367260 w 1473807"/>
                    <a:gd name="connsiteY17" fmla="*/ 403098 h 1646427"/>
                    <a:gd name="connsiteX18" fmla="*/ 471574 w 1473807"/>
                    <a:gd name="connsiteY18" fmla="*/ 245670 h 1646427"/>
                    <a:gd name="connsiteX19" fmla="*/ 477795 w 1473807"/>
                    <a:gd name="connsiteY19" fmla="*/ 210261 h 164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73807" h="1646427">
                      <a:moveTo>
                        <a:pt x="477795" y="210261"/>
                      </a:moveTo>
                      <a:cubicBezTo>
                        <a:pt x="500284" y="214089"/>
                        <a:pt x="514161" y="201648"/>
                        <a:pt x="526602" y="184900"/>
                      </a:cubicBezTo>
                      <a:cubicBezTo>
                        <a:pt x="571103" y="124609"/>
                        <a:pt x="618953" y="67188"/>
                        <a:pt x="669675" y="11682"/>
                      </a:cubicBezTo>
                      <a:cubicBezTo>
                        <a:pt x="683073" y="-3152"/>
                        <a:pt x="691686" y="-4109"/>
                        <a:pt x="706041" y="10246"/>
                      </a:cubicBezTo>
                      <a:cubicBezTo>
                        <a:pt x="955820" y="260504"/>
                        <a:pt x="1206077" y="510283"/>
                        <a:pt x="1455856" y="760540"/>
                      </a:cubicBezTo>
                      <a:cubicBezTo>
                        <a:pt x="1479303" y="783987"/>
                        <a:pt x="1479781" y="784465"/>
                        <a:pt x="1457292" y="811740"/>
                      </a:cubicBezTo>
                      <a:cubicBezTo>
                        <a:pt x="1418533" y="859112"/>
                        <a:pt x="1382645" y="908876"/>
                        <a:pt x="1348671" y="960555"/>
                      </a:cubicBezTo>
                      <a:cubicBezTo>
                        <a:pt x="1296993" y="1039508"/>
                        <a:pt x="1255842" y="1123724"/>
                        <a:pt x="1219954" y="1209855"/>
                      </a:cubicBezTo>
                      <a:cubicBezTo>
                        <a:pt x="1197943" y="1262969"/>
                        <a:pt x="1182631" y="1319432"/>
                        <a:pt x="1166840" y="1375417"/>
                      </a:cubicBezTo>
                      <a:cubicBezTo>
                        <a:pt x="1143872" y="1459634"/>
                        <a:pt x="1133345" y="1545765"/>
                        <a:pt x="1121382" y="1631417"/>
                      </a:cubicBezTo>
                      <a:cubicBezTo>
                        <a:pt x="1119947" y="1642901"/>
                        <a:pt x="1115161" y="1646250"/>
                        <a:pt x="1104634" y="1646250"/>
                      </a:cubicBezTo>
                      <a:cubicBezTo>
                        <a:pt x="1088844" y="1645772"/>
                        <a:pt x="1072575" y="1646250"/>
                        <a:pt x="1056784" y="1646250"/>
                      </a:cubicBezTo>
                      <a:cubicBezTo>
                        <a:pt x="718003" y="1646250"/>
                        <a:pt x="379223" y="1646250"/>
                        <a:pt x="40442" y="1646250"/>
                      </a:cubicBezTo>
                      <a:cubicBezTo>
                        <a:pt x="-4537" y="1646250"/>
                        <a:pt x="-1666" y="1651514"/>
                        <a:pt x="1684" y="1604621"/>
                      </a:cubicBezTo>
                      <a:cubicBezTo>
                        <a:pt x="5990" y="1541458"/>
                        <a:pt x="13646" y="1478296"/>
                        <a:pt x="19388" y="1415133"/>
                      </a:cubicBezTo>
                      <a:cubicBezTo>
                        <a:pt x="13168" y="1407956"/>
                        <a:pt x="15560" y="1399821"/>
                        <a:pt x="16517" y="1392165"/>
                      </a:cubicBezTo>
                      <a:cubicBezTo>
                        <a:pt x="41399" y="1202678"/>
                        <a:pt x="89728" y="1018932"/>
                        <a:pt x="156240" y="839493"/>
                      </a:cubicBezTo>
                      <a:cubicBezTo>
                        <a:pt x="212704" y="687329"/>
                        <a:pt x="284001" y="542343"/>
                        <a:pt x="367260" y="403098"/>
                      </a:cubicBezTo>
                      <a:cubicBezTo>
                        <a:pt x="399320" y="349027"/>
                        <a:pt x="435686" y="297349"/>
                        <a:pt x="471574" y="245670"/>
                      </a:cubicBezTo>
                      <a:cubicBezTo>
                        <a:pt x="479709" y="234665"/>
                        <a:pt x="483058" y="223659"/>
                        <a:pt x="477795" y="2102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68">
                  <a:extLst>
                    <a:ext uri="{FF2B5EF4-FFF2-40B4-BE49-F238E27FC236}">
                      <a16:creationId xmlns:a16="http://schemas.microsoft.com/office/drawing/2014/main" id="{211F5218-F217-4665-9618-4640D3F898B4}"/>
                    </a:ext>
                  </a:extLst>
                </p:cNvPr>
                <p:cNvSpPr/>
                <p:nvPr/>
              </p:nvSpPr>
              <p:spPr>
                <a:xfrm>
                  <a:off x="7229488" y="3197036"/>
                  <a:ext cx="1472874" cy="1646250"/>
                </a:xfrm>
                <a:custGeom>
                  <a:avLst/>
                  <a:gdLst>
                    <a:gd name="connsiteX0" fmla="*/ 344884 w 1472874"/>
                    <a:gd name="connsiteY0" fmla="*/ 1586916 h 1646250"/>
                    <a:gd name="connsiteX1" fmla="*/ 324787 w 1472874"/>
                    <a:gd name="connsiteY1" fmla="*/ 1453413 h 1646250"/>
                    <a:gd name="connsiteX2" fmla="*/ 315695 w 1472874"/>
                    <a:gd name="connsiteY2" fmla="*/ 1414655 h 1646250"/>
                    <a:gd name="connsiteX3" fmla="*/ 264974 w 1472874"/>
                    <a:gd name="connsiteY3" fmla="*/ 1243829 h 1646250"/>
                    <a:gd name="connsiteX4" fmla="*/ 134343 w 1472874"/>
                    <a:gd name="connsiteY4" fmla="*/ 976824 h 1646250"/>
                    <a:gd name="connsiteX5" fmla="*/ 11845 w 1472874"/>
                    <a:gd name="connsiteY5" fmla="*/ 808869 h 1646250"/>
                    <a:gd name="connsiteX6" fmla="*/ 13281 w 1472874"/>
                    <a:gd name="connsiteY6" fmla="*/ 762454 h 1646250"/>
                    <a:gd name="connsiteX7" fmla="*/ 766446 w 1472874"/>
                    <a:gd name="connsiteY7" fmla="*/ 10246 h 1646250"/>
                    <a:gd name="connsiteX8" fmla="*/ 803769 w 1472874"/>
                    <a:gd name="connsiteY8" fmla="*/ 11682 h 1646250"/>
                    <a:gd name="connsiteX9" fmla="*/ 965982 w 1472874"/>
                    <a:gd name="connsiteY9" fmla="*/ 208825 h 1646250"/>
                    <a:gd name="connsiteX10" fmla="*/ 990385 w 1472874"/>
                    <a:gd name="connsiteY10" fmla="*/ 230837 h 1646250"/>
                    <a:gd name="connsiteX11" fmla="*/ 1222460 w 1472874"/>
                    <a:gd name="connsiteY11" fmla="*/ 621774 h 1646250"/>
                    <a:gd name="connsiteX12" fmla="*/ 1283708 w 1472874"/>
                    <a:gd name="connsiteY12" fmla="*/ 761497 h 1646250"/>
                    <a:gd name="connsiteX13" fmla="*/ 1304284 w 1472874"/>
                    <a:gd name="connsiteY13" fmla="*/ 807912 h 1646250"/>
                    <a:gd name="connsiteX14" fmla="*/ 1435872 w 1472874"/>
                    <a:gd name="connsiteY14" fmla="*/ 1269190 h 1646250"/>
                    <a:gd name="connsiteX15" fmla="*/ 1460276 w 1472874"/>
                    <a:gd name="connsiteY15" fmla="*/ 1412741 h 1646250"/>
                    <a:gd name="connsiteX16" fmla="*/ 1461711 w 1472874"/>
                    <a:gd name="connsiteY16" fmla="*/ 1453413 h 1646250"/>
                    <a:gd name="connsiteX17" fmla="*/ 1463147 w 1472874"/>
                    <a:gd name="connsiteY17" fmla="*/ 1529017 h 1646250"/>
                    <a:gd name="connsiteX18" fmla="*/ 1470803 w 1472874"/>
                    <a:gd name="connsiteY18" fmla="*/ 1616583 h 1646250"/>
                    <a:gd name="connsiteX19" fmla="*/ 1444007 w 1472874"/>
                    <a:gd name="connsiteY19" fmla="*/ 1646251 h 1646250"/>
                    <a:gd name="connsiteX20" fmla="*/ 975073 w 1472874"/>
                    <a:gd name="connsiteY20" fmla="*/ 1646251 h 1646250"/>
                    <a:gd name="connsiteX21" fmla="*/ 379336 w 1472874"/>
                    <a:gd name="connsiteY21" fmla="*/ 1646251 h 1646250"/>
                    <a:gd name="connsiteX22" fmla="*/ 353497 w 1472874"/>
                    <a:gd name="connsiteY22" fmla="*/ 1644336 h 1646250"/>
                    <a:gd name="connsiteX23" fmla="*/ 344884 w 1472874"/>
                    <a:gd name="connsiteY23" fmla="*/ 1586916 h 164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2874" h="1646250">
                      <a:moveTo>
                        <a:pt x="344884" y="1586916"/>
                      </a:moveTo>
                      <a:cubicBezTo>
                        <a:pt x="343927" y="1541458"/>
                        <a:pt x="331007" y="1497914"/>
                        <a:pt x="324787" y="1453413"/>
                      </a:cubicBezTo>
                      <a:cubicBezTo>
                        <a:pt x="316652" y="1441929"/>
                        <a:pt x="323351" y="1426617"/>
                        <a:pt x="315695" y="1414655"/>
                      </a:cubicBezTo>
                      <a:cubicBezTo>
                        <a:pt x="302297" y="1356756"/>
                        <a:pt x="286028" y="1299814"/>
                        <a:pt x="264974" y="1243829"/>
                      </a:cubicBezTo>
                      <a:cubicBezTo>
                        <a:pt x="230043" y="1150999"/>
                        <a:pt x="186978" y="1061519"/>
                        <a:pt x="134343" y="976824"/>
                      </a:cubicBezTo>
                      <a:cubicBezTo>
                        <a:pt x="97498" y="917968"/>
                        <a:pt x="58739" y="860069"/>
                        <a:pt x="11845" y="808869"/>
                      </a:cubicBezTo>
                      <a:cubicBezTo>
                        <a:pt x="-3945" y="791643"/>
                        <a:pt x="-4424" y="780637"/>
                        <a:pt x="13281" y="762454"/>
                      </a:cubicBezTo>
                      <a:cubicBezTo>
                        <a:pt x="265452" y="512675"/>
                        <a:pt x="516188" y="261461"/>
                        <a:pt x="766446" y="10246"/>
                      </a:cubicBezTo>
                      <a:cubicBezTo>
                        <a:pt x="780801" y="-4109"/>
                        <a:pt x="790371" y="-3152"/>
                        <a:pt x="803769" y="11682"/>
                      </a:cubicBezTo>
                      <a:cubicBezTo>
                        <a:pt x="860233" y="75323"/>
                        <a:pt x="913346" y="141835"/>
                        <a:pt x="965982" y="208825"/>
                      </a:cubicBezTo>
                      <a:cubicBezTo>
                        <a:pt x="975073" y="215046"/>
                        <a:pt x="984165" y="221267"/>
                        <a:pt x="990385" y="230837"/>
                      </a:cubicBezTo>
                      <a:cubicBezTo>
                        <a:pt x="1077952" y="355248"/>
                        <a:pt x="1156426" y="484922"/>
                        <a:pt x="1222460" y="621774"/>
                      </a:cubicBezTo>
                      <a:cubicBezTo>
                        <a:pt x="1244471" y="667710"/>
                        <a:pt x="1266003" y="713647"/>
                        <a:pt x="1283708" y="761497"/>
                      </a:cubicBezTo>
                      <a:cubicBezTo>
                        <a:pt x="1290886" y="776809"/>
                        <a:pt x="1296149" y="793078"/>
                        <a:pt x="1304284" y="807912"/>
                      </a:cubicBezTo>
                      <a:cubicBezTo>
                        <a:pt x="1360747" y="958162"/>
                        <a:pt x="1408119" y="1110805"/>
                        <a:pt x="1435872" y="1269190"/>
                      </a:cubicBezTo>
                      <a:cubicBezTo>
                        <a:pt x="1444485" y="1317040"/>
                        <a:pt x="1450227" y="1365369"/>
                        <a:pt x="1460276" y="1412741"/>
                      </a:cubicBezTo>
                      <a:cubicBezTo>
                        <a:pt x="1463147" y="1426139"/>
                        <a:pt x="1464104" y="1440015"/>
                        <a:pt x="1461711" y="1453413"/>
                      </a:cubicBezTo>
                      <a:cubicBezTo>
                        <a:pt x="1457405" y="1478774"/>
                        <a:pt x="1458362" y="1504135"/>
                        <a:pt x="1463147" y="1529017"/>
                      </a:cubicBezTo>
                      <a:cubicBezTo>
                        <a:pt x="1466018" y="1558206"/>
                        <a:pt x="1465061" y="1587395"/>
                        <a:pt x="1470803" y="1616583"/>
                      </a:cubicBezTo>
                      <a:cubicBezTo>
                        <a:pt x="1476066" y="1644336"/>
                        <a:pt x="1472717" y="1646251"/>
                        <a:pt x="1444007" y="1646251"/>
                      </a:cubicBezTo>
                      <a:cubicBezTo>
                        <a:pt x="1287536" y="1646251"/>
                        <a:pt x="1131544" y="1646251"/>
                        <a:pt x="975073" y="1646251"/>
                      </a:cubicBezTo>
                      <a:cubicBezTo>
                        <a:pt x="776494" y="1646251"/>
                        <a:pt x="577915" y="1646251"/>
                        <a:pt x="379336" y="1646251"/>
                      </a:cubicBezTo>
                      <a:cubicBezTo>
                        <a:pt x="370723" y="1646251"/>
                        <a:pt x="362110" y="1644815"/>
                        <a:pt x="353497" y="1644336"/>
                      </a:cubicBezTo>
                      <a:cubicBezTo>
                        <a:pt x="342970" y="1626632"/>
                        <a:pt x="354454" y="1605099"/>
                        <a:pt x="344884" y="15869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Trapezoid 24">
                <a:extLst>
                  <a:ext uri="{FF2B5EF4-FFF2-40B4-BE49-F238E27FC236}">
                    <a16:creationId xmlns:a16="http://schemas.microsoft.com/office/drawing/2014/main" id="{184A36D6-26A7-4B6C-828E-21940A6ECC4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4215200" y="4240285"/>
                <a:ext cx="410470" cy="414380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Oval 21">
                <a:extLst>
                  <a:ext uri="{FF2B5EF4-FFF2-40B4-BE49-F238E27FC236}">
                    <a16:creationId xmlns:a16="http://schemas.microsoft.com/office/drawing/2014/main" id="{5A57F488-E536-4CF4-B807-86E56C8A58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1842" y="3344945"/>
                <a:ext cx="425281" cy="37272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Freeform: Shape 71">
                <a:extLst>
                  <a:ext uri="{FF2B5EF4-FFF2-40B4-BE49-F238E27FC236}">
                    <a16:creationId xmlns:a16="http://schemas.microsoft.com/office/drawing/2014/main" id="{9BF73F50-F4D8-4F93-BB55-B54BF400F581}"/>
                  </a:ext>
                </a:extLst>
              </p:cNvPr>
              <p:cNvSpPr/>
              <p:nvPr/>
            </p:nvSpPr>
            <p:spPr>
              <a:xfrm rot="5400000">
                <a:off x="7642674" y="4398956"/>
                <a:ext cx="286823" cy="287246"/>
              </a:xfrm>
              <a:custGeom>
                <a:avLst/>
                <a:gdLst>
                  <a:gd name="connsiteX0" fmla="*/ 42 w 721442"/>
                  <a:gd name="connsiteY0" fmla="*/ 522852 h 722507"/>
                  <a:gd name="connsiteX1" fmla="*/ 5857 w 721442"/>
                  <a:gd name="connsiteY1" fmla="*/ 47329 h 722507"/>
                  <a:gd name="connsiteX2" fmla="*/ 53185 w 721442"/>
                  <a:gd name="connsiteY2" fmla="*/ 0 h 722507"/>
                  <a:gd name="connsiteX3" fmla="*/ 102932 w 721442"/>
                  <a:gd name="connsiteY3" fmla="*/ 0 h 722507"/>
                  <a:gd name="connsiteX4" fmla="*/ 150260 w 721442"/>
                  <a:gd name="connsiteY4" fmla="*/ 47329 h 722507"/>
                  <a:gd name="connsiteX5" fmla="*/ 148891 w 721442"/>
                  <a:gd name="connsiteY5" fmla="*/ 154199 h 722507"/>
                  <a:gd name="connsiteX6" fmla="*/ 148407 w 721442"/>
                  <a:gd name="connsiteY6" fmla="*/ 182723 h 722507"/>
                  <a:gd name="connsiteX7" fmla="*/ 331751 w 721442"/>
                  <a:gd name="connsiteY7" fmla="*/ 177508 h 722507"/>
                  <a:gd name="connsiteX8" fmla="*/ 527686 w 721442"/>
                  <a:gd name="connsiteY8" fmla="*/ 167574 h 722507"/>
                  <a:gd name="connsiteX9" fmla="*/ 467883 w 721442"/>
                  <a:gd name="connsiteY9" fmla="*/ 53046 h 722507"/>
                  <a:gd name="connsiteX10" fmla="*/ 721421 w 721442"/>
                  <a:gd name="connsiteY10" fmla="*/ 129085 h 722507"/>
                  <a:gd name="connsiteX11" fmla="*/ 547357 w 721442"/>
                  <a:gd name="connsiteY11" fmla="*/ 287593 h 722507"/>
                  <a:gd name="connsiteX12" fmla="*/ 146593 w 721442"/>
                  <a:gd name="connsiteY12" fmla="*/ 294469 h 722507"/>
                  <a:gd name="connsiteX13" fmla="*/ 146309 w 721442"/>
                  <a:gd name="connsiteY13" fmla="*/ 312824 h 722507"/>
                  <a:gd name="connsiteX14" fmla="*/ 145796 w 721442"/>
                  <a:gd name="connsiteY14" fmla="*/ 388895 h 722507"/>
                  <a:gd name="connsiteX15" fmla="*/ 145887 w 721442"/>
                  <a:gd name="connsiteY15" fmla="*/ 417641 h 722507"/>
                  <a:gd name="connsiteX16" fmla="*/ 564076 w 721442"/>
                  <a:gd name="connsiteY16" fmla="*/ 417641 h 722507"/>
                  <a:gd name="connsiteX17" fmla="*/ 719692 w 721442"/>
                  <a:gd name="connsiteY17" fmla="*/ 543229 h 722507"/>
                  <a:gd name="connsiteX18" fmla="*/ 631765 w 721442"/>
                  <a:gd name="connsiteY18" fmla="*/ 586638 h 722507"/>
                  <a:gd name="connsiteX19" fmla="*/ 452578 w 721442"/>
                  <a:gd name="connsiteY19" fmla="*/ 524866 h 722507"/>
                  <a:gd name="connsiteX20" fmla="*/ 234716 w 721442"/>
                  <a:gd name="connsiteY20" fmla="*/ 528410 h 722507"/>
                  <a:gd name="connsiteX21" fmla="*/ 147934 w 721442"/>
                  <a:gd name="connsiteY21" fmla="*/ 529997 h 722507"/>
                  <a:gd name="connsiteX22" fmla="*/ 149842 w 721442"/>
                  <a:gd name="connsiteY22" fmla="*/ 554392 h 722507"/>
                  <a:gd name="connsiteX23" fmla="*/ 210351 w 721442"/>
                  <a:gd name="connsiteY23" fmla="*/ 722507 h 722507"/>
                  <a:gd name="connsiteX24" fmla="*/ 42 w 721442"/>
                  <a:gd name="connsiteY24" fmla="*/ 522852 h 72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1442" h="722507">
                    <a:moveTo>
                      <a:pt x="42" y="522852"/>
                    </a:moveTo>
                    <a:cubicBezTo>
                      <a:pt x="-605" y="350129"/>
                      <a:pt x="6503" y="220051"/>
                      <a:pt x="5857" y="47329"/>
                    </a:cubicBezTo>
                    <a:cubicBezTo>
                      <a:pt x="5857" y="21190"/>
                      <a:pt x="27046" y="0"/>
                      <a:pt x="53185" y="0"/>
                    </a:cubicBezTo>
                    <a:lnTo>
                      <a:pt x="102932" y="0"/>
                    </a:lnTo>
                    <a:cubicBezTo>
                      <a:pt x="129071" y="0"/>
                      <a:pt x="150260" y="21190"/>
                      <a:pt x="150260" y="47329"/>
                    </a:cubicBezTo>
                    <a:cubicBezTo>
                      <a:pt x="149853" y="88041"/>
                      <a:pt x="149377" y="122989"/>
                      <a:pt x="148891" y="154199"/>
                    </a:cubicBezTo>
                    <a:lnTo>
                      <a:pt x="148407" y="182723"/>
                    </a:lnTo>
                    <a:lnTo>
                      <a:pt x="331751" y="177508"/>
                    </a:lnTo>
                    <a:cubicBezTo>
                      <a:pt x="397063" y="175650"/>
                      <a:pt x="462374" y="173066"/>
                      <a:pt x="527686" y="167574"/>
                    </a:cubicBezTo>
                    <a:cubicBezTo>
                      <a:pt x="642817" y="145134"/>
                      <a:pt x="586782" y="11119"/>
                      <a:pt x="467883" y="53046"/>
                    </a:cubicBezTo>
                    <a:cubicBezTo>
                      <a:pt x="570547" y="-49115"/>
                      <a:pt x="723145" y="18126"/>
                      <a:pt x="721421" y="129085"/>
                    </a:cubicBezTo>
                    <a:cubicBezTo>
                      <a:pt x="720775" y="181200"/>
                      <a:pt x="734474" y="263637"/>
                      <a:pt x="547357" y="287593"/>
                    </a:cubicBezTo>
                    <a:lnTo>
                      <a:pt x="146593" y="294469"/>
                    </a:lnTo>
                    <a:lnTo>
                      <a:pt x="146309" y="312824"/>
                    </a:lnTo>
                    <a:cubicBezTo>
                      <a:pt x="146013" y="337190"/>
                      <a:pt x="145822" y="361872"/>
                      <a:pt x="145796" y="388895"/>
                    </a:cubicBezTo>
                    <a:lnTo>
                      <a:pt x="145887" y="417641"/>
                    </a:lnTo>
                    <a:lnTo>
                      <a:pt x="564076" y="417641"/>
                    </a:lnTo>
                    <a:cubicBezTo>
                      <a:pt x="676720" y="420465"/>
                      <a:pt x="718804" y="471343"/>
                      <a:pt x="719692" y="543229"/>
                    </a:cubicBezTo>
                    <a:cubicBezTo>
                      <a:pt x="721183" y="582376"/>
                      <a:pt x="690900" y="608290"/>
                      <a:pt x="631765" y="586638"/>
                    </a:cubicBezTo>
                    <a:cubicBezTo>
                      <a:pt x="553530" y="556303"/>
                      <a:pt x="540205" y="522675"/>
                      <a:pt x="452578" y="524866"/>
                    </a:cubicBezTo>
                    <a:cubicBezTo>
                      <a:pt x="380525" y="525785"/>
                      <a:pt x="322260" y="526811"/>
                      <a:pt x="234716" y="528410"/>
                    </a:cubicBezTo>
                    <a:lnTo>
                      <a:pt x="147934" y="529997"/>
                    </a:lnTo>
                    <a:lnTo>
                      <a:pt x="149842" y="554392"/>
                    </a:lnTo>
                    <a:cubicBezTo>
                      <a:pt x="166488" y="646104"/>
                      <a:pt x="240698" y="721838"/>
                      <a:pt x="210351" y="722507"/>
                    </a:cubicBezTo>
                    <a:cubicBezTo>
                      <a:pt x="126033" y="702477"/>
                      <a:pt x="1009" y="637864"/>
                      <a:pt x="42" y="5228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Frame 1">
                <a:extLst>
                  <a:ext uri="{FF2B5EF4-FFF2-40B4-BE49-F238E27FC236}">
                    <a16:creationId xmlns:a16="http://schemas.microsoft.com/office/drawing/2014/main" id="{9588B0BA-FFC5-4E07-B18D-5129BF225DAF}"/>
                  </a:ext>
                </a:extLst>
              </p:cNvPr>
              <p:cNvSpPr/>
              <p:nvPr/>
            </p:nvSpPr>
            <p:spPr>
              <a:xfrm>
                <a:off x="6672946" y="3310564"/>
                <a:ext cx="298742" cy="403639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6" name="Oval 74">
            <a:extLst>
              <a:ext uri="{FF2B5EF4-FFF2-40B4-BE49-F238E27FC236}">
                <a16:creationId xmlns:a16="http://schemas.microsoft.com/office/drawing/2014/main" id="{3C04A67A-4AEF-4492-9959-BA5D53C5D03E}"/>
              </a:ext>
            </a:extLst>
          </p:cNvPr>
          <p:cNvSpPr/>
          <p:nvPr/>
        </p:nvSpPr>
        <p:spPr>
          <a:xfrm>
            <a:off x="7214772" y="1824371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Oval 75">
            <a:extLst>
              <a:ext uri="{FF2B5EF4-FFF2-40B4-BE49-F238E27FC236}">
                <a16:creationId xmlns:a16="http://schemas.microsoft.com/office/drawing/2014/main" id="{71579DA1-E353-4ABD-91EF-09EDA647113B}"/>
              </a:ext>
            </a:extLst>
          </p:cNvPr>
          <p:cNvSpPr/>
          <p:nvPr/>
        </p:nvSpPr>
        <p:spPr>
          <a:xfrm>
            <a:off x="7214772" y="2318987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Oval 76">
            <a:extLst>
              <a:ext uri="{FF2B5EF4-FFF2-40B4-BE49-F238E27FC236}">
                <a16:creationId xmlns:a16="http://schemas.microsoft.com/office/drawing/2014/main" id="{C3CCA1DB-173A-4E3C-899B-C477D952BC51}"/>
              </a:ext>
            </a:extLst>
          </p:cNvPr>
          <p:cNvSpPr/>
          <p:nvPr/>
        </p:nvSpPr>
        <p:spPr>
          <a:xfrm>
            <a:off x="7214772" y="2813603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Oval 77">
            <a:extLst>
              <a:ext uri="{FF2B5EF4-FFF2-40B4-BE49-F238E27FC236}">
                <a16:creationId xmlns:a16="http://schemas.microsoft.com/office/drawing/2014/main" id="{9924FCCB-2D30-447F-90DB-652A2C2B088D}"/>
              </a:ext>
            </a:extLst>
          </p:cNvPr>
          <p:cNvSpPr/>
          <p:nvPr/>
        </p:nvSpPr>
        <p:spPr>
          <a:xfrm>
            <a:off x="7214772" y="3308220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AD9105-259F-4D5A-997F-4E1B86A3E4DC}"/>
              </a:ext>
            </a:extLst>
          </p:cNvPr>
          <p:cNvSpPr txBox="1"/>
          <p:nvPr/>
        </p:nvSpPr>
        <p:spPr>
          <a:xfrm>
            <a:off x="7489644" y="1772448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en-US" altLang="ko-KR" sz="1200" dirty="0">
                <a:solidFill>
                  <a:schemeClr val="accent2"/>
                </a:solidFill>
              </a:rPr>
              <a:t>Create Quality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FE5E7F1-6235-48D7-9533-F0B1ABE19723}"/>
              </a:ext>
            </a:extLst>
          </p:cNvPr>
          <p:cNvSpPr txBox="1"/>
          <p:nvPr/>
        </p:nvSpPr>
        <p:spPr>
          <a:xfrm>
            <a:off x="7489644" y="2267064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3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F8ED451-0F6C-4983-B676-484FE3E60F1A}"/>
              </a:ext>
            </a:extLst>
          </p:cNvPr>
          <p:cNvSpPr txBox="1"/>
          <p:nvPr/>
        </p:nvSpPr>
        <p:spPr>
          <a:xfrm>
            <a:off x="7489644" y="2761680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Professional PPT </a:t>
            </a:r>
            <a:r>
              <a:rPr lang="en-US" altLang="ko-KR" sz="1200" dirty="0">
                <a:solidFill>
                  <a:schemeClr val="accent4"/>
                </a:solidFill>
              </a:rPr>
              <a:t>Presentation</a:t>
            </a:r>
            <a:endParaRPr lang="ko-KR" altLang="en-US" sz="1200" dirty="0">
              <a:solidFill>
                <a:schemeClr val="accent4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17CA342-1A92-4C0F-8759-5B64EA2E036D}"/>
              </a:ext>
            </a:extLst>
          </p:cNvPr>
          <p:cNvSpPr txBox="1"/>
          <p:nvPr/>
        </p:nvSpPr>
        <p:spPr>
          <a:xfrm>
            <a:off x="7489644" y="3256297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5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D7B189C-13FE-4004-97FD-B3E613575E6D}"/>
              </a:ext>
            </a:extLst>
          </p:cNvPr>
          <p:cNvSpPr txBox="1"/>
          <p:nvPr/>
        </p:nvSpPr>
        <p:spPr>
          <a:xfrm>
            <a:off x="7208361" y="3841884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9A6873F-F6A0-4221-86E4-32C70768EC97}"/>
              </a:ext>
            </a:extLst>
          </p:cNvPr>
          <p:cNvSpPr txBox="1"/>
          <p:nvPr/>
        </p:nvSpPr>
        <p:spPr>
          <a:xfrm>
            <a:off x="7320210" y="4611325"/>
            <a:ext cx="424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C329464-10EA-433D-B15A-2C4F058F90F8}"/>
              </a:ext>
            </a:extLst>
          </p:cNvPr>
          <p:cNvSpPr txBox="1"/>
          <p:nvPr/>
        </p:nvSpPr>
        <p:spPr>
          <a:xfrm>
            <a:off x="8573848" y="3688089"/>
            <a:ext cx="298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7" name="Round Same Side Corner Rectangle 8">
            <a:extLst>
              <a:ext uri="{FF2B5EF4-FFF2-40B4-BE49-F238E27FC236}">
                <a16:creationId xmlns:a16="http://schemas.microsoft.com/office/drawing/2014/main" id="{722972CA-FE1F-4099-A977-597E98808D50}"/>
              </a:ext>
            </a:extLst>
          </p:cNvPr>
          <p:cNvSpPr/>
          <p:nvPr/>
        </p:nvSpPr>
        <p:spPr>
          <a:xfrm flipH="1">
            <a:off x="6611600" y="5435212"/>
            <a:ext cx="274173" cy="7221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878BB13-F8CC-4F07-ACEF-16222E85367F}"/>
              </a:ext>
            </a:extLst>
          </p:cNvPr>
          <p:cNvSpPr txBox="1"/>
          <p:nvPr/>
        </p:nvSpPr>
        <p:spPr>
          <a:xfrm>
            <a:off x="6967178" y="5596210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Round Same Side Corner Rectangle 20">
            <a:extLst>
              <a:ext uri="{FF2B5EF4-FFF2-40B4-BE49-F238E27FC236}">
                <a16:creationId xmlns:a16="http://schemas.microsoft.com/office/drawing/2014/main" id="{2D5DB6D0-9C3D-4073-8D7F-7E13F04A7FBB}"/>
              </a:ext>
            </a:extLst>
          </p:cNvPr>
          <p:cNvSpPr/>
          <p:nvPr/>
        </p:nvSpPr>
        <p:spPr>
          <a:xfrm rot="10800000">
            <a:off x="9205921" y="5426147"/>
            <a:ext cx="347007" cy="74023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586135D-EF8A-4497-A3D5-ACBCCFC95FDE}"/>
              </a:ext>
            </a:extLst>
          </p:cNvPr>
          <p:cNvSpPr txBox="1"/>
          <p:nvPr/>
        </p:nvSpPr>
        <p:spPr>
          <a:xfrm>
            <a:off x="9606069" y="5596211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18EF923-C2B2-4D6A-9D10-AE64C34645EF}"/>
              </a:ext>
            </a:extLst>
          </p:cNvPr>
          <p:cNvSpPr txBox="1"/>
          <p:nvPr/>
        </p:nvSpPr>
        <p:spPr>
          <a:xfrm>
            <a:off x="7655544" y="538076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049FCE5-43A7-4FEA-8445-93547BED39C6}"/>
              </a:ext>
            </a:extLst>
          </p:cNvPr>
          <p:cNvSpPr txBox="1"/>
          <p:nvPr/>
        </p:nvSpPr>
        <p:spPr>
          <a:xfrm>
            <a:off x="10301588" y="538076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83ACD057-D362-45B6-A5D8-55D4F9FBBE6D}"/>
              </a:ext>
            </a:extLst>
          </p:cNvPr>
          <p:cNvSpPr/>
          <p:nvPr/>
        </p:nvSpPr>
        <p:spPr>
          <a:xfrm>
            <a:off x="979062" y="2954748"/>
            <a:ext cx="1963402" cy="1963402"/>
          </a:xfrm>
          <a:prstGeom prst="blockArc">
            <a:avLst>
              <a:gd name="adj1" fmla="val 10958405"/>
              <a:gd name="adj2" fmla="val 21484430"/>
              <a:gd name="adj3" fmla="val 157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4">
            <a:extLst>
              <a:ext uri="{FF2B5EF4-FFF2-40B4-BE49-F238E27FC236}">
                <a16:creationId xmlns:a16="http://schemas.microsoft.com/office/drawing/2014/main" id="{DDBDE78A-DD78-4926-8716-6F810137BD33}"/>
              </a:ext>
            </a:extLst>
          </p:cNvPr>
          <p:cNvSpPr/>
          <p:nvPr/>
        </p:nvSpPr>
        <p:spPr>
          <a:xfrm rot="10800000">
            <a:off x="2633132" y="2880173"/>
            <a:ext cx="1963402" cy="1963402"/>
          </a:xfrm>
          <a:prstGeom prst="blockArc">
            <a:avLst>
              <a:gd name="adj1" fmla="val 10774865"/>
              <a:gd name="adj2" fmla="val 21484430"/>
              <a:gd name="adj3" fmla="val 1577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Block Arc 5">
            <a:extLst>
              <a:ext uri="{FF2B5EF4-FFF2-40B4-BE49-F238E27FC236}">
                <a16:creationId xmlns:a16="http://schemas.microsoft.com/office/drawing/2014/main" id="{C2C184D4-F897-4B02-B7D3-FFCB2876FDCF}"/>
              </a:ext>
            </a:extLst>
          </p:cNvPr>
          <p:cNvSpPr/>
          <p:nvPr/>
        </p:nvSpPr>
        <p:spPr>
          <a:xfrm>
            <a:off x="4292952" y="2954748"/>
            <a:ext cx="1963402" cy="1963402"/>
          </a:xfrm>
          <a:prstGeom prst="blockArc">
            <a:avLst>
              <a:gd name="adj1" fmla="val 11053168"/>
              <a:gd name="adj2" fmla="val 21484430"/>
              <a:gd name="adj3" fmla="val 157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Block Arc 6">
            <a:extLst>
              <a:ext uri="{FF2B5EF4-FFF2-40B4-BE49-F238E27FC236}">
                <a16:creationId xmlns:a16="http://schemas.microsoft.com/office/drawing/2014/main" id="{B9439AFA-9465-4729-9D07-E25244F6C76C}"/>
              </a:ext>
            </a:extLst>
          </p:cNvPr>
          <p:cNvSpPr/>
          <p:nvPr/>
        </p:nvSpPr>
        <p:spPr>
          <a:xfrm rot="10800000">
            <a:off x="5947022" y="2880173"/>
            <a:ext cx="1963402" cy="1963402"/>
          </a:xfrm>
          <a:prstGeom prst="blockArc">
            <a:avLst>
              <a:gd name="adj1" fmla="val 10804470"/>
              <a:gd name="adj2" fmla="val 21484430"/>
              <a:gd name="adj3" fmla="val 157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Block Arc 7">
            <a:extLst>
              <a:ext uri="{FF2B5EF4-FFF2-40B4-BE49-F238E27FC236}">
                <a16:creationId xmlns:a16="http://schemas.microsoft.com/office/drawing/2014/main" id="{5163608F-4A77-415B-A243-7DE79FBD9A8E}"/>
              </a:ext>
            </a:extLst>
          </p:cNvPr>
          <p:cNvSpPr/>
          <p:nvPr/>
        </p:nvSpPr>
        <p:spPr>
          <a:xfrm>
            <a:off x="7595466" y="2954748"/>
            <a:ext cx="1963402" cy="1963402"/>
          </a:xfrm>
          <a:prstGeom prst="blockArc">
            <a:avLst>
              <a:gd name="adj1" fmla="val 11025770"/>
              <a:gd name="adj2" fmla="val 21484430"/>
              <a:gd name="adj3" fmla="val 1577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8" name="Block Arc 8">
            <a:extLst>
              <a:ext uri="{FF2B5EF4-FFF2-40B4-BE49-F238E27FC236}">
                <a16:creationId xmlns:a16="http://schemas.microsoft.com/office/drawing/2014/main" id="{8391BF05-5B57-47A1-A0E9-D13D7D239747}"/>
              </a:ext>
            </a:extLst>
          </p:cNvPr>
          <p:cNvSpPr/>
          <p:nvPr/>
        </p:nvSpPr>
        <p:spPr>
          <a:xfrm rot="10800000">
            <a:off x="9249536" y="2880174"/>
            <a:ext cx="1963402" cy="1963402"/>
          </a:xfrm>
          <a:prstGeom prst="blockArc">
            <a:avLst>
              <a:gd name="adj1" fmla="val 10961381"/>
              <a:gd name="adj2" fmla="val 21484430"/>
              <a:gd name="adj3" fmla="val 157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9F538-837F-4746-8138-74445F255DCC}"/>
              </a:ext>
            </a:extLst>
          </p:cNvPr>
          <p:cNvSpPr txBox="1"/>
          <p:nvPr/>
        </p:nvSpPr>
        <p:spPr>
          <a:xfrm>
            <a:off x="1109104" y="4918150"/>
            <a:ext cx="171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0F14AC-CEA6-458E-B157-C29E66108548}"/>
              </a:ext>
            </a:extLst>
          </p:cNvPr>
          <p:cNvSpPr txBox="1"/>
          <p:nvPr/>
        </p:nvSpPr>
        <p:spPr>
          <a:xfrm>
            <a:off x="1099970" y="4671929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3AC6BAFE-78FD-46C3-B9A3-C4EBD20B5301}"/>
              </a:ext>
            </a:extLst>
          </p:cNvPr>
          <p:cNvCxnSpPr/>
          <p:nvPr/>
        </p:nvCxnSpPr>
        <p:spPr>
          <a:xfrm>
            <a:off x="1945364" y="4003750"/>
            <a:ext cx="0" cy="542663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21D587-1D67-45B4-A7F8-ADD9F6DE3995}"/>
              </a:ext>
            </a:extLst>
          </p:cNvPr>
          <p:cNvSpPr txBox="1"/>
          <p:nvPr/>
        </p:nvSpPr>
        <p:spPr>
          <a:xfrm>
            <a:off x="4411418" y="4918150"/>
            <a:ext cx="171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DF0AB-7311-4324-A374-8EECA5EEF24F}"/>
              </a:ext>
            </a:extLst>
          </p:cNvPr>
          <p:cNvSpPr txBox="1"/>
          <p:nvPr/>
        </p:nvSpPr>
        <p:spPr>
          <a:xfrm>
            <a:off x="4402284" y="4671929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0470B263-ECD5-4994-AE41-B459998620B7}"/>
              </a:ext>
            </a:extLst>
          </p:cNvPr>
          <p:cNvCxnSpPr/>
          <p:nvPr/>
        </p:nvCxnSpPr>
        <p:spPr>
          <a:xfrm>
            <a:off x="5247678" y="4003750"/>
            <a:ext cx="0" cy="542663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3089A1-A096-43A2-8E80-B029D3F26BB8}"/>
              </a:ext>
            </a:extLst>
          </p:cNvPr>
          <p:cNvSpPr txBox="1"/>
          <p:nvPr/>
        </p:nvSpPr>
        <p:spPr>
          <a:xfrm>
            <a:off x="7713732" y="4918150"/>
            <a:ext cx="171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BAAEA-37D5-4335-82AF-375FDD5C60AD}"/>
              </a:ext>
            </a:extLst>
          </p:cNvPr>
          <p:cNvSpPr txBox="1"/>
          <p:nvPr/>
        </p:nvSpPr>
        <p:spPr>
          <a:xfrm>
            <a:off x="7704598" y="4671929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22">
            <a:extLst>
              <a:ext uri="{FF2B5EF4-FFF2-40B4-BE49-F238E27FC236}">
                <a16:creationId xmlns:a16="http://schemas.microsoft.com/office/drawing/2014/main" id="{7AAC8CE9-0B50-444A-8DA9-15C7E01CB38D}"/>
              </a:ext>
            </a:extLst>
          </p:cNvPr>
          <p:cNvCxnSpPr/>
          <p:nvPr/>
        </p:nvCxnSpPr>
        <p:spPr>
          <a:xfrm>
            <a:off x="8549992" y="4003750"/>
            <a:ext cx="0" cy="542663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D86DB4-42B8-46DB-AD35-DF9F115B1D9C}"/>
              </a:ext>
            </a:extLst>
          </p:cNvPr>
          <p:cNvSpPr txBox="1"/>
          <p:nvPr/>
        </p:nvSpPr>
        <p:spPr>
          <a:xfrm>
            <a:off x="2760261" y="2200953"/>
            <a:ext cx="171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C4EB25-E205-445F-84E8-A9D69C2319F3}"/>
              </a:ext>
            </a:extLst>
          </p:cNvPr>
          <p:cNvSpPr txBox="1"/>
          <p:nvPr/>
        </p:nvSpPr>
        <p:spPr>
          <a:xfrm>
            <a:off x="2751127" y="1954732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27">
            <a:extLst>
              <a:ext uri="{FF2B5EF4-FFF2-40B4-BE49-F238E27FC236}">
                <a16:creationId xmlns:a16="http://schemas.microsoft.com/office/drawing/2014/main" id="{202699E0-C2A1-4FF4-BD9A-CBE0CA42CFCF}"/>
              </a:ext>
            </a:extLst>
          </p:cNvPr>
          <p:cNvCxnSpPr/>
          <p:nvPr/>
        </p:nvCxnSpPr>
        <p:spPr>
          <a:xfrm>
            <a:off x="3596521" y="3262325"/>
            <a:ext cx="0" cy="542663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99BDAE-1240-41DC-A94A-22CB7DD0BF58}"/>
              </a:ext>
            </a:extLst>
          </p:cNvPr>
          <p:cNvSpPr txBox="1"/>
          <p:nvPr/>
        </p:nvSpPr>
        <p:spPr>
          <a:xfrm>
            <a:off x="6062575" y="2200953"/>
            <a:ext cx="171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BD3551-40EF-460C-9A6E-80CD55629859}"/>
              </a:ext>
            </a:extLst>
          </p:cNvPr>
          <p:cNvSpPr txBox="1"/>
          <p:nvPr/>
        </p:nvSpPr>
        <p:spPr>
          <a:xfrm>
            <a:off x="6053441" y="1954732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Straight Connector 32">
            <a:extLst>
              <a:ext uri="{FF2B5EF4-FFF2-40B4-BE49-F238E27FC236}">
                <a16:creationId xmlns:a16="http://schemas.microsoft.com/office/drawing/2014/main" id="{8F22CC07-1A38-4CF0-B573-8B501193326A}"/>
              </a:ext>
            </a:extLst>
          </p:cNvPr>
          <p:cNvCxnSpPr/>
          <p:nvPr/>
        </p:nvCxnSpPr>
        <p:spPr>
          <a:xfrm>
            <a:off x="6898835" y="3262325"/>
            <a:ext cx="0" cy="542663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A5B4100-3244-4EBD-A019-95FC8FB9FABF}"/>
              </a:ext>
            </a:extLst>
          </p:cNvPr>
          <p:cNvSpPr txBox="1"/>
          <p:nvPr/>
        </p:nvSpPr>
        <p:spPr>
          <a:xfrm>
            <a:off x="9365154" y="2129497"/>
            <a:ext cx="1767780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F9DD70-99CB-4712-B1CD-B4051F2D2EEB}"/>
              </a:ext>
            </a:extLst>
          </p:cNvPr>
          <p:cNvSpPr txBox="1"/>
          <p:nvPr/>
        </p:nvSpPr>
        <p:spPr>
          <a:xfrm>
            <a:off x="9355757" y="1874854"/>
            <a:ext cx="1777177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37">
            <a:extLst>
              <a:ext uri="{FF2B5EF4-FFF2-40B4-BE49-F238E27FC236}">
                <a16:creationId xmlns:a16="http://schemas.microsoft.com/office/drawing/2014/main" id="{E2AD6EBA-9E01-49B1-88C1-7353FBD20323}"/>
              </a:ext>
            </a:extLst>
          </p:cNvPr>
          <p:cNvCxnSpPr/>
          <p:nvPr/>
        </p:nvCxnSpPr>
        <p:spPr>
          <a:xfrm>
            <a:off x="10225512" y="3227174"/>
            <a:ext cx="0" cy="561225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6">
            <a:extLst>
              <a:ext uri="{FF2B5EF4-FFF2-40B4-BE49-F238E27FC236}">
                <a16:creationId xmlns:a16="http://schemas.microsoft.com/office/drawing/2014/main" id="{06050592-A3F6-453C-8F30-5AF26666AAD1}"/>
              </a:ext>
            </a:extLst>
          </p:cNvPr>
          <p:cNvSpPr/>
          <p:nvPr/>
        </p:nvSpPr>
        <p:spPr>
          <a:xfrm rot="2700000">
            <a:off x="1812404" y="34400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9223544F-D1E8-477D-B66E-6B3C1EF3A311}"/>
              </a:ext>
            </a:extLst>
          </p:cNvPr>
          <p:cNvSpPr/>
          <p:nvPr/>
        </p:nvSpPr>
        <p:spPr>
          <a:xfrm>
            <a:off x="3434763" y="401587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48E419E6-7780-429D-8F99-25E9E53370F3}"/>
              </a:ext>
            </a:extLst>
          </p:cNvPr>
          <p:cNvSpPr/>
          <p:nvPr/>
        </p:nvSpPr>
        <p:spPr>
          <a:xfrm flipH="1">
            <a:off x="8367532" y="350925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Block Arc 10">
            <a:extLst>
              <a:ext uri="{FF2B5EF4-FFF2-40B4-BE49-F238E27FC236}">
                <a16:creationId xmlns:a16="http://schemas.microsoft.com/office/drawing/2014/main" id="{639AAA68-CDBC-4202-8A50-BBD7057A952F}"/>
              </a:ext>
            </a:extLst>
          </p:cNvPr>
          <p:cNvSpPr/>
          <p:nvPr/>
        </p:nvSpPr>
        <p:spPr>
          <a:xfrm>
            <a:off x="6699040" y="403536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C685B709-221E-416F-B5BB-16BEE3B15517}"/>
              </a:ext>
            </a:extLst>
          </p:cNvPr>
          <p:cNvSpPr>
            <a:spLocks noChangeAspect="1"/>
          </p:cNvSpPr>
          <p:nvPr/>
        </p:nvSpPr>
        <p:spPr>
          <a:xfrm>
            <a:off x="5076880" y="3444966"/>
            <a:ext cx="372596" cy="375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1C4FB44F-6425-4E0D-80F4-C9E359E914D2}"/>
              </a:ext>
            </a:extLst>
          </p:cNvPr>
          <p:cNvSpPr/>
          <p:nvPr/>
        </p:nvSpPr>
        <p:spPr>
          <a:xfrm>
            <a:off x="10090766" y="3987487"/>
            <a:ext cx="329463" cy="32850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68F16D4-9606-4EAE-8165-6DAC28B7F1B4}"/>
              </a:ext>
            </a:extLst>
          </p:cNvPr>
          <p:cNvSpPr/>
          <p:nvPr/>
        </p:nvSpPr>
        <p:spPr>
          <a:xfrm rot="10800000">
            <a:off x="0" y="3880805"/>
            <a:ext cx="1290686" cy="962770"/>
          </a:xfrm>
          <a:custGeom>
            <a:avLst/>
            <a:gdLst>
              <a:gd name="connsiteX0" fmla="*/ 309681 w 1290686"/>
              <a:gd name="connsiteY0" fmla="*/ 962770 h 962770"/>
              <a:gd name="connsiteX1" fmla="*/ 0 w 1290686"/>
              <a:gd name="connsiteY1" fmla="*/ 954042 h 962770"/>
              <a:gd name="connsiteX2" fmla="*/ 978642 w 1290686"/>
              <a:gd name="connsiteY2" fmla="*/ 4 h 962770"/>
              <a:gd name="connsiteX3" fmla="*/ 1172458 w 1290686"/>
              <a:gd name="connsiteY3" fmla="*/ 18614 h 962770"/>
              <a:gd name="connsiteX4" fmla="*/ 1290686 w 1290686"/>
              <a:gd name="connsiteY4" fmla="*/ 54168 h 962770"/>
              <a:gd name="connsiteX5" fmla="*/ 1290686 w 1290686"/>
              <a:gd name="connsiteY5" fmla="*/ 388553 h 962770"/>
              <a:gd name="connsiteX6" fmla="*/ 1236116 w 1290686"/>
              <a:gd name="connsiteY6" fmla="*/ 359828 h 962770"/>
              <a:gd name="connsiteX7" fmla="*/ 979483 w 1290686"/>
              <a:gd name="connsiteY7" fmla="*/ 309807 h 962770"/>
              <a:gd name="connsiteX8" fmla="*/ 309681 w 1290686"/>
              <a:gd name="connsiteY8" fmla="*/ 962770 h 96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686" h="962770">
                <a:moveTo>
                  <a:pt x="309681" y="962770"/>
                </a:moveTo>
                <a:lnTo>
                  <a:pt x="0" y="954042"/>
                </a:lnTo>
                <a:cubicBezTo>
                  <a:pt x="14943" y="423882"/>
                  <a:pt x="448273" y="1446"/>
                  <a:pt x="978642" y="4"/>
                </a:cubicBezTo>
                <a:cubicBezTo>
                  <a:pt x="1044938" y="-176"/>
                  <a:pt x="1109754" y="6230"/>
                  <a:pt x="1172458" y="18614"/>
                </a:cubicBezTo>
                <a:lnTo>
                  <a:pt x="1290686" y="54168"/>
                </a:lnTo>
                <a:lnTo>
                  <a:pt x="1290686" y="388553"/>
                </a:lnTo>
                <a:lnTo>
                  <a:pt x="1236116" y="359828"/>
                </a:lnTo>
                <a:cubicBezTo>
                  <a:pt x="1156928" y="327345"/>
                  <a:pt x="1070232" y="309561"/>
                  <a:pt x="979483" y="309807"/>
                </a:cubicBezTo>
                <a:cubicBezTo>
                  <a:pt x="616488" y="310794"/>
                  <a:pt x="319908" y="599918"/>
                  <a:pt x="309681" y="9627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F6D0119B-998A-407A-8A95-D5E48028DE6E}"/>
              </a:ext>
            </a:extLst>
          </p:cNvPr>
          <p:cNvSpPr/>
          <p:nvPr/>
        </p:nvSpPr>
        <p:spPr>
          <a:xfrm>
            <a:off x="10901750" y="2954748"/>
            <a:ext cx="1290250" cy="962770"/>
          </a:xfrm>
          <a:custGeom>
            <a:avLst/>
            <a:gdLst>
              <a:gd name="connsiteX0" fmla="*/ 978642 w 1290250"/>
              <a:gd name="connsiteY0" fmla="*/ 4 h 962770"/>
              <a:gd name="connsiteX1" fmla="*/ 1172458 w 1290250"/>
              <a:gd name="connsiteY1" fmla="*/ 18613 h 962770"/>
              <a:gd name="connsiteX2" fmla="*/ 1290250 w 1290250"/>
              <a:gd name="connsiteY2" fmla="*/ 54037 h 962770"/>
              <a:gd name="connsiteX3" fmla="*/ 1290250 w 1290250"/>
              <a:gd name="connsiteY3" fmla="*/ 388323 h 962770"/>
              <a:gd name="connsiteX4" fmla="*/ 1236116 w 1290250"/>
              <a:gd name="connsiteY4" fmla="*/ 359828 h 962770"/>
              <a:gd name="connsiteX5" fmla="*/ 979483 w 1290250"/>
              <a:gd name="connsiteY5" fmla="*/ 309807 h 962770"/>
              <a:gd name="connsiteX6" fmla="*/ 309681 w 1290250"/>
              <a:gd name="connsiteY6" fmla="*/ 962770 h 962770"/>
              <a:gd name="connsiteX7" fmla="*/ 0 w 1290250"/>
              <a:gd name="connsiteY7" fmla="*/ 954042 h 962770"/>
              <a:gd name="connsiteX8" fmla="*/ 978642 w 1290250"/>
              <a:gd name="connsiteY8" fmla="*/ 4 h 96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250" h="962770">
                <a:moveTo>
                  <a:pt x="978642" y="4"/>
                </a:moveTo>
                <a:cubicBezTo>
                  <a:pt x="1044938" y="-176"/>
                  <a:pt x="1109754" y="6230"/>
                  <a:pt x="1172458" y="18613"/>
                </a:cubicBezTo>
                <a:lnTo>
                  <a:pt x="1290250" y="54037"/>
                </a:lnTo>
                <a:lnTo>
                  <a:pt x="1290250" y="388323"/>
                </a:lnTo>
                <a:lnTo>
                  <a:pt x="1236116" y="359828"/>
                </a:lnTo>
                <a:cubicBezTo>
                  <a:pt x="1156928" y="327345"/>
                  <a:pt x="1070232" y="309560"/>
                  <a:pt x="979483" y="309807"/>
                </a:cubicBezTo>
                <a:cubicBezTo>
                  <a:pt x="616488" y="310794"/>
                  <a:pt x="319908" y="599918"/>
                  <a:pt x="309681" y="962770"/>
                </a:cubicBezTo>
                <a:lnTo>
                  <a:pt x="0" y="954042"/>
                </a:lnTo>
                <a:cubicBezTo>
                  <a:pt x="14943" y="423882"/>
                  <a:pt x="448273" y="1446"/>
                  <a:pt x="97864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C4829268-76AD-40CE-B06A-5880E7ADB4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34827-723E-42E4-8934-BC73C37D3F0E}"/>
              </a:ext>
            </a:extLst>
          </p:cNvPr>
          <p:cNvSpPr txBox="1">
            <a:spLocks/>
          </p:cNvSpPr>
          <p:nvPr/>
        </p:nvSpPr>
        <p:spPr>
          <a:xfrm>
            <a:off x="6981598" y="1203446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9E73C-1D73-4955-A00B-BA5B8E65AAD9}"/>
              </a:ext>
            </a:extLst>
          </p:cNvPr>
          <p:cNvSpPr txBox="1">
            <a:spLocks/>
          </p:cNvSpPr>
          <p:nvPr/>
        </p:nvSpPr>
        <p:spPr>
          <a:xfrm>
            <a:off x="6981598" y="1620434"/>
            <a:ext cx="4343400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40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6EE8EAC-CD50-4210-9C17-CD7D35D5F56A}"/>
              </a:ext>
            </a:extLst>
          </p:cNvPr>
          <p:cNvSpPr/>
          <p:nvPr/>
        </p:nvSpPr>
        <p:spPr>
          <a:xfrm>
            <a:off x="6981598" y="3743599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287A0C0-03EF-409E-BCA2-E775BAEF3032}"/>
              </a:ext>
            </a:extLst>
          </p:cNvPr>
          <p:cNvSpPr txBox="1">
            <a:spLocks/>
          </p:cNvSpPr>
          <p:nvPr/>
        </p:nvSpPr>
        <p:spPr>
          <a:xfrm>
            <a:off x="7106262" y="5337885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07C9C7E3-7C1B-4CF8-846B-C0CF57B5C9EB}"/>
              </a:ext>
            </a:extLst>
          </p:cNvPr>
          <p:cNvSpPr/>
          <p:nvPr/>
        </p:nvSpPr>
        <p:spPr>
          <a:xfrm>
            <a:off x="1683699" y="1706578"/>
            <a:ext cx="684000" cy="51514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사각형: 둥근 위쪽 모서리 7">
            <a:extLst>
              <a:ext uri="{FF2B5EF4-FFF2-40B4-BE49-F238E27FC236}">
                <a16:creationId xmlns:a16="http://schemas.microsoft.com/office/drawing/2014/main" id="{38B1F182-22B4-40FB-A811-C23D3FFDD23D}"/>
              </a:ext>
            </a:extLst>
          </p:cNvPr>
          <p:cNvSpPr/>
          <p:nvPr/>
        </p:nvSpPr>
        <p:spPr>
          <a:xfrm>
            <a:off x="3263449" y="457200"/>
            <a:ext cx="684000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사각형: 둥근 위쪽 모서리 8">
            <a:extLst>
              <a:ext uri="{FF2B5EF4-FFF2-40B4-BE49-F238E27FC236}">
                <a16:creationId xmlns:a16="http://schemas.microsoft.com/office/drawing/2014/main" id="{F35BDAEE-B1BA-4E18-B62F-AB217A343440}"/>
              </a:ext>
            </a:extLst>
          </p:cNvPr>
          <p:cNvSpPr/>
          <p:nvPr/>
        </p:nvSpPr>
        <p:spPr>
          <a:xfrm>
            <a:off x="5639998" y="2332777"/>
            <a:ext cx="684000" cy="452522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585BE-AA4E-4F12-AE2C-5753FB724776}"/>
              </a:ext>
            </a:extLst>
          </p:cNvPr>
          <p:cNvSpPr txBox="1"/>
          <p:nvPr/>
        </p:nvSpPr>
        <p:spPr>
          <a:xfrm>
            <a:off x="8339839" y="2781338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6AEFB-CB8B-4756-85C2-F167711F2BD0}"/>
              </a:ext>
            </a:extLst>
          </p:cNvPr>
          <p:cNvSpPr txBox="1"/>
          <p:nvPr/>
        </p:nvSpPr>
        <p:spPr>
          <a:xfrm>
            <a:off x="8339838" y="2020516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94C6C-3628-47C1-A97D-849E99EB8C00}"/>
              </a:ext>
            </a:extLst>
          </p:cNvPr>
          <p:cNvSpPr txBox="1"/>
          <p:nvPr/>
        </p:nvSpPr>
        <p:spPr>
          <a:xfrm>
            <a:off x="8339838" y="3311639"/>
            <a:ext cx="3244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54C8732-52C2-41C5-AF22-03A732D58A0A}"/>
              </a:ext>
            </a:extLst>
          </p:cNvPr>
          <p:cNvGrpSpPr/>
          <p:nvPr/>
        </p:nvGrpSpPr>
        <p:grpSpPr>
          <a:xfrm>
            <a:off x="531222" y="1447272"/>
            <a:ext cx="6627223" cy="5155558"/>
            <a:chOff x="192590" y="433895"/>
            <a:chExt cx="8268502" cy="6432369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E92B83DE-283E-483C-BE20-3D98DA9E99AD}"/>
                </a:ext>
              </a:extLst>
            </p:cNvPr>
            <p:cNvGrpSpPr/>
            <p:nvPr/>
          </p:nvGrpSpPr>
          <p:grpSpPr>
            <a:xfrm>
              <a:off x="1523836" y="1600376"/>
              <a:ext cx="6937256" cy="5265888"/>
              <a:chOff x="4308820" y="4093831"/>
              <a:chExt cx="2620337" cy="1989030"/>
            </a:xfrm>
          </p:grpSpPr>
          <p:grpSp>
            <p:nvGrpSpPr>
              <p:cNvPr id="35" name="Group 3">
                <a:extLst>
                  <a:ext uri="{FF2B5EF4-FFF2-40B4-BE49-F238E27FC236}">
                    <a16:creationId xmlns:a16="http://schemas.microsoft.com/office/drawing/2014/main" id="{3855FFFD-A9B6-4BAE-A46B-A2D9033DF55E}"/>
                  </a:ext>
                </a:extLst>
              </p:cNvPr>
              <p:cNvGrpSpPr/>
              <p:nvPr/>
            </p:nvGrpSpPr>
            <p:grpSpPr>
              <a:xfrm>
                <a:off x="4308820" y="4093831"/>
                <a:ext cx="1989030" cy="1989030"/>
                <a:chOff x="7041527" y="1014883"/>
                <a:chExt cx="1371600" cy="1371600"/>
              </a:xfrm>
            </p:grpSpPr>
            <p:sp>
              <p:nvSpPr>
                <p:cNvPr id="40" name="Oval 8">
                  <a:extLst>
                    <a:ext uri="{FF2B5EF4-FFF2-40B4-BE49-F238E27FC236}">
                      <a16:creationId xmlns:a16="http://schemas.microsoft.com/office/drawing/2014/main" id="{9BD8A072-96EA-4B84-9A20-F5FFF9057F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41527" y="1014883"/>
                  <a:ext cx="1371600" cy="1371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9">
                  <a:extLst>
                    <a:ext uri="{FF2B5EF4-FFF2-40B4-BE49-F238E27FC236}">
                      <a16:creationId xmlns:a16="http://schemas.microsoft.com/office/drawing/2014/main" id="{64470FD3-7376-4888-AE7E-1D96FB3B03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78687" y="1152043"/>
                  <a:ext cx="1097280" cy="10972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10">
                  <a:extLst>
                    <a:ext uri="{FF2B5EF4-FFF2-40B4-BE49-F238E27FC236}">
                      <a16:creationId xmlns:a16="http://schemas.microsoft.com/office/drawing/2014/main" id="{745A79AE-768F-46B8-B7AC-173E9F3C0A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15847" y="1289203"/>
                  <a:ext cx="822960" cy="82296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11">
                  <a:extLst>
                    <a:ext uri="{FF2B5EF4-FFF2-40B4-BE49-F238E27FC236}">
                      <a16:creationId xmlns:a16="http://schemas.microsoft.com/office/drawing/2014/main" id="{0DE84DCC-84BA-4C32-8C19-B11CE07C51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53007" y="1426363"/>
                  <a:ext cx="548640" cy="5486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12">
                  <a:extLst>
                    <a:ext uri="{FF2B5EF4-FFF2-40B4-BE49-F238E27FC236}">
                      <a16:creationId xmlns:a16="http://schemas.microsoft.com/office/drawing/2014/main" id="{12823812-5686-459B-AA8C-A47DDBCF51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90167" y="1563523"/>
                  <a:ext cx="274320" cy="27432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4">
                <a:extLst>
                  <a:ext uri="{FF2B5EF4-FFF2-40B4-BE49-F238E27FC236}">
                    <a16:creationId xmlns:a16="http://schemas.microsoft.com/office/drawing/2014/main" id="{2F0D3B05-9C23-460A-B11D-4FE240DD7DEE}"/>
                  </a:ext>
                </a:extLst>
              </p:cNvPr>
              <p:cNvGrpSpPr/>
              <p:nvPr/>
            </p:nvGrpSpPr>
            <p:grpSpPr>
              <a:xfrm rot="2780013" flipH="1">
                <a:off x="5776701" y="3513286"/>
                <a:ext cx="413720" cy="1891192"/>
                <a:chOff x="8236553" y="425631"/>
                <a:chExt cx="1175476" cy="5373315"/>
              </a:xfrm>
            </p:grpSpPr>
            <p:sp>
              <p:nvSpPr>
                <p:cNvPr id="37" name="Rectangle: Top Corners Rounded 5">
                  <a:extLst>
                    <a:ext uri="{FF2B5EF4-FFF2-40B4-BE49-F238E27FC236}">
                      <a16:creationId xmlns:a16="http://schemas.microsoft.com/office/drawing/2014/main" id="{B9AE8849-1EBF-4119-A5E1-D0DD4973BB83}"/>
                    </a:ext>
                  </a:extLst>
                </p:cNvPr>
                <p:cNvSpPr/>
                <p:nvPr/>
              </p:nvSpPr>
              <p:spPr>
                <a:xfrm>
                  <a:off x="8730582" y="602901"/>
                  <a:ext cx="187419" cy="519604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Parallelogram 6">
                  <a:extLst>
                    <a:ext uri="{FF2B5EF4-FFF2-40B4-BE49-F238E27FC236}">
                      <a16:creationId xmlns:a16="http://schemas.microsoft.com/office/drawing/2014/main" id="{8678E3A0-0281-49FB-B2E7-A5D6244D78B1}"/>
                    </a:ext>
                  </a:extLst>
                </p:cNvPr>
                <p:cNvSpPr/>
                <p:nvPr/>
              </p:nvSpPr>
              <p:spPr>
                <a:xfrm rot="5400000">
                  <a:off x="7696887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7">
                  <a:extLst>
                    <a:ext uri="{FF2B5EF4-FFF2-40B4-BE49-F238E27FC236}">
                      <a16:creationId xmlns:a16="http://schemas.microsoft.com/office/drawing/2014/main" id="{19E81DA9-AB7B-4374-94A2-8B303C90D9DA}"/>
                    </a:ext>
                  </a:extLst>
                </p:cNvPr>
                <p:cNvSpPr/>
                <p:nvPr/>
              </p:nvSpPr>
              <p:spPr>
                <a:xfrm rot="16200000" flipH="1">
                  <a:off x="8369946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aphic 24">
              <a:extLst>
                <a:ext uri="{FF2B5EF4-FFF2-40B4-BE49-F238E27FC236}">
                  <a16:creationId xmlns:a16="http://schemas.microsoft.com/office/drawing/2014/main" id="{DA1FE707-2AFC-4654-AAD0-B0C34B8C65E8}"/>
                </a:ext>
              </a:extLst>
            </p:cNvPr>
            <p:cNvGrpSpPr/>
            <p:nvPr/>
          </p:nvGrpSpPr>
          <p:grpSpPr>
            <a:xfrm>
              <a:off x="192590" y="433895"/>
              <a:ext cx="5275779" cy="6432369"/>
              <a:chOff x="3281711" y="608"/>
              <a:chExt cx="5624879" cy="6858000"/>
            </a:xfrm>
          </p:grpSpPr>
          <p:grpSp>
            <p:nvGrpSpPr>
              <p:cNvPr id="10" name="Graphic 24">
                <a:extLst>
                  <a:ext uri="{FF2B5EF4-FFF2-40B4-BE49-F238E27FC236}">
                    <a16:creationId xmlns:a16="http://schemas.microsoft.com/office/drawing/2014/main" id="{BADCBA4C-9116-4996-BAA2-03BEC1313EBA}"/>
                  </a:ext>
                </a:extLst>
              </p:cNvPr>
              <p:cNvGrpSpPr/>
              <p:nvPr/>
            </p:nvGrpSpPr>
            <p:grpSpPr>
              <a:xfrm>
                <a:off x="3286299" y="608"/>
                <a:ext cx="5620291" cy="6858000"/>
                <a:chOff x="3286299" y="608"/>
                <a:chExt cx="5620291" cy="6858000"/>
              </a:xfrm>
              <a:solidFill>
                <a:schemeClr val="accent1"/>
              </a:solidFill>
            </p:grpSpPr>
            <p:sp>
              <p:nvSpPr>
                <p:cNvPr id="31" name="Freeform: Shape 35">
                  <a:extLst>
                    <a:ext uri="{FF2B5EF4-FFF2-40B4-BE49-F238E27FC236}">
                      <a16:creationId xmlns:a16="http://schemas.microsoft.com/office/drawing/2014/main" id="{9CE2F87A-1B47-4F88-8045-5BEB3E73B75F}"/>
                    </a:ext>
                  </a:extLst>
                </p:cNvPr>
                <p:cNvSpPr/>
                <p:nvPr/>
              </p:nvSpPr>
              <p:spPr>
                <a:xfrm>
                  <a:off x="6980300" y="530424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78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6">
                  <a:extLst>
                    <a:ext uri="{FF2B5EF4-FFF2-40B4-BE49-F238E27FC236}">
                      <a16:creationId xmlns:a16="http://schemas.microsoft.com/office/drawing/2014/main" id="{BEBE0731-738F-450B-BC4E-4563758A9436}"/>
                    </a:ext>
                  </a:extLst>
                </p:cNvPr>
                <p:cNvSpPr/>
                <p:nvPr/>
              </p:nvSpPr>
              <p:spPr>
                <a:xfrm>
                  <a:off x="6925031" y="509017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7">
                  <a:extLst>
                    <a:ext uri="{FF2B5EF4-FFF2-40B4-BE49-F238E27FC236}">
                      <a16:creationId xmlns:a16="http://schemas.microsoft.com/office/drawing/2014/main" id="{595A4A17-BE52-4656-B4A4-17AA7DFBC3B9}"/>
                    </a:ext>
                  </a:extLst>
                </p:cNvPr>
                <p:cNvSpPr/>
                <p:nvPr/>
              </p:nvSpPr>
              <p:spPr>
                <a:xfrm>
                  <a:off x="8639920" y="790110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8">
                  <a:extLst>
                    <a:ext uri="{FF2B5EF4-FFF2-40B4-BE49-F238E27FC236}">
                      <a16:creationId xmlns:a16="http://schemas.microsoft.com/office/drawing/2014/main" id="{24782752-6219-4024-8BB8-2FF7AAA24475}"/>
                    </a:ext>
                  </a:extLst>
                </p:cNvPr>
                <p:cNvSpPr/>
                <p:nvPr/>
              </p:nvSpPr>
              <p:spPr>
                <a:xfrm>
                  <a:off x="3286299" y="608"/>
                  <a:ext cx="5620291" cy="6858000"/>
                </a:xfrm>
                <a:custGeom>
                  <a:avLst/>
                  <a:gdLst>
                    <a:gd name="connsiteX0" fmla="*/ 5622960 w 5620290"/>
                    <a:gd name="connsiteY0" fmla="*/ 1118001 h 6858000"/>
                    <a:gd name="connsiteX1" fmla="*/ 5610504 w 5620290"/>
                    <a:gd name="connsiteY1" fmla="*/ 1073630 h 6858000"/>
                    <a:gd name="connsiteX2" fmla="*/ 5466494 w 5620290"/>
                    <a:gd name="connsiteY2" fmla="*/ 916387 h 6858000"/>
                    <a:gd name="connsiteX3" fmla="*/ 5423680 w 5620290"/>
                    <a:gd name="connsiteY3" fmla="*/ 783275 h 6858000"/>
                    <a:gd name="connsiteX4" fmla="*/ 5324819 w 5620290"/>
                    <a:gd name="connsiteY4" fmla="*/ 840879 h 6858000"/>
                    <a:gd name="connsiteX5" fmla="*/ 5250868 w 5620290"/>
                    <a:gd name="connsiteY5" fmla="*/ 868902 h 6858000"/>
                    <a:gd name="connsiteX6" fmla="*/ 5121648 w 5620290"/>
                    <a:gd name="connsiteY6" fmla="*/ 943632 h 6858000"/>
                    <a:gd name="connsiteX7" fmla="*/ 4992428 w 5620290"/>
                    <a:gd name="connsiteY7" fmla="*/ 1118779 h 6858000"/>
                    <a:gd name="connsiteX8" fmla="*/ 5121648 w 5620290"/>
                    <a:gd name="connsiteY8" fmla="*/ 1484643 h 6858000"/>
                    <a:gd name="connsiteX9" fmla="*/ 5112307 w 5620290"/>
                    <a:gd name="connsiteY9" fmla="*/ 1689371 h 6858000"/>
                    <a:gd name="connsiteX10" fmla="*/ 5030571 w 5620290"/>
                    <a:gd name="connsiteY10" fmla="*/ 1882423 h 6858000"/>
                    <a:gd name="connsiteX11" fmla="*/ 4964404 w 5620290"/>
                    <a:gd name="connsiteY11" fmla="*/ 1907333 h 6858000"/>
                    <a:gd name="connsiteX12" fmla="*/ 4885004 w 5620290"/>
                    <a:gd name="connsiteY12" fmla="*/ 2028768 h 6858000"/>
                    <a:gd name="connsiteX13" fmla="*/ 4588421 w 5620290"/>
                    <a:gd name="connsiteY13" fmla="*/ 2488823 h 6858000"/>
                    <a:gd name="connsiteX14" fmla="*/ 4435070 w 5620290"/>
                    <a:gd name="connsiteY14" fmla="*/ 2723131 h 6858000"/>
                    <a:gd name="connsiteX15" fmla="*/ 4297287 w 5620290"/>
                    <a:gd name="connsiteY15" fmla="*/ 2909955 h 6858000"/>
                    <a:gd name="connsiteX16" fmla="*/ 4108906 w 5620290"/>
                    <a:gd name="connsiteY16" fmla="*/ 2942649 h 6858000"/>
                    <a:gd name="connsiteX17" fmla="*/ 3887831 w 5620290"/>
                    <a:gd name="connsiteY17" fmla="*/ 2969895 h 6858000"/>
                    <a:gd name="connsiteX18" fmla="*/ 2873532 w 5620290"/>
                    <a:gd name="connsiteY18" fmla="*/ 2864028 h 6858000"/>
                    <a:gd name="connsiteX19" fmla="*/ 2650121 w 5620290"/>
                    <a:gd name="connsiteY19" fmla="*/ 2882710 h 6858000"/>
                    <a:gd name="connsiteX20" fmla="*/ 2527129 w 5620290"/>
                    <a:gd name="connsiteY20" fmla="*/ 2937200 h 6858000"/>
                    <a:gd name="connsiteX21" fmla="*/ 2455513 w 5620290"/>
                    <a:gd name="connsiteY21" fmla="*/ 2920075 h 6858000"/>
                    <a:gd name="connsiteX22" fmla="*/ 2536470 w 5620290"/>
                    <a:gd name="connsiteY22" fmla="*/ 2705227 h 6858000"/>
                    <a:gd name="connsiteX23" fmla="*/ 2684372 w 5620290"/>
                    <a:gd name="connsiteY23" fmla="*/ 2368165 h 6858000"/>
                    <a:gd name="connsiteX24" fmla="*/ 2683594 w 5620290"/>
                    <a:gd name="connsiteY24" fmla="*/ 2255292 h 6858000"/>
                    <a:gd name="connsiteX25" fmla="*/ 2657906 w 5620290"/>
                    <a:gd name="connsiteY25" fmla="*/ 2052121 h 6858000"/>
                    <a:gd name="connsiteX26" fmla="*/ 2672696 w 5620290"/>
                    <a:gd name="connsiteY26" fmla="*/ 1753203 h 6858000"/>
                    <a:gd name="connsiteX27" fmla="*/ 2618984 w 5620290"/>
                    <a:gd name="connsiteY27" fmla="*/ 1554702 h 6858000"/>
                    <a:gd name="connsiteX28" fmla="*/ 2566829 w 5620290"/>
                    <a:gd name="connsiteY28" fmla="*/ 1455063 h 6858000"/>
                    <a:gd name="connsiteX29" fmla="*/ 2562937 w 5620290"/>
                    <a:gd name="connsiteY29" fmla="*/ 1375663 h 6858000"/>
                    <a:gd name="connsiteX30" fmla="*/ 2326293 w 5620290"/>
                    <a:gd name="connsiteY30" fmla="*/ 1143689 h 6858000"/>
                    <a:gd name="connsiteX31" fmla="*/ 1781389 w 5620290"/>
                    <a:gd name="connsiteY31" fmla="*/ 1128121 h 6858000"/>
                    <a:gd name="connsiteX32" fmla="*/ 1572769 w 5620290"/>
                    <a:gd name="connsiteY32" fmla="*/ 1281472 h 6858000"/>
                    <a:gd name="connsiteX33" fmla="*/ 1441214 w 5620290"/>
                    <a:gd name="connsiteY33" fmla="*/ 1490871 h 6858000"/>
                    <a:gd name="connsiteX34" fmla="*/ 1438100 w 5620290"/>
                    <a:gd name="connsiteY34" fmla="*/ 1497098 h 6858000"/>
                    <a:gd name="connsiteX35" fmla="*/ 1337682 w 5620290"/>
                    <a:gd name="connsiteY35" fmla="*/ 1996074 h 6858000"/>
                    <a:gd name="connsiteX36" fmla="*/ 1547859 w 5620290"/>
                    <a:gd name="connsiteY36" fmla="*/ 2529301 h 6858000"/>
                    <a:gd name="connsiteX37" fmla="*/ 1569655 w 5620290"/>
                    <a:gd name="connsiteY37" fmla="*/ 2550319 h 6858000"/>
                    <a:gd name="connsiteX38" fmla="*/ 1569655 w 5620290"/>
                    <a:gd name="connsiteY38" fmla="*/ 2550319 h 6858000"/>
                    <a:gd name="connsiteX39" fmla="*/ 1540075 w 5620290"/>
                    <a:gd name="connsiteY39" fmla="*/ 2727023 h 6858000"/>
                    <a:gd name="connsiteX40" fmla="*/ 1522949 w 5620290"/>
                    <a:gd name="connsiteY40" fmla="*/ 2895943 h 6858000"/>
                    <a:gd name="connsiteX41" fmla="*/ 1073015 w 5620290"/>
                    <a:gd name="connsiteY41" fmla="*/ 3086660 h 6858000"/>
                    <a:gd name="connsiteX42" fmla="*/ 728169 w 5620290"/>
                    <a:gd name="connsiteY42" fmla="*/ 2980014 h 6858000"/>
                    <a:gd name="connsiteX43" fmla="*/ 723498 w 5620290"/>
                    <a:gd name="connsiteY43" fmla="*/ 2944985 h 6858000"/>
                    <a:gd name="connsiteX44" fmla="*/ 733618 w 5620290"/>
                    <a:gd name="connsiteY44" fmla="*/ 1404465 h 6858000"/>
                    <a:gd name="connsiteX45" fmla="*/ 718049 w 5620290"/>
                    <a:gd name="connsiteY45" fmla="*/ 1376441 h 6858000"/>
                    <a:gd name="connsiteX46" fmla="*/ 700923 w 5620290"/>
                    <a:gd name="connsiteY46" fmla="*/ 1374884 h 6858000"/>
                    <a:gd name="connsiteX47" fmla="*/ 718827 w 5620290"/>
                    <a:gd name="connsiteY47" fmla="*/ 1348417 h 6858000"/>
                    <a:gd name="connsiteX48" fmla="*/ 883077 w 5620290"/>
                    <a:gd name="connsiteY48" fmla="*/ 918722 h 6858000"/>
                    <a:gd name="connsiteX49" fmla="*/ 898646 w 5620290"/>
                    <a:gd name="connsiteY49" fmla="*/ 903932 h 6858000"/>
                    <a:gd name="connsiteX50" fmla="*/ 1093254 w 5620290"/>
                    <a:gd name="connsiteY50" fmla="*/ 710880 h 6858000"/>
                    <a:gd name="connsiteX51" fmla="*/ 1272294 w 5620290"/>
                    <a:gd name="connsiteY51" fmla="*/ 215796 h 6858000"/>
                    <a:gd name="connsiteX52" fmla="*/ 1299539 w 5620290"/>
                    <a:gd name="connsiteY52" fmla="*/ 54661 h 6858000"/>
                    <a:gd name="connsiteX53" fmla="*/ 1232594 w 5620290"/>
                    <a:gd name="connsiteY53" fmla="*/ 1727 h 6858000"/>
                    <a:gd name="connsiteX54" fmla="*/ 1118942 w 5620290"/>
                    <a:gd name="connsiteY54" fmla="*/ 79571 h 6858000"/>
                    <a:gd name="connsiteX55" fmla="*/ 1079242 w 5620290"/>
                    <a:gd name="connsiteY55" fmla="*/ 98253 h 6858000"/>
                    <a:gd name="connsiteX56" fmla="*/ 607511 w 5620290"/>
                    <a:gd name="connsiteY56" fmla="*/ 109151 h 6858000"/>
                    <a:gd name="connsiteX57" fmla="*/ 590386 w 5620290"/>
                    <a:gd name="connsiteY57" fmla="*/ 120049 h 6858000"/>
                    <a:gd name="connsiteX58" fmla="*/ 430807 w 5620290"/>
                    <a:gd name="connsiteY58" fmla="*/ 728006 h 6858000"/>
                    <a:gd name="connsiteX59" fmla="*/ 359191 w 5620290"/>
                    <a:gd name="connsiteY59" fmla="*/ 1103989 h 6858000"/>
                    <a:gd name="connsiteX60" fmla="*/ 288354 w 5620290"/>
                    <a:gd name="connsiteY60" fmla="*/ 1289256 h 6858000"/>
                    <a:gd name="connsiteX61" fmla="*/ 207397 w 5620290"/>
                    <a:gd name="connsiteY61" fmla="*/ 1321951 h 6858000"/>
                    <a:gd name="connsiteX62" fmla="*/ 156798 w 5620290"/>
                    <a:gd name="connsiteY62" fmla="*/ 1335962 h 6858000"/>
                    <a:gd name="connsiteX63" fmla="*/ 151349 w 5620290"/>
                    <a:gd name="connsiteY63" fmla="*/ 1344525 h 6858000"/>
                    <a:gd name="connsiteX64" fmla="*/ 108535 w 5620290"/>
                    <a:gd name="connsiteY64" fmla="*/ 1578834 h 6858000"/>
                    <a:gd name="connsiteX65" fmla="*/ 4225 w 5620290"/>
                    <a:gd name="connsiteY65" fmla="*/ 2533193 h 6858000"/>
                    <a:gd name="connsiteX66" fmla="*/ 120990 w 5620290"/>
                    <a:gd name="connsiteY66" fmla="*/ 3475876 h 6858000"/>
                    <a:gd name="connsiteX67" fmla="*/ 416017 w 5620290"/>
                    <a:gd name="connsiteY67" fmla="*/ 3993535 h 6858000"/>
                    <a:gd name="connsiteX68" fmla="*/ 695474 w 5620290"/>
                    <a:gd name="connsiteY68" fmla="*/ 4238741 h 6858000"/>
                    <a:gd name="connsiteX69" fmla="*/ 862059 w 5620290"/>
                    <a:gd name="connsiteY69" fmla="*/ 4336824 h 6858000"/>
                    <a:gd name="connsiteX70" fmla="*/ 991279 w 5620290"/>
                    <a:gd name="connsiteY70" fmla="*/ 4479277 h 6858000"/>
                    <a:gd name="connsiteX71" fmla="*/ 1363370 w 5620290"/>
                    <a:gd name="connsiteY71" fmla="*/ 4968134 h 6858000"/>
                    <a:gd name="connsiteX72" fmla="*/ 1671630 w 5620290"/>
                    <a:gd name="connsiteY72" fmla="*/ 5476451 h 6858000"/>
                    <a:gd name="connsiteX73" fmla="*/ 1808634 w 5620290"/>
                    <a:gd name="connsiteY73" fmla="*/ 6085965 h 6858000"/>
                    <a:gd name="connsiteX74" fmla="*/ 1821868 w 5620290"/>
                    <a:gd name="connsiteY74" fmla="*/ 6108539 h 6858000"/>
                    <a:gd name="connsiteX75" fmla="*/ 1794623 w 5620290"/>
                    <a:gd name="connsiteY75" fmla="*/ 6142790 h 6858000"/>
                    <a:gd name="connsiteX76" fmla="*/ 1737019 w 5620290"/>
                    <a:gd name="connsiteY76" fmla="*/ 6553025 h 6858000"/>
                    <a:gd name="connsiteX77" fmla="*/ 1741689 w 5620290"/>
                    <a:gd name="connsiteY77" fmla="*/ 6823920 h 6858000"/>
                    <a:gd name="connsiteX78" fmla="*/ 1755701 w 5620290"/>
                    <a:gd name="connsiteY78" fmla="*/ 6852722 h 6858000"/>
                    <a:gd name="connsiteX79" fmla="*/ 1898154 w 5620290"/>
                    <a:gd name="connsiteY79" fmla="*/ 6852722 h 6858000"/>
                    <a:gd name="connsiteX80" fmla="*/ 2066296 w 5620290"/>
                    <a:gd name="connsiteY80" fmla="*/ 6852722 h 6858000"/>
                    <a:gd name="connsiteX81" fmla="*/ 2390125 w 5620290"/>
                    <a:gd name="connsiteY81" fmla="*/ 6852722 h 6858000"/>
                    <a:gd name="connsiteX82" fmla="*/ 3037003 w 5620290"/>
                    <a:gd name="connsiteY82" fmla="*/ 6852722 h 6858000"/>
                    <a:gd name="connsiteX83" fmla="*/ 3683881 w 5620290"/>
                    <a:gd name="connsiteY83" fmla="*/ 6852722 h 6858000"/>
                    <a:gd name="connsiteX84" fmla="*/ 4097230 w 5620290"/>
                    <a:gd name="connsiteY84" fmla="*/ 6859727 h 6858000"/>
                    <a:gd name="connsiteX85" fmla="*/ 3904956 w 5620290"/>
                    <a:gd name="connsiteY85" fmla="*/ 6193388 h 6858000"/>
                    <a:gd name="connsiteX86" fmla="*/ 3760168 w 5620290"/>
                    <a:gd name="connsiteY86" fmla="*/ 5566749 h 6858000"/>
                    <a:gd name="connsiteX87" fmla="*/ 3616157 w 5620290"/>
                    <a:gd name="connsiteY87" fmla="*/ 5004720 h 6858000"/>
                    <a:gd name="connsiteX88" fmla="*/ 3304784 w 5620290"/>
                    <a:gd name="connsiteY88" fmla="*/ 3805154 h 6858000"/>
                    <a:gd name="connsiteX89" fmla="*/ 3319574 w 5620290"/>
                    <a:gd name="connsiteY89" fmla="*/ 3777909 h 6858000"/>
                    <a:gd name="connsiteX90" fmla="*/ 3616157 w 5620290"/>
                    <a:gd name="connsiteY90" fmla="*/ 3771681 h 6858000"/>
                    <a:gd name="connsiteX91" fmla="*/ 3949327 w 5620290"/>
                    <a:gd name="connsiteY91" fmla="*/ 3693059 h 6858000"/>
                    <a:gd name="connsiteX92" fmla="*/ 4364232 w 5620290"/>
                    <a:gd name="connsiteY92" fmla="*/ 3593420 h 6858000"/>
                    <a:gd name="connsiteX93" fmla="*/ 4565846 w 5620290"/>
                    <a:gd name="connsiteY93" fmla="*/ 3545157 h 6858000"/>
                    <a:gd name="connsiteX94" fmla="*/ 4718420 w 5620290"/>
                    <a:gd name="connsiteY94" fmla="*/ 3489110 h 6858000"/>
                    <a:gd name="connsiteX95" fmla="*/ 4823508 w 5620290"/>
                    <a:gd name="connsiteY95" fmla="*/ 3407374 h 6858000"/>
                    <a:gd name="connsiteX96" fmla="*/ 5000213 w 5620290"/>
                    <a:gd name="connsiteY96" fmla="*/ 3107677 h 6858000"/>
                    <a:gd name="connsiteX97" fmla="*/ 5173025 w 5620290"/>
                    <a:gd name="connsiteY97" fmla="*/ 2784627 h 6858000"/>
                    <a:gd name="connsiteX98" fmla="*/ 5401884 w 5620290"/>
                    <a:gd name="connsiteY98" fmla="*/ 2112839 h 6858000"/>
                    <a:gd name="connsiteX99" fmla="*/ 5390208 w 5620290"/>
                    <a:gd name="connsiteY99" fmla="*/ 2064576 h 6858000"/>
                    <a:gd name="connsiteX100" fmla="*/ 5362963 w 5620290"/>
                    <a:gd name="connsiteY100" fmla="*/ 2043559 h 6858000"/>
                    <a:gd name="connsiteX101" fmla="*/ 5357513 w 5620290"/>
                    <a:gd name="connsiteY101" fmla="*/ 2039666 h 6858000"/>
                    <a:gd name="connsiteX102" fmla="*/ 5367633 w 5620290"/>
                    <a:gd name="connsiteY102" fmla="*/ 2030325 h 6858000"/>
                    <a:gd name="connsiteX103" fmla="*/ 5513200 w 5620290"/>
                    <a:gd name="connsiteY103" fmla="*/ 1653563 h 6858000"/>
                    <a:gd name="connsiteX104" fmla="*/ 5605055 w 5620290"/>
                    <a:gd name="connsiteY104" fmla="*/ 1431710 h 6858000"/>
                    <a:gd name="connsiteX105" fmla="*/ 5626852 w 5620290"/>
                    <a:gd name="connsiteY105" fmla="*/ 1182611 h 6858000"/>
                    <a:gd name="connsiteX106" fmla="*/ 5622960 w 5620290"/>
                    <a:gd name="connsiteY106" fmla="*/ 1118001 h 6858000"/>
                    <a:gd name="connsiteX107" fmla="*/ 2438387 w 5620290"/>
                    <a:gd name="connsiteY107" fmla="*/ 2923189 h 6858000"/>
                    <a:gd name="connsiteX108" fmla="*/ 2436052 w 5620290"/>
                    <a:gd name="connsiteY108" fmla="*/ 2930194 h 6858000"/>
                    <a:gd name="connsiteX109" fmla="*/ 2446950 w 5620290"/>
                    <a:gd name="connsiteY109" fmla="*/ 2962889 h 6858000"/>
                    <a:gd name="connsiteX110" fmla="*/ 2457070 w 5620290"/>
                    <a:gd name="connsiteY110" fmla="*/ 2981571 h 6858000"/>
                    <a:gd name="connsiteX111" fmla="*/ 2446172 w 5620290"/>
                    <a:gd name="connsiteY111" fmla="*/ 2981571 h 6858000"/>
                    <a:gd name="connsiteX112" fmla="*/ 2433717 w 5620290"/>
                    <a:gd name="connsiteY112" fmla="*/ 2928638 h 6858000"/>
                    <a:gd name="connsiteX113" fmla="*/ 2428268 w 5620290"/>
                    <a:gd name="connsiteY113" fmla="*/ 2927081 h 6858000"/>
                    <a:gd name="connsiteX114" fmla="*/ 2438387 w 5620290"/>
                    <a:gd name="connsiteY114" fmla="*/ 2923189 h 6858000"/>
                    <a:gd name="connsiteX115" fmla="*/ 2405693 w 5620290"/>
                    <a:gd name="connsiteY115" fmla="*/ 2936422 h 6858000"/>
                    <a:gd name="connsiteX116" fmla="*/ 2415813 w 5620290"/>
                    <a:gd name="connsiteY116" fmla="*/ 2930973 h 6858000"/>
                    <a:gd name="connsiteX117" fmla="*/ 2398687 w 5620290"/>
                    <a:gd name="connsiteY117" fmla="*/ 2937200 h 6858000"/>
                    <a:gd name="connsiteX118" fmla="*/ 2405693 w 5620290"/>
                    <a:gd name="connsiteY118" fmla="*/ 2936422 h 6858000"/>
                    <a:gd name="connsiteX119" fmla="*/ 5099073 w 5620290"/>
                    <a:gd name="connsiteY119" fmla="*/ 1926015 h 6858000"/>
                    <a:gd name="connsiteX120" fmla="*/ 5113086 w 5620290"/>
                    <a:gd name="connsiteY120" fmla="*/ 1934578 h 6858000"/>
                    <a:gd name="connsiteX121" fmla="*/ 5099073 w 5620290"/>
                    <a:gd name="connsiteY121" fmla="*/ 1926015 h 6858000"/>
                    <a:gd name="connsiteX122" fmla="*/ 5222845 w 5620290"/>
                    <a:gd name="connsiteY122" fmla="*/ 1983619 h 6858000"/>
                    <a:gd name="connsiteX123" fmla="*/ 5219731 w 5620290"/>
                    <a:gd name="connsiteY123" fmla="*/ 1980505 h 6858000"/>
                    <a:gd name="connsiteX124" fmla="*/ 5229851 w 5620290"/>
                    <a:gd name="connsiteY124" fmla="*/ 1987511 h 6858000"/>
                    <a:gd name="connsiteX125" fmla="*/ 5236078 w 5620290"/>
                    <a:gd name="connsiteY125" fmla="*/ 1991403 h 6858000"/>
                    <a:gd name="connsiteX126" fmla="*/ 5222845 w 5620290"/>
                    <a:gd name="connsiteY126" fmla="*/ 1983619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5620290" h="6858000">
                      <a:moveTo>
                        <a:pt x="5622960" y="1118001"/>
                      </a:moveTo>
                      <a:cubicBezTo>
                        <a:pt x="5620624" y="1102432"/>
                        <a:pt x="5617510" y="1087642"/>
                        <a:pt x="5610504" y="1073630"/>
                      </a:cubicBezTo>
                      <a:cubicBezTo>
                        <a:pt x="5566912" y="975548"/>
                        <a:pt x="5450147" y="1051834"/>
                        <a:pt x="5466494" y="916387"/>
                      </a:cubicBezTo>
                      <a:cubicBezTo>
                        <a:pt x="5475057" y="846328"/>
                        <a:pt x="5483620" y="823753"/>
                        <a:pt x="5423680" y="783275"/>
                      </a:cubicBezTo>
                      <a:cubicBezTo>
                        <a:pt x="5368412" y="745910"/>
                        <a:pt x="5347394" y="808184"/>
                        <a:pt x="5324819" y="840879"/>
                      </a:cubicBezTo>
                      <a:cubicBezTo>
                        <a:pt x="5293682" y="884471"/>
                        <a:pt x="5299131" y="871238"/>
                        <a:pt x="5250868" y="868902"/>
                      </a:cubicBezTo>
                      <a:cubicBezTo>
                        <a:pt x="5180031" y="865010"/>
                        <a:pt x="5172246" y="921836"/>
                        <a:pt x="5121648" y="943632"/>
                      </a:cubicBezTo>
                      <a:cubicBezTo>
                        <a:pt x="5065601" y="986446"/>
                        <a:pt x="5025901" y="1058062"/>
                        <a:pt x="4992428" y="1118779"/>
                      </a:cubicBezTo>
                      <a:cubicBezTo>
                        <a:pt x="4934046" y="1223090"/>
                        <a:pt x="5102187" y="1379555"/>
                        <a:pt x="5121648" y="1484643"/>
                      </a:cubicBezTo>
                      <a:cubicBezTo>
                        <a:pt x="5134103" y="1552367"/>
                        <a:pt x="5128654" y="1622426"/>
                        <a:pt x="5112307" y="1689371"/>
                      </a:cubicBezTo>
                      <a:cubicBezTo>
                        <a:pt x="5108415" y="1706497"/>
                        <a:pt x="5040691" y="1887872"/>
                        <a:pt x="5030571" y="1882423"/>
                      </a:cubicBezTo>
                      <a:cubicBezTo>
                        <a:pt x="4997877" y="1862962"/>
                        <a:pt x="4981530" y="1879309"/>
                        <a:pt x="4964404" y="1907333"/>
                      </a:cubicBezTo>
                      <a:cubicBezTo>
                        <a:pt x="4939494" y="1948590"/>
                        <a:pt x="4910693" y="1988290"/>
                        <a:pt x="4885004" y="2028768"/>
                      </a:cubicBezTo>
                      <a:cubicBezTo>
                        <a:pt x="4787700" y="2182898"/>
                        <a:pt x="4688061" y="2336250"/>
                        <a:pt x="4588421" y="2488823"/>
                      </a:cubicBezTo>
                      <a:cubicBezTo>
                        <a:pt x="4537045" y="2566666"/>
                        <a:pt x="4485668" y="2645288"/>
                        <a:pt x="4435070" y="2723131"/>
                      </a:cubicBezTo>
                      <a:cubicBezTo>
                        <a:pt x="4398483" y="2779178"/>
                        <a:pt x="4357226" y="2875704"/>
                        <a:pt x="4297287" y="2909955"/>
                      </a:cubicBezTo>
                      <a:cubicBezTo>
                        <a:pt x="4249024" y="2937979"/>
                        <a:pt x="4163396" y="2935644"/>
                        <a:pt x="4108906" y="2942649"/>
                      </a:cubicBezTo>
                      <a:cubicBezTo>
                        <a:pt x="4035733" y="2951991"/>
                        <a:pt x="3961782" y="2966002"/>
                        <a:pt x="3887831" y="2969895"/>
                      </a:cubicBezTo>
                      <a:cubicBezTo>
                        <a:pt x="3541428" y="2987799"/>
                        <a:pt x="3212929" y="2924745"/>
                        <a:pt x="2873532" y="2864028"/>
                      </a:cubicBezTo>
                      <a:cubicBezTo>
                        <a:pt x="2796467" y="2850016"/>
                        <a:pt x="2722516" y="2854686"/>
                        <a:pt x="2650121" y="2882710"/>
                      </a:cubicBezTo>
                      <a:cubicBezTo>
                        <a:pt x="2608086" y="2899057"/>
                        <a:pt x="2567607" y="2917740"/>
                        <a:pt x="2527129" y="2937200"/>
                      </a:cubicBezTo>
                      <a:cubicBezTo>
                        <a:pt x="2478866" y="2961332"/>
                        <a:pt x="2483537" y="2964446"/>
                        <a:pt x="2455513" y="2920075"/>
                      </a:cubicBezTo>
                      <a:cubicBezTo>
                        <a:pt x="2450064" y="2913069"/>
                        <a:pt x="2531021" y="2732472"/>
                        <a:pt x="2536470" y="2705227"/>
                      </a:cubicBezTo>
                      <a:cubicBezTo>
                        <a:pt x="2560601" y="2583013"/>
                        <a:pt x="2651678" y="2487266"/>
                        <a:pt x="2684372" y="2368165"/>
                      </a:cubicBezTo>
                      <a:cubicBezTo>
                        <a:pt x="2693714" y="2333914"/>
                        <a:pt x="2685929" y="2291100"/>
                        <a:pt x="2683594" y="2255292"/>
                      </a:cubicBezTo>
                      <a:cubicBezTo>
                        <a:pt x="2679702" y="2187569"/>
                        <a:pt x="2661798" y="2119067"/>
                        <a:pt x="2657906" y="2052121"/>
                      </a:cubicBezTo>
                      <a:cubicBezTo>
                        <a:pt x="2652457" y="1951703"/>
                        <a:pt x="2685151" y="1855956"/>
                        <a:pt x="2672696" y="1753203"/>
                      </a:cubicBezTo>
                      <a:cubicBezTo>
                        <a:pt x="2664133" y="1684701"/>
                        <a:pt x="2646229" y="1617755"/>
                        <a:pt x="2618984" y="1554702"/>
                      </a:cubicBezTo>
                      <a:cubicBezTo>
                        <a:pt x="2604972" y="1522008"/>
                        <a:pt x="2576170" y="1487757"/>
                        <a:pt x="2566829" y="1455063"/>
                      </a:cubicBezTo>
                      <a:cubicBezTo>
                        <a:pt x="2559823" y="1429374"/>
                        <a:pt x="2567607" y="1402129"/>
                        <a:pt x="2562937" y="1375663"/>
                      </a:cubicBezTo>
                      <a:cubicBezTo>
                        <a:pt x="2541919" y="1258898"/>
                        <a:pt x="2421262" y="1193509"/>
                        <a:pt x="2326293" y="1143689"/>
                      </a:cubicBezTo>
                      <a:cubicBezTo>
                        <a:pt x="2154259" y="1053391"/>
                        <a:pt x="1960429" y="1045607"/>
                        <a:pt x="1781389" y="1128121"/>
                      </a:cubicBezTo>
                      <a:cubicBezTo>
                        <a:pt x="1701989" y="1164707"/>
                        <a:pt x="1631152" y="1216862"/>
                        <a:pt x="1572769" y="1281472"/>
                      </a:cubicBezTo>
                      <a:cubicBezTo>
                        <a:pt x="1515944" y="1343747"/>
                        <a:pt x="1493369" y="1430931"/>
                        <a:pt x="1441214" y="1490871"/>
                      </a:cubicBezTo>
                      <a:cubicBezTo>
                        <a:pt x="1439657" y="1493206"/>
                        <a:pt x="1438879" y="1494763"/>
                        <a:pt x="1438100" y="1497098"/>
                      </a:cubicBezTo>
                      <a:cubicBezTo>
                        <a:pt x="1402292" y="1669132"/>
                        <a:pt x="1329119" y="1812364"/>
                        <a:pt x="1337682" y="1996074"/>
                      </a:cubicBezTo>
                      <a:cubicBezTo>
                        <a:pt x="1347023" y="2196132"/>
                        <a:pt x="1417861" y="2379064"/>
                        <a:pt x="1547859" y="2529301"/>
                      </a:cubicBezTo>
                      <a:cubicBezTo>
                        <a:pt x="1558757" y="2532415"/>
                        <a:pt x="1566542" y="2539421"/>
                        <a:pt x="1569655" y="2550319"/>
                      </a:cubicBezTo>
                      <a:cubicBezTo>
                        <a:pt x="1569655" y="2550319"/>
                        <a:pt x="1569655" y="2550319"/>
                        <a:pt x="1569655" y="2550319"/>
                      </a:cubicBezTo>
                      <a:cubicBezTo>
                        <a:pt x="1564985" y="2612594"/>
                        <a:pt x="1547081" y="2674868"/>
                        <a:pt x="1540075" y="2727023"/>
                      </a:cubicBezTo>
                      <a:cubicBezTo>
                        <a:pt x="1532291" y="2783071"/>
                        <a:pt x="1522949" y="2839118"/>
                        <a:pt x="1522949" y="2895943"/>
                      </a:cubicBezTo>
                      <a:cubicBezTo>
                        <a:pt x="1522171" y="3001810"/>
                        <a:pt x="1143852" y="3075762"/>
                        <a:pt x="1073015" y="3086660"/>
                      </a:cubicBezTo>
                      <a:cubicBezTo>
                        <a:pt x="936010" y="3107677"/>
                        <a:pt x="840263" y="3049295"/>
                        <a:pt x="728169" y="2980014"/>
                      </a:cubicBezTo>
                      <a:cubicBezTo>
                        <a:pt x="721163" y="2969116"/>
                        <a:pt x="723498" y="2956661"/>
                        <a:pt x="723498" y="2944985"/>
                      </a:cubicBezTo>
                      <a:cubicBezTo>
                        <a:pt x="722720" y="2431219"/>
                        <a:pt x="725833" y="1917452"/>
                        <a:pt x="733618" y="1404465"/>
                      </a:cubicBezTo>
                      <a:cubicBezTo>
                        <a:pt x="733618" y="1392788"/>
                        <a:pt x="739067" y="1376441"/>
                        <a:pt x="718049" y="1376441"/>
                      </a:cubicBezTo>
                      <a:cubicBezTo>
                        <a:pt x="712600" y="1375663"/>
                        <a:pt x="706373" y="1375663"/>
                        <a:pt x="700923" y="1374884"/>
                      </a:cubicBezTo>
                      <a:cubicBezTo>
                        <a:pt x="707151" y="1372549"/>
                        <a:pt x="711043" y="1364764"/>
                        <a:pt x="718827" y="1348417"/>
                      </a:cubicBezTo>
                      <a:cubicBezTo>
                        <a:pt x="778767" y="1217641"/>
                        <a:pt x="774875" y="1019918"/>
                        <a:pt x="883077" y="918722"/>
                      </a:cubicBezTo>
                      <a:cubicBezTo>
                        <a:pt x="888526" y="914051"/>
                        <a:pt x="893197" y="908602"/>
                        <a:pt x="898646" y="903932"/>
                      </a:cubicBezTo>
                      <a:cubicBezTo>
                        <a:pt x="971040" y="847106"/>
                        <a:pt x="1041877" y="788724"/>
                        <a:pt x="1093254" y="710880"/>
                      </a:cubicBezTo>
                      <a:cubicBezTo>
                        <a:pt x="1187445" y="568427"/>
                        <a:pt x="1225588" y="380046"/>
                        <a:pt x="1272294" y="215796"/>
                      </a:cubicBezTo>
                      <a:cubicBezTo>
                        <a:pt x="1287084" y="162863"/>
                        <a:pt x="1301096" y="109929"/>
                        <a:pt x="1299539" y="54661"/>
                      </a:cubicBezTo>
                      <a:cubicBezTo>
                        <a:pt x="1297982" y="12625"/>
                        <a:pt x="1273851" y="-6057"/>
                        <a:pt x="1232594" y="1727"/>
                      </a:cubicBezTo>
                      <a:cubicBezTo>
                        <a:pt x="1182774" y="11068"/>
                        <a:pt x="1145409" y="38314"/>
                        <a:pt x="1118942" y="79571"/>
                      </a:cubicBezTo>
                      <a:cubicBezTo>
                        <a:pt x="1108044" y="96696"/>
                        <a:pt x="1097146" y="100588"/>
                        <a:pt x="1079242" y="98253"/>
                      </a:cubicBezTo>
                      <a:cubicBezTo>
                        <a:pt x="936789" y="78014"/>
                        <a:pt x="745294" y="40649"/>
                        <a:pt x="607511" y="109151"/>
                      </a:cubicBezTo>
                      <a:cubicBezTo>
                        <a:pt x="602841" y="114600"/>
                        <a:pt x="595835" y="116157"/>
                        <a:pt x="590386" y="120049"/>
                      </a:cubicBezTo>
                      <a:cubicBezTo>
                        <a:pt x="395777" y="217353"/>
                        <a:pt x="451825" y="554415"/>
                        <a:pt x="430807" y="728006"/>
                      </a:cubicBezTo>
                      <a:cubicBezTo>
                        <a:pt x="415238" y="854890"/>
                        <a:pt x="395777" y="981775"/>
                        <a:pt x="359191" y="1103989"/>
                      </a:cubicBezTo>
                      <a:cubicBezTo>
                        <a:pt x="342066" y="1162372"/>
                        <a:pt x="324162" y="1239437"/>
                        <a:pt x="288354" y="1289256"/>
                      </a:cubicBezTo>
                      <a:cubicBezTo>
                        <a:pt x="259552" y="1330513"/>
                        <a:pt x="257216" y="1318058"/>
                        <a:pt x="207397" y="1321951"/>
                      </a:cubicBezTo>
                      <a:cubicBezTo>
                        <a:pt x="176259" y="1324286"/>
                        <a:pt x="180930" y="1319615"/>
                        <a:pt x="156798" y="1335962"/>
                      </a:cubicBezTo>
                      <a:cubicBezTo>
                        <a:pt x="153685" y="1338298"/>
                        <a:pt x="152128" y="1341411"/>
                        <a:pt x="151349" y="1344525"/>
                      </a:cubicBezTo>
                      <a:cubicBezTo>
                        <a:pt x="136559" y="1422369"/>
                        <a:pt x="122547" y="1500990"/>
                        <a:pt x="108535" y="1578834"/>
                      </a:cubicBezTo>
                      <a:cubicBezTo>
                        <a:pt x="56380" y="1890207"/>
                        <a:pt x="16680" y="2213257"/>
                        <a:pt x="4225" y="2533193"/>
                      </a:cubicBezTo>
                      <a:cubicBezTo>
                        <a:pt x="-8230" y="2857800"/>
                        <a:pt x="333" y="3170730"/>
                        <a:pt x="120990" y="3475876"/>
                      </a:cubicBezTo>
                      <a:cubicBezTo>
                        <a:pt x="194163" y="3661144"/>
                        <a:pt x="290689" y="3837848"/>
                        <a:pt x="416017" y="3993535"/>
                      </a:cubicBezTo>
                      <a:cubicBezTo>
                        <a:pt x="494639" y="4090839"/>
                        <a:pt x="591164" y="4170239"/>
                        <a:pt x="695474" y="4238741"/>
                      </a:cubicBezTo>
                      <a:cubicBezTo>
                        <a:pt x="748408" y="4272993"/>
                        <a:pt x="811461" y="4298681"/>
                        <a:pt x="862059" y="4336824"/>
                      </a:cubicBezTo>
                      <a:cubicBezTo>
                        <a:pt x="911101" y="4373411"/>
                        <a:pt x="951579" y="4432571"/>
                        <a:pt x="991279" y="4479277"/>
                      </a:cubicBezTo>
                      <a:cubicBezTo>
                        <a:pt x="1123613" y="4635742"/>
                        <a:pt x="1247384" y="4799213"/>
                        <a:pt x="1363370" y="4968134"/>
                      </a:cubicBezTo>
                      <a:cubicBezTo>
                        <a:pt x="1475465" y="5131605"/>
                        <a:pt x="1587559" y="5296633"/>
                        <a:pt x="1671630" y="5476451"/>
                      </a:cubicBezTo>
                      <a:cubicBezTo>
                        <a:pt x="1764264" y="5674951"/>
                        <a:pt x="1789952" y="5869560"/>
                        <a:pt x="1808634" y="6085965"/>
                      </a:cubicBezTo>
                      <a:cubicBezTo>
                        <a:pt x="1810191" y="6100755"/>
                        <a:pt x="1814084" y="6106982"/>
                        <a:pt x="1821868" y="6108539"/>
                      </a:cubicBezTo>
                      <a:cubicBezTo>
                        <a:pt x="1804742" y="6113210"/>
                        <a:pt x="1797736" y="6123329"/>
                        <a:pt x="1794623" y="6142790"/>
                      </a:cubicBezTo>
                      <a:cubicBezTo>
                        <a:pt x="1772048" y="6279016"/>
                        <a:pt x="1749474" y="6415242"/>
                        <a:pt x="1737019" y="6553025"/>
                      </a:cubicBezTo>
                      <a:cubicBezTo>
                        <a:pt x="1728456" y="6643323"/>
                        <a:pt x="1724564" y="6733621"/>
                        <a:pt x="1741689" y="6823920"/>
                      </a:cubicBezTo>
                      <a:cubicBezTo>
                        <a:pt x="1744025" y="6834817"/>
                        <a:pt x="1746360" y="6845716"/>
                        <a:pt x="1755701" y="6852722"/>
                      </a:cubicBezTo>
                      <a:cubicBezTo>
                        <a:pt x="1774383" y="6868290"/>
                        <a:pt x="1871688" y="6852722"/>
                        <a:pt x="1898154" y="6852722"/>
                      </a:cubicBezTo>
                      <a:cubicBezTo>
                        <a:pt x="1954202" y="6852722"/>
                        <a:pt x="2010249" y="6852722"/>
                        <a:pt x="2066296" y="6852722"/>
                      </a:cubicBezTo>
                      <a:cubicBezTo>
                        <a:pt x="2174498" y="6852722"/>
                        <a:pt x="2281922" y="6852722"/>
                        <a:pt x="2390125" y="6852722"/>
                      </a:cubicBezTo>
                      <a:cubicBezTo>
                        <a:pt x="2605750" y="6852722"/>
                        <a:pt x="2821377" y="6852722"/>
                        <a:pt x="3037003" y="6852722"/>
                      </a:cubicBezTo>
                      <a:cubicBezTo>
                        <a:pt x="3252629" y="6852722"/>
                        <a:pt x="3468255" y="6852722"/>
                        <a:pt x="3683881" y="6852722"/>
                      </a:cubicBezTo>
                      <a:cubicBezTo>
                        <a:pt x="3792084" y="6852722"/>
                        <a:pt x="3989027" y="6859727"/>
                        <a:pt x="4097230" y="6859727"/>
                      </a:cubicBezTo>
                      <a:cubicBezTo>
                        <a:pt x="4078547" y="6593503"/>
                        <a:pt x="3925195" y="6247879"/>
                        <a:pt x="3904956" y="6193388"/>
                      </a:cubicBezTo>
                      <a:cubicBezTo>
                        <a:pt x="3884717" y="6138898"/>
                        <a:pt x="3783521" y="5658604"/>
                        <a:pt x="3760168" y="5566749"/>
                      </a:cubicBezTo>
                      <a:cubicBezTo>
                        <a:pt x="3711905" y="5379147"/>
                        <a:pt x="3664420" y="5191544"/>
                        <a:pt x="3616157" y="5004720"/>
                      </a:cubicBezTo>
                      <a:cubicBezTo>
                        <a:pt x="3513404" y="4604605"/>
                        <a:pt x="3408316" y="4204491"/>
                        <a:pt x="3304784" y="3805154"/>
                      </a:cubicBezTo>
                      <a:cubicBezTo>
                        <a:pt x="3301670" y="3791921"/>
                        <a:pt x="3295443" y="3777909"/>
                        <a:pt x="3319574" y="3777909"/>
                      </a:cubicBezTo>
                      <a:cubicBezTo>
                        <a:pt x="3416878" y="3778687"/>
                        <a:pt x="3519632" y="3778687"/>
                        <a:pt x="3616157" y="3771681"/>
                      </a:cubicBezTo>
                      <a:cubicBezTo>
                        <a:pt x="3725138" y="3763897"/>
                        <a:pt x="3842682" y="3718748"/>
                        <a:pt x="3949327" y="3693059"/>
                      </a:cubicBezTo>
                      <a:cubicBezTo>
                        <a:pt x="4087888" y="3659587"/>
                        <a:pt x="4226449" y="3626893"/>
                        <a:pt x="4364232" y="3593420"/>
                      </a:cubicBezTo>
                      <a:cubicBezTo>
                        <a:pt x="4431177" y="3577073"/>
                        <a:pt x="4498901" y="3563839"/>
                        <a:pt x="4565846" y="3545157"/>
                      </a:cubicBezTo>
                      <a:cubicBezTo>
                        <a:pt x="4618780" y="3530367"/>
                        <a:pt x="4664708" y="3500008"/>
                        <a:pt x="4718420" y="3489110"/>
                      </a:cubicBezTo>
                      <a:cubicBezTo>
                        <a:pt x="4766683" y="3478990"/>
                        <a:pt x="4804826" y="3455637"/>
                        <a:pt x="4823508" y="3407374"/>
                      </a:cubicBezTo>
                      <a:cubicBezTo>
                        <a:pt x="4861651" y="3307735"/>
                        <a:pt x="4944944" y="3203425"/>
                        <a:pt x="5000213" y="3107677"/>
                      </a:cubicBezTo>
                      <a:cubicBezTo>
                        <a:pt x="5060930" y="3001810"/>
                        <a:pt x="5119313" y="2894386"/>
                        <a:pt x="5173025" y="2784627"/>
                      </a:cubicBezTo>
                      <a:cubicBezTo>
                        <a:pt x="5268772" y="2590019"/>
                        <a:pt x="5404998" y="2335471"/>
                        <a:pt x="5401884" y="2112839"/>
                      </a:cubicBezTo>
                      <a:cubicBezTo>
                        <a:pt x="5401106" y="2095714"/>
                        <a:pt x="5408890" y="2077031"/>
                        <a:pt x="5390208" y="2064576"/>
                      </a:cubicBezTo>
                      <a:cubicBezTo>
                        <a:pt x="5383202" y="2055235"/>
                        <a:pt x="5369190" y="2053678"/>
                        <a:pt x="5362963" y="2043559"/>
                      </a:cubicBezTo>
                      <a:cubicBezTo>
                        <a:pt x="5361406" y="2042002"/>
                        <a:pt x="5359070" y="2040445"/>
                        <a:pt x="5357513" y="2039666"/>
                      </a:cubicBezTo>
                      <a:cubicBezTo>
                        <a:pt x="5361406" y="2037331"/>
                        <a:pt x="5365298" y="2034996"/>
                        <a:pt x="5367633" y="2030325"/>
                      </a:cubicBezTo>
                      <a:cubicBezTo>
                        <a:pt x="5428351" y="1909668"/>
                        <a:pt x="5468829" y="1781226"/>
                        <a:pt x="5513200" y="1653563"/>
                      </a:cubicBezTo>
                      <a:cubicBezTo>
                        <a:pt x="5539667" y="1578055"/>
                        <a:pt x="5580146" y="1507996"/>
                        <a:pt x="5605055" y="1431710"/>
                      </a:cubicBezTo>
                      <a:cubicBezTo>
                        <a:pt x="5631522" y="1349196"/>
                        <a:pt x="5626852" y="1269017"/>
                        <a:pt x="5626852" y="1182611"/>
                      </a:cubicBezTo>
                      <a:cubicBezTo>
                        <a:pt x="5626073" y="1160815"/>
                        <a:pt x="5626073" y="1139019"/>
                        <a:pt x="5622960" y="1118001"/>
                      </a:cubicBezTo>
                      <a:close/>
                      <a:moveTo>
                        <a:pt x="2438387" y="2923189"/>
                      </a:moveTo>
                      <a:cubicBezTo>
                        <a:pt x="2437609" y="2925524"/>
                        <a:pt x="2436831" y="2927859"/>
                        <a:pt x="2436052" y="2930194"/>
                      </a:cubicBezTo>
                      <a:cubicBezTo>
                        <a:pt x="2434495" y="2942649"/>
                        <a:pt x="2441501" y="2952769"/>
                        <a:pt x="2446950" y="2962889"/>
                      </a:cubicBezTo>
                      <a:cubicBezTo>
                        <a:pt x="2450064" y="2969116"/>
                        <a:pt x="2453178" y="2975344"/>
                        <a:pt x="2457070" y="2981571"/>
                      </a:cubicBezTo>
                      <a:lnTo>
                        <a:pt x="2446172" y="2981571"/>
                      </a:lnTo>
                      <a:cubicBezTo>
                        <a:pt x="2441501" y="2963667"/>
                        <a:pt x="2436831" y="2946542"/>
                        <a:pt x="2433717" y="2928638"/>
                      </a:cubicBezTo>
                      <a:cubicBezTo>
                        <a:pt x="2432160" y="2927859"/>
                        <a:pt x="2430603" y="2927859"/>
                        <a:pt x="2428268" y="2927081"/>
                      </a:cubicBezTo>
                      <a:cubicBezTo>
                        <a:pt x="2432160" y="2925524"/>
                        <a:pt x="2435274" y="2924745"/>
                        <a:pt x="2438387" y="2923189"/>
                      </a:cubicBezTo>
                      <a:close/>
                      <a:moveTo>
                        <a:pt x="2405693" y="2936422"/>
                      </a:moveTo>
                      <a:cubicBezTo>
                        <a:pt x="2408807" y="2934087"/>
                        <a:pt x="2412699" y="2932530"/>
                        <a:pt x="2415813" y="2930973"/>
                      </a:cubicBezTo>
                      <a:cubicBezTo>
                        <a:pt x="2411142" y="2935644"/>
                        <a:pt x="2404915" y="2937200"/>
                        <a:pt x="2398687" y="2937200"/>
                      </a:cubicBezTo>
                      <a:cubicBezTo>
                        <a:pt x="2401023" y="2936422"/>
                        <a:pt x="2403358" y="2936422"/>
                        <a:pt x="2405693" y="2936422"/>
                      </a:cubicBezTo>
                      <a:close/>
                      <a:moveTo>
                        <a:pt x="5099073" y="1926015"/>
                      </a:moveTo>
                      <a:cubicBezTo>
                        <a:pt x="5103744" y="1929129"/>
                        <a:pt x="5108415" y="1932243"/>
                        <a:pt x="5113086" y="1934578"/>
                      </a:cubicBezTo>
                      <a:cubicBezTo>
                        <a:pt x="5107636" y="1933021"/>
                        <a:pt x="5102966" y="1929907"/>
                        <a:pt x="5099073" y="1926015"/>
                      </a:cubicBezTo>
                      <a:close/>
                      <a:moveTo>
                        <a:pt x="5222845" y="1983619"/>
                      </a:moveTo>
                      <a:cubicBezTo>
                        <a:pt x="5222066" y="1982841"/>
                        <a:pt x="5220509" y="1981284"/>
                        <a:pt x="5219731" y="1980505"/>
                      </a:cubicBezTo>
                      <a:cubicBezTo>
                        <a:pt x="5223623" y="1982062"/>
                        <a:pt x="5227515" y="1983619"/>
                        <a:pt x="5229851" y="1987511"/>
                      </a:cubicBezTo>
                      <a:cubicBezTo>
                        <a:pt x="5231407" y="1989068"/>
                        <a:pt x="5233743" y="1990625"/>
                        <a:pt x="5236078" y="1991403"/>
                      </a:cubicBezTo>
                      <a:cubicBezTo>
                        <a:pt x="5230629" y="1989847"/>
                        <a:pt x="5225958" y="1987511"/>
                        <a:pt x="5222845" y="1983619"/>
                      </a:cubicBezTo>
                      <a:close/>
                    </a:path>
                  </a:pathLst>
                </a:custGeom>
                <a:solidFill>
                  <a:srgbClr val="FDCC94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aphic 24">
                <a:extLst>
                  <a:ext uri="{FF2B5EF4-FFF2-40B4-BE49-F238E27FC236}">
                    <a16:creationId xmlns:a16="http://schemas.microsoft.com/office/drawing/2014/main" id="{B654186C-4A97-4897-B2BF-5C59212789A4}"/>
                  </a:ext>
                </a:extLst>
              </p:cNvPr>
              <p:cNvGrpSpPr/>
              <p:nvPr/>
            </p:nvGrpSpPr>
            <p:grpSpPr>
              <a:xfrm>
                <a:off x="3281711" y="1306336"/>
                <a:ext cx="5419820" cy="4803754"/>
                <a:chOff x="3281711" y="1306336"/>
                <a:chExt cx="5419820" cy="4803754"/>
              </a:xfrm>
              <a:solidFill>
                <a:schemeClr val="accent1"/>
              </a:solidFill>
            </p:grpSpPr>
            <p:sp>
              <p:nvSpPr>
                <p:cNvPr id="28" name="Freeform: Shape 32">
                  <a:extLst>
                    <a:ext uri="{FF2B5EF4-FFF2-40B4-BE49-F238E27FC236}">
                      <a16:creationId xmlns:a16="http://schemas.microsoft.com/office/drawing/2014/main" id="{6D60E2C9-8AD6-4962-B3C6-1C8580D056FA}"/>
                    </a:ext>
                  </a:extLst>
                </p:cNvPr>
                <p:cNvSpPr/>
                <p:nvPr/>
              </p:nvSpPr>
              <p:spPr>
                <a:xfrm>
                  <a:off x="6926588" y="5089399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33">
                  <a:extLst>
                    <a:ext uri="{FF2B5EF4-FFF2-40B4-BE49-F238E27FC236}">
                      <a16:creationId xmlns:a16="http://schemas.microsoft.com/office/drawing/2014/main" id="{543D6EA4-84BE-4093-827F-F68DB83B2A80}"/>
                    </a:ext>
                  </a:extLst>
                </p:cNvPr>
                <p:cNvSpPr/>
                <p:nvPr/>
              </p:nvSpPr>
              <p:spPr>
                <a:xfrm>
                  <a:off x="3281711" y="1306336"/>
                  <a:ext cx="5419820" cy="4803754"/>
                </a:xfrm>
                <a:custGeom>
                  <a:avLst/>
                  <a:gdLst>
                    <a:gd name="connsiteX0" fmla="*/ 5395932 w 5410113"/>
                    <a:gd name="connsiteY0" fmla="*/ 747912 h 4795150"/>
                    <a:gd name="connsiteX1" fmla="*/ 5368687 w 5410113"/>
                    <a:gd name="connsiteY1" fmla="*/ 726894 h 4795150"/>
                    <a:gd name="connsiteX2" fmla="*/ 5359346 w 5410113"/>
                    <a:gd name="connsiteY2" fmla="*/ 720666 h 4795150"/>
                    <a:gd name="connsiteX3" fmla="*/ 5348448 w 5410113"/>
                    <a:gd name="connsiteY3" fmla="*/ 719109 h 4795150"/>
                    <a:gd name="connsiteX4" fmla="*/ 5176414 w 5410113"/>
                    <a:gd name="connsiteY4" fmla="*/ 649829 h 4795150"/>
                    <a:gd name="connsiteX5" fmla="*/ 5046416 w 5410113"/>
                    <a:gd name="connsiteY5" fmla="*/ 578213 h 4795150"/>
                    <a:gd name="connsiteX6" fmla="*/ 5040188 w 5410113"/>
                    <a:gd name="connsiteY6" fmla="*/ 568872 h 4795150"/>
                    <a:gd name="connsiteX7" fmla="*/ 4970907 w 5410113"/>
                    <a:gd name="connsiteY7" fmla="*/ 589890 h 4795150"/>
                    <a:gd name="connsiteX8" fmla="*/ 4891508 w 5410113"/>
                    <a:gd name="connsiteY8" fmla="*/ 711325 h 4795150"/>
                    <a:gd name="connsiteX9" fmla="*/ 4721809 w 5410113"/>
                    <a:gd name="connsiteY9" fmla="*/ 973657 h 4795150"/>
                    <a:gd name="connsiteX10" fmla="*/ 4501512 w 5410113"/>
                    <a:gd name="connsiteY10" fmla="*/ 1311497 h 4795150"/>
                    <a:gd name="connsiteX11" fmla="*/ 4321694 w 5410113"/>
                    <a:gd name="connsiteY11" fmla="*/ 1563710 h 4795150"/>
                    <a:gd name="connsiteX12" fmla="*/ 4264090 w 5410113"/>
                    <a:gd name="connsiteY12" fmla="*/ 1605746 h 4795150"/>
                    <a:gd name="connsiteX13" fmla="*/ 4025110 w 5410113"/>
                    <a:gd name="connsiteY13" fmla="*/ 1622871 h 4795150"/>
                    <a:gd name="connsiteX14" fmla="*/ 3702061 w 5410113"/>
                    <a:gd name="connsiteY14" fmla="*/ 1655565 h 4795150"/>
                    <a:gd name="connsiteX15" fmla="*/ 3266916 w 5410113"/>
                    <a:gd name="connsiteY15" fmla="*/ 1619757 h 4795150"/>
                    <a:gd name="connsiteX16" fmla="*/ 3148594 w 5410113"/>
                    <a:gd name="connsiteY16" fmla="*/ 1597183 h 4795150"/>
                    <a:gd name="connsiteX17" fmla="*/ 2879256 w 5410113"/>
                    <a:gd name="connsiteY17" fmla="*/ 1548920 h 4795150"/>
                    <a:gd name="connsiteX18" fmla="*/ 2655846 w 5410113"/>
                    <a:gd name="connsiteY18" fmla="*/ 1567602 h 4795150"/>
                    <a:gd name="connsiteX19" fmla="*/ 2532853 w 5410113"/>
                    <a:gd name="connsiteY19" fmla="*/ 1622092 h 4795150"/>
                    <a:gd name="connsiteX20" fmla="*/ 2461238 w 5410113"/>
                    <a:gd name="connsiteY20" fmla="*/ 1604189 h 4795150"/>
                    <a:gd name="connsiteX21" fmla="*/ 2448004 w 5410113"/>
                    <a:gd name="connsiteY21" fmla="*/ 1602632 h 4795150"/>
                    <a:gd name="connsiteX22" fmla="*/ 2441777 w 5410113"/>
                    <a:gd name="connsiteY22" fmla="*/ 1626763 h 4795150"/>
                    <a:gd name="connsiteX23" fmla="*/ 2314892 w 5410113"/>
                    <a:gd name="connsiteY23" fmla="*/ 1611973 h 4795150"/>
                    <a:gd name="connsiteX24" fmla="*/ 2081362 w 5410113"/>
                    <a:gd name="connsiteY24" fmla="*/ 1560596 h 4795150"/>
                    <a:gd name="connsiteX25" fmla="*/ 1569153 w 5410113"/>
                    <a:gd name="connsiteY25" fmla="*/ 1417364 h 4795150"/>
                    <a:gd name="connsiteX26" fmla="*/ 1568374 w 5410113"/>
                    <a:gd name="connsiteY26" fmla="*/ 1390119 h 4795150"/>
                    <a:gd name="connsiteX27" fmla="*/ 1545800 w 5410113"/>
                    <a:gd name="connsiteY27" fmla="*/ 1411915 h 4795150"/>
                    <a:gd name="connsiteX28" fmla="*/ 1528674 w 5410113"/>
                    <a:gd name="connsiteY28" fmla="*/ 1580836 h 4795150"/>
                    <a:gd name="connsiteX29" fmla="*/ 1484303 w 5410113"/>
                    <a:gd name="connsiteY29" fmla="*/ 1637661 h 4795150"/>
                    <a:gd name="connsiteX30" fmla="*/ 1352748 w 5410113"/>
                    <a:gd name="connsiteY30" fmla="*/ 1683589 h 4795150"/>
                    <a:gd name="connsiteX31" fmla="*/ 1333287 w 5410113"/>
                    <a:gd name="connsiteY31" fmla="*/ 1697601 h 4795150"/>
                    <a:gd name="connsiteX32" fmla="*/ 1034369 w 5410113"/>
                    <a:gd name="connsiteY32" fmla="*/ 1759875 h 4795150"/>
                    <a:gd name="connsiteX33" fmla="*/ 945627 w 5410113"/>
                    <a:gd name="connsiteY33" fmla="*/ 1762989 h 4795150"/>
                    <a:gd name="connsiteX34" fmla="*/ 733893 w 5410113"/>
                    <a:gd name="connsiteY34" fmla="*/ 1664906 h 4795150"/>
                    <a:gd name="connsiteX35" fmla="*/ 729223 w 5410113"/>
                    <a:gd name="connsiteY35" fmla="*/ 1629877 h 4795150"/>
                    <a:gd name="connsiteX36" fmla="*/ 731558 w 5410113"/>
                    <a:gd name="connsiteY36" fmla="*/ 1255450 h 4795150"/>
                    <a:gd name="connsiteX37" fmla="*/ 731558 w 5410113"/>
                    <a:gd name="connsiteY37" fmla="*/ 968208 h 4795150"/>
                    <a:gd name="connsiteX38" fmla="*/ 731558 w 5410113"/>
                    <a:gd name="connsiteY38" fmla="*/ 825755 h 4795150"/>
                    <a:gd name="connsiteX39" fmla="*/ 732336 w 5410113"/>
                    <a:gd name="connsiteY39" fmla="*/ 645158 h 4795150"/>
                    <a:gd name="connsiteX40" fmla="*/ 733893 w 5410113"/>
                    <a:gd name="connsiteY40" fmla="*/ 403844 h 4795150"/>
                    <a:gd name="connsiteX41" fmla="*/ 738564 w 5410113"/>
                    <a:gd name="connsiteY41" fmla="*/ 88578 h 4795150"/>
                    <a:gd name="connsiteX42" fmla="*/ 722995 w 5410113"/>
                    <a:gd name="connsiteY42" fmla="*/ 60555 h 4795150"/>
                    <a:gd name="connsiteX43" fmla="*/ 677068 w 5410113"/>
                    <a:gd name="connsiteY43" fmla="*/ 50435 h 4795150"/>
                    <a:gd name="connsiteX44" fmla="*/ 647487 w 5410113"/>
                    <a:gd name="connsiteY44" fmla="*/ 47321 h 4795150"/>
                    <a:gd name="connsiteX45" fmla="*/ 402280 w 5410113"/>
                    <a:gd name="connsiteY45" fmla="*/ 20855 h 4795150"/>
                    <a:gd name="connsiteX46" fmla="*/ 193660 w 5410113"/>
                    <a:gd name="connsiteY46" fmla="*/ 1394 h 4795150"/>
                    <a:gd name="connsiteX47" fmla="*/ 163301 w 5410113"/>
                    <a:gd name="connsiteY47" fmla="*/ 17741 h 4795150"/>
                    <a:gd name="connsiteX48" fmla="*/ 157852 w 5410113"/>
                    <a:gd name="connsiteY48" fmla="*/ 26304 h 4795150"/>
                    <a:gd name="connsiteX49" fmla="*/ 115038 w 5410113"/>
                    <a:gd name="connsiteY49" fmla="*/ 260612 h 4795150"/>
                    <a:gd name="connsiteX50" fmla="*/ 66776 w 5410113"/>
                    <a:gd name="connsiteY50" fmla="*/ 580548 h 4795150"/>
                    <a:gd name="connsiteX51" fmla="*/ 26297 w 5410113"/>
                    <a:gd name="connsiteY51" fmla="*/ 934736 h 4795150"/>
                    <a:gd name="connsiteX52" fmla="*/ 6836 w 5410113"/>
                    <a:gd name="connsiteY52" fmla="*/ 1232876 h 4795150"/>
                    <a:gd name="connsiteX53" fmla="*/ 6058 w 5410113"/>
                    <a:gd name="connsiteY53" fmla="*/ 1299042 h 4795150"/>
                    <a:gd name="connsiteX54" fmla="*/ 15399 w 5410113"/>
                    <a:gd name="connsiteY54" fmla="*/ 1709277 h 4795150"/>
                    <a:gd name="connsiteX55" fmla="*/ 127493 w 5410113"/>
                    <a:gd name="connsiteY55" fmla="*/ 2159990 h 4795150"/>
                    <a:gd name="connsiteX56" fmla="*/ 553297 w 5410113"/>
                    <a:gd name="connsiteY56" fmla="*/ 2821659 h 4795150"/>
                    <a:gd name="connsiteX57" fmla="*/ 710540 w 5410113"/>
                    <a:gd name="connsiteY57" fmla="*/ 2929861 h 4795150"/>
                    <a:gd name="connsiteX58" fmla="*/ 862335 w 5410113"/>
                    <a:gd name="connsiteY58" fmla="*/ 3017046 h 4795150"/>
                    <a:gd name="connsiteX59" fmla="*/ 998561 w 5410113"/>
                    <a:gd name="connsiteY59" fmla="*/ 3163391 h 4795150"/>
                    <a:gd name="connsiteX60" fmla="*/ 1355083 w 5410113"/>
                    <a:gd name="connsiteY60" fmla="*/ 3652247 h 4795150"/>
                    <a:gd name="connsiteX61" fmla="*/ 1411130 w 5410113"/>
                    <a:gd name="connsiteY61" fmla="*/ 3723863 h 4795150"/>
                    <a:gd name="connsiteX62" fmla="*/ 1542686 w 5410113"/>
                    <a:gd name="connsiteY62" fmla="*/ 3924699 h 4795150"/>
                    <a:gd name="connsiteX63" fmla="*/ 1749749 w 5410113"/>
                    <a:gd name="connsiteY63" fmla="*/ 4388646 h 4795150"/>
                    <a:gd name="connsiteX64" fmla="*/ 1799569 w 5410113"/>
                    <a:gd name="connsiteY64" fmla="*/ 4777863 h 4795150"/>
                    <a:gd name="connsiteX65" fmla="*/ 1828371 w 5410113"/>
                    <a:gd name="connsiteY65" fmla="*/ 4800437 h 4795150"/>
                    <a:gd name="connsiteX66" fmla="*/ 3843735 w 5410113"/>
                    <a:gd name="connsiteY66" fmla="*/ 4653313 h 4795150"/>
                    <a:gd name="connsiteX67" fmla="*/ 3858526 w 5410113"/>
                    <a:gd name="connsiteY67" fmla="*/ 4641637 h 4795150"/>
                    <a:gd name="connsiteX68" fmla="*/ 3837508 w 5410113"/>
                    <a:gd name="connsiteY68" fmla="*/ 4548225 h 4795150"/>
                    <a:gd name="connsiteX69" fmla="*/ 3607092 w 5410113"/>
                    <a:gd name="connsiteY69" fmla="*/ 3628894 h 4795150"/>
                    <a:gd name="connsiteX70" fmla="*/ 3375897 w 5410113"/>
                    <a:gd name="connsiteY70" fmla="*/ 2736031 h 4795150"/>
                    <a:gd name="connsiteX71" fmla="*/ 3361107 w 5410113"/>
                    <a:gd name="connsiteY71" fmla="*/ 2676870 h 4795150"/>
                    <a:gd name="connsiteX72" fmla="*/ 3310508 w 5410113"/>
                    <a:gd name="connsiteY72" fmla="*/ 2488489 h 4795150"/>
                    <a:gd name="connsiteX73" fmla="*/ 3325299 w 5410113"/>
                    <a:gd name="connsiteY73" fmla="*/ 2461244 h 4795150"/>
                    <a:gd name="connsiteX74" fmla="*/ 3642900 w 5410113"/>
                    <a:gd name="connsiteY74" fmla="*/ 2453460 h 4795150"/>
                    <a:gd name="connsiteX75" fmla="*/ 4049242 w 5410113"/>
                    <a:gd name="connsiteY75" fmla="*/ 2366275 h 4795150"/>
                    <a:gd name="connsiteX76" fmla="*/ 4527979 w 5410113"/>
                    <a:gd name="connsiteY76" fmla="*/ 2235498 h 4795150"/>
                    <a:gd name="connsiteX77" fmla="*/ 4682887 w 5410113"/>
                    <a:gd name="connsiteY77" fmla="*/ 2185679 h 4795150"/>
                    <a:gd name="connsiteX78" fmla="*/ 4724144 w 5410113"/>
                    <a:gd name="connsiteY78" fmla="*/ 2171667 h 4795150"/>
                    <a:gd name="connsiteX79" fmla="*/ 4837017 w 5410113"/>
                    <a:gd name="connsiteY79" fmla="*/ 2097715 h 4795150"/>
                    <a:gd name="connsiteX80" fmla="*/ 5115696 w 5410113"/>
                    <a:gd name="connsiteY80" fmla="*/ 1597961 h 4795150"/>
                    <a:gd name="connsiteX81" fmla="*/ 5276053 w 5410113"/>
                    <a:gd name="connsiteY81" fmla="*/ 1271797 h 4795150"/>
                    <a:gd name="connsiteX82" fmla="*/ 5355454 w 5410113"/>
                    <a:gd name="connsiteY82" fmla="*/ 1095871 h 4795150"/>
                    <a:gd name="connsiteX83" fmla="*/ 5408387 w 5410113"/>
                    <a:gd name="connsiteY83" fmla="*/ 926951 h 4795150"/>
                    <a:gd name="connsiteX84" fmla="*/ 5406830 w 5410113"/>
                    <a:gd name="connsiteY84" fmla="*/ 796175 h 4795150"/>
                    <a:gd name="connsiteX85" fmla="*/ 5395932 w 5410113"/>
                    <a:gd name="connsiteY85" fmla="*/ 747912 h 4795150"/>
                    <a:gd name="connsiteX86" fmla="*/ 2184894 w 5410113"/>
                    <a:gd name="connsiteY86" fmla="*/ 1682810 h 4795150"/>
                    <a:gd name="connsiteX87" fmla="*/ 2181780 w 5410113"/>
                    <a:gd name="connsiteY87" fmla="*/ 1682810 h 4795150"/>
                    <a:gd name="connsiteX88" fmla="*/ 2183337 w 5410113"/>
                    <a:gd name="connsiteY88" fmla="*/ 1678918 h 4795150"/>
                    <a:gd name="connsiteX89" fmla="*/ 2184894 w 5410113"/>
                    <a:gd name="connsiteY89" fmla="*/ 1682810 h 4795150"/>
                    <a:gd name="connsiteX90" fmla="*/ 3492662 w 5410113"/>
                    <a:gd name="connsiteY90" fmla="*/ 4619062 h 4795150"/>
                    <a:gd name="connsiteX91" fmla="*/ 3495776 w 5410113"/>
                    <a:gd name="connsiteY91" fmla="*/ 4615170 h 4795150"/>
                    <a:gd name="connsiteX92" fmla="*/ 3488770 w 5410113"/>
                    <a:gd name="connsiteY92" fmla="*/ 4633852 h 4795150"/>
                    <a:gd name="connsiteX93" fmla="*/ 3485656 w 5410113"/>
                    <a:gd name="connsiteY93" fmla="*/ 4636966 h 4795150"/>
                    <a:gd name="connsiteX94" fmla="*/ 3492662 w 5410113"/>
                    <a:gd name="connsiteY94" fmla="*/ 4619062 h 479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5410113" h="4795150">
                      <a:moveTo>
                        <a:pt x="5395932" y="747912"/>
                      </a:moveTo>
                      <a:cubicBezTo>
                        <a:pt x="5388926" y="738570"/>
                        <a:pt x="5374915" y="737014"/>
                        <a:pt x="5368687" y="726894"/>
                      </a:cubicBezTo>
                      <a:cubicBezTo>
                        <a:pt x="5366352" y="724559"/>
                        <a:pt x="5363238" y="722223"/>
                        <a:pt x="5359346" y="720666"/>
                      </a:cubicBezTo>
                      <a:cubicBezTo>
                        <a:pt x="5356232" y="719888"/>
                        <a:pt x="5352340" y="719109"/>
                        <a:pt x="5348448" y="719109"/>
                      </a:cubicBezTo>
                      <a:cubicBezTo>
                        <a:pt x="5286952" y="716774"/>
                        <a:pt x="5228569" y="679409"/>
                        <a:pt x="5176414" y="649829"/>
                      </a:cubicBezTo>
                      <a:cubicBezTo>
                        <a:pt x="5153061" y="636596"/>
                        <a:pt x="5055757" y="600009"/>
                        <a:pt x="5046416" y="578213"/>
                      </a:cubicBezTo>
                      <a:cubicBezTo>
                        <a:pt x="5044859" y="575099"/>
                        <a:pt x="5043302" y="571207"/>
                        <a:pt x="5040188" y="568872"/>
                      </a:cubicBezTo>
                      <a:cubicBezTo>
                        <a:pt x="4996596" y="550189"/>
                        <a:pt x="4995039" y="549411"/>
                        <a:pt x="4970907" y="589890"/>
                      </a:cubicBezTo>
                      <a:cubicBezTo>
                        <a:pt x="4945998" y="631147"/>
                        <a:pt x="4917196" y="670847"/>
                        <a:pt x="4891508" y="711325"/>
                      </a:cubicBezTo>
                      <a:cubicBezTo>
                        <a:pt x="4836238" y="799288"/>
                        <a:pt x="4778635" y="886473"/>
                        <a:pt x="4721809" y="973657"/>
                      </a:cubicBezTo>
                      <a:cubicBezTo>
                        <a:pt x="4648636" y="1086530"/>
                        <a:pt x="4575463" y="1198625"/>
                        <a:pt x="4501512" y="1311497"/>
                      </a:cubicBezTo>
                      <a:cubicBezTo>
                        <a:pt x="4441573" y="1403353"/>
                        <a:pt x="4381633" y="1471855"/>
                        <a:pt x="4321694" y="1563710"/>
                      </a:cubicBezTo>
                      <a:cubicBezTo>
                        <a:pt x="4307682" y="1585506"/>
                        <a:pt x="4290557" y="1606524"/>
                        <a:pt x="4264090" y="1605746"/>
                      </a:cubicBezTo>
                      <a:cubicBezTo>
                        <a:pt x="4253970" y="1609638"/>
                        <a:pt x="4063254" y="1623649"/>
                        <a:pt x="4025110" y="1622871"/>
                      </a:cubicBezTo>
                      <a:cubicBezTo>
                        <a:pt x="3920801" y="1619757"/>
                        <a:pt x="3809484" y="1656344"/>
                        <a:pt x="3702061" y="1655565"/>
                      </a:cubicBezTo>
                      <a:cubicBezTo>
                        <a:pt x="3558050" y="1654008"/>
                        <a:pt x="3408591" y="1647781"/>
                        <a:pt x="3266916" y="1619757"/>
                      </a:cubicBezTo>
                      <a:cubicBezTo>
                        <a:pt x="3227216" y="1611973"/>
                        <a:pt x="3188295" y="1604967"/>
                        <a:pt x="3148594" y="1597183"/>
                      </a:cubicBezTo>
                      <a:cubicBezTo>
                        <a:pt x="3059074" y="1579279"/>
                        <a:pt x="2968776" y="1564488"/>
                        <a:pt x="2879256" y="1548920"/>
                      </a:cubicBezTo>
                      <a:cubicBezTo>
                        <a:pt x="2802191" y="1534908"/>
                        <a:pt x="2728240" y="1539579"/>
                        <a:pt x="2655846" y="1567602"/>
                      </a:cubicBezTo>
                      <a:cubicBezTo>
                        <a:pt x="2613810" y="1583949"/>
                        <a:pt x="2573332" y="1602632"/>
                        <a:pt x="2532853" y="1622092"/>
                      </a:cubicBezTo>
                      <a:cubicBezTo>
                        <a:pt x="2484591" y="1646224"/>
                        <a:pt x="2489261" y="1650116"/>
                        <a:pt x="2461238" y="1604189"/>
                      </a:cubicBezTo>
                      <a:cubicBezTo>
                        <a:pt x="2457345" y="1601075"/>
                        <a:pt x="2452675" y="1601075"/>
                        <a:pt x="2448004" y="1602632"/>
                      </a:cubicBezTo>
                      <a:cubicBezTo>
                        <a:pt x="2441777" y="1608081"/>
                        <a:pt x="2440220" y="1618979"/>
                        <a:pt x="2441777" y="1626763"/>
                      </a:cubicBezTo>
                      <a:cubicBezTo>
                        <a:pt x="2437106" y="1608081"/>
                        <a:pt x="2346029" y="1618979"/>
                        <a:pt x="2314892" y="1611973"/>
                      </a:cubicBezTo>
                      <a:cubicBezTo>
                        <a:pt x="2237049" y="1595626"/>
                        <a:pt x="2159205" y="1578500"/>
                        <a:pt x="2081362" y="1560596"/>
                      </a:cubicBezTo>
                      <a:cubicBezTo>
                        <a:pt x="2025315" y="1547363"/>
                        <a:pt x="1570709" y="1457843"/>
                        <a:pt x="1569153" y="1417364"/>
                      </a:cubicBezTo>
                      <a:cubicBezTo>
                        <a:pt x="1569153" y="1408023"/>
                        <a:pt x="1568374" y="1398682"/>
                        <a:pt x="1568374" y="1390119"/>
                      </a:cubicBezTo>
                      <a:cubicBezTo>
                        <a:pt x="1545021" y="1380778"/>
                        <a:pt x="1547356" y="1399461"/>
                        <a:pt x="1545800" y="1411915"/>
                      </a:cubicBezTo>
                      <a:cubicBezTo>
                        <a:pt x="1538015" y="1467963"/>
                        <a:pt x="1528674" y="1524010"/>
                        <a:pt x="1528674" y="1580836"/>
                      </a:cubicBezTo>
                      <a:cubicBezTo>
                        <a:pt x="1528674" y="1611194"/>
                        <a:pt x="1514662" y="1628320"/>
                        <a:pt x="1484303" y="1637661"/>
                      </a:cubicBezTo>
                      <a:cubicBezTo>
                        <a:pt x="1439933" y="1651673"/>
                        <a:pt x="1397119" y="1671134"/>
                        <a:pt x="1352748" y="1683589"/>
                      </a:cubicBezTo>
                      <a:cubicBezTo>
                        <a:pt x="1344964" y="1685924"/>
                        <a:pt x="1337179" y="1689038"/>
                        <a:pt x="1333287" y="1697601"/>
                      </a:cubicBezTo>
                      <a:cubicBezTo>
                        <a:pt x="1235983" y="1732630"/>
                        <a:pt x="1136343" y="1743528"/>
                        <a:pt x="1034369" y="1759875"/>
                      </a:cubicBezTo>
                      <a:cubicBezTo>
                        <a:pt x="1004788" y="1764546"/>
                        <a:pt x="972094" y="1776222"/>
                        <a:pt x="945627" y="1762989"/>
                      </a:cubicBezTo>
                      <a:cubicBezTo>
                        <a:pt x="873233" y="1727959"/>
                        <a:pt x="802395" y="1706942"/>
                        <a:pt x="733893" y="1664906"/>
                      </a:cubicBezTo>
                      <a:cubicBezTo>
                        <a:pt x="726887" y="1654008"/>
                        <a:pt x="729223" y="1641553"/>
                        <a:pt x="729223" y="1629877"/>
                      </a:cubicBezTo>
                      <a:cubicBezTo>
                        <a:pt x="729223" y="1505327"/>
                        <a:pt x="730779" y="1380000"/>
                        <a:pt x="731558" y="1255450"/>
                      </a:cubicBezTo>
                      <a:cubicBezTo>
                        <a:pt x="732336" y="1159703"/>
                        <a:pt x="731558" y="1063956"/>
                        <a:pt x="731558" y="968208"/>
                      </a:cubicBezTo>
                      <a:cubicBezTo>
                        <a:pt x="726887" y="920724"/>
                        <a:pt x="735450" y="872461"/>
                        <a:pt x="731558" y="825755"/>
                      </a:cubicBezTo>
                      <a:cubicBezTo>
                        <a:pt x="726887" y="765037"/>
                        <a:pt x="733893" y="705098"/>
                        <a:pt x="732336" y="645158"/>
                      </a:cubicBezTo>
                      <a:cubicBezTo>
                        <a:pt x="730779" y="564980"/>
                        <a:pt x="732336" y="484023"/>
                        <a:pt x="733893" y="403844"/>
                      </a:cubicBezTo>
                      <a:cubicBezTo>
                        <a:pt x="735450" y="298755"/>
                        <a:pt x="737007" y="193667"/>
                        <a:pt x="738564" y="88578"/>
                      </a:cubicBezTo>
                      <a:cubicBezTo>
                        <a:pt x="738564" y="76902"/>
                        <a:pt x="744013" y="60555"/>
                        <a:pt x="722995" y="60555"/>
                      </a:cubicBezTo>
                      <a:cubicBezTo>
                        <a:pt x="707426" y="58219"/>
                        <a:pt x="691079" y="59776"/>
                        <a:pt x="677068" y="50435"/>
                      </a:cubicBezTo>
                      <a:cubicBezTo>
                        <a:pt x="667726" y="47321"/>
                        <a:pt x="657607" y="47321"/>
                        <a:pt x="647487" y="47321"/>
                      </a:cubicBezTo>
                      <a:cubicBezTo>
                        <a:pt x="564973" y="42651"/>
                        <a:pt x="484016" y="31753"/>
                        <a:pt x="402280" y="20855"/>
                      </a:cubicBezTo>
                      <a:cubicBezTo>
                        <a:pt x="336114" y="11513"/>
                        <a:pt x="255935" y="17741"/>
                        <a:pt x="193660" y="1394"/>
                      </a:cubicBezTo>
                      <a:cubicBezTo>
                        <a:pt x="178870" y="-2498"/>
                        <a:pt x="167194" y="1394"/>
                        <a:pt x="163301" y="17741"/>
                      </a:cubicBezTo>
                      <a:cubicBezTo>
                        <a:pt x="160188" y="20076"/>
                        <a:pt x="158631" y="23190"/>
                        <a:pt x="157852" y="26304"/>
                      </a:cubicBezTo>
                      <a:cubicBezTo>
                        <a:pt x="143062" y="104147"/>
                        <a:pt x="129050" y="182769"/>
                        <a:pt x="115038" y="260612"/>
                      </a:cubicBezTo>
                      <a:cubicBezTo>
                        <a:pt x="97134" y="367258"/>
                        <a:pt x="80787" y="473903"/>
                        <a:pt x="66776" y="580548"/>
                      </a:cubicBezTo>
                      <a:cubicBezTo>
                        <a:pt x="51207" y="698092"/>
                        <a:pt x="37974" y="816414"/>
                        <a:pt x="26297" y="934736"/>
                      </a:cubicBezTo>
                      <a:cubicBezTo>
                        <a:pt x="16177" y="1033597"/>
                        <a:pt x="6836" y="1133236"/>
                        <a:pt x="6836" y="1232876"/>
                      </a:cubicBezTo>
                      <a:cubicBezTo>
                        <a:pt x="6836" y="1254672"/>
                        <a:pt x="8393" y="1276468"/>
                        <a:pt x="6058" y="1299042"/>
                      </a:cubicBezTo>
                      <a:cubicBezTo>
                        <a:pt x="-6397" y="1436047"/>
                        <a:pt x="2166" y="1573051"/>
                        <a:pt x="15399" y="1709277"/>
                      </a:cubicBezTo>
                      <a:cubicBezTo>
                        <a:pt x="30189" y="1864964"/>
                        <a:pt x="69889" y="2014423"/>
                        <a:pt x="127493" y="2159990"/>
                      </a:cubicBezTo>
                      <a:cubicBezTo>
                        <a:pt x="226354" y="2409089"/>
                        <a:pt x="361023" y="2633278"/>
                        <a:pt x="553297" y="2821659"/>
                      </a:cubicBezTo>
                      <a:cubicBezTo>
                        <a:pt x="600003" y="2867586"/>
                        <a:pt x="651379" y="2902616"/>
                        <a:pt x="710540" y="2929861"/>
                      </a:cubicBezTo>
                      <a:cubicBezTo>
                        <a:pt x="763474" y="2954771"/>
                        <a:pt x="817186" y="2976567"/>
                        <a:pt x="862335" y="3017046"/>
                      </a:cubicBezTo>
                      <a:cubicBezTo>
                        <a:pt x="912933" y="3061416"/>
                        <a:pt x="955747" y="3112793"/>
                        <a:pt x="998561" y="3163391"/>
                      </a:cubicBezTo>
                      <a:cubicBezTo>
                        <a:pt x="1130894" y="3319856"/>
                        <a:pt x="1239097" y="3483327"/>
                        <a:pt x="1355083" y="3652247"/>
                      </a:cubicBezTo>
                      <a:cubicBezTo>
                        <a:pt x="1376879" y="3674044"/>
                        <a:pt x="1385442" y="3705181"/>
                        <a:pt x="1411130" y="3723863"/>
                      </a:cubicBezTo>
                      <a:cubicBezTo>
                        <a:pt x="1459393" y="3788473"/>
                        <a:pt x="1500650" y="3856976"/>
                        <a:pt x="1542686" y="3924699"/>
                      </a:cubicBezTo>
                      <a:cubicBezTo>
                        <a:pt x="1631427" y="4070266"/>
                        <a:pt x="1705378" y="4222061"/>
                        <a:pt x="1749749" y="4388646"/>
                      </a:cubicBezTo>
                      <a:cubicBezTo>
                        <a:pt x="1782443" y="4513973"/>
                        <a:pt x="1789449" y="4650199"/>
                        <a:pt x="1799569" y="4777863"/>
                      </a:cubicBezTo>
                      <a:cubicBezTo>
                        <a:pt x="1801126" y="4800437"/>
                        <a:pt x="1809688" y="4803551"/>
                        <a:pt x="1828371" y="4800437"/>
                      </a:cubicBezTo>
                      <a:cubicBezTo>
                        <a:pt x="1850167" y="4796545"/>
                        <a:pt x="3723078" y="4661876"/>
                        <a:pt x="3843735" y="4653313"/>
                      </a:cubicBezTo>
                      <a:cubicBezTo>
                        <a:pt x="3852298" y="4654870"/>
                        <a:pt x="3864753" y="4661098"/>
                        <a:pt x="3858526" y="4641637"/>
                      </a:cubicBezTo>
                      <a:cubicBezTo>
                        <a:pt x="3847628" y="4611278"/>
                        <a:pt x="3845292" y="4579362"/>
                        <a:pt x="3837508" y="4548225"/>
                      </a:cubicBezTo>
                      <a:cubicBezTo>
                        <a:pt x="3762000" y="4241522"/>
                        <a:pt x="3684935" y="3935597"/>
                        <a:pt x="3607092" y="3628894"/>
                      </a:cubicBezTo>
                      <a:cubicBezTo>
                        <a:pt x="3531584" y="3332311"/>
                        <a:pt x="3467752" y="3027944"/>
                        <a:pt x="3375897" y="2736031"/>
                      </a:cubicBezTo>
                      <a:cubicBezTo>
                        <a:pt x="3369669" y="2716570"/>
                        <a:pt x="3364999" y="2697110"/>
                        <a:pt x="3361107" y="2676870"/>
                      </a:cubicBezTo>
                      <a:cubicBezTo>
                        <a:pt x="3344760" y="2613817"/>
                        <a:pt x="3326856" y="2551542"/>
                        <a:pt x="3310508" y="2488489"/>
                      </a:cubicBezTo>
                      <a:cubicBezTo>
                        <a:pt x="3307395" y="2475256"/>
                        <a:pt x="3301167" y="2461244"/>
                        <a:pt x="3325299" y="2461244"/>
                      </a:cubicBezTo>
                      <a:cubicBezTo>
                        <a:pt x="3419489" y="2462023"/>
                        <a:pt x="3549488" y="2464358"/>
                        <a:pt x="3642900" y="2453460"/>
                      </a:cubicBezTo>
                      <a:cubicBezTo>
                        <a:pt x="3792359" y="2436334"/>
                        <a:pt x="3902896" y="2402083"/>
                        <a:pt x="4049242" y="2366275"/>
                      </a:cubicBezTo>
                      <a:cubicBezTo>
                        <a:pt x="4210378" y="2327353"/>
                        <a:pt x="4369957" y="2282983"/>
                        <a:pt x="4527979" y="2235498"/>
                      </a:cubicBezTo>
                      <a:cubicBezTo>
                        <a:pt x="4579355" y="2219151"/>
                        <a:pt x="4629954" y="2198912"/>
                        <a:pt x="4682887" y="2185679"/>
                      </a:cubicBezTo>
                      <a:cubicBezTo>
                        <a:pt x="4696899" y="2180229"/>
                        <a:pt x="4710132" y="2174780"/>
                        <a:pt x="4724144" y="2171667"/>
                      </a:cubicBezTo>
                      <a:cubicBezTo>
                        <a:pt x="4772407" y="2161547"/>
                        <a:pt x="4800431" y="2134302"/>
                        <a:pt x="4837017" y="2097715"/>
                      </a:cubicBezTo>
                      <a:cubicBezTo>
                        <a:pt x="4991147" y="1943586"/>
                        <a:pt x="5025398" y="1759875"/>
                        <a:pt x="5115696" y="1597961"/>
                      </a:cubicBezTo>
                      <a:cubicBezTo>
                        <a:pt x="5173300" y="1495208"/>
                        <a:pt x="5230126" y="1383113"/>
                        <a:pt x="5276053" y="1271797"/>
                      </a:cubicBezTo>
                      <a:cubicBezTo>
                        <a:pt x="5300185" y="1214193"/>
                        <a:pt x="5336771" y="1155032"/>
                        <a:pt x="5355454" y="1095871"/>
                      </a:cubicBezTo>
                      <a:cubicBezTo>
                        <a:pt x="5371801" y="1043716"/>
                        <a:pt x="5384256" y="975992"/>
                        <a:pt x="5408387" y="926951"/>
                      </a:cubicBezTo>
                      <a:cubicBezTo>
                        <a:pt x="5423956" y="884916"/>
                        <a:pt x="5407609" y="841324"/>
                        <a:pt x="5406830" y="796175"/>
                      </a:cubicBezTo>
                      <a:cubicBezTo>
                        <a:pt x="5406052" y="779827"/>
                        <a:pt x="5413836" y="761145"/>
                        <a:pt x="5395932" y="747912"/>
                      </a:cubicBezTo>
                      <a:close/>
                      <a:moveTo>
                        <a:pt x="2184894" y="1682810"/>
                      </a:moveTo>
                      <a:lnTo>
                        <a:pt x="2181780" y="1682810"/>
                      </a:lnTo>
                      <a:cubicBezTo>
                        <a:pt x="2182558" y="1681253"/>
                        <a:pt x="2182558" y="1680475"/>
                        <a:pt x="2183337" y="1678918"/>
                      </a:cubicBezTo>
                      <a:cubicBezTo>
                        <a:pt x="2184115" y="1680475"/>
                        <a:pt x="2184115" y="1681253"/>
                        <a:pt x="2184894" y="1682810"/>
                      </a:cubicBezTo>
                      <a:close/>
                      <a:moveTo>
                        <a:pt x="3492662" y="4619062"/>
                      </a:moveTo>
                      <a:cubicBezTo>
                        <a:pt x="3493440" y="4617505"/>
                        <a:pt x="3494219" y="4616727"/>
                        <a:pt x="3495776" y="4615170"/>
                      </a:cubicBezTo>
                      <a:cubicBezTo>
                        <a:pt x="3495776" y="4622176"/>
                        <a:pt x="3494997" y="4628403"/>
                        <a:pt x="3488770" y="4633852"/>
                      </a:cubicBezTo>
                      <a:cubicBezTo>
                        <a:pt x="3487991" y="4634631"/>
                        <a:pt x="3486434" y="4636188"/>
                        <a:pt x="3485656" y="4636966"/>
                      </a:cubicBezTo>
                      <a:cubicBezTo>
                        <a:pt x="3486434" y="4629960"/>
                        <a:pt x="3488770" y="4623733"/>
                        <a:pt x="3492662" y="461906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34">
                  <a:extLst>
                    <a:ext uri="{FF2B5EF4-FFF2-40B4-BE49-F238E27FC236}">
                      <a16:creationId xmlns:a16="http://schemas.microsoft.com/office/drawing/2014/main" id="{E67EF871-B400-4DD4-BACB-11B230272DF0}"/>
                    </a:ext>
                  </a:extLst>
                </p:cNvPr>
                <p:cNvSpPr/>
                <p:nvPr/>
              </p:nvSpPr>
              <p:spPr>
                <a:xfrm>
                  <a:off x="6981857" y="5303468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3A641619-632B-4B81-93DE-2274C4B07D77}"/>
                  </a:ext>
                </a:extLst>
              </p:cNvPr>
              <p:cNvSpPr/>
              <p:nvPr/>
            </p:nvSpPr>
            <p:spPr>
              <a:xfrm>
                <a:off x="5015534" y="5968961"/>
                <a:ext cx="2444282" cy="887414"/>
              </a:xfrm>
              <a:custGeom>
                <a:avLst/>
                <a:gdLst>
                  <a:gd name="connsiteX0" fmla="*/ 2216201 w 2444281"/>
                  <a:gd name="connsiteY0" fmla="*/ 281860 h 887414"/>
                  <a:gd name="connsiteX1" fmla="*/ 2216979 w 2444281"/>
                  <a:gd name="connsiteY1" fmla="*/ 285752 h 887414"/>
                  <a:gd name="connsiteX2" fmla="*/ 2327517 w 2444281"/>
                  <a:gd name="connsiteY2" fmla="*/ 457786 h 887414"/>
                  <a:gd name="connsiteX3" fmla="*/ 2382007 w 2444281"/>
                  <a:gd name="connsiteY3" fmla="*/ 560539 h 887414"/>
                  <a:gd name="connsiteX4" fmla="*/ 2382007 w 2444281"/>
                  <a:gd name="connsiteY4" fmla="*/ 560539 h 887414"/>
                  <a:gd name="connsiteX5" fmla="*/ 2417037 w 2444281"/>
                  <a:gd name="connsiteY5" fmla="*/ 633712 h 887414"/>
                  <a:gd name="connsiteX6" fmla="*/ 2440390 w 2444281"/>
                  <a:gd name="connsiteY6" fmla="*/ 783950 h 887414"/>
                  <a:gd name="connsiteX7" fmla="*/ 2437276 w 2444281"/>
                  <a:gd name="connsiteY7" fmla="*/ 790956 h 887414"/>
                  <a:gd name="connsiteX8" fmla="*/ 2436497 w 2444281"/>
                  <a:gd name="connsiteY8" fmla="*/ 804968 h 887414"/>
                  <a:gd name="connsiteX9" fmla="*/ 2426378 w 2444281"/>
                  <a:gd name="connsiteY9" fmla="*/ 889817 h 887414"/>
                  <a:gd name="connsiteX10" fmla="*/ 25688 w 2444281"/>
                  <a:gd name="connsiteY10" fmla="*/ 889817 h 887414"/>
                  <a:gd name="connsiteX11" fmla="*/ 11676 w 2444281"/>
                  <a:gd name="connsiteY11" fmla="*/ 861015 h 887414"/>
                  <a:gd name="connsiteX12" fmla="*/ 7006 w 2444281"/>
                  <a:gd name="connsiteY12" fmla="*/ 590120 h 887414"/>
                  <a:gd name="connsiteX13" fmla="*/ 64610 w 2444281"/>
                  <a:gd name="connsiteY13" fmla="*/ 179886 h 887414"/>
                  <a:gd name="connsiteX14" fmla="*/ 100418 w 2444281"/>
                  <a:gd name="connsiteY14" fmla="*/ 144077 h 887414"/>
                  <a:gd name="connsiteX15" fmla="*/ 173591 w 2444281"/>
                  <a:gd name="connsiteY15" fmla="*/ 136293 h 887414"/>
                  <a:gd name="connsiteX16" fmla="*/ 433587 w 2444281"/>
                  <a:gd name="connsiteY16" fmla="*/ 116832 h 887414"/>
                  <a:gd name="connsiteX17" fmla="*/ 693584 w 2444281"/>
                  <a:gd name="connsiteY17" fmla="*/ 98150 h 887414"/>
                  <a:gd name="connsiteX18" fmla="*/ 890528 w 2444281"/>
                  <a:gd name="connsiteY18" fmla="*/ 84138 h 887414"/>
                  <a:gd name="connsiteX19" fmla="*/ 1139627 w 2444281"/>
                  <a:gd name="connsiteY19" fmla="*/ 67013 h 887414"/>
                  <a:gd name="connsiteX20" fmla="*/ 1435432 w 2444281"/>
                  <a:gd name="connsiteY20" fmla="*/ 45995 h 887414"/>
                  <a:gd name="connsiteX21" fmla="*/ 1561538 w 2444281"/>
                  <a:gd name="connsiteY21" fmla="*/ 38211 h 887414"/>
                  <a:gd name="connsiteX22" fmla="*/ 1602795 w 2444281"/>
                  <a:gd name="connsiteY22" fmla="*/ 48330 h 887414"/>
                  <a:gd name="connsiteX23" fmla="*/ 1679081 w 2444281"/>
                  <a:gd name="connsiteY23" fmla="*/ 96593 h 887414"/>
                  <a:gd name="connsiteX24" fmla="*/ 1718003 w 2444281"/>
                  <a:gd name="connsiteY24" fmla="*/ 81803 h 887414"/>
                  <a:gd name="connsiteX25" fmla="*/ 1731236 w 2444281"/>
                  <a:gd name="connsiteY25" fmla="*/ 40546 h 887414"/>
                  <a:gd name="connsiteX26" fmla="*/ 1748362 w 2444281"/>
                  <a:gd name="connsiteY26" fmla="*/ 26534 h 887414"/>
                  <a:gd name="connsiteX27" fmla="*/ 2004467 w 2444281"/>
                  <a:gd name="connsiteY27" fmla="*/ 7073 h 887414"/>
                  <a:gd name="connsiteX28" fmla="*/ 2102549 w 2444281"/>
                  <a:gd name="connsiteY28" fmla="*/ 67 h 887414"/>
                  <a:gd name="connsiteX29" fmla="*/ 2161710 w 2444281"/>
                  <a:gd name="connsiteY29" fmla="*/ 55336 h 887414"/>
                  <a:gd name="connsiteX30" fmla="*/ 2161710 w 2444281"/>
                  <a:gd name="connsiteY30" fmla="*/ 55336 h 887414"/>
                  <a:gd name="connsiteX31" fmla="*/ 2177279 w 2444281"/>
                  <a:gd name="connsiteY31" fmla="*/ 126174 h 887414"/>
                  <a:gd name="connsiteX32" fmla="*/ 2206081 w 2444281"/>
                  <a:gd name="connsiteY32" fmla="*/ 253058 h 887414"/>
                  <a:gd name="connsiteX33" fmla="*/ 2206081 w 2444281"/>
                  <a:gd name="connsiteY33" fmla="*/ 253058 h 887414"/>
                  <a:gd name="connsiteX34" fmla="*/ 2216201 w 2444281"/>
                  <a:gd name="connsiteY34" fmla="*/ 281860 h 88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44281" h="887414">
                    <a:moveTo>
                      <a:pt x="2216201" y="281860"/>
                    </a:moveTo>
                    <a:cubicBezTo>
                      <a:pt x="2215422" y="283417"/>
                      <a:pt x="2215422" y="284974"/>
                      <a:pt x="2216979" y="285752"/>
                    </a:cubicBezTo>
                    <a:cubicBezTo>
                      <a:pt x="2257458" y="340243"/>
                      <a:pt x="2293265" y="398625"/>
                      <a:pt x="2327517" y="457786"/>
                    </a:cubicBezTo>
                    <a:cubicBezTo>
                      <a:pt x="2346978" y="491259"/>
                      <a:pt x="2369552" y="523175"/>
                      <a:pt x="2382007" y="560539"/>
                    </a:cubicBezTo>
                    <a:lnTo>
                      <a:pt x="2382007" y="560539"/>
                    </a:lnTo>
                    <a:cubicBezTo>
                      <a:pt x="2402246" y="580779"/>
                      <a:pt x="2406138" y="608802"/>
                      <a:pt x="2417037" y="633712"/>
                    </a:cubicBezTo>
                    <a:cubicBezTo>
                      <a:pt x="2438833" y="681197"/>
                      <a:pt x="2452066" y="731017"/>
                      <a:pt x="2440390" y="783950"/>
                    </a:cubicBezTo>
                    <a:cubicBezTo>
                      <a:pt x="2439611" y="787064"/>
                      <a:pt x="2438833" y="789399"/>
                      <a:pt x="2437276" y="790956"/>
                    </a:cubicBezTo>
                    <a:cubicBezTo>
                      <a:pt x="2437276" y="795627"/>
                      <a:pt x="2437276" y="800297"/>
                      <a:pt x="2436497" y="804968"/>
                    </a:cubicBezTo>
                    <a:cubicBezTo>
                      <a:pt x="2430270" y="832991"/>
                      <a:pt x="2437276" y="862572"/>
                      <a:pt x="2426378" y="889817"/>
                    </a:cubicBezTo>
                    <a:cubicBezTo>
                      <a:pt x="1626148" y="889817"/>
                      <a:pt x="825918" y="889817"/>
                      <a:pt x="25688" y="889817"/>
                    </a:cubicBezTo>
                    <a:cubicBezTo>
                      <a:pt x="16347" y="882032"/>
                      <a:pt x="14012" y="871913"/>
                      <a:pt x="11676" y="861015"/>
                    </a:cubicBezTo>
                    <a:cubicBezTo>
                      <a:pt x="-5449" y="770717"/>
                      <a:pt x="-778" y="680418"/>
                      <a:pt x="7006" y="590120"/>
                    </a:cubicBezTo>
                    <a:cubicBezTo>
                      <a:pt x="19461" y="452337"/>
                      <a:pt x="42035" y="316112"/>
                      <a:pt x="64610" y="179886"/>
                    </a:cubicBezTo>
                    <a:cubicBezTo>
                      <a:pt x="68502" y="157311"/>
                      <a:pt x="76286" y="147191"/>
                      <a:pt x="100418" y="144077"/>
                    </a:cubicBezTo>
                    <a:cubicBezTo>
                      <a:pt x="124549" y="140185"/>
                      <a:pt x="150238" y="143299"/>
                      <a:pt x="173591" y="136293"/>
                    </a:cubicBezTo>
                    <a:cubicBezTo>
                      <a:pt x="259997" y="128509"/>
                      <a:pt x="346403" y="123060"/>
                      <a:pt x="433587" y="116832"/>
                    </a:cubicBezTo>
                    <a:cubicBezTo>
                      <a:pt x="519994" y="110605"/>
                      <a:pt x="607178" y="105156"/>
                      <a:pt x="693584" y="98150"/>
                    </a:cubicBezTo>
                    <a:cubicBezTo>
                      <a:pt x="758973" y="93479"/>
                      <a:pt x="825140" y="88030"/>
                      <a:pt x="890528" y="84138"/>
                    </a:cubicBezTo>
                    <a:cubicBezTo>
                      <a:pt x="973820" y="79468"/>
                      <a:pt x="1056334" y="72461"/>
                      <a:pt x="1139627" y="67013"/>
                    </a:cubicBezTo>
                    <a:cubicBezTo>
                      <a:pt x="1238488" y="60007"/>
                      <a:pt x="1336571" y="52222"/>
                      <a:pt x="1435432" y="45995"/>
                    </a:cubicBezTo>
                    <a:cubicBezTo>
                      <a:pt x="1477467" y="43660"/>
                      <a:pt x="1518724" y="35875"/>
                      <a:pt x="1561538" y="38211"/>
                    </a:cubicBezTo>
                    <a:cubicBezTo>
                      <a:pt x="1577106" y="35097"/>
                      <a:pt x="1590340" y="40546"/>
                      <a:pt x="1602795" y="48330"/>
                    </a:cubicBezTo>
                    <a:cubicBezTo>
                      <a:pt x="1628483" y="63121"/>
                      <a:pt x="1653393" y="81025"/>
                      <a:pt x="1679081" y="96593"/>
                    </a:cubicBezTo>
                    <a:cubicBezTo>
                      <a:pt x="1705548" y="113719"/>
                      <a:pt x="1710219" y="111383"/>
                      <a:pt x="1718003" y="81803"/>
                    </a:cubicBezTo>
                    <a:cubicBezTo>
                      <a:pt x="1721895" y="67791"/>
                      <a:pt x="1725787" y="53779"/>
                      <a:pt x="1731236" y="40546"/>
                    </a:cubicBezTo>
                    <a:cubicBezTo>
                      <a:pt x="1735129" y="33540"/>
                      <a:pt x="1740577" y="28869"/>
                      <a:pt x="1748362" y="26534"/>
                    </a:cubicBezTo>
                    <a:cubicBezTo>
                      <a:pt x="1833211" y="17193"/>
                      <a:pt x="1918839" y="10187"/>
                      <a:pt x="2004467" y="7073"/>
                    </a:cubicBezTo>
                    <a:cubicBezTo>
                      <a:pt x="2037161" y="5516"/>
                      <a:pt x="2069855" y="846"/>
                      <a:pt x="2102549" y="67"/>
                    </a:cubicBezTo>
                    <a:cubicBezTo>
                      <a:pt x="2140693" y="-1490"/>
                      <a:pt x="2153926" y="24199"/>
                      <a:pt x="2161710" y="55336"/>
                    </a:cubicBezTo>
                    <a:lnTo>
                      <a:pt x="2161710" y="55336"/>
                    </a:lnTo>
                    <a:cubicBezTo>
                      <a:pt x="2171830" y="77911"/>
                      <a:pt x="2174944" y="102042"/>
                      <a:pt x="2177279" y="126174"/>
                    </a:cubicBezTo>
                    <a:cubicBezTo>
                      <a:pt x="2181171" y="169766"/>
                      <a:pt x="2196740" y="210244"/>
                      <a:pt x="2206081" y="253058"/>
                    </a:cubicBezTo>
                    <a:lnTo>
                      <a:pt x="2206081" y="253058"/>
                    </a:lnTo>
                    <a:cubicBezTo>
                      <a:pt x="2213865" y="260843"/>
                      <a:pt x="2212308" y="272519"/>
                      <a:pt x="2216201" y="2818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04230B10-2721-4712-85E3-8DA6D90E3289}"/>
                  </a:ext>
                </a:extLst>
              </p:cNvPr>
              <p:cNvSpPr/>
              <p:nvPr/>
            </p:nvSpPr>
            <p:spPr>
              <a:xfrm>
                <a:off x="4568780" y="1022727"/>
                <a:ext cx="1299984" cy="1556867"/>
              </a:xfrm>
              <a:custGeom>
                <a:avLst/>
                <a:gdLst>
                  <a:gd name="connsiteX0" fmla="*/ 1292132 w 1299984"/>
                  <a:gd name="connsiteY0" fmla="*/ 412704 h 1556867"/>
                  <a:gd name="connsiteX1" fmla="*/ 1081955 w 1299984"/>
                  <a:gd name="connsiteY1" fmla="*/ 353543 h 1556867"/>
                  <a:gd name="connsiteX2" fmla="*/ 898245 w 1299984"/>
                  <a:gd name="connsiteY2" fmla="*/ 323184 h 1556867"/>
                  <a:gd name="connsiteX3" fmla="*/ 718427 w 1299984"/>
                  <a:gd name="connsiteY3" fmla="*/ 324741 h 1556867"/>
                  <a:gd name="connsiteX4" fmla="*/ 569746 w 1299984"/>
                  <a:gd name="connsiteY4" fmla="*/ 479650 h 1556867"/>
                  <a:gd name="connsiteX5" fmla="*/ 542501 w 1299984"/>
                  <a:gd name="connsiteY5" fmla="*/ 704617 h 1556867"/>
                  <a:gd name="connsiteX6" fmla="*/ 480226 w 1299984"/>
                  <a:gd name="connsiteY6" fmla="*/ 1003535 h 1556867"/>
                  <a:gd name="connsiteX7" fmla="*/ 458430 w 1299984"/>
                  <a:gd name="connsiteY7" fmla="*/ 1071259 h 1556867"/>
                  <a:gd name="connsiteX8" fmla="*/ 431963 w 1299984"/>
                  <a:gd name="connsiteY8" fmla="*/ 1089942 h 1556867"/>
                  <a:gd name="connsiteX9" fmla="*/ 407054 w 1299984"/>
                  <a:gd name="connsiteY9" fmla="*/ 1066589 h 1556867"/>
                  <a:gd name="connsiteX10" fmla="*/ 399269 w 1299984"/>
                  <a:gd name="connsiteY10" fmla="*/ 1015990 h 1556867"/>
                  <a:gd name="connsiteX11" fmla="*/ 210888 w 1299984"/>
                  <a:gd name="connsiteY11" fmla="*/ 861861 h 1556867"/>
                  <a:gd name="connsiteX12" fmla="*/ 119811 w 1299984"/>
                  <a:gd name="connsiteY12" fmla="*/ 924914 h 1556867"/>
                  <a:gd name="connsiteX13" fmla="*/ 102686 w 1299984"/>
                  <a:gd name="connsiteY13" fmla="*/ 1110959 h 1556867"/>
                  <a:gd name="connsiteX14" fmla="*/ 159512 w 1299984"/>
                  <a:gd name="connsiteY14" fmla="*/ 1204371 h 1556867"/>
                  <a:gd name="connsiteX15" fmla="*/ 265379 w 1299984"/>
                  <a:gd name="connsiteY15" fmla="*/ 1420776 h 1556867"/>
                  <a:gd name="connsiteX16" fmla="*/ 260708 w 1299984"/>
                  <a:gd name="connsiteY16" fmla="*/ 1560894 h 1556867"/>
                  <a:gd name="connsiteX17" fmla="*/ 252924 w 1299984"/>
                  <a:gd name="connsiteY17" fmla="*/ 1553110 h 1556867"/>
                  <a:gd name="connsiteX18" fmla="*/ 230349 w 1299984"/>
                  <a:gd name="connsiteY18" fmla="*/ 1531314 h 1556867"/>
                  <a:gd name="connsiteX19" fmla="*/ 112027 w 1299984"/>
                  <a:gd name="connsiteY19" fmla="*/ 1370178 h 1556867"/>
                  <a:gd name="connsiteX20" fmla="*/ 40411 w 1299984"/>
                  <a:gd name="connsiteY20" fmla="*/ 1192695 h 1556867"/>
                  <a:gd name="connsiteX21" fmla="*/ 18615 w 1299984"/>
                  <a:gd name="connsiteY21" fmla="*/ 1124971 h 1556867"/>
                  <a:gd name="connsiteX22" fmla="*/ 11609 w 1299984"/>
                  <a:gd name="connsiteY22" fmla="*/ 1061140 h 1556867"/>
                  <a:gd name="connsiteX23" fmla="*/ 10831 w 1299984"/>
                  <a:gd name="connsiteY23" fmla="*/ 872759 h 1556867"/>
                  <a:gd name="connsiteX24" fmla="*/ 40411 w 1299984"/>
                  <a:gd name="connsiteY24" fmla="*/ 703839 h 1556867"/>
                  <a:gd name="connsiteX25" fmla="*/ 104243 w 1299984"/>
                  <a:gd name="connsiteY25" fmla="*/ 485099 h 1556867"/>
                  <a:gd name="connsiteX26" fmla="*/ 189870 w 1299984"/>
                  <a:gd name="connsiteY26" fmla="*/ 306059 h 1556867"/>
                  <a:gd name="connsiteX27" fmla="*/ 285618 w 1299984"/>
                  <a:gd name="connsiteY27" fmla="*/ 190851 h 1556867"/>
                  <a:gd name="connsiteX28" fmla="*/ 388371 w 1299984"/>
                  <a:gd name="connsiteY28" fmla="*/ 109115 h 1556867"/>
                  <a:gd name="connsiteX29" fmla="*/ 741002 w 1299984"/>
                  <a:gd name="connsiteY29" fmla="*/ 135 h 1556867"/>
                  <a:gd name="connsiteX30" fmla="*/ 1095967 w 1299984"/>
                  <a:gd name="connsiteY30" fmla="*/ 96660 h 1556867"/>
                  <a:gd name="connsiteX31" fmla="*/ 1294468 w 1299984"/>
                  <a:gd name="connsiteY31" fmla="*/ 397136 h 1556867"/>
                  <a:gd name="connsiteX32" fmla="*/ 1292132 w 1299984"/>
                  <a:gd name="connsiteY32" fmla="*/ 412704 h 155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9984" h="1556867">
                    <a:moveTo>
                      <a:pt x="1292132" y="412704"/>
                    </a:moveTo>
                    <a:cubicBezTo>
                      <a:pt x="1232193" y="357436"/>
                      <a:pt x="1156685" y="355879"/>
                      <a:pt x="1081955" y="353543"/>
                    </a:cubicBezTo>
                    <a:cubicBezTo>
                      <a:pt x="1019681" y="351987"/>
                      <a:pt x="959741" y="332526"/>
                      <a:pt x="898245" y="323184"/>
                    </a:cubicBezTo>
                    <a:cubicBezTo>
                      <a:pt x="837527" y="313843"/>
                      <a:pt x="778366" y="313843"/>
                      <a:pt x="718427" y="324741"/>
                    </a:cubicBezTo>
                    <a:cubicBezTo>
                      <a:pt x="632799" y="341088"/>
                      <a:pt x="587650" y="397136"/>
                      <a:pt x="569746" y="479650"/>
                    </a:cubicBezTo>
                    <a:cubicBezTo>
                      <a:pt x="553399" y="553601"/>
                      <a:pt x="547950" y="629109"/>
                      <a:pt x="542501" y="704617"/>
                    </a:cubicBezTo>
                    <a:cubicBezTo>
                      <a:pt x="535495" y="807370"/>
                      <a:pt x="511364" y="906231"/>
                      <a:pt x="480226" y="1003535"/>
                    </a:cubicBezTo>
                    <a:cubicBezTo>
                      <a:pt x="473220" y="1026110"/>
                      <a:pt x="465436" y="1048685"/>
                      <a:pt x="458430" y="1071259"/>
                    </a:cubicBezTo>
                    <a:cubicBezTo>
                      <a:pt x="454538" y="1084493"/>
                      <a:pt x="448310" y="1093834"/>
                      <a:pt x="431963" y="1089942"/>
                    </a:cubicBezTo>
                    <a:cubicBezTo>
                      <a:pt x="418730" y="1086828"/>
                      <a:pt x="406275" y="1086828"/>
                      <a:pt x="407054" y="1066589"/>
                    </a:cubicBezTo>
                    <a:cubicBezTo>
                      <a:pt x="407054" y="1049463"/>
                      <a:pt x="401604" y="1033116"/>
                      <a:pt x="399269" y="1015990"/>
                    </a:cubicBezTo>
                    <a:cubicBezTo>
                      <a:pt x="383701" y="908567"/>
                      <a:pt x="284061" y="865753"/>
                      <a:pt x="210888" y="861861"/>
                    </a:cubicBezTo>
                    <a:cubicBezTo>
                      <a:pt x="163404" y="859525"/>
                      <a:pt x="135380" y="879765"/>
                      <a:pt x="119811" y="924914"/>
                    </a:cubicBezTo>
                    <a:cubicBezTo>
                      <a:pt x="99572" y="985632"/>
                      <a:pt x="87896" y="1047128"/>
                      <a:pt x="102686" y="1110959"/>
                    </a:cubicBezTo>
                    <a:cubicBezTo>
                      <a:pt x="111249" y="1148324"/>
                      <a:pt x="126039" y="1182575"/>
                      <a:pt x="159512" y="1204371"/>
                    </a:cubicBezTo>
                    <a:cubicBezTo>
                      <a:pt x="237355" y="1255748"/>
                      <a:pt x="266157" y="1331256"/>
                      <a:pt x="265379" y="1420776"/>
                    </a:cubicBezTo>
                    <a:cubicBezTo>
                      <a:pt x="264600" y="1467482"/>
                      <a:pt x="271606" y="1514188"/>
                      <a:pt x="260708" y="1560894"/>
                    </a:cubicBezTo>
                    <a:cubicBezTo>
                      <a:pt x="256037" y="1560115"/>
                      <a:pt x="254480" y="1556223"/>
                      <a:pt x="252924" y="1553110"/>
                    </a:cubicBezTo>
                    <a:cubicBezTo>
                      <a:pt x="249810" y="1541433"/>
                      <a:pt x="241247" y="1534427"/>
                      <a:pt x="230349" y="1531314"/>
                    </a:cubicBezTo>
                    <a:cubicBezTo>
                      <a:pt x="187535" y="1517302"/>
                      <a:pt x="129153" y="1410656"/>
                      <a:pt x="112027" y="1370178"/>
                    </a:cubicBezTo>
                    <a:cubicBezTo>
                      <a:pt x="87117" y="1311795"/>
                      <a:pt x="64543" y="1251856"/>
                      <a:pt x="40411" y="1192695"/>
                    </a:cubicBezTo>
                    <a:cubicBezTo>
                      <a:pt x="31848" y="1170120"/>
                      <a:pt x="21729" y="1149103"/>
                      <a:pt x="18615" y="1124971"/>
                    </a:cubicBezTo>
                    <a:cubicBezTo>
                      <a:pt x="16280" y="1102397"/>
                      <a:pt x="25621" y="1082936"/>
                      <a:pt x="11609" y="1061140"/>
                    </a:cubicBezTo>
                    <a:cubicBezTo>
                      <a:pt x="-10965" y="1026888"/>
                      <a:pt x="5382" y="911680"/>
                      <a:pt x="10831" y="872759"/>
                    </a:cubicBezTo>
                    <a:cubicBezTo>
                      <a:pt x="18615" y="816711"/>
                      <a:pt x="28735" y="759107"/>
                      <a:pt x="40411" y="703839"/>
                    </a:cubicBezTo>
                    <a:cubicBezTo>
                      <a:pt x="55980" y="629887"/>
                      <a:pt x="77776" y="556715"/>
                      <a:pt x="104243" y="485099"/>
                    </a:cubicBezTo>
                    <a:cubicBezTo>
                      <a:pt x="119811" y="444620"/>
                      <a:pt x="149392" y="328634"/>
                      <a:pt x="189870" y="306059"/>
                    </a:cubicBezTo>
                    <a:cubicBezTo>
                      <a:pt x="224122" y="287377"/>
                      <a:pt x="256816" y="220431"/>
                      <a:pt x="285618" y="190851"/>
                    </a:cubicBezTo>
                    <a:cubicBezTo>
                      <a:pt x="316755" y="158935"/>
                      <a:pt x="351006" y="132468"/>
                      <a:pt x="388371" y="109115"/>
                    </a:cubicBezTo>
                    <a:cubicBezTo>
                      <a:pt x="485675" y="48397"/>
                      <a:pt x="624236" y="-2979"/>
                      <a:pt x="741002" y="135"/>
                    </a:cubicBezTo>
                    <a:cubicBezTo>
                      <a:pt x="863994" y="4027"/>
                      <a:pt x="989322" y="32050"/>
                      <a:pt x="1095967" y="96660"/>
                    </a:cubicBezTo>
                    <a:cubicBezTo>
                      <a:pt x="1185487" y="151151"/>
                      <a:pt x="1331833" y="278814"/>
                      <a:pt x="1294468" y="397136"/>
                    </a:cubicBezTo>
                    <a:cubicBezTo>
                      <a:pt x="1293689" y="402585"/>
                      <a:pt x="1292911" y="407255"/>
                      <a:pt x="1292132" y="412704"/>
                    </a:cubicBezTo>
                    <a:close/>
                  </a:path>
                </a:pathLst>
              </a:custGeom>
              <a:solidFill>
                <a:srgbClr val="89571E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7E49BB41-76A6-4A2E-91A3-487F4898B0CB}"/>
                  </a:ext>
                </a:extLst>
              </p:cNvPr>
              <p:cNvSpPr/>
              <p:nvPr/>
            </p:nvSpPr>
            <p:spPr>
              <a:xfrm>
                <a:off x="5098826" y="2631884"/>
                <a:ext cx="194608" cy="233530"/>
              </a:xfrm>
              <a:custGeom>
                <a:avLst/>
                <a:gdLst>
                  <a:gd name="connsiteX0" fmla="*/ 98861 w 194608"/>
                  <a:gd name="connsiteY0" fmla="*/ 212512 h 233530"/>
                  <a:gd name="connsiteX1" fmla="*/ 88742 w 194608"/>
                  <a:gd name="connsiteY1" fmla="*/ 211734 h 233530"/>
                  <a:gd name="connsiteX2" fmla="*/ 66167 w 194608"/>
                  <a:gd name="connsiteY2" fmla="*/ 205506 h 233530"/>
                  <a:gd name="connsiteX3" fmla="*/ 60718 w 194608"/>
                  <a:gd name="connsiteY3" fmla="*/ 200836 h 233530"/>
                  <a:gd name="connsiteX4" fmla="*/ 9341 w 194608"/>
                  <a:gd name="connsiteY4" fmla="*/ 28024 h 233530"/>
                  <a:gd name="connsiteX5" fmla="*/ 0 w 194608"/>
                  <a:gd name="connsiteY5" fmla="*/ 0 h 233530"/>
                  <a:gd name="connsiteX6" fmla="*/ 31916 w 194608"/>
                  <a:gd name="connsiteY6" fmla="*/ 49041 h 233530"/>
                  <a:gd name="connsiteX7" fmla="*/ 198501 w 194608"/>
                  <a:gd name="connsiteY7" fmla="*/ 233530 h 233530"/>
                  <a:gd name="connsiteX8" fmla="*/ 195387 w 194608"/>
                  <a:gd name="connsiteY8" fmla="*/ 236644 h 233530"/>
                  <a:gd name="connsiteX9" fmla="*/ 175926 w 194608"/>
                  <a:gd name="connsiteY9" fmla="*/ 234309 h 233530"/>
                  <a:gd name="connsiteX10" fmla="*/ 175926 w 194608"/>
                  <a:gd name="connsiteY10" fmla="*/ 233530 h 233530"/>
                  <a:gd name="connsiteX11" fmla="*/ 150238 w 194608"/>
                  <a:gd name="connsiteY11" fmla="*/ 228081 h 233530"/>
                  <a:gd name="connsiteX12" fmla="*/ 131555 w 194608"/>
                  <a:gd name="connsiteY12" fmla="*/ 223410 h 233530"/>
                  <a:gd name="connsiteX13" fmla="*/ 131555 w 194608"/>
                  <a:gd name="connsiteY13" fmla="*/ 222632 h 233530"/>
                  <a:gd name="connsiteX14" fmla="*/ 98861 w 194608"/>
                  <a:gd name="connsiteY14" fmla="*/ 212512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4608" h="233530">
                    <a:moveTo>
                      <a:pt x="98861" y="212512"/>
                    </a:moveTo>
                    <a:cubicBezTo>
                      <a:pt x="95747" y="212512"/>
                      <a:pt x="91855" y="211734"/>
                      <a:pt x="88742" y="211734"/>
                    </a:cubicBezTo>
                    <a:cubicBezTo>
                      <a:pt x="82514" y="204728"/>
                      <a:pt x="73173" y="207842"/>
                      <a:pt x="66167" y="205506"/>
                    </a:cubicBezTo>
                    <a:cubicBezTo>
                      <a:pt x="63832" y="204728"/>
                      <a:pt x="62275" y="203171"/>
                      <a:pt x="60718" y="200836"/>
                    </a:cubicBezTo>
                    <a:cubicBezTo>
                      <a:pt x="46706" y="142453"/>
                      <a:pt x="27245" y="85628"/>
                      <a:pt x="9341" y="28024"/>
                    </a:cubicBezTo>
                    <a:cubicBezTo>
                      <a:pt x="7006" y="19461"/>
                      <a:pt x="3892" y="10898"/>
                      <a:pt x="0" y="0"/>
                    </a:cubicBezTo>
                    <a:cubicBezTo>
                      <a:pt x="20239" y="13233"/>
                      <a:pt x="23353" y="33473"/>
                      <a:pt x="31916" y="49041"/>
                    </a:cubicBezTo>
                    <a:cubicBezTo>
                      <a:pt x="72394" y="124549"/>
                      <a:pt x="127663" y="185267"/>
                      <a:pt x="198501" y="233530"/>
                    </a:cubicBezTo>
                    <a:cubicBezTo>
                      <a:pt x="197722" y="234309"/>
                      <a:pt x="196944" y="235865"/>
                      <a:pt x="195387" y="236644"/>
                    </a:cubicBezTo>
                    <a:cubicBezTo>
                      <a:pt x="188381" y="240536"/>
                      <a:pt x="182153" y="238979"/>
                      <a:pt x="175926" y="234309"/>
                    </a:cubicBezTo>
                    <a:lnTo>
                      <a:pt x="175926" y="233530"/>
                    </a:lnTo>
                    <a:cubicBezTo>
                      <a:pt x="168142" y="226524"/>
                      <a:pt x="158801" y="228859"/>
                      <a:pt x="150238" y="228081"/>
                    </a:cubicBezTo>
                    <a:cubicBezTo>
                      <a:pt x="143232" y="228081"/>
                      <a:pt x="137004" y="228081"/>
                      <a:pt x="131555" y="223410"/>
                    </a:cubicBezTo>
                    <a:lnTo>
                      <a:pt x="131555" y="222632"/>
                    </a:lnTo>
                    <a:cubicBezTo>
                      <a:pt x="122214" y="216404"/>
                      <a:pt x="108981" y="221075"/>
                      <a:pt x="98861" y="212512"/>
                    </a:cubicBezTo>
                    <a:close/>
                  </a:path>
                </a:pathLst>
              </a:custGeom>
              <a:solidFill>
                <a:srgbClr val="E3B786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" name="Graphic 24">
                <a:extLst>
                  <a:ext uri="{FF2B5EF4-FFF2-40B4-BE49-F238E27FC236}">
                    <a16:creationId xmlns:a16="http://schemas.microsoft.com/office/drawing/2014/main" id="{69F42FFE-308F-4C11-A9E3-522AFACC20CA}"/>
                  </a:ext>
                </a:extLst>
              </p:cNvPr>
              <p:cNvGrpSpPr/>
              <p:nvPr/>
            </p:nvGrpSpPr>
            <p:grpSpPr>
              <a:xfrm>
                <a:off x="3822070" y="2993077"/>
                <a:ext cx="4040070" cy="2506556"/>
                <a:chOff x="3822070" y="2993077"/>
                <a:chExt cx="4040070" cy="2506556"/>
              </a:xfrm>
              <a:solidFill>
                <a:srgbClr val="A1C1E2"/>
              </a:solidFill>
            </p:grpSpPr>
            <p:sp>
              <p:nvSpPr>
                <p:cNvPr id="17" name="Freeform: Shape 21">
                  <a:extLst>
                    <a:ext uri="{FF2B5EF4-FFF2-40B4-BE49-F238E27FC236}">
                      <a16:creationId xmlns:a16="http://schemas.microsoft.com/office/drawing/2014/main" id="{6DBCB85F-CBD0-495A-ABB5-4E229D3EED10}"/>
                    </a:ext>
                  </a:extLst>
                </p:cNvPr>
                <p:cNvSpPr/>
                <p:nvPr/>
              </p:nvSpPr>
              <p:spPr>
                <a:xfrm>
                  <a:off x="5752399" y="3005226"/>
                  <a:ext cx="155687" cy="303589"/>
                </a:xfrm>
                <a:custGeom>
                  <a:avLst/>
                  <a:gdLst>
                    <a:gd name="connsiteX0" fmla="*/ 56359 w 155686"/>
                    <a:gd name="connsiteY0" fmla="*/ 86713 h 303589"/>
                    <a:gd name="connsiteX1" fmla="*/ 11210 w 155686"/>
                    <a:gd name="connsiteY1" fmla="*/ 1085 h 303589"/>
                    <a:gd name="connsiteX2" fmla="*/ 5761 w 155686"/>
                    <a:gd name="connsiteY2" fmla="*/ 1863 h 303589"/>
                    <a:gd name="connsiteX3" fmla="*/ 16659 w 155686"/>
                    <a:gd name="connsiteY3" fmla="*/ 83599 h 303589"/>
                    <a:gd name="connsiteX4" fmla="*/ 312 w 155686"/>
                    <a:gd name="connsiteY4" fmla="*/ 100725 h 303589"/>
                    <a:gd name="connsiteX5" fmla="*/ 42347 w 155686"/>
                    <a:gd name="connsiteY5" fmla="*/ 163778 h 303589"/>
                    <a:gd name="connsiteX6" fmla="*/ 54802 w 155686"/>
                    <a:gd name="connsiteY6" fmla="*/ 290662 h 303589"/>
                    <a:gd name="connsiteX7" fmla="*/ 64143 w 155686"/>
                    <a:gd name="connsiteY7" fmla="*/ 309345 h 303589"/>
                    <a:gd name="connsiteX8" fmla="*/ 92167 w 155686"/>
                    <a:gd name="connsiteY8" fmla="*/ 262639 h 303589"/>
                    <a:gd name="connsiteX9" fmla="*/ 139651 w 155686"/>
                    <a:gd name="connsiteY9" fmla="*/ 249405 h 303589"/>
                    <a:gd name="connsiteX10" fmla="*/ 149771 w 155686"/>
                    <a:gd name="connsiteY10" fmla="*/ 224495 h 303589"/>
                    <a:gd name="connsiteX11" fmla="*/ 56359 w 155686"/>
                    <a:gd name="connsiteY11" fmla="*/ 86713 h 303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686" h="303589">
                      <a:moveTo>
                        <a:pt x="56359" y="86713"/>
                      </a:moveTo>
                      <a:cubicBezTo>
                        <a:pt x="39233" y="59468"/>
                        <a:pt x="18994" y="33001"/>
                        <a:pt x="11210" y="1085"/>
                      </a:cubicBezTo>
                      <a:cubicBezTo>
                        <a:pt x="9653" y="-472"/>
                        <a:pt x="7317" y="-472"/>
                        <a:pt x="5761" y="1863"/>
                      </a:cubicBezTo>
                      <a:cubicBezTo>
                        <a:pt x="-9808" y="31444"/>
                        <a:pt x="10431" y="57911"/>
                        <a:pt x="16659" y="83599"/>
                      </a:cubicBezTo>
                      <a:cubicBezTo>
                        <a:pt x="22886" y="108509"/>
                        <a:pt x="14323" y="102282"/>
                        <a:pt x="312" y="100725"/>
                      </a:cubicBezTo>
                      <a:cubicBezTo>
                        <a:pt x="21329" y="117072"/>
                        <a:pt x="43904" y="132640"/>
                        <a:pt x="42347" y="163778"/>
                      </a:cubicBezTo>
                      <a:cubicBezTo>
                        <a:pt x="40790" y="206592"/>
                        <a:pt x="54023" y="247848"/>
                        <a:pt x="54802" y="290662"/>
                      </a:cubicBezTo>
                      <a:cubicBezTo>
                        <a:pt x="54802" y="297668"/>
                        <a:pt x="50910" y="308566"/>
                        <a:pt x="64143" y="309345"/>
                      </a:cubicBezTo>
                      <a:cubicBezTo>
                        <a:pt x="53245" y="281321"/>
                        <a:pt x="63365" y="267309"/>
                        <a:pt x="92167" y="262639"/>
                      </a:cubicBezTo>
                      <a:cubicBezTo>
                        <a:pt x="108514" y="260303"/>
                        <a:pt x="123304" y="252519"/>
                        <a:pt x="139651" y="249405"/>
                      </a:cubicBezTo>
                      <a:cubicBezTo>
                        <a:pt x="158334" y="246292"/>
                        <a:pt x="160669" y="239286"/>
                        <a:pt x="149771" y="224495"/>
                      </a:cubicBezTo>
                      <a:cubicBezTo>
                        <a:pt x="118634" y="178568"/>
                        <a:pt x="85939" y="133419"/>
                        <a:pt x="56359" y="867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22">
                  <a:extLst>
                    <a:ext uri="{FF2B5EF4-FFF2-40B4-BE49-F238E27FC236}">
                      <a16:creationId xmlns:a16="http://schemas.microsoft.com/office/drawing/2014/main" id="{6ABA99F1-D991-49A3-A348-F0806DC66E5A}"/>
                    </a:ext>
                  </a:extLst>
                </p:cNvPr>
                <p:cNvSpPr/>
                <p:nvPr/>
              </p:nvSpPr>
              <p:spPr>
                <a:xfrm>
                  <a:off x="6914912" y="3319241"/>
                  <a:ext cx="350295" cy="412570"/>
                </a:xfrm>
                <a:custGeom>
                  <a:avLst/>
                  <a:gdLst>
                    <a:gd name="connsiteX0" fmla="*/ 0 w 350295"/>
                    <a:gd name="connsiteY0" fmla="*/ 411013 h 412569"/>
                    <a:gd name="connsiteX1" fmla="*/ 4670 w 350295"/>
                    <a:gd name="connsiteY1" fmla="*/ 416462 h 412569"/>
                    <a:gd name="connsiteX2" fmla="*/ 14790 w 350295"/>
                    <a:gd name="connsiteY2" fmla="*/ 414127 h 412569"/>
                    <a:gd name="connsiteX3" fmla="*/ 25688 w 350295"/>
                    <a:gd name="connsiteY3" fmla="*/ 411791 h 412569"/>
                    <a:gd name="connsiteX4" fmla="*/ 243650 w 350295"/>
                    <a:gd name="connsiteY4" fmla="*/ 267781 h 412569"/>
                    <a:gd name="connsiteX5" fmla="*/ 341732 w 350295"/>
                    <a:gd name="connsiteY5" fmla="*/ 51377 h 412569"/>
                    <a:gd name="connsiteX6" fmla="*/ 352630 w 350295"/>
                    <a:gd name="connsiteY6" fmla="*/ 0 h 412569"/>
                    <a:gd name="connsiteX7" fmla="*/ 0 w 350295"/>
                    <a:gd name="connsiteY7" fmla="*/ 411013 h 41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295" h="412569">
                      <a:moveTo>
                        <a:pt x="0" y="411013"/>
                      </a:moveTo>
                      <a:cubicBezTo>
                        <a:pt x="1557" y="412570"/>
                        <a:pt x="3114" y="414127"/>
                        <a:pt x="4670" y="416462"/>
                      </a:cubicBezTo>
                      <a:cubicBezTo>
                        <a:pt x="7784" y="415684"/>
                        <a:pt x="11677" y="414905"/>
                        <a:pt x="14790" y="414127"/>
                      </a:cubicBezTo>
                      <a:cubicBezTo>
                        <a:pt x="18682" y="413348"/>
                        <a:pt x="21796" y="411791"/>
                        <a:pt x="25688" y="411791"/>
                      </a:cubicBezTo>
                      <a:cubicBezTo>
                        <a:pt x="125328" y="404785"/>
                        <a:pt x="193830" y="350295"/>
                        <a:pt x="243650" y="267781"/>
                      </a:cubicBezTo>
                      <a:cubicBezTo>
                        <a:pt x="284907" y="199279"/>
                        <a:pt x="312152" y="125328"/>
                        <a:pt x="341732" y="51377"/>
                      </a:cubicBezTo>
                      <a:cubicBezTo>
                        <a:pt x="347181" y="37365"/>
                        <a:pt x="358858" y="21796"/>
                        <a:pt x="352630" y="0"/>
                      </a:cubicBezTo>
                      <a:cubicBezTo>
                        <a:pt x="233530" y="138561"/>
                        <a:pt x="116765" y="274787"/>
                        <a:pt x="0" y="4110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23">
                  <a:extLst>
                    <a:ext uri="{FF2B5EF4-FFF2-40B4-BE49-F238E27FC236}">
                      <a16:creationId xmlns:a16="http://schemas.microsoft.com/office/drawing/2014/main" id="{DFD352B9-109B-4A32-B206-8C10E734331B}"/>
                    </a:ext>
                  </a:extLst>
                </p:cNvPr>
                <p:cNvSpPr/>
                <p:nvPr/>
              </p:nvSpPr>
              <p:spPr>
                <a:xfrm>
                  <a:off x="6549479" y="3486024"/>
                  <a:ext cx="179040" cy="256883"/>
                </a:xfrm>
                <a:custGeom>
                  <a:avLst/>
                  <a:gdLst>
                    <a:gd name="connsiteX0" fmla="*/ 169267 w 179039"/>
                    <a:gd name="connsiteY0" fmla="*/ 3694 h 256883"/>
                    <a:gd name="connsiteX1" fmla="*/ 26814 w 179039"/>
                    <a:gd name="connsiteY1" fmla="*/ 51178 h 256883"/>
                    <a:gd name="connsiteX2" fmla="*/ 1125 w 179039"/>
                    <a:gd name="connsiteY2" fmla="*/ 83873 h 256883"/>
                    <a:gd name="connsiteX3" fmla="*/ 7353 w 179039"/>
                    <a:gd name="connsiteY3" fmla="*/ 144590 h 256883"/>
                    <a:gd name="connsiteX4" fmla="*/ 22922 w 179039"/>
                    <a:gd name="connsiteY4" fmla="*/ 232553 h 256883"/>
                    <a:gd name="connsiteX5" fmla="*/ 71184 w 179039"/>
                    <a:gd name="connsiteY5" fmla="*/ 242673 h 256883"/>
                    <a:gd name="connsiteX6" fmla="*/ 92202 w 179039"/>
                    <a:gd name="connsiteY6" fmla="*/ 210757 h 256883"/>
                    <a:gd name="connsiteX7" fmla="*/ 181722 w 179039"/>
                    <a:gd name="connsiteY7" fmla="*/ 15370 h 256883"/>
                    <a:gd name="connsiteX8" fmla="*/ 184057 w 179039"/>
                    <a:gd name="connsiteY8" fmla="*/ 2915 h 256883"/>
                    <a:gd name="connsiteX9" fmla="*/ 169267 w 179039"/>
                    <a:gd name="connsiteY9" fmla="*/ 3694 h 256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039" h="256883">
                      <a:moveTo>
                        <a:pt x="169267" y="3694"/>
                      </a:moveTo>
                      <a:cubicBezTo>
                        <a:pt x="121783" y="20041"/>
                        <a:pt x="74298" y="36388"/>
                        <a:pt x="26814" y="51178"/>
                      </a:cubicBezTo>
                      <a:cubicBezTo>
                        <a:pt x="6574" y="57406"/>
                        <a:pt x="-3545" y="65968"/>
                        <a:pt x="1125" y="83873"/>
                      </a:cubicBezTo>
                      <a:cubicBezTo>
                        <a:pt x="3461" y="107226"/>
                        <a:pt x="4239" y="125908"/>
                        <a:pt x="7353" y="144590"/>
                      </a:cubicBezTo>
                      <a:cubicBezTo>
                        <a:pt x="12023" y="174171"/>
                        <a:pt x="12802" y="204530"/>
                        <a:pt x="22922" y="232553"/>
                      </a:cubicBezTo>
                      <a:cubicBezTo>
                        <a:pt x="33820" y="263691"/>
                        <a:pt x="50167" y="267583"/>
                        <a:pt x="71184" y="242673"/>
                      </a:cubicBezTo>
                      <a:cubicBezTo>
                        <a:pt x="78969" y="233332"/>
                        <a:pt x="85975" y="221655"/>
                        <a:pt x="92202" y="210757"/>
                      </a:cubicBezTo>
                      <a:cubicBezTo>
                        <a:pt x="127232" y="147704"/>
                        <a:pt x="152920" y="80759"/>
                        <a:pt x="181722" y="15370"/>
                      </a:cubicBezTo>
                      <a:cubicBezTo>
                        <a:pt x="183279" y="11478"/>
                        <a:pt x="187171" y="6808"/>
                        <a:pt x="184057" y="2915"/>
                      </a:cubicBezTo>
                      <a:cubicBezTo>
                        <a:pt x="179387" y="-3312"/>
                        <a:pt x="173938" y="2137"/>
                        <a:pt x="169267" y="369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24">
                  <a:extLst>
                    <a:ext uri="{FF2B5EF4-FFF2-40B4-BE49-F238E27FC236}">
                      <a16:creationId xmlns:a16="http://schemas.microsoft.com/office/drawing/2014/main" id="{18FDC8A6-1383-4444-9BAE-A97991489D24}"/>
                    </a:ext>
                  </a:extLst>
                </p:cNvPr>
                <p:cNvSpPr/>
                <p:nvPr/>
              </p:nvSpPr>
              <p:spPr>
                <a:xfrm>
                  <a:off x="7708914" y="3041340"/>
                  <a:ext cx="155687" cy="233530"/>
                </a:xfrm>
                <a:custGeom>
                  <a:avLst/>
                  <a:gdLst>
                    <a:gd name="connsiteX0" fmla="*/ 151795 w 155686"/>
                    <a:gd name="connsiteY0" fmla="*/ 205506 h 233530"/>
                    <a:gd name="connsiteX1" fmla="*/ 7006 w 155686"/>
                    <a:gd name="connsiteY1" fmla="*/ 0 h 233530"/>
                    <a:gd name="connsiteX2" fmla="*/ 0 w 155686"/>
                    <a:gd name="connsiteY2" fmla="*/ 3114 h 233530"/>
                    <a:gd name="connsiteX3" fmla="*/ 21796 w 155686"/>
                    <a:gd name="connsiteY3" fmla="*/ 180596 h 233530"/>
                    <a:gd name="connsiteX4" fmla="*/ 32694 w 155686"/>
                    <a:gd name="connsiteY4" fmla="*/ 209399 h 233530"/>
                    <a:gd name="connsiteX5" fmla="*/ 126106 w 155686"/>
                    <a:gd name="connsiteY5" fmla="*/ 238200 h 233530"/>
                    <a:gd name="connsiteX6" fmla="*/ 151795 w 155686"/>
                    <a:gd name="connsiteY6" fmla="*/ 205506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686" h="233530">
                      <a:moveTo>
                        <a:pt x="151795" y="205506"/>
                      </a:moveTo>
                      <a:cubicBezTo>
                        <a:pt x="115986" y="127663"/>
                        <a:pt x="58383" y="66167"/>
                        <a:pt x="7006" y="0"/>
                      </a:cubicBezTo>
                      <a:cubicBezTo>
                        <a:pt x="4670" y="778"/>
                        <a:pt x="2335" y="2335"/>
                        <a:pt x="0" y="3114"/>
                      </a:cubicBezTo>
                      <a:cubicBezTo>
                        <a:pt x="7006" y="62275"/>
                        <a:pt x="14012" y="121435"/>
                        <a:pt x="21796" y="180596"/>
                      </a:cubicBezTo>
                      <a:cubicBezTo>
                        <a:pt x="23353" y="190716"/>
                        <a:pt x="19461" y="203949"/>
                        <a:pt x="32694" y="209399"/>
                      </a:cubicBezTo>
                      <a:cubicBezTo>
                        <a:pt x="63053" y="221854"/>
                        <a:pt x="93412" y="235087"/>
                        <a:pt x="126106" y="238200"/>
                      </a:cubicBezTo>
                      <a:cubicBezTo>
                        <a:pt x="152573" y="240536"/>
                        <a:pt x="161914" y="228081"/>
                        <a:pt x="151795" y="20550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5">
                  <a:extLst>
                    <a:ext uri="{FF2B5EF4-FFF2-40B4-BE49-F238E27FC236}">
                      <a16:creationId xmlns:a16="http://schemas.microsoft.com/office/drawing/2014/main" id="{40757850-AB83-48FE-96F5-AB0C1FE1094E}"/>
                    </a:ext>
                  </a:extLst>
                </p:cNvPr>
                <p:cNvSpPr/>
                <p:nvPr/>
              </p:nvSpPr>
              <p:spPr>
                <a:xfrm>
                  <a:off x="4875416" y="4489227"/>
                  <a:ext cx="786218" cy="482629"/>
                </a:xfrm>
                <a:custGeom>
                  <a:avLst/>
                  <a:gdLst>
                    <a:gd name="connsiteX0" fmla="*/ 787775 w 786217"/>
                    <a:gd name="connsiteY0" fmla="*/ 487299 h 482628"/>
                    <a:gd name="connsiteX1" fmla="*/ 0 w 786217"/>
                    <a:gd name="connsiteY1" fmla="*/ 0 h 482628"/>
                    <a:gd name="connsiteX2" fmla="*/ 787775 w 786217"/>
                    <a:gd name="connsiteY2" fmla="*/ 487299 h 48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217" h="482628">
                      <a:moveTo>
                        <a:pt x="787775" y="487299"/>
                      </a:moveTo>
                      <a:cubicBezTo>
                        <a:pt x="523886" y="323828"/>
                        <a:pt x="265446" y="164249"/>
                        <a:pt x="0" y="0"/>
                      </a:cubicBezTo>
                      <a:cubicBezTo>
                        <a:pt x="190716" y="284128"/>
                        <a:pt x="460054" y="426582"/>
                        <a:pt x="787775" y="4872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6">
                  <a:extLst>
                    <a:ext uri="{FF2B5EF4-FFF2-40B4-BE49-F238E27FC236}">
                      <a16:creationId xmlns:a16="http://schemas.microsoft.com/office/drawing/2014/main" id="{FBA714EF-B43D-45A8-9131-DA434B1D1340}"/>
                    </a:ext>
                  </a:extLst>
                </p:cNvPr>
                <p:cNvSpPr/>
                <p:nvPr/>
              </p:nvSpPr>
              <p:spPr>
                <a:xfrm>
                  <a:off x="5015976" y="5311836"/>
                  <a:ext cx="358079" cy="186824"/>
                </a:xfrm>
                <a:custGeom>
                  <a:avLst/>
                  <a:gdLst>
                    <a:gd name="connsiteX0" fmla="*/ 344403 w 358079"/>
                    <a:gd name="connsiteY0" fmla="*/ 9536 h 186824"/>
                    <a:gd name="connsiteX1" fmla="*/ 325721 w 358079"/>
                    <a:gd name="connsiteY1" fmla="*/ 5643 h 186824"/>
                    <a:gd name="connsiteX2" fmla="*/ 175483 w 358079"/>
                    <a:gd name="connsiteY2" fmla="*/ 195 h 186824"/>
                    <a:gd name="connsiteX3" fmla="*/ 14348 w 358079"/>
                    <a:gd name="connsiteY3" fmla="*/ 5643 h 186824"/>
                    <a:gd name="connsiteX4" fmla="*/ 2671 w 358079"/>
                    <a:gd name="connsiteY4" fmla="*/ 21212 h 186824"/>
                    <a:gd name="connsiteX5" fmla="*/ 75065 w 358079"/>
                    <a:gd name="connsiteY5" fmla="*/ 177678 h 186824"/>
                    <a:gd name="connsiteX6" fmla="*/ 103089 w 358079"/>
                    <a:gd name="connsiteY6" fmla="*/ 186240 h 186824"/>
                    <a:gd name="connsiteX7" fmla="*/ 265782 w 358079"/>
                    <a:gd name="connsiteY7" fmla="*/ 106840 h 186824"/>
                    <a:gd name="connsiteX8" fmla="*/ 352966 w 358079"/>
                    <a:gd name="connsiteY8" fmla="*/ 50793 h 186824"/>
                    <a:gd name="connsiteX9" fmla="*/ 344403 w 358079"/>
                    <a:gd name="connsiteY9" fmla="*/ 9536 h 186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8079" h="186824">
                      <a:moveTo>
                        <a:pt x="344403" y="9536"/>
                      </a:moveTo>
                      <a:cubicBezTo>
                        <a:pt x="338954" y="7200"/>
                        <a:pt x="331948" y="7200"/>
                        <a:pt x="325721" y="5643"/>
                      </a:cubicBezTo>
                      <a:cubicBezTo>
                        <a:pt x="275123" y="-3697"/>
                        <a:pt x="223746" y="1751"/>
                        <a:pt x="175483" y="195"/>
                      </a:cubicBezTo>
                      <a:cubicBezTo>
                        <a:pt x="120215" y="973"/>
                        <a:pt x="67281" y="-2141"/>
                        <a:pt x="14348" y="5643"/>
                      </a:cubicBezTo>
                      <a:cubicBezTo>
                        <a:pt x="3449" y="7200"/>
                        <a:pt x="-4335" y="7200"/>
                        <a:pt x="2671" y="21212"/>
                      </a:cubicBezTo>
                      <a:cubicBezTo>
                        <a:pt x="26802" y="73367"/>
                        <a:pt x="51712" y="125522"/>
                        <a:pt x="75065" y="177678"/>
                      </a:cubicBezTo>
                      <a:cubicBezTo>
                        <a:pt x="81293" y="191689"/>
                        <a:pt x="89077" y="193246"/>
                        <a:pt x="103089" y="186240"/>
                      </a:cubicBezTo>
                      <a:cubicBezTo>
                        <a:pt x="156801" y="158995"/>
                        <a:pt x="212070" y="134864"/>
                        <a:pt x="265782" y="106840"/>
                      </a:cubicBezTo>
                      <a:cubicBezTo>
                        <a:pt x="296140" y="90493"/>
                        <a:pt x="327278" y="74146"/>
                        <a:pt x="352966" y="50793"/>
                      </a:cubicBezTo>
                      <a:cubicBezTo>
                        <a:pt x="372427" y="33667"/>
                        <a:pt x="369313" y="18877"/>
                        <a:pt x="344403" y="953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7">
                  <a:extLst>
                    <a:ext uri="{FF2B5EF4-FFF2-40B4-BE49-F238E27FC236}">
                      <a16:creationId xmlns:a16="http://schemas.microsoft.com/office/drawing/2014/main" id="{74F31A28-D81F-466B-A853-895260150C4B}"/>
                    </a:ext>
                  </a:extLst>
                </p:cNvPr>
                <p:cNvSpPr/>
                <p:nvPr/>
              </p:nvSpPr>
              <p:spPr>
                <a:xfrm>
                  <a:off x="4701046" y="3246847"/>
                  <a:ext cx="653884" cy="311373"/>
                </a:xfrm>
                <a:custGeom>
                  <a:avLst/>
                  <a:gdLst>
                    <a:gd name="connsiteX0" fmla="*/ 658555 w 653884"/>
                    <a:gd name="connsiteY0" fmla="*/ 314487 h 311373"/>
                    <a:gd name="connsiteX1" fmla="*/ 0 w 653884"/>
                    <a:gd name="connsiteY1" fmla="*/ 0 h 311373"/>
                    <a:gd name="connsiteX2" fmla="*/ 293469 w 653884"/>
                    <a:gd name="connsiteY2" fmla="*/ 234309 h 311373"/>
                    <a:gd name="connsiteX3" fmla="*/ 658555 w 653884"/>
                    <a:gd name="connsiteY3" fmla="*/ 314487 h 311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3884" h="311373">
                      <a:moveTo>
                        <a:pt x="658555" y="314487"/>
                      </a:moveTo>
                      <a:cubicBezTo>
                        <a:pt x="438258" y="209399"/>
                        <a:pt x="218740" y="105089"/>
                        <a:pt x="0" y="0"/>
                      </a:cubicBezTo>
                      <a:cubicBezTo>
                        <a:pt x="83292" y="97304"/>
                        <a:pt x="177483" y="179818"/>
                        <a:pt x="293469" y="234309"/>
                      </a:cubicBezTo>
                      <a:cubicBezTo>
                        <a:pt x="375205" y="273230"/>
                        <a:pt x="607178" y="325385"/>
                        <a:pt x="658555" y="31448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8">
                  <a:extLst>
                    <a:ext uri="{FF2B5EF4-FFF2-40B4-BE49-F238E27FC236}">
                      <a16:creationId xmlns:a16="http://schemas.microsoft.com/office/drawing/2014/main" id="{B0B0C9F0-1933-4C64-B595-E455E4A3F07E}"/>
                    </a:ext>
                  </a:extLst>
                </p:cNvPr>
                <p:cNvSpPr/>
                <p:nvPr/>
              </p:nvSpPr>
              <p:spPr>
                <a:xfrm>
                  <a:off x="4224645" y="3545765"/>
                  <a:ext cx="210177" cy="731728"/>
                </a:xfrm>
                <a:custGeom>
                  <a:avLst/>
                  <a:gdLst>
                    <a:gd name="connsiteX0" fmla="*/ 211734 w 210177"/>
                    <a:gd name="connsiteY0" fmla="*/ 27245 h 731727"/>
                    <a:gd name="connsiteX1" fmla="*/ 200836 w 210177"/>
                    <a:gd name="connsiteY1" fmla="*/ 0 h 731727"/>
                    <a:gd name="connsiteX2" fmla="*/ 0 w 210177"/>
                    <a:gd name="connsiteY2" fmla="*/ 735620 h 731727"/>
                    <a:gd name="connsiteX3" fmla="*/ 18682 w 210177"/>
                    <a:gd name="connsiteY3" fmla="*/ 718494 h 731727"/>
                    <a:gd name="connsiteX4" fmla="*/ 68502 w 210177"/>
                    <a:gd name="connsiteY4" fmla="*/ 627417 h 731727"/>
                    <a:gd name="connsiteX5" fmla="*/ 189938 w 210177"/>
                    <a:gd name="connsiteY5" fmla="*/ 338619 h 731727"/>
                    <a:gd name="connsiteX6" fmla="*/ 214069 w 210177"/>
                    <a:gd name="connsiteY6" fmla="*/ 171255 h 731727"/>
                    <a:gd name="connsiteX7" fmla="*/ 211734 w 210177"/>
                    <a:gd name="connsiteY7" fmla="*/ 27245 h 731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177" h="731727">
                      <a:moveTo>
                        <a:pt x="211734" y="27245"/>
                      </a:moveTo>
                      <a:cubicBezTo>
                        <a:pt x="212512" y="17904"/>
                        <a:pt x="211734" y="9341"/>
                        <a:pt x="200836" y="0"/>
                      </a:cubicBezTo>
                      <a:cubicBezTo>
                        <a:pt x="133891" y="245207"/>
                        <a:pt x="67724" y="489635"/>
                        <a:pt x="0" y="735620"/>
                      </a:cubicBezTo>
                      <a:cubicBezTo>
                        <a:pt x="14790" y="733285"/>
                        <a:pt x="14790" y="724722"/>
                        <a:pt x="18682" y="718494"/>
                      </a:cubicBezTo>
                      <a:cubicBezTo>
                        <a:pt x="35808" y="688136"/>
                        <a:pt x="52155" y="657776"/>
                        <a:pt x="68502" y="627417"/>
                      </a:cubicBezTo>
                      <a:cubicBezTo>
                        <a:pt x="117543" y="534784"/>
                        <a:pt x="163471" y="440593"/>
                        <a:pt x="189938" y="338619"/>
                      </a:cubicBezTo>
                      <a:cubicBezTo>
                        <a:pt x="203950" y="284128"/>
                        <a:pt x="208620" y="228081"/>
                        <a:pt x="214069" y="171255"/>
                      </a:cubicBezTo>
                      <a:cubicBezTo>
                        <a:pt x="217961" y="122214"/>
                        <a:pt x="207842" y="75508"/>
                        <a:pt x="211734" y="272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9">
                  <a:extLst>
                    <a:ext uri="{FF2B5EF4-FFF2-40B4-BE49-F238E27FC236}">
                      <a16:creationId xmlns:a16="http://schemas.microsoft.com/office/drawing/2014/main" id="{A4E15B3A-02D5-4C48-9B66-86C5F7721F51}"/>
                    </a:ext>
                  </a:extLst>
                </p:cNvPr>
                <p:cNvSpPr/>
                <p:nvPr/>
              </p:nvSpPr>
              <p:spPr>
                <a:xfrm>
                  <a:off x="5327685" y="2993077"/>
                  <a:ext cx="186824" cy="342511"/>
                </a:xfrm>
                <a:custGeom>
                  <a:avLst/>
                  <a:gdLst>
                    <a:gd name="connsiteX0" fmla="*/ 189160 w 186824"/>
                    <a:gd name="connsiteY0" fmla="*/ 249099 h 342510"/>
                    <a:gd name="connsiteX1" fmla="*/ 186046 w 186824"/>
                    <a:gd name="connsiteY1" fmla="*/ 197722 h 342510"/>
                    <a:gd name="connsiteX2" fmla="*/ 185267 w 186824"/>
                    <a:gd name="connsiteY2" fmla="*/ 188381 h 342510"/>
                    <a:gd name="connsiteX3" fmla="*/ 174369 w 186824"/>
                    <a:gd name="connsiteY3" fmla="*/ 126885 h 342510"/>
                    <a:gd name="connsiteX4" fmla="*/ 184489 w 186824"/>
                    <a:gd name="connsiteY4" fmla="*/ 110538 h 342510"/>
                    <a:gd name="connsiteX5" fmla="*/ 162693 w 186824"/>
                    <a:gd name="connsiteY5" fmla="*/ 97304 h 342510"/>
                    <a:gd name="connsiteX6" fmla="*/ 142454 w 186824"/>
                    <a:gd name="connsiteY6" fmla="*/ 0 h 342510"/>
                    <a:gd name="connsiteX7" fmla="*/ 0 w 186824"/>
                    <a:gd name="connsiteY7" fmla="*/ 343289 h 342510"/>
                    <a:gd name="connsiteX8" fmla="*/ 170477 w 186824"/>
                    <a:gd name="connsiteY8" fmla="*/ 285685 h 342510"/>
                    <a:gd name="connsiteX9" fmla="*/ 189160 w 186824"/>
                    <a:gd name="connsiteY9" fmla="*/ 249099 h 34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6824" h="342510">
                      <a:moveTo>
                        <a:pt x="189160" y="249099"/>
                      </a:moveTo>
                      <a:cubicBezTo>
                        <a:pt x="186046" y="231973"/>
                        <a:pt x="172812" y="215626"/>
                        <a:pt x="186046" y="197722"/>
                      </a:cubicBezTo>
                      <a:cubicBezTo>
                        <a:pt x="186046" y="194608"/>
                        <a:pt x="185267" y="191495"/>
                        <a:pt x="185267" y="188381"/>
                      </a:cubicBezTo>
                      <a:cubicBezTo>
                        <a:pt x="151795" y="158800"/>
                        <a:pt x="151795" y="158800"/>
                        <a:pt x="174369" y="126885"/>
                      </a:cubicBezTo>
                      <a:cubicBezTo>
                        <a:pt x="177483" y="121436"/>
                        <a:pt x="181375" y="115987"/>
                        <a:pt x="184489" y="110538"/>
                      </a:cubicBezTo>
                      <a:cubicBezTo>
                        <a:pt x="171255" y="115208"/>
                        <a:pt x="165807" y="112094"/>
                        <a:pt x="162693" y="97304"/>
                      </a:cubicBezTo>
                      <a:cubicBezTo>
                        <a:pt x="156465" y="66945"/>
                        <a:pt x="156465" y="35030"/>
                        <a:pt x="142454" y="0"/>
                      </a:cubicBezTo>
                      <a:cubicBezTo>
                        <a:pt x="93412" y="117544"/>
                        <a:pt x="46706" y="230416"/>
                        <a:pt x="0" y="343289"/>
                      </a:cubicBezTo>
                      <a:cubicBezTo>
                        <a:pt x="61496" y="326942"/>
                        <a:pt x="115208" y="305146"/>
                        <a:pt x="170477" y="285685"/>
                      </a:cubicBezTo>
                      <a:cubicBezTo>
                        <a:pt x="189938" y="279458"/>
                        <a:pt x="192273" y="268560"/>
                        <a:pt x="189160" y="2490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30">
                  <a:extLst>
                    <a:ext uri="{FF2B5EF4-FFF2-40B4-BE49-F238E27FC236}">
                      <a16:creationId xmlns:a16="http://schemas.microsoft.com/office/drawing/2014/main" id="{626159BC-BE83-4831-9DD4-38551CDD4344}"/>
                    </a:ext>
                  </a:extLst>
                </p:cNvPr>
                <p:cNvSpPr/>
                <p:nvPr/>
              </p:nvSpPr>
              <p:spPr>
                <a:xfrm>
                  <a:off x="4973498" y="4352222"/>
                  <a:ext cx="576041" cy="233530"/>
                </a:xfrm>
                <a:custGeom>
                  <a:avLst/>
                  <a:gdLst>
                    <a:gd name="connsiteX0" fmla="*/ 581490 w 576040"/>
                    <a:gd name="connsiteY0" fmla="*/ 238201 h 233530"/>
                    <a:gd name="connsiteX1" fmla="*/ 0 w 576040"/>
                    <a:gd name="connsiteY1" fmla="*/ 0 h 233530"/>
                    <a:gd name="connsiteX2" fmla="*/ 581490 w 576040"/>
                    <a:gd name="connsiteY2" fmla="*/ 238201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6040" h="233530">
                      <a:moveTo>
                        <a:pt x="581490" y="238201"/>
                      </a:moveTo>
                      <a:cubicBezTo>
                        <a:pt x="387660" y="158801"/>
                        <a:pt x="193830" y="79400"/>
                        <a:pt x="0" y="0"/>
                      </a:cubicBezTo>
                      <a:cubicBezTo>
                        <a:pt x="165806" y="147124"/>
                        <a:pt x="359636" y="227303"/>
                        <a:pt x="581490" y="2382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31">
                  <a:extLst>
                    <a:ext uri="{FF2B5EF4-FFF2-40B4-BE49-F238E27FC236}">
                      <a16:creationId xmlns:a16="http://schemas.microsoft.com/office/drawing/2014/main" id="{BBCA43AB-1685-42A5-BC29-F20398C5B582}"/>
                    </a:ext>
                  </a:extLst>
                </p:cNvPr>
                <p:cNvSpPr/>
                <p:nvPr/>
              </p:nvSpPr>
              <p:spPr>
                <a:xfrm>
                  <a:off x="3822070" y="3051475"/>
                  <a:ext cx="210177" cy="194608"/>
                </a:xfrm>
                <a:custGeom>
                  <a:avLst/>
                  <a:gdLst>
                    <a:gd name="connsiteX0" fmla="*/ 176051 w 210177"/>
                    <a:gd name="connsiteY0" fmla="*/ 10105 h 194608"/>
                    <a:gd name="connsiteX1" fmla="*/ 158926 w 210177"/>
                    <a:gd name="connsiteY1" fmla="*/ 5434 h 194608"/>
                    <a:gd name="connsiteX2" fmla="*/ 7910 w 210177"/>
                    <a:gd name="connsiteY2" fmla="*/ 167348 h 194608"/>
                    <a:gd name="connsiteX3" fmla="*/ 2460 w 210177"/>
                    <a:gd name="connsiteY3" fmla="*/ 189144 h 194608"/>
                    <a:gd name="connsiteX4" fmla="*/ 22700 w 210177"/>
                    <a:gd name="connsiteY4" fmla="*/ 194593 h 194608"/>
                    <a:gd name="connsiteX5" fmla="*/ 33598 w 210177"/>
                    <a:gd name="connsiteY5" fmla="*/ 194593 h 194608"/>
                    <a:gd name="connsiteX6" fmla="*/ 207189 w 210177"/>
                    <a:gd name="connsiteY6" fmla="*/ 129205 h 194608"/>
                    <a:gd name="connsiteX7" fmla="*/ 214973 w 210177"/>
                    <a:gd name="connsiteY7" fmla="*/ 112079 h 194608"/>
                    <a:gd name="connsiteX8" fmla="*/ 176051 w 210177"/>
                    <a:gd name="connsiteY8" fmla="*/ 10105 h 19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0177" h="194608">
                      <a:moveTo>
                        <a:pt x="176051" y="10105"/>
                      </a:moveTo>
                      <a:cubicBezTo>
                        <a:pt x="172159" y="-1572"/>
                        <a:pt x="167488" y="-3129"/>
                        <a:pt x="158926" y="5434"/>
                      </a:cubicBezTo>
                      <a:cubicBezTo>
                        <a:pt x="108327" y="59146"/>
                        <a:pt x="49166" y="105074"/>
                        <a:pt x="7910" y="167348"/>
                      </a:cubicBezTo>
                      <a:cubicBezTo>
                        <a:pt x="3239" y="173576"/>
                        <a:pt x="-3767" y="180582"/>
                        <a:pt x="2460" y="189144"/>
                      </a:cubicBezTo>
                      <a:cubicBezTo>
                        <a:pt x="7131" y="196150"/>
                        <a:pt x="14915" y="194593"/>
                        <a:pt x="22700" y="194593"/>
                      </a:cubicBezTo>
                      <a:cubicBezTo>
                        <a:pt x="26592" y="194593"/>
                        <a:pt x="30484" y="195372"/>
                        <a:pt x="33598" y="194593"/>
                      </a:cubicBezTo>
                      <a:cubicBezTo>
                        <a:pt x="93537" y="177468"/>
                        <a:pt x="151141" y="154115"/>
                        <a:pt x="207189" y="129205"/>
                      </a:cubicBezTo>
                      <a:cubicBezTo>
                        <a:pt x="214973" y="126091"/>
                        <a:pt x="218087" y="120642"/>
                        <a:pt x="214973" y="112079"/>
                      </a:cubicBezTo>
                      <a:cubicBezTo>
                        <a:pt x="201740" y="77828"/>
                        <a:pt x="188506" y="44356"/>
                        <a:pt x="176051" y="1010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E5971981-BA1A-4E5F-92E2-B96B16B6F204}"/>
                  </a:ext>
                </a:extLst>
              </p:cNvPr>
              <p:cNvSpPr/>
              <p:nvPr/>
            </p:nvSpPr>
            <p:spPr>
              <a:xfrm>
                <a:off x="5487707" y="2989274"/>
                <a:ext cx="1354474" cy="3113734"/>
              </a:xfrm>
              <a:custGeom>
                <a:avLst/>
                <a:gdLst>
                  <a:gd name="connsiteX0" fmla="*/ 365421 w 1354474"/>
                  <a:gd name="connsiteY0" fmla="*/ 1422110 h 3113734"/>
                  <a:gd name="connsiteX1" fmla="*/ 333505 w 1354474"/>
                  <a:gd name="connsiteY1" fmla="*/ 1334147 h 3113734"/>
                  <a:gd name="connsiteX2" fmla="*/ 327278 w 1354474"/>
                  <a:gd name="connsiteY2" fmla="*/ 1316242 h 3113734"/>
                  <a:gd name="connsiteX3" fmla="*/ 322607 w 1354474"/>
                  <a:gd name="connsiteY3" fmla="*/ 1290554 h 3113734"/>
                  <a:gd name="connsiteX4" fmla="*/ 300811 w 1354474"/>
                  <a:gd name="connsiteY4" fmla="*/ 1224387 h 3113734"/>
                  <a:gd name="connsiteX5" fmla="*/ 289913 w 1354474"/>
                  <a:gd name="connsiteY5" fmla="*/ 1190136 h 3113734"/>
                  <a:gd name="connsiteX6" fmla="*/ 289134 w 1354474"/>
                  <a:gd name="connsiteY6" fmla="*/ 1180795 h 3113734"/>
                  <a:gd name="connsiteX7" fmla="*/ 279015 w 1354474"/>
                  <a:gd name="connsiteY7" fmla="*/ 1147323 h 3113734"/>
                  <a:gd name="connsiteX8" fmla="*/ 277458 w 1354474"/>
                  <a:gd name="connsiteY8" fmla="*/ 1137203 h 3113734"/>
                  <a:gd name="connsiteX9" fmla="*/ 267338 w 1354474"/>
                  <a:gd name="connsiteY9" fmla="*/ 1103730 h 3113734"/>
                  <a:gd name="connsiteX10" fmla="*/ 255662 w 1354474"/>
                  <a:gd name="connsiteY10" fmla="*/ 1060138 h 3113734"/>
                  <a:gd name="connsiteX11" fmla="*/ 245542 w 1354474"/>
                  <a:gd name="connsiteY11" fmla="*/ 1026665 h 3113734"/>
                  <a:gd name="connsiteX12" fmla="*/ 244764 w 1354474"/>
                  <a:gd name="connsiteY12" fmla="*/ 1017324 h 3113734"/>
                  <a:gd name="connsiteX13" fmla="*/ 233866 w 1354474"/>
                  <a:gd name="connsiteY13" fmla="*/ 983073 h 3113734"/>
                  <a:gd name="connsiteX14" fmla="*/ 233866 w 1354474"/>
                  <a:gd name="connsiteY14" fmla="*/ 983073 h 3113734"/>
                  <a:gd name="connsiteX15" fmla="*/ 222189 w 1354474"/>
                  <a:gd name="connsiteY15" fmla="*/ 939481 h 3113734"/>
                  <a:gd name="connsiteX16" fmla="*/ 222189 w 1354474"/>
                  <a:gd name="connsiteY16" fmla="*/ 939481 h 3113734"/>
                  <a:gd name="connsiteX17" fmla="*/ 210513 w 1354474"/>
                  <a:gd name="connsiteY17" fmla="*/ 895888 h 3113734"/>
                  <a:gd name="connsiteX18" fmla="*/ 200393 w 1354474"/>
                  <a:gd name="connsiteY18" fmla="*/ 873314 h 3113734"/>
                  <a:gd name="connsiteX19" fmla="*/ 195722 w 1354474"/>
                  <a:gd name="connsiteY19" fmla="*/ 858523 h 3113734"/>
                  <a:gd name="connsiteX20" fmla="*/ 190273 w 1354474"/>
                  <a:gd name="connsiteY20" fmla="*/ 828943 h 3113734"/>
                  <a:gd name="connsiteX21" fmla="*/ 189495 w 1354474"/>
                  <a:gd name="connsiteY21" fmla="*/ 829721 h 3113734"/>
                  <a:gd name="connsiteX22" fmla="*/ 180154 w 1354474"/>
                  <a:gd name="connsiteY22" fmla="*/ 795470 h 3113734"/>
                  <a:gd name="connsiteX23" fmla="*/ 156801 w 1354474"/>
                  <a:gd name="connsiteY23" fmla="*/ 698166 h 3113734"/>
                  <a:gd name="connsiteX24" fmla="*/ 151352 w 1354474"/>
                  <a:gd name="connsiteY24" fmla="*/ 677148 h 3113734"/>
                  <a:gd name="connsiteX25" fmla="*/ 142789 w 1354474"/>
                  <a:gd name="connsiteY25" fmla="*/ 632778 h 3113734"/>
                  <a:gd name="connsiteX26" fmla="*/ 140454 w 1354474"/>
                  <a:gd name="connsiteY26" fmla="*/ 620323 h 3113734"/>
                  <a:gd name="connsiteX27" fmla="*/ 135005 w 1354474"/>
                  <a:gd name="connsiteY27" fmla="*/ 565833 h 3113734"/>
                  <a:gd name="connsiteX28" fmla="*/ 124106 w 1354474"/>
                  <a:gd name="connsiteY28" fmla="*/ 392242 h 3113734"/>
                  <a:gd name="connsiteX29" fmla="*/ 145903 w 1354474"/>
                  <a:gd name="connsiteY29" fmla="*/ 346314 h 3113734"/>
                  <a:gd name="connsiteX30" fmla="*/ 150573 w 1354474"/>
                  <a:gd name="connsiteY30" fmla="*/ 345536 h 3113734"/>
                  <a:gd name="connsiteX31" fmla="*/ 156022 w 1354474"/>
                  <a:gd name="connsiteY31" fmla="*/ 318291 h 3113734"/>
                  <a:gd name="connsiteX32" fmla="*/ 25245 w 1354474"/>
                  <a:gd name="connsiteY32" fmla="*/ 201525 h 3113734"/>
                  <a:gd name="connsiteX33" fmla="*/ 18240 w 1354474"/>
                  <a:gd name="connsiteY33" fmla="*/ 192963 h 3113734"/>
                  <a:gd name="connsiteX34" fmla="*/ 8120 w 1354474"/>
                  <a:gd name="connsiteY34" fmla="*/ 131466 h 3113734"/>
                  <a:gd name="connsiteX35" fmla="*/ 23688 w 1354474"/>
                  <a:gd name="connsiteY35" fmla="*/ 115119 h 3113734"/>
                  <a:gd name="connsiteX36" fmla="*/ 124106 w 1354474"/>
                  <a:gd name="connsiteY36" fmla="*/ 11588 h 3113734"/>
                  <a:gd name="connsiteX37" fmla="*/ 167699 w 1354474"/>
                  <a:gd name="connsiteY37" fmla="*/ 17037 h 3113734"/>
                  <a:gd name="connsiteX38" fmla="*/ 234644 w 1354474"/>
                  <a:gd name="connsiteY38" fmla="*/ 60629 h 3113734"/>
                  <a:gd name="connsiteX39" fmla="*/ 285242 w 1354474"/>
                  <a:gd name="connsiteY39" fmla="*/ 140808 h 3113734"/>
                  <a:gd name="connsiteX40" fmla="*/ 293805 w 1354474"/>
                  <a:gd name="connsiteY40" fmla="*/ 205418 h 3113734"/>
                  <a:gd name="connsiteX41" fmla="*/ 292248 w 1354474"/>
                  <a:gd name="connsiteY41" fmla="*/ 234998 h 3113734"/>
                  <a:gd name="connsiteX42" fmla="*/ 299254 w 1354474"/>
                  <a:gd name="connsiteY42" fmla="*/ 269249 h 3113734"/>
                  <a:gd name="connsiteX43" fmla="*/ 354523 w 1354474"/>
                  <a:gd name="connsiteY43" fmla="*/ 294938 h 3113734"/>
                  <a:gd name="connsiteX44" fmla="*/ 531227 w 1354474"/>
                  <a:gd name="connsiteY44" fmla="*/ 458409 h 3113734"/>
                  <a:gd name="connsiteX45" fmla="*/ 540568 w 1354474"/>
                  <a:gd name="connsiteY45" fmla="*/ 466971 h 3113734"/>
                  <a:gd name="connsiteX46" fmla="*/ 553023 w 1354474"/>
                  <a:gd name="connsiteY46" fmla="*/ 487989 h 3113734"/>
                  <a:gd name="connsiteX47" fmla="*/ 553023 w 1354474"/>
                  <a:gd name="connsiteY47" fmla="*/ 488767 h 3113734"/>
                  <a:gd name="connsiteX48" fmla="*/ 574820 w 1354474"/>
                  <a:gd name="connsiteY48" fmla="*/ 522240 h 3113734"/>
                  <a:gd name="connsiteX49" fmla="*/ 619969 w 1354474"/>
                  <a:gd name="connsiteY49" fmla="*/ 608646 h 3113734"/>
                  <a:gd name="connsiteX50" fmla="*/ 630867 w 1354474"/>
                  <a:gd name="connsiteY50" fmla="*/ 631221 h 3113734"/>
                  <a:gd name="connsiteX51" fmla="*/ 630867 w 1354474"/>
                  <a:gd name="connsiteY51" fmla="*/ 631221 h 3113734"/>
                  <a:gd name="connsiteX52" fmla="*/ 641765 w 1354474"/>
                  <a:gd name="connsiteY52" fmla="*/ 652238 h 3113734"/>
                  <a:gd name="connsiteX53" fmla="*/ 651106 w 1354474"/>
                  <a:gd name="connsiteY53" fmla="*/ 666250 h 3113734"/>
                  <a:gd name="connsiteX54" fmla="*/ 674459 w 1354474"/>
                  <a:gd name="connsiteY54" fmla="*/ 729304 h 3113734"/>
                  <a:gd name="connsiteX55" fmla="*/ 684579 w 1354474"/>
                  <a:gd name="connsiteY55" fmla="*/ 747207 h 3113734"/>
                  <a:gd name="connsiteX56" fmla="*/ 685357 w 1354474"/>
                  <a:gd name="connsiteY56" fmla="*/ 751878 h 3113734"/>
                  <a:gd name="connsiteX57" fmla="*/ 698591 w 1354474"/>
                  <a:gd name="connsiteY57" fmla="*/ 773674 h 3113734"/>
                  <a:gd name="connsiteX58" fmla="*/ 700926 w 1354474"/>
                  <a:gd name="connsiteY58" fmla="*/ 780680 h 3113734"/>
                  <a:gd name="connsiteX59" fmla="*/ 707932 w 1354474"/>
                  <a:gd name="connsiteY59" fmla="*/ 807147 h 3113734"/>
                  <a:gd name="connsiteX60" fmla="*/ 728949 w 1354474"/>
                  <a:gd name="connsiteY60" fmla="*/ 851518 h 3113734"/>
                  <a:gd name="connsiteX61" fmla="*/ 739069 w 1354474"/>
                  <a:gd name="connsiteY61" fmla="*/ 874092 h 3113734"/>
                  <a:gd name="connsiteX62" fmla="*/ 739847 w 1354474"/>
                  <a:gd name="connsiteY62" fmla="*/ 874092 h 3113734"/>
                  <a:gd name="connsiteX63" fmla="*/ 749967 w 1354474"/>
                  <a:gd name="connsiteY63" fmla="*/ 897445 h 3113734"/>
                  <a:gd name="connsiteX64" fmla="*/ 762422 w 1354474"/>
                  <a:gd name="connsiteY64" fmla="*/ 939481 h 3113734"/>
                  <a:gd name="connsiteX65" fmla="*/ 772542 w 1354474"/>
                  <a:gd name="connsiteY65" fmla="*/ 962055 h 3113734"/>
                  <a:gd name="connsiteX66" fmla="*/ 795895 w 1354474"/>
                  <a:gd name="connsiteY66" fmla="*/ 1027444 h 3113734"/>
                  <a:gd name="connsiteX67" fmla="*/ 805236 w 1354474"/>
                  <a:gd name="connsiteY67" fmla="*/ 1050018 h 3113734"/>
                  <a:gd name="connsiteX68" fmla="*/ 806014 w 1354474"/>
                  <a:gd name="connsiteY68" fmla="*/ 1050018 h 3113734"/>
                  <a:gd name="connsiteX69" fmla="*/ 811463 w 1354474"/>
                  <a:gd name="connsiteY69" fmla="*/ 1068701 h 3113734"/>
                  <a:gd name="connsiteX70" fmla="*/ 817691 w 1354474"/>
                  <a:gd name="connsiteY70" fmla="*/ 1093610 h 3113734"/>
                  <a:gd name="connsiteX71" fmla="*/ 828589 w 1354474"/>
                  <a:gd name="connsiteY71" fmla="*/ 1125526 h 3113734"/>
                  <a:gd name="connsiteX72" fmla="*/ 839487 w 1354474"/>
                  <a:gd name="connsiteY72" fmla="*/ 1158999 h 3113734"/>
                  <a:gd name="connsiteX73" fmla="*/ 848828 w 1354474"/>
                  <a:gd name="connsiteY73" fmla="*/ 1170676 h 3113734"/>
                  <a:gd name="connsiteX74" fmla="*/ 855056 w 1354474"/>
                  <a:gd name="connsiteY74" fmla="*/ 1189358 h 3113734"/>
                  <a:gd name="connsiteX75" fmla="*/ 864397 w 1354474"/>
                  <a:gd name="connsiteY75" fmla="*/ 1213489 h 3113734"/>
                  <a:gd name="connsiteX76" fmla="*/ 866732 w 1354474"/>
                  <a:gd name="connsiteY76" fmla="*/ 1224387 h 3113734"/>
                  <a:gd name="connsiteX77" fmla="*/ 874517 w 1354474"/>
                  <a:gd name="connsiteY77" fmla="*/ 1246183 h 3113734"/>
                  <a:gd name="connsiteX78" fmla="*/ 877630 w 1354474"/>
                  <a:gd name="connsiteY78" fmla="*/ 1252411 h 3113734"/>
                  <a:gd name="connsiteX79" fmla="*/ 885415 w 1354474"/>
                  <a:gd name="connsiteY79" fmla="*/ 1278099 h 3113734"/>
                  <a:gd name="connsiteX80" fmla="*/ 893977 w 1354474"/>
                  <a:gd name="connsiteY80" fmla="*/ 1296781 h 3113734"/>
                  <a:gd name="connsiteX81" fmla="*/ 939126 w 1354474"/>
                  <a:gd name="connsiteY81" fmla="*/ 1433007 h 3113734"/>
                  <a:gd name="connsiteX82" fmla="*/ 950024 w 1354474"/>
                  <a:gd name="connsiteY82" fmla="*/ 1465702 h 3113734"/>
                  <a:gd name="connsiteX83" fmla="*/ 950024 w 1354474"/>
                  <a:gd name="connsiteY83" fmla="*/ 1465702 h 3113734"/>
                  <a:gd name="connsiteX84" fmla="*/ 955474 w 1354474"/>
                  <a:gd name="connsiteY84" fmla="*/ 1480492 h 3113734"/>
                  <a:gd name="connsiteX85" fmla="*/ 961701 w 1354474"/>
                  <a:gd name="connsiteY85" fmla="*/ 1509294 h 3113734"/>
                  <a:gd name="connsiteX86" fmla="*/ 961701 w 1354474"/>
                  <a:gd name="connsiteY86" fmla="*/ 1509294 h 3113734"/>
                  <a:gd name="connsiteX87" fmla="*/ 971821 w 1354474"/>
                  <a:gd name="connsiteY87" fmla="*/ 1537318 h 3113734"/>
                  <a:gd name="connsiteX88" fmla="*/ 981940 w 1354474"/>
                  <a:gd name="connsiteY88" fmla="*/ 1554443 h 3113734"/>
                  <a:gd name="connsiteX89" fmla="*/ 988168 w 1354474"/>
                  <a:gd name="connsiteY89" fmla="*/ 1572347 h 3113734"/>
                  <a:gd name="connsiteX90" fmla="*/ 992838 w 1354474"/>
                  <a:gd name="connsiteY90" fmla="*/ 1598035 h 3113734"/>
                  <a:gd name="connsiteX91" fmla="*/ 1016191 w 1354474"/>
                  <a:gd name="connsiteY91" fmla="*/ 1663424 h 3113734"/>
                  <a:gd name="connsiteX92" fmla="*/ 1027089 w 1354474"/>
                  <a:gd name="connsiteY92" fmla="*/ 1696118 h 3113734"/>
                  <a:gd name="connsiteX93" fmla="*/ 1037988 w 1354474"/>
                  <a:gd name="connsiteY93" fmla="*/ 1728812 h 3113734"/>
                  <a:gd name="connsiteX94" fmla="*/ 1043437 w 1354474"/>
                  <a:gd name="connsiteY94" fmla="*/ 1747495 h 3113734"/>
                  <a:gd name="connsiteX95" fmla="*/ 1050442 w 1354474"/>
                  <a:gd name="connsiteY95" fmla="*/ 1770848 h 3113734"/>
                  <a:gd name="connsiteX96" fmla="*/ 1059784 w 1354474"/>
                  <a:gd name="connsiteY96" fmla="*/ 1790309 h 3113734"/>
                  <a:gd name="connsiteX97" fmla="*/ 1100262 w 1354474"/>
                  <a:gd name="connsiteY97" fmla="*/ 1921085 h 3113734"/>
                  <a:gd name="connsiteX98" fmla="*/ 1104933 w 1354474"/>
                  <a:gd name="connsiteY98" fmla="*/ 1942103 h 3113734"/>
                  <a:gd name="connsiteX99" fmla="*/ 1115053 w 1354474"/>
                  <a:gd name="connsiteY99" fmla="*/ 1970127 h 3113734"/>
                  <a:gd name="connsiteX100" fmla="*/ 1125172 w 1354474"/>
                  <a:gd name="connsiteY100" fmla="*/ 1992701 h 3113734"/>
                  <a:gd name="connsiteX101" fmla="*/ 1131400 w 1354474"/>
                  <a:gd name="connsiteY101" fmla="*/ 2011384 h 3113734"/>
                  <a:gd name="connsiteX102" fmla="*/ 1136849 w 1354474"/>
                  <a:gd name="connsiteY102" fmla="*/ 2037072 h 3113734"/>
                  <a:gd name="connsiteX103" fmla="*/ 1149304 w 1354474"/>
                  <a:gd name="connsiteY103" fmla="*/ 2079886 h 3113734"/>
                  <a:gd name="connsiteX104" fmla="*/ 1158645 w 1354474"/>
                  <a:gd name="connsiteY104" fmla="*/ 2103239 h 3113734"/>
                  <a:gd name="connsiteX105" fmla="*/ 1159423 w 1354474"/>
                  <a:gd name="connsiteY105" fmla="*/ 2103239 h 3113734"/>
                  <a:gd name="connsiteX106" fmla="*/ 1164872 w 1354474"/>
                  <a:gd name="connsiteY106" fmla="*/ 2117251 h 3113734"/>
                  <a:gd name="connsiteX107" fmla="*/ 1173435 w 1354474"/>
                  <a:gd name="connsiteY107" fmla="*/ 2145274 h 3113734"/>
                  <a:gd name="connsiteX108" fmla="*/ 1175770 w 1354474"/>
                  <a:gd name="connsiteY108" fmla="*/ 2152280 h 3113734"/>
                  <a:gd name="connsiteX109" fmla="*/ 1181998 w 1354474"/>
                  <a:gd name="connsiteY109" fmla="*/ 2180304 h 3113734"/>
                  <a:gd name="connsiteX110" fmla="*/ 1182776 w 1354474"/>
                  <a:gd name="connsiteY110" fmla="*/ 2184975 h 3113734"/>
                  <a:gd name="connsiteX111" fmla="*/ 1192896 w 1354474"/>
                  <a:gd name="connsiteY111" fmla="*/ 2213777 h 3113734"/>
                  <a:gd name="connsiteX112" fmla="*/ 1203015 w 1354474"/>
                  <a:gd name="connsiteY112" fmla="*/ 2235573 h 3113734"/>
                  <a:gd name="connsiteX113" fmla="*/ 1208465 w 1354474"/>
                  <a:gd name="connsiteY113" fmla="*/ 2254255 h 3113734"/>
                  <a:gd name="connsiteX114" fmla="*/ 1213913 w 1354474"/>
                  <a:gd name="connsiteY114" fmla="*/ 2279165 h 3113734"/>
                  <a:gd name="connsiteX115" fmla="*/ 1225590 w 1354474"/>
                  <a:gd name="connsiteY115" fmla="*/ 2321979 h 3113734"/>
                  <a:gd name="connsiteX116" fmla="*/ 1236488 w 1354474"/>
                  <a:gd name="connsiteY116" fmla="*/ 2356230 h 3113734"/>
                  <a:gd name="connsiteX117" fmla="*/ 1236488 w 1354474"/>
                  <a:gd name="connsiteY117" fmla="*/ 2356230 h 3113734"/>
                  <a:gd name="connsiteX118" fmla="*/ 1247386 w 1354474"/>
                  <a:gd name="connsiteY118" fmla="*/ 2389702 h 3113734"/>
                  <a:gd name="connsiteX119" fmla="*/ 1258284 w 1354474"/>
                  <a:gd name="connsiteY119" fmla="*/ 2412277 h 3113734"/>
                  <a:gd name="connsiteX120" fmla="*/ 1262955 w 1354474"/>
                  <a:gd name="connsiteY120" fmla="*/ 2427067 h 3113734"/>
                  <a:gd name="connsiteX121" fmla="*/ 1269182 w 1354474"/>
                  <a:gd name="connsiteY121" fmla="*/ 2456648 h 3113734"/>
                  <a:gd name="connsiteX122" fmla="*/ 1291757 w 1354474"/>
                  <a:gd name="connsiteY122" fmla="*/ 2522036 h 3113734"/>
                  <a:gd name="connsiteX123" fmla="*/ 1296427 w 1354474"/>
                  <a:gd name="connsiteY123" fmla="*/ 2536827 h 3113734"/>
                  <a:gd name="connsiteX124" fmla="*/ 1302655 w 1354474"/>
                  <a:gd name="connsiteY124" fmla="*/ 2565628 h 3113734"/>
                  <a:gd name="connsiteX125" fmla="*/ 1312775 w 1354474"/>
                  <a:gd name="connsiteY125" fmla="*/ 2588203 h 3113734"/>
                  <a:gd name="connsiteX126" fmla="*/ 1318224 w 1354474"/>
                  <a:gd name="connsiteY126" fmla="*/ 2606886 h 3113734"/>
                  <a:gd name="connsiteX127" fmla="*/ 1324451 w 1354474"/>
                  <a:gd name="connsiteY127" fmla="*/ 2632574 h 3113734"/>
                  <a:gd name="connsiteX128" fmla="*/ 1335349 w 1354474"/>
                  <a:gd name="connsiteY128" fmla="*/ 2669939 h 3113734"/>
                  <a:gd name="connsiteX129" fmla="*/ 1350139 w 1354474"/>
                  <a:gd name="connsiteY129" fmla="*/ 2722094 h 3113734"/>
                  <a:gd name="connsiteX130" fmla="*/ 1344690 w 1354474"/>
                  <a:gd name="connsiteY130" fmla="*/ 2778919 h 3113734"/>
                  <a:gd name="connsiteX131" fmla="*/ 1336128 w 1354474"/>
                  <a:gd name="connsiteY131" fmla="*/ 2815506 h 3113734"/>
                  <a:gd name="connsiteX132" fmla="*/ 1335349 w 1354474"/>
                  <a:gd name="connsiteY132" fmla="*/ 2824847 h 3113734"/>
                  <a:gd name="connsiteX133" fmla="*/ 1325230 w 1354474"/>
                  <a:gd name="connsiteY133" fmla="*/ 2859098 h 3113734"/>
                  <a:gd name="connsiteX134" fmla="*/ 1324451 w 1354474"/>
                  <a:gd name="connsiteY134" fmla="*/ 2873888 h 3113734"/>
                  <a:gd name="connsiteX135" fmla="*/ 1316667 w 1354474"/>
                  <a:gd name="connsiteY135" fmla="*/ 2898020 h 3113734"/>
                  <a:gd name="connsiteX136" fmla="*/ 1307325 w 1354474"/>
                  <a:gd name="connsiteY136" fmla="*/ 2926043 h 3113734"/>
                  <a:gd name="connsiteX137" fmla="*/ 1301877 w 1354474"/>
                  <a:gd name="connsiteY137" fmla="*/ 2940055 h 3113734"/>
                  <a:gd name="connsiteX138" fmla="*/ 1301098 w 1354474"/>
                  <a:gd name="connsiteY138" fmla="*/ 2950175 h 3113734"/>
                  <a:gd name="connsiteX139" fmla="*/ 1292535 w 1354474"/>
                  <a:gd name="connsiteY139" fmla="*/ 2966522 h 3113734"/>
                  <a:gd name="connsiteX140" fmla="*/ 1280859 w 1354474"/>
                  <a:gd name="connsiteY140" fmla="*/ 2996881 h 3113734"/>
                  <a:gd name="connsiteX141" fmla="*/ 1280080 w 1354474"/>
                  <a:gd name="connsiteY141" fmla="*/ 3006222 h 3113734"/>
                  <a:gd name="connsiteX142" fmla="*/ 1269182 w 1354474"/>
                  <a:gd name="connsiteY142" fmla="*/ 3038916 h 3113734"/>
                  <a:gd name="connsiteX143" fmla="*/ 1255171 w 1354474"/>
                  <a:gd name="connsiteY143" fmla="*/ 3096520 h 3113734"/>
                  <a:gd name="connsiteX144" fmla="*/ 1224812 w 1354474"/>
                  <a:gd name="connsiteY144" fmla="*/ 3108197 h 3113734"/>
                  <a:gd name="connsiteX145" fmla="*/ 1135292 w 1354474"/>
                  <a:gd name="connsiteY145" fmla="*/ 3051371 h 3113734"/>
                  <a:gd name="connsiteX146" fmla="*/ 1105711 w 1354474"/>
                  <a:gd name="connsiteY146" fmla="*/ 3039695 h 3113734"/>
                  <a:gd name="connsiteX147" fmla="*/ 1027089 w 1354474"/>
                  <a:gd name="connsiteY147" fmla="*/ 2984426 h 3113734"/>
                  <a:gd name="connsiteX148" fmla="*/ 993617 w 1354474"/>
                  <a:gd name="connsiteY148" fmla="*/ 2963408 h 3113734"/>
                  <a:gd name="connsiteX149" fmla="*/ 938348 w 1354474"/>
                  <a:gd name="connsiteY149" fmla="*/ 2930714 h 3113734"/>
                  <a:gd name="connsiteX150" fmla="*/ 916552 w 1354474"/>
                  <a:gd name="connsiteY150" fmla="*/ 2919816 h 3113734"/>
                  <a:gd name="connsiteX151" fmla="*/ 838709 w 1354474"/>
                  <a:gd name="connsiteY151" fmla="*/ 2865325 h 3113734"/>
                  <a:gd name="connsiteX152" fmla="*/ 828589 w 1354474"/>
                  <a:gd name="connsiteY152" fmla="*/ 2842751 h 3113734"/>
                  <a:gd name="connsiteX153" fmla="*/ 806014 w 1354474"/>
                  <a:gd name="connsiteY153" fmla="*/ 2772692 h 3113734"/>
                  <a:gd name="connsiteX154" fmla="*/ 795895 w 1354474"/>
                  <a:gd name="connsiteY154" fmla="*/ 2743890 h 3113734"/>
                  <a:gd name="connsiteX155" fmla="*/ 795116 w 1354474"/>
                  <a:gd name="connsiteY155" fmla="*/ 2739998 h 3113734"/>
                  <a:gd name="connsiteX156" fmla="*/ 782661 w 1354474"/>
                  <a:gd name="connsiteY156" fmla="*/ 2703411 h 3113734"/>
                  <a:gd name="connsiteX157" fmla="*/ 773320 w 1354474"/>
                  <a:gd name="connsiteY157" fmla="*/ 2678501 h 3113734"/>
                  <a:gd name="connsiteX158" fmla="*/ 773320 w 1354474"/>
                  <a:gd name="connsiteY158" fmla="*/ 2678501 h 3113734"/>
                  <a:gd name="connsiteX159" fmla="*/ 759308 w 1354474"/>
                  <a:gd name="connsiteY159" fmla="*/ 2647364 h 3113734"/>
                  <a:gd name="connsiteX160" fmla="*/ 756973 w 1354474"/>
                  <a:gd name="connsiteY160" fmla="*/ 2636466 h 3113734"/>
                  <a:gd name="connsiteX161" fmla="*/ 751524 w 1354474"/>
                  <a:gd name="connsiteY161" fmla="*/ 2613113 h 3113734"/>
                  <a:gd name="connsiteX162" fmla="*/ 741404 w 1354474"/>
                  <a:gd name="connsiteY162" fmla="*/ 2591317 h 3113734"/>
                  <a:gd name="connsiteX163" fmla="*/ 730506 w 1354474"/>
                  <a:gd name="connsiteY163" fmla="*/ 2557844 h 3113734"/>
                  <a:gd name="connsiteX164" fmla="*/ 718830 w 1354474"/>
                  <a:gd name="connsiteY164" fmla="*/ 2515030 h 3113734"/>
                  <a:gd name="connsiteX165" fmla="*/ 707932 w 1354474"/>
                  <a:gd name="connsiteY165" fmla="*/ 2482336 h 3113734"/>
                  <a:gd name="connsiteX166" fmla="*/ 707153 w 1354474"/>
                  <a:gd name="connsiteY166" fmla="*/ 2472995 h 3113734"/>
                  <a:gd name="connsiteX167" fmla="*/ 695477 w 1354474"/>
                  <a:gd name="connsiteY167" fmla="*/ 2440301 h 3113734"/>
                  <a:gd name="connsiteX168" fmla="*/ 686136 w 1354474"/>
                  <a:gd name="connsiteY168" fmla="*/ 2416169 h 3113734"/>
                  <a:gd name="connsiteX169" fmla="*/ 675238 w 1354474"/>
                  <a:gd name="connsiteY169" fmla="*/ 2394373 h 3113734"/>
                  <a:gd name="connsiteX170" fmla="*/ 669788 w 1354474"/>
                  <a:gd name="connsiteY170" fmla="*/ 2376469 h 3113734"/>
                  <a:gd name="connsiteX171" fmla="*/ 662783 w 1354474"/>
                  <a:gd name="connsiteY171" fmla="*/ 2352338 h 3113734"/>
                  <a:gd name="connsiteX172" fmla="*/ 654220 w 1354474"/>
                  <a:gd name="connsiteY172" fmla="*/ 2328206 h 3113734"/>
                  <a:gd name="connsiteX173" fmla="*/ 630867 w 1354474"/>
                  <a:gd name="connsiteY173" fmla="*/ 2242578 h 3113734"/>
                  <a:gd name="connsiteX174" fmla="*/ 619969 w 1354474"/>
                  <a:gd name="connsiteY174" fmla="*/ 2209106 h 3113734"/>
                  <a:gd name="connsiteX175" fmla="*/ 619969 w 1354474"/>
                  <a:gd name="connsiteY175" fmla="*/ 2209106 h 3113734"/>
                  <a:gd name="connsiteX176" fmla="*/ 609071 w 1354474"/>
                  <a:gd name="connsiteY176" fmla="*/ 2175633 h 3113734"/>
                  <a:gd name="connsiteX177" fmla="*/ 609071 w 1354474"/>
                  <a:gd name="connsiteY177" fmla="*/ 2175633 h 3113734"/>
                  <a:gd name="connsiteX178" fmla="*/ 597394 w 1354474"/>
                  <a:gd name="connsiteY178" fmla="*/ 2145274 h 3113734"/>
                  <a:gd name="connsiteX179" fmla="*/ 594280 w 1354474"/>
                  <a:gd name="connsiteY179" fmla="*/ 2139047 h 3113734"/>
                  <a:gd name="connsiteX180" fmla="*/ 584161 w 1354474"/>
                  <a:gd name="connsiteY180" fmla="*/ 2112580 h 3113734"/>
                  <a:gd name="connsiteX181" fmla="*/ 577155 w 1354474"/>
                  <a:gd name="connsiteY181" fmla="*/ 2092341 h 3113734"/>
                  <a:gd name="connsiteX182" fmla="*/ 576376 w 1354474"/>
                  <a:gd name="connsiteY182" fmla="*/ 2087670 h 3113734"/>
                  <a:gd name="connsiteX183" fmla="*/ 565478 w 1354474"/>
                  <a:gd name="connsiteY183" fmla="*/ 2054976 h 3113734"/>
                  <a:gd name="connsiteX184" fmla="*/ 553802 w 1354474"/>
                  <a:gd name="connsiteY184" fmla="*/ 2011384 h 3113734"/>
                  <a:gd name="connsiteX185" fmla="*/ 540568 w 1354474"/>
                  <a:gd name="connsiteY185" fmla="*/ 1980247 h 3113734"/>
                  <a:gd name="connsiteX186" fmla="*/ 538233 w 1354474"/>
                  <a:gd name="connsiteY186" fmla="*/ 1969348 h 3113734"/>
                  <a:gd name="connsiteX187" fmla="*/ 528892 w 1354474"/>
                  <a:gd name="connsiteY187" fmla="*/ 1945995 h 3113734"/>
                  <a:gd name="connsiteX188" fmla="*/ 527335 w 1354474"/>
                  <a:gd name="connsiteY188" fmla="*/ 1938989 h 3113734"/>
                  <a:gd name="connsiteX189" fmla="*/ 519551 w 1354474"/>
                  <a:gd name="connsiteY189" fmla="*/ 1913301 h 3113734"/>
                  <a:gd name="connsiteX190" fmla="*/ 517215 w 1354474"/>
                  <a:gd name="connsiteY190" fmla="*/ 1906295 h 3113734"/>
                  <a:gd name="connsiteX191" fmla="*/ 508653 w 1354474"/>
                  <a:gd name="connsiteY191" fmla="*/ 1879828 h 3113734"/>
                  <a:gd name="connsiteX192" fmla="*/ 506317 w 1354474"/>
                  <a:gd name="connsiteY192" fmla="*/ 1872822 h 3113734"/>
                  <a:gd name="connsiteX193" fmla="*/ 500090 w 1354474"/>
                  <a:gd name="connsiteY193" fmla="*/ 1845577 h 3113734"/>
                  <a:gd name="connsiteX194" fmla="*/ 489970 w 1354474"/>
                  <a:gd name="connsiteY194" fmla="*/ 1823781 h 3113734"/>
                  <a:gd name="connsiteX195" fmla="*/ 483743 w 1354474"/>
                  <a:gd name="connsiteY195" fmla="*/ 1805877 h 3113734"/>
                  <a:gd name="connsiteX196" fmla="*/ 478294 w 1354474"/>
                  <a:gd name="connsiteY196" fmla="*/ 1780189 h 3113734"/>
                  <a:gd name="connsiteX197" fmla="*/ 456498 w 1354474"/>
                  <a:gd name="connsiteY197" fmla="*/ 1714022 h 3113734"/>
                  <a:gd name="connsiteX198" fmla="*/ 451827 w 1354474"/>
                  <a:gd name="connsiteY198" fmla="*/ 1699232 h 3113734"/>
                  <a:gd name="connsiteX199" fmla="*/ 444821 w 1354474"/>
                  <a:gd name="connsiteY199" fmla="*/ 1670430 h 3113734"/>
                  <a:gd name="connsiteX200" fmla="*/ 444043 w 1354474"/>
                  <a:gd name="connsiteY200" fmla="*/ 1670430 h 3113734"/>
                  <a:gd name="connsiteX201" fmla="*/ 434702 w 1354474"/>
                  <a:gd name="connsiteY201" fmla="*/ 1647077 h 3113734"/>
                  <a:gd name="connsiteX202" fmla="*/ 433923 w 1354474"/>
                  <a:gd name="connsiteY202" fmla="*/ 1647855 h 3113734"/>
                  <a:gd name="connsiteX203" fmla="*/ 429252 w 1354474"/>
                  <a:gd name="connsiteY203" fmla="*/ 1633065 h 3113734"/>
                  <a:gd name="connsiteX204" fmla="*/ 423025 w 1354474"/>
                  <a:gd name="connsiteY204" fmla="*/ 1603484 h 3113734"/>
                  <a:gd name="connsiteX205" fmla="*/ 402007 w 1354474"/>
                  <a:gd name="connsiteY205" fmla="*/ 1548216 h 3113734"/>
                  <a:gd name="connsiteX206" fmla="*/ 391109 w 1354474"/>
                  <a:gd name="connsiteY206" fmla="*/ 1513965 h 3113734"/>
                  <a:gd name="connsiteX207" fmla="*/ 378654 w 1354474"/>
                  <a:gd name="connsiteY207" fmla="*/ 1461031 h 3113734"/>
                  <a:gd name="connsiteX208" fmla="*/ 365421 w 1354474"/>
                  <a:gd name="connsiteY208" fmla="*/ 1422110 h 311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1354474" h="3113734">
                    <a:moveTo>
                      <a:pt x="365421" y="1422110"/>
                    </a:moveTo>
                    <a:cubicBezTo>
                      <a:pt x="350631" y="1394086"/>
                      <a:pt x="350631" y="1361392"/>
                      <a:pt x="333505" y="1334147"/>
                    </a:cubicBezTo>
                    <a:cubicBezTo>
                      <a:pt x="326499" y="1329476"/>
                      <a:pt x="327278" y="1322470"/>
                      <a:pt x="327278" y="1316242"/>
                    </a:cubicBezTo>
                    <a:cubicBezTo>
                      <a:pt x="326499" y="1307680"/>
                      <a:pt x="328835" y="1298338"/>
                      <a:pt x="322607" y="1290554"/>
                    </a:cubicBezTo>
                    <a:cubicBezTo>
                      <a:pt x="315601" y="1268758"/>
                      <a:pt x="312487" y="1245405"/>
                      <a:pt x="300811" y="1224387"/>
                    </a:cubicBezTo>
                    <a:cubicBezTo>
                      <a:pt x="293027" y="1214268"/>
                      <a:pt x="296140" y="1201034"/>
                      <a:pt x="289913" y="1190136"/>
                    </a:cubicBezTo>
                    <a:cubicBezTo>
                      <a:pt x="289913" y="1187023"/>
                      <a:pt x="289134" y="1183909"/>
                      <a:pt x="289134" y="1180795"/>
                    </a:cubicBezTo>
                    <a:cubicBezTo>
                      <a:pt x="282129" y="1170676"/>
                      <a:pt x="284464" y="1157442"/>
                      <a:pt x="279015" y="1147323"/>
                    </a:cubicBezTo>
                    <a:cubicBezTo>
                      <a:pt x="278236" y="1144209"/>
                      <a:pt x="278236" y="1141095"/>
                      <a:pt x="277458" y="1137203"/>
                    </a:cubicBezTo>
                    <a:cubicBezTo>
                      <a:pt x="269674" y="1127083"/>
                      <a:pt x="274344" y="1113850"/>
                      <a:pt x="267338" y="1103730"/>
                    </a:cubicBezTo>
                    <a:cubicBezTo>
                      <a:pt x="266560" y="1088161"/>
                      <a:pt x="254883" y="1075707"/>
                      <a:pt x="255662" y="1060138"/>
                    </a:cubicBezTo>
                    <a:cubicBezTo>
                      <a:pt x="249434" y="1050018"/>
                      <a:pt x="253326" y="1036006"/>
                      <a:pt x="245542" y="1026665"/>
                    </a:cubicBezTo>
                    <a:cubicBezTo>
                      <a:pt x="245542" y="1023551"/>
                      <a:pt x="244764" y="1020437"/>
                      <a:pt x="244764" y="1017324"/>
                    </a:cubicBezTo>
                    <a:cubicBezTo>
                      <a:pt x="240871" y="1006426"/>
                      <a:pt x="240871" y="993971"/>
                      <a:pt x="233866" y="983073"/>
                    </a:cubicBezTo>
                    <a:lnTo>
                      <a:pt x="233866" y="983073"/>
                    </a:lnTo>
                    <a:cubicBezTo>
                      <a:pt x="227638" y="969061"/>
                      <a:pt x="232309" y="952714"/>
                      <a:pt x="222189" y="939481"/>
                    </a:cubicBezTo>
                    <a:lnTo>
                      <a:pt x="222189" y="939481"/>
                    </a:lnTo>
                    <a:cubicBezTo>
                      <a:pt x="213626" y="926247"/>
                      <a:pt x="222968" y="908343"/>
                      <a:pt x="210513" y="895888"/>
                    </a:cubicBezTo>
                    <a:cubicBezTo>
                      <a:pt x="207399" y="888104"/>
                      <a:pt x="203507" y="881098"/>
                      <a:pt x="200393" y="873314"/>
                    </a:cubicBezTo>
                    <a:cubicBezTo>
                      <a:pt x="197279" y="868643"/>
                      <a:pt x="195722" y="863973"/>
                      <a:pt x="195722" y="858523"/>
                    </a:cubicBezTo>
                    <a:cubicBezTo>
                      <a:pt x="194165" y="848404"/>
                      <a:pt x="198058" y="837506"/>
                      <a:pt x="190273" y="828943"/>
                    </a:cubicBezTo>
                    <a:lnTo>
                      <a:pt x="189495" y="829721"/>
                    </a:lnTo>
                    <a:cubicBezTo>
                      <a:pt x="183267" y="818823"/>
                      <a:pt x="184046" y="806368"/>
                      <a:pt x="180154" y="795470"/>
                    </a:cubicBezTo>
                    <a:cubicBezTo>
                      <a:pt x="177818" y="761998"/>
                      <a:pt x="166142" y="730082"/>
                      <a:pt x="156801" y="698166"/>
                    </a:cubicBezTo>
                    <a:cubicBezTo>
                      <a:pt x="151352" y="691939"/>
                      <a:pt x="151352" y="684933"/>
                      <a:pt x="151352" y="677148"/>
                    </a:cubicBezTo>
                    <a:cubicBezTo>
                      <a:pt x="151352" y="661580"/>
                      <a:pt x="152130" y="646011"/>
                      <a:pt x="142789" y="632778"/>
                    </a:cubicBezTo>
                    <a:cubicBezTo>
                      <a:pt x="141232" y="628885"/>
                      <a:pt x="140454" y="624215"/>
                      <a:pt x="140454" y="620323"/>
                    </a:cubicBezTo>
                    <a:cubicBezTo>
                      <a:pt x="138118" y="602419"/>
                      <a:pt x="145124" y="583736"/>
                      <a:pt x="135005" y="565833"/>
                    </a:cubicBezTo>
                    <a:cubicBezTo>
                      <a:pt x="120993" y="508228"/>
                      <a:pt x="122550" y="449846"/>
                      <a:pt x="124106" y="392242"/>
                    </a:cubicBezTo>
                    <a:cubicBezTo>
                      <a:pt x="130334" y="376673"/>
                      <a:pt x="131112" y="357991"/>
                      <a:pt x="145903" y="346314"/>
                    </a:cubicBezTo>
                    <a:cubicBezTo>
                      <a:pt x="147459" y="346314"/>
                      <a:pt x="149016" y="345536"/>
                      <a:pt x="150573" y="345536"/>
                    </a:cubicBezTo>
                    <a:cubicBezTo>
                      <a:pt x="164585" y="339308"/>
                      <a:pt x="164585" y="329189"/>
                      <a:pt x="156022" y="318291"/>
                    </a:cubicBezTo>
                    <a:cubicBezTo>
                      <a:pt x="113987" y="277812"/>
                      <a:pt x="73508" y="234998"/>
                      <a:pt x="25245" y="201525"/>
                    </a:cubicBezTo>
                    <a:cubicBezTo>
                      <a:pt x="22132" y="199190"/>
                      <a:pt x="19796" y="196855"/>
                      <a:pt x="18240" y="192963"/>
                    </a:cubicBezTo>
                    <a:cubicBezTo>
                      <a:pt x="2671" y="174280"/>
                      <a:pt x="-8227" y="154819"/>
                      <a:pt x="8120" y="131466"/>
                    </a:cubicBezTo>
                    <a:cubicBezTo>
                      <a:pt x="10455" y="123682"/>
                      <a:pt x="18240" y="119790"/>
                      <a:pt x="23688" y="115119"/>
                    </a:cubicBezTo>
                    <a:cubicBezTo>
                      <a:pt x="57161" y="80868"/>
                      <a:pt x="90634" y="45839"/>
                      <a:pt x="124106" y="11588"/>
                    </a:cubicBezTo>
                    <a:cubicBezTo>
                      <a:pt x="142010" y="-12544"/>
                      <a:pt x="154465" y="6917"/>
                      <a:pt x="167699" y="17037"/>
                    </a:cubicBezTo>
                    <a:cubicBezTo>
                      <a:pt x="188716" y="33384"/>
                      <a:pt x="210513" y="49731"/>
                      <a:pt x="234644" y="60629"/>
                    </a:cubicBezTo>
                    <a:cubicBezTo>
                      <a:pt x="275901" y="71527"/>
                      <a:pt x="285242" y="103443"/>
                      <a:pt x="285242" y="140808"/>
                    </a:cubicBezTo>
                    <a:cubicBezTo>
                      <a:pt x="285242" y="162604"/>
                      <a:pt x="285242" y="184400"/>
                      <a:pt x="293805" y="205418"/>
                    </a:cubicBezTo>
                    <a:cubicBezTo>
                      <a:pt x="297697" y="215537"/>
                      <a:pt x="293805" y="224878"/>
                      <a:pt x="292248" y="234998"/>
                    </a:cubicBezTo>
                    <a:cubicBezTo>
                      <a:pt x="290691" y="246675"/>
                      <a:pt x="290691" y="259130"/>
                      <a:pt x="299254" y="269249"/>
                    </a:cubicBezTo>
                    <a:cubicBezTo>
                      <a:pt x="315601" y="282483"/>
                      <a:pt x="336619" y="285596"/>
                      <a:pt x="354523" y="294938"/>
                    </a:cubicBezTo>
                    <a:cubicBezTo>
                      <a:pt x="427695" y="333859"/>
                      <a:pt x="483743" y="391463"/>
                      <a:pt x="531227" y="458409"/>
                    </a:cubicBezTo>
                    <a:cubicBezTo>
                      <a:pt x="534341" y="462301"/>
                      <a:pt x="535898" y="465414"/>
                      <a:pt x="540568" y="466971"/>
                    </a:cubicBezTo>
                    <a:cubicBezTo>
                      <a:pt x="549910" y="470864"/>
                      <a:pt x="546796" y="481762"/>
                      <a:pt x="553023" y="487989"/>
                    </a:cubicBezTo>
                    <a:lnTo>
                      <a:pt x="553023" y="488767"/>
                    </a:lnTo>
                    <a:cubicBezTo>
                      <a:pt x="561586" y="498887"/>
                      <a:pt x="567814" y="510564"/>
                      <a:pt x="574820" y="522240"/>
                    </a:cubicBezTo>
                    <a:cubicBezTo>
                      <a:pt x="588831" y="551821"/>
                      <a:pt x="608292" y="578287"/>
                      <a:pt x="619969" y="608646"/>
                    </a:cubicBezTo>
                    <a:cubicBezTo>
                      <a:pt x="626196" y="614874"/>
                      <a:pt x="622304" y="625772"/>
                      <a:pt x="630867" y="631221"/>
                    </a:cubicBezTo>
                    <a:lnTo>
                      <a:pt x="630867" y="631221"/>
                    </a:lnTo>
                    <a:cubicBezTo>
                      <a:pt x="636316" y="637448"/>
                      <a:pt x="636316" y="646011"/>
                      <a:pt x="641765" y="652238"/>
                    </a:cubicBezTo>
                    <a:cubicBezTo>
                      <a:pt x="644879" y="656909"/>
                      <a:pt x="648771" y="660801"/>
                      <a:pt x="651106" y="666250"/>
                    </a:cubicBezTo>
                    <a:cubicBezTo>
                      <a:pt x="658890" y="687268"/>
                      <a:pt x="666675" y="708286"/>
                      <a:pt x="674459" y="729304"/>
                    </a:cubicBezTo>
                    <a:cubicBezTo>
                      <a:pt x="678351" y="734753"/>
                      <a:pt x="679908" y="741758"/>
                      <a:pt x="684579" y="747207"/>
                    </a:cubicBezTo>
                    <a:cubicBezTo>
                      <a:pt x="685357" y="748764"/>
                      <a:pt x="685357" y="750321"/>
                      <a:pt x="685357" y="751878"/>
                    </a:cubicBezTo>
                    <a:cubicBezTo>
                      <a:pt x="690806" y="758884"/>
                      <a:pt x="690806" y="768225"/>
                      <a:pt x="698591" y="773674"/>
                    </a:cubicBezTo>
                    <a:cubicBezTo>
                      <a:pt x="700147" y="776010"/>
                      <a:pt x="700926" y="778345"/>
                      <a:pt x="700926" y="780680"/>
                    </a:cubicBezTo>
                    <a:cubicBezTo>
                      <a:pt x="703261" y="789243"/>
                      <a:pt x="697034" y="800919"/>
                      <a:pt x="707932" y="807147"/>
                    </a:cubicBezTo>
                    <a:cubicBezTo>
                      <a:pt x="720387" y="819602"/>
                      <a:pt x="721944" y="836727"/>
                      <a:pt x="728949" y="851518"/>
                    </a:cubicBezTo>
                    <a:cubicBezTo>
                      <a:pt x="735177" y="857745"/>
                      <a:pt x="732063" y="867865"/>
                      <a:pt x="739069" y="874092"/>
                    </a:cubicBezTo>
                    <a:lnTo>
                      <a:pt x="739847" y="874092"/>
                    </a:lnTo>
                    <a:cubicBezTo>
                      <a:pt x="744518" y="881098"/>
                      <a:pt x="744518" y="890439"/>
                      <a:pt x="749967" y="897445"/>
                    </a:cubicBezTo>
                    <a:cubicBezTo>
                      <a:pt x="747632" y="913014"/>
                      <a:pt x="761644" y="924690"/>
                      <a:pt x="762422" y="939481"/>
                    </a:cubicBezTo>
                    <a:cubicBezTo>
                      <a:pt x="768650" y="945708"/>
                      <a:pt x="765536" y="955828"/>
                      <a:pt x="772542" y="962055"/>
                    </a:cubicBezTo>
                    <a:cubicBezTo>
                      <a:pt x="780326" y="983851"/>
                      <a:pt x="788110" y="1005648"/>
                      <a:pt x="795895" y="1027444"/>
                    </a:cubicBezTo>
                    <a:cubicBezTo>
                      <a:pt x="802122" y="1033671"/>
                      <a:pt x="799008" y="1043791"/>
                      <a:pt x="805236" y="1050018"/>
                    </a:cubicBezTo>
                    <a:lnTo>
                      <a:pt x="806014" y="1050018"/>
                    </a:lnTo>
                    <a:cubicBezTo>
                      <a:pt x="810685" y="1055467"/>
                      <a:pt x="809906" y="1062473"/>
                      <a:pt x="811463" y="1068701"/>
                    </a:cubicBezTo>
                    <a:cubicBezTo>
                      <a:pt x="812242" y="1077264"/>
                      <a:pt x="811463" y="1086604"/>
                      <a:pt x="817691" y="1093610"/>
                    </a:cubicBezTo>
                    <a:cubicBezTo>
                      <a:pt x="823918" y="1103730"/>
                      <a:pt x="830146" y="1113071"/>
                      <a:pt x="828589" y="1125526"/>
                    </a:cubicBezTo>
                    <a:cubicBezTo>
                      <a:pt x="834038" y="1136424"/>
                      <a:pt x="829367" y="1150436"/>
                      <a:pt x="839487" y="1158999"/>
                    </a:cubicBezTo>
                    <a:cubicBezTo>
                      <a:pt x="842601" y="1162891"/>
                      <a:pt x="845714" y="1166783"/>
                      <a:pt x="848828" y="1170676"/>
                    </a:cubicBezTo>
                    <a:cubicBezTo>
                      <a:pt x="853499" y="1176124"/>
                      <a:pt x="852720" y="1183130"/>
                      <a:pt x="855056" y="1189358"/>
                    </a:cubicBezTo>
                    <a:cubicBezTo>
                      <a:pt x="854277" y="1198699"/>
                      <a:pt x="858948" y="1206483"/>
                      <a:pt x="864397" y="1213489"/>
                    </a:cubicBezTo>
                    <a:cubicBezTo>
                      <a:pt x="865954" y="1216603"/>
                      <a:pt x="865954" y="1220495"/>
                      <a:pt x="866732" y="1224387"/>
                    </a:cubicBezTo>
                    <a:cubicBezTo>
                      <a:pt x="865954" y="1232950"/>
                      <a:pt x="867510" y="1240735"/>
                      <a:pt x="874517" y="1246183"/>
                    </a:cubicBezTo>
                    <a:cubicBezTo>
                      <a:pt x="875295" y="1248519"/>
                      <a:pt x="876852" y="1250075"/>
                      <a:pt x="877630" y="1252411"/>
                    </a:cubicBezTo>
                    <a:cubicBezTo>
                      <a:pt x="877630" y="1261752"/>
                      <a:pt x="879965" y="1270315"/>
                      <a:pt x="885415" y="1278099"/>
                    </a:cubicBezTo>
                    <a:cubicBezTo>
                      <a:pt x="888528" y="1284327"/>
                      <a:pt x="890863" y="1291333"/>
                      <a:pt x="893977" y="1296781"/>
                    </a:cubicBezTo>
                    <a:cubicBezTo>
                      <a:pt x="908768" y="1341931"/>
                      <a:pt x="923558" y="1387858"/>
                      <a:pt x="939126" y="1433007"/>
                    </a:cubicBezTo>
                    <a:cubicBezTo>
                      <a:pt x="944576" y="1443127"/>
                      <a:pt x="943019" y="1455582"/>
                      <a:pt x="950024" y="1465702"/>
                    </a:cubicBezTo>
                    <a:lnTo>
                      <a:pt x="950024" y="1465702"/>
                    </a:lnTo>
                    <a:cubicBezTo>
                      <a:pt x="953917" y="1469594"/>
                      <a:pt x="955474" y="1475043"/>
                      <a:pt x="955474" y="1480492"/>
                    </a:cubicBezTo>
                    <a:cubicBezTo>
                      <a:pt x="957030" y="1489833"/>
                      <a:pt x="951581" y="1501510"/>
                      <a:pt x="961701" y="1509294"/>
                    </a:cubicBezTo>
                    <a:lnTo>
                      <a:pt x="961701" y="1509294"/>
                    </a:lnTo>
                    <a:cubicBezTo>
                      <a:pt x="967150" y="1517857"/>
                      <a:pt x="964815" y="1529533"/>
                      <a:pt x="971821" y="1537318"/>
                    </a:cubicBezTo>
                    <a:cubicBezTo>
                      <a:pt x="974934" y="1542767"/>
                      <a:pt x="978827" y="1548216"/>
                      <a:pt x="981940" y="1554443"/>
                    </a:cubicBezTo>
                    <a:cubicBezTo>
                      <a:pt x="988168" y="1559114"/>
                      <a:pt x="988168" y="1566120"/>
                      <a:pt x="988168" y="1572347"/>
                    </a:cubicBezTo>
                    <a:cubicBezTo>
                      <a:pt x="988946" y="1580910"/>
                      <a:pt x="986611" y="1590251"/>
                      <a:pt x="992838" y="1598035"/>
                    </a:cubicBezTo>
                    <a:cubicBezTo>
                      <a:pt x="1000623" y="1619831"/>
                      <a:pt x="1008407" y="1641628"/>
                      <a:pt x="1016191" y="1663424"/>
                    </a:cubicBezTo>
                    <a:cubicBezTo>
                      <a:pt x="1024754" y="1672765"/>
                      <a:pt x="1019305" y="1686777"/>
                      <a:pt x="1027089" y="1696118"/>
                    </a:cubicBezTo>
                    <a:cubicBezTo>
                      <a:pt x="1026311" y="1708573"/>
                      <a:pt x="1036431" y="1717136"/>
                      <a:pt x="1037988" y="1728812"/>
                    </a:cubicBezTo>
                    <a:cubicBezTo>
                      <a:pt x="1042658" y="1734261"/>
                      <a:pt x="1043437" y="1740489"/>
                      <a:pt x="1043437" y="1747495"/>
                    </a:cubicBezTo>
                    <a:cubicBezTo>
                      <a:pt x="1043437" y="1756057"/>
                      <a:pt x="1042658" y="1764620"/>
                      <a:pt x="1050442" y="1770848"/>
                    </a:cubicBezTo>
                    <a:cubicBezTo>
                      <a:pt x="1054335" y="1777075"/>
                      <a:pt x="1056670" y="1784081"/>
                      <a:pt x="1059784" y="1790309"/>
                    </a:cubicBezTo>
                    <a:cubicBezTo>
                      <a:pt x="1073017" y="1833901"/>
                      <a:pt x="1087029" y="1877493"/>
                      <a:pt x="1100262" y="1921085"/>
                    </a:cubicBezTo>
                    <a:cubicBezTo>
                      <a:pt x="1102598" y="1928091"/>
                      <a:pt x="1103376" y="1935097"/>
                      <a:pt x="1104933" y="1942103"/>
                    </a:cubicBezTo>
                    <a:cubicBezTo>
                      <a:pt x="1110382" y="1950666"/>
                      <a:pt x="1109603" y="1961564"/>
                      <a:pt x="1115053" y="1970127"/>
                    </a:cubicBezTo>
                    <a:cubicBezTo>
                      <a:pt x="1118166" y="1977911"/>
                      <a:pt x="1122058" y="1984917"/>
                      <a:pt x="1125172" y="1992701"/>
                    </a:cubicBezTo>
                    <a:cubicBezTo>
                      <a:pt x="1131400" y="1997372"/>
                      <a:pt x="1131400" y="2004378"/>
                      <a:pt x="1131400" y="2011384"/>
                    </a:cubicBezTo>
                    <a:cubicBezTo>
                      <a:pt x="1132178" y="2019946"/>
                      <a:pt x="1129064" y="2029288"/>
                      <a:pt x="1136849" y="2037072"/>
                    </a:cubicBezTo>
                    <a:cubicBezTo>
                      <a:pt x="1139962" y="2051862"/>
                      <a:pt x="1150082" y="2064317"/>
                      <a:pt x="1149304" y="2079886"/>
                    </a:cubicBezTo>
                    <a:cubicBezTo>
                      <a:pt x="1153974" y="2086892"/>
                      <a:pt x="1153974" y="2096233"/>
                      <a:pt x="1158645" y="2103239"/>
                    </a:cubicBezTo>
                    <a:lnTo>
                      <a:pt x="1159423" y="2103239"/>
                    </a:lnTo>
                    <a:cubicBezTo>
                      <a:pt x="1163315" y="2107131"/>
                      <a:pt x="1164872" y="2111802"/>
                      <a:pt x="1164872" y="2117251"/>
                    </a:cubicBezTo>
                    <a:cubicBezTo>
                      <a:pt x="1164094" y="2127370"/>
                      <a:pt x="1165651" y="2137490"/>
                      <a:pt x="1173435" y="2145274"/>
                    </a:cubicBezTo>
                    <a:cubicBezTo>
                      <a:pt x="1174214" y="2147610"/>
                      <a:pt x="1174992" y="2149945"/>
                      <a:pt x="1175770" y="2152280"/>
                    </a:cubicBezTo>
                    <a:cubicBezTo>
                      <a:pt x="1176549" y="2161622"/>
                      <a:pt x="1176549" y="2171741"/>
                      <a:pt x="1181998" y="2180304"/>
                    </a:cubicBezTo>
                    <a:cubicBezTo>
                      <a:pt x="1182776" y="2181861"/>
                      <a:pt x="1182776" y="2183418"/>
                      <a:pt x="1182776" y="2184975"/>
                    </a:cubicBezTo>
                    <a:cubicBezTo>
                      <a:pt x="1189004" y="2193537"/>
                      <a:pt x="1184333" y="2205992"/>
                      <a:pt x="1192896" y="2213777"/>
                    </a:cubicBezTo>
                    <a:cubicBezTo>
                      <a:pt x="1196010" y="2220782"/>
                      <a:pt x="1199902" y="2228567"/>
                      <a:pt x="1203015" y="2235573"/>
                    </a:cubicBezTo>
                    <a:cubicBezTo>
                      <a:pt x="1207686" y="2241022"/>
                      <a:pt x="1206908" y="2248027"/>
                      <a:pt x="1208465" y="2254255"/>
                    </a:cubicBezTo>
                    <a:cubicBezTo>
                      <a:pt x="1209243" y="2262818"/>
                      <a:pt x="1206129" y="2272159"/>
                      <a:pt x="1213913" y="2279165"/>
                    </a:cubicBezTo>
                    <a:cubicBezTo>
                      <a:pt x="1217027" y="2293955"/>
                      <a:pt x="1227147" y="2305632"/>
                      <a:pt x="1225590" y="2321979"/>
                    </a:cubicBezTo>
                    <a:cubicBezTo>
                      <a:pt x="1231818" y="2332098"/>
                      <a:pt x="1228704" y="2346110"/>
                      <a:pt x="1236488" y="2356230"/>
                    </a:cubicBezTo>
                    <a:lnTo>
                      <a:pt x="1236488" y="2356230"/>
                    </a:lnTo>
                    <a:cubicBezTo>
                      <a:pt x="1241937" y="2366349"/>
                      <a:pt x="1238045" y="2380361"/>
                      <a:pt x="1247386" y="2389702"/>
                    </a:cubicBezTo>
                    <a:cubicBezTo>
                      <a:pt x="1251278" y="2397487"/>
                      <a:pt x="1254392" y="2404493"/>
                      <a:pt x="1258284" y="2412277"/>
                    </a:cubicBezTo>
                    <a:cubicBezTo>
                      <a:pt x="1261398" y="2416948"/>
                      <a:pt x="1260619" y="2422397"/>
                      <a:pt x="1262955" y="2427067"/>
                    </a:cubicBezTo>
                    <a:cubicBezTo>
                      <a:pt x="1264512" y="2437187"/>
                      <a:pt x="1262176" y="2448085"/>
                      <a:pt x="1269182" y="2456648"/>
                    </a:cubicBezTo>
                    <a:cubicBezTo>
                      <a:pt x="1276967" y="2478444"/>
                      <a:pt x="1283972" y="2500240"/>
                      <a:pt x="1291757" y="2522036"/>
                    </a:cubicBezTo>
                    <a:cubicBezTo>
                      <a:pt x="1295649" y="2526707"/>
                      <a:pt x="1296427" y="2531377"/>
                      <a:pt x="1296427" y="2536827"/>
                    </a:cubicBezTo>
                    <a:cubicBezTo>
                      <a:pt x="1297984" y="2546946"/>
                      <a:pt x="1292535" y="2557844"/>
                      <a:pt x="1302655" y="2565628"/>
                    </a:cubicBezTo>
                    <a:cubicBezTo>
                      <a:pt x="1308882" y="2571856"/>
                      <a:pt x="1311218" y="2579640"/>
                      <a:pt x="1312775" y="2588203"/>
                    </a:cubicBezTo>
                    <a:cubicBezTo>
                      <a:pt x="1316667" y="2593652"/>
                      <a:pt x="1316667" y="2600658"/>
                      <a:pt x="1318224" y="2606886"/>
                    </a:cubicBezTo>
                    <a:cubicBezTo>
                      <a:pt x="1319002" y="2615448"/>
                      <a:pt x="1319002" y="2624790"/>
                      <a:pt x="1324451" y="2632574"/>
                    </a:cubicBezTo>
                    <a:cubicBezTo>
                      <a:pt x="1330679" y="2644250"/>
                      <a:pt x="1336128" y="2655927"/>
                      <a:pt x="1335349" y="2669939"/>
                    </a:cubicBezTo>
                    <a:cubicBezTo>
                      <a:pt x="1339241" y="2687064"/>
                      <a:pt x="1343133" y="2704968"/>
                      <a:pt x="1350139" y="2722094"/>
                    </a:cubicBezTo>
                    <a:cubicBezTo>
                      <a:pt x="1357924" y="2741555"/>
                      <a:pt x="1357145" y="2761015"/>
                      <a:pt x="1344690" y="2778919"/>
                    </a:cubicBezTo>
                    <a:cubicBezTo>
                      <a:pt x="1336906" y="2789818"/>
                      <a:pt x="1337685" y="2803051"/>
                      <a:pt x="1336128" y="2815506"/>
                    </a:cubicBezTo>
                    <a:cubicBezTo>
                      <a:pt x="1336128" y="2818619"/>
                      <a:pt x="1335349" y="2821733"/>
                      <a:pt x="1335349" y="2824847"/>
                    </a:cubicBezTo>
                    <a:cubicBezTo>
                      <a:pt x="1327565" y="2834967"/>
                      <a:pt x="1328343" y="2847421"/>
                      <a:pt x="1325230" y="2859098"/>
                    </a:cubicBezTo>
                    <a:cubicBezTo>
                      <a:pt x="1325230" y="2863769"/>
                      <a:pt x="1324451" y="2869217"/>
                      <a:pt x="1324451" y="2873888"/>
                    </a:cubicBezTo>
                    <a:cubicBezTo>
                      <a:pt x="1319780" y="2881673"/>
                      <a:pt x="1320559" y="2890235"/>
                      <a:pt x="1316667" y="2898020"/>
                    </a:cubicBezTo>
                    <a:cubicBezTo>
                      <a:pt x="1312775" y="2907361"/>
                      <a:pt x="1307325" y="2915923"/>
                      <a:pt x="1307325" y="2926043"/>
                    </a:cubicBezTo>
                    <a:cubicBezTo>
                      <a:pt x="1306547" y="2931492"/>
                      <a:pt x="1304990" y="2936163"/>
                      <a:pt x="1301877" y="2940055"/>
                    </a:cubicBezTo>
                    <a:cubicBezTo>
                      <a:pt x="1301877" y="2943169"/>
                      <a:pt x="1301098" y="2947061"/>
                      <a:pt x="1301098" y="2950175"/>
                    </a:cubicBezTo>
                    <a:cubicBezTo>
                      <a:pt x="1297984" y="2955624"/>
                      <a:pt x="1296427" y="2961851"/>
                      <a:pt x="1292535" y="2966522"/>
                    </a:cubicBezTo>
                    <a:cubicBezTo>
                      <a:pt x="1285529" y="2975085"/>
                      <a:pt x="1285529" y="2986761"/>
                      <a:pt x="1280859" y="2996881"/>
                    </a:cubicBezTo>
                    <a:cubicBezTo>
                      <a:pt x="1280859" y="2999995"/>
                      <a:pt x="1280080" y="3003108"/>
                      <a:pt x="1280080" y="3006222"/>
                    </a:cubicBezTo>
                    <a:cubicBezTo>
                      <a:pt x="1271518" y="3015563"/>
                      <a:pt x="1275410" y="3028796"/>
                      <a:pt x="1269182" y="3038916"/>
                    </a:cubicBezTo>
                    <a:cubicBezTo>
                      <a:pt x="1264512" y="3058377"/>
                      <a:pt x="1261398" y="3077838"/>
                      <a:pt x="1255171" y="3096520"/>
                    </a:cubicBezTo>
                    <a:cubicBezTo>
                      <a:pt x="1250500" y="3112089"/>
                      <a:pt x="1243494" y="3121430"/>
                      <a:pt x="1224812" y="3108197"/>
                    </a:cubicBezTo>
                    <a:cubicBezTo>
                      <a:pt x="1196010" y="3087958"/>
                      <a:pt x="1165651" y="3070054"/>
                      <a:pt x="1135292" y="3051371"/>
                    </a:cubicBezTo>
                    <a:cubicBezTo>
                      <a:pt x="1125951" y="3045922"/>
                      <a:pt x="1117388" y="3038916"/>
                      <a:pt x="1105711" y="3039695"/>
                    </a:cubicBezTo>
                    <a:cubicBezTo>
                      <a:pt x="1085472" y="3012449"/>
                      <a:pt x="1051999" y="3004665"/>
                      <a:pt x="1027089" y="2984426"/>
                    </a:cubicBezTo>
                    <a:cubicBezTo>
                      <a:pt x="1016970" y="2975085"/>
                      <a:pt x="1006072" y="2968857"/>
                      <a:pt x="993617" y="2963408"/>
                    </a:cubicBezTo>
                    <a:cubicBezTo>
                      <a:pt x="974934" y="2952510"/>
                      <a:pt x="957030" y="2941612"/>
                      <a:pt x="938348" y="2930714"/>
                    </a:cubicBezTo>
                    <a:cubicBezTo>
                      <a:pt x="932899" y="2923708"/>
                      <a:pt x="923558" y="2923708"/>
                      <a:pt x="916552" y="2919816"/>
                    </a:cubicBezTo>
                    <a:cubicBezTo>
                      <a:pt x="890863" y="2901912"/>
                      <a:pt x="865175" y="2884008"/>
                      <a:pt x="838709" y="2865325"/>
                    </a:cubicBezTo>
                    <a:cubicBezTo>
                      <a:pt x="832481" y="2859098"/>
                      <a:pt x="833259" y="2849757"/>
                      <a:pt x="828589" y="2842751"/>
                    </a:cubicBezTo>
                    <a:cubicBezTo>
                      <a:pt x="820804" y="2819398"/>
                      <a:pt x="813020" y="2796045"/>
                      <a:pt x="806014" y="2772692"/>
                    </a:cubicBezTo>
                    <a:cubicBezTo>
                      <a:pt x="801344" y="2763351"/>
                      <a:pt x="801344" y="2753231"/>
                      <a:pt x="795895" y="2743890"/>
                    </a:cubicBezTo>
                    <a:cubicBezTo>
                      <a:pt x="795116" y="2742333"/>
                      <a:pt x="794338" y="2741555"/>
                      <a:pt x="795116" y="2739998"/>
                    </a:cubicBezTo>
                    <a:cubicBezTo>
                      <a:pt x="788889" y="2728321"/>
                      <a:pt x="791224" y="2714309"/>
                      <a:pt x="782661" y="2703411"/>
                    </a:cubicBezTo>
                    <a:cubicBezTo>
                      <a:pt x="777991" y="2695627"/>
                      <a:pt x="780326" y="2685507"/>
                      <a:pt x="773320" y="2678501"/>
                    </a:cubicBezTo>
                    <a:lnTo>
                      <a:pt x="773320" y="2678501"/>
                    </a:lnTo>
                    <a:cubicBezTo>
                      <a:pt x="767871" y="2668382"/>
                      <a:pt x="769428" y="2655148"/>
                      <a:pt x="759308" y="2647364"/>
                    </a:cubicBezTo>
                    <a:cubicBezTo>
                      <a:pt x="757752" y="2644250"/>
                      <a:pt x="756973" y="2640358"/>
                      <a:pt x="756973" y="2636466"/>
                    </a:cubicBezTo>
                    <a:cubicBezTo>
                      <a:pt x="756195" y="2628682"/>
                      <a:pt x="758530" y="2619340"/>
                      <a:pt x="751524" y="2613113"/>
                    </a:cubicBezTo>
                    <a:cubicBezTo>
                      <a:pt x="748410" y="2606107"/>
                      <a:pt x="744518" y="2598323"/>
                      <a:pt x="741404" y="2591317"/>
                    </a:cubicBezTo>
                    <a:cubicBezTo>
                      <a:pt x="734399" y="2581197"/>
                      <a:pt x="735177" y="2568742"/>
                      <a:pt x="730506" y="2557844"/>
                    </a:cubicBezTo>
                    <a:cubicBezTo>
                      <a:pt x="732842" y="2542275"/>
                      <a:pt x="718830" y="2530599"/>
                      <a:pt x="718830" y="2515030"/>
                    </a:cubicBezTo>
                    <a:cubicBezTo>
                      <a:pt x="713381" y="2504911"/>
                      <a:pt x="714159" y="2492456"/>
                      <a:pt x="707932" y="2482336"/>
                    </a:cubicBezTo>
                    <a:cubicBezTo>
                      <a:pt x="707932" y="2479222"/>
                      <a:pt x="707153" y="2476108"/>
                      <a:pt x="707153" y="2472995"/>
                    </a:cubicBezTo>
                    <a:cubicBezTo>
                      <a:pt x="702483" y="2462097"/>
                      <a:pt x="703261" y="2449642"/>
                      <a:pt x="695477" y="2440301"/>
                    </a:cubicBezTo>
                    <a:cubicBezTo>
                      <a:pt x="690028" y="2433295"/>
                      <a:pt x="693920" y="2422397"/>
                      <a:pt x="686136" y="2416169"/>
                    </a:cubicBezTo>
                    <a:cubicBezTo>
                      <a:pt x="683800" y="2408385"/>
                      <a:pt x="681465" y="2400601"/>
                      <a:pt x="675238" y="2394373"/>
                    </a:cubicBezTo>
                    <a:cubicBezTo>
                      <a:pt x="669010" y="2389702"/>
                      <a:pt x="669788" y="2382696"/>
                      <a:pt x="669788" y="2376469"/>
                    </a:cubicBezTo>
                    <a:cubicBezTo>
                      <a:pt x="669788" y="2367906"/>
                      <a:pt x="670567" y="2358565"/>
                      <a:pt x="662783" y="2352338"/>
                    </a:cubicBezTo>
                    <a:cubicBezTo>
                      <a:pt x="658112" y="2344553"/>
                      <a:pt x="657333" y="2335990"/>
                      <a:pt x="654220" y="2328206"/>
                    </a:cubicBezTo>
                    <a:cubicBezTo>
                      <a:pt x="646435" y="2299404"/>
                      <a:pt x="638651" y="2271380"/>
                      <a:pt x="630867" y="2242578"/>
                    </a:cubicBezTo>
                    <a:cubicBezTo>
                      <a:pt x="624639" y="2232459"/>
                      <a:pt x="627753" y="2218447"/>
                      <a:pt x="619969" y="2209106"/>
                    </a:cubicBezTo>
                    <a:lnTo>
                      <a:pt x="619969" y="2209106"/>
                    </a:lnTo>
                    <a:cubicBezTo>
                      <a:pt x="614520" y="2198986"/>
                      <a:pt x="618412" y="2184975"/>
                      <a:pt x="609071" y="2175633"/>
                    </a:cubicBezTo>
                    <a:lnTo>
                      <a:pt x="609071" y="2175633"/>
                    </a:lnTo>
                    <a:cubicBezTo>
                      <a:pt x="603622" y="2166292"/>
                      <a:pt x="607514" y="2153058"/>
                      <a:pt x="597394" y="2145274"/>
                    </a:cubicBezTo>
                    <a:cubicBezTo>
                      <a:pt x="595837" y="2142939"/>
                      <a:pt x="595059" y="2141382"/>
                      <a:pt x="594280" y="2139047"/>
                    </a:cubicBezTo>
                    <a:cubicBezTo>
                      <a:pt x="592724" y="2129705"/>
                      <a:pt x="589610" y="2121143"/>
                      <a:pt x="584161" y="2112580"/>
                    </a:cubicBezTo>
                    <a:cubicBezTo>
                      <a:pt x="580269" y="2106352"/>
                      <a:pt x="580269" y="2098568"/>
                      <a:pt x="577155" y="2092341"/>
                    </a:cubicBezTo>
                    <a:cubicBezTo>
                      <a:pt x="577933" y="2090784"/>
                      <a:pt x="577933" y="2089227"/>
                      <a:pt x="576376" y="2087670"/>
                    </a:cubicBezTo>
                    <a:cubicBezTo>
                      <a:pt x="568592" y="2078329"/>
                      <a:pt x="572484" y="2064317"/>
                      <a:pt x="565478" y="2054976"/>
                    </a:cubicBezTo>
                    <a:cubicBezTo>
                      <a:pt x="566257" y="2039407"/>
                      <a:pt x="552245" y="2027731"/>
                      <a:pt x="553802" y="2011384"/>
                    </a:cubicBezTo>
                    <a:cubicBezTo>
                      <a:pt x="549910" y="2000486"/>
                      <a:pt x="549131" y="1988809"/>
                      <a:pt x="540568" y="1980247"/>
                    </a:cubicBezTo>
                    <a:cubicBezTo>
                      <a:pt x="539012" y="1977133"/>
                      <a:pt x="538233" y="1973240"/>
                      <a:pt x="538233" y="1969348"/>
                    </a:cubicBezTo>
                    <a:cubicBezTo>
                      <a:pt x="539012" y="1960007"/>
                      <a:pt x="534341" y="1953001"/>
                      <a:pt x="528892" y="1945995"/>
                    </a:cubicBezTo>
                    <a:cubicBezTo>
                      <a:pt x="528114" y="1943660"/>
                      <a:pt x="527335" y="1941325"/>
                      <a:pt x="527335" y="1938989"/>
                    </a:cubicBezTo>
                    <a:cubicBezTo>
                      <a:pt x="527335" y="1929648"/>
                      <a:pt x="528114" y="1919528"/>
                      <a:pt x="519551" y="1913301"/>
                    </a:cubicBezTo>
                    <a:cubicBezTo>
                      <a:pt x="517994" y="1910966"/>
                      <a:pt x="517215" y="1908631"/>
                      <a:pt x="517215" y="1906295"/>
                    </a:cubicBezTo>
                    <a:cubicBezTo>
                      <a:pt x="517215" y="1896175"/>
                      <a:pt x="516437" y="1886834"/>
                      <a:pt x="508653" y="1879828"/>
                    </a:cubicBezTo>
                    <a:cubicBezTo>
                      <a:pt x="507874" y="1877493"/>
                      <a:pt x="506317" y="1875158"/>
                      <a:pt x="506317" y="1872822"/>
                    </a:cubicBezTo>
                    <a:cubicBezTo>
                      <a:pt x="504761" y="1863481"/>
                      <a:pt x="508653" y="1853361"/>
                      <a:pt x="500090" y="1845577"/>
                    </a:cubicBezTo>
                    <a:cubicBezTo>
                      <a:pt x="496976" y="1838572"/>
                      <a:pt x="493084" y="1830787"/>
                      <a:pt x="489970" y="1823781"/>
                    </a:cubicBezTo>
                    <a:cubicBezTo>
                      <a:pt x="485300" y="1819111"/>
                      <a:pt x="486078" y="1812105"/>
                      <a:pt x="483743" y="1805877"/>
                    </a:cubicBezTo>
                    <a:cubicBezTo>
                      <a:pt x="482964" y="1797315"/>
                      <a:pt x="482964" y="1787973"/>
                      <a:pt x="478294" y="1780189"/>
                    </a:cubicBezTo>
                    <a:cubicBezTo>
                      <a:pt x="471288" y="1758393"/>
                      <a:pt x="463503" y="1736596"/>
                      <a:pt x="456498" y="1714022"/>
                    </a:cubicBezTo>
                    <a:cubicBezTo>
                      <a:pt x="453384" y="1710130"/>
                      <a:pt x="454162" y="1703903"/>
                      <a:pt x="451827" y="1699232"/>
                    </a:cubicBezTo>
                    <a:cubicBezTo>
                      <a:pt x="450270" y="1689112"/>
                      <a:pt x="451827" y="1678993"/>
                      <a:pt x="444821" y="1670430"/>
                    </a:cubicBezTo>
                    <a:lnTo>
                      <a:pt x="444043" y="1670430"/>
                    </a:lnTo>
                    <a:cubicBezTo>
                      <a:pt x="440150" y="1663424"/>
                      <a:pt x="440150" y="1654083"/>
                      <a:pt x="434702" y="1647077"/>
                    </a:cubicBezTo>
                    <a:lnTo>
                      <a:pt x="433923" y="1647855"/>
                    </a:lnTo>
                    <a:cubicBezTo>
                      <a:pt x="430031" y="1643963"/>
                      <a:pt x="430809" y="1637736"/>
                      <a:pt x="429252" y="1633065"/>
                    </a:cubicBezTo>
                    <a:cubicBezTo>
                      <a:pt x="427695" y="1622945"/>
                      <a:pt x="428474" y="1612826"/>
                      <a:pt x="423025" y="1603484"/>
                    </a:cubicBezTo>
                    <a:cubicBezTo>
                      <a:pt x="412905" y="1586359"/>
                      <a:pt x="414462" y="1564563"/>
                      <a:pt x="402007" y="1548216"/>
                    </a:cubicBezTo>
                    <a:cubicBezTo>
                      <a:pt x="395001" y="1538096"/>
                      <a:pt x="397337" y="1524863"/>
                      <a:pt x="391109" y="1513965"/>
                    </a:cubicBezTo>
                    <a:cubicBezTo>
                      <a:pt x="392666" y="1495282"/>
                      <a:pt x="377876" y="1479713"/>
                      <a:pt x="378654" y="1461031"/>
                    </a:cubicBezTo>
                    <a:cubicBezTo>
                      <a:pt x="371648" y="1444684"/>
                      <a:pt x="372427" y="1432229"/>
                      <a:pt x="365421" y="1422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reeform: Shape 56">
              <a:extLst>
                <a:ext uri="{FF2B5EF4-FFF2-40B4-BE49-F238E27FC236}">
                  <a16:creationId xmlns:a16="http://schemas.microsoft.com/office/drawing/2014/main" id="{B877B77B-6EFA-4DF2-8E5B-45144B971624}"/>
                </a:ext>
              </a:extLst>
            </p:cNvPr>
            <p:cNvSpPr/>
            <p:nvPr/>
          </p:nvSpPr>
          <p:spPr>
            <a:xfrm>
              <a:off x="3895126" y="3986949"/>
              <a:ext cx="1115695" cy="1764664"/>
            </a:xfrm>
            <a:custGeom>
              <a:avLst/>
              <a:gdLst>
                <a:gd name="connsiteX0" fmla="*/ 502892 w 1115695"/>
                <a:gd name="connsiteY0" fmla="*/ 913254 h 1764664"/>
                <a:gd name="connsiteX1" fmla="*/ 479251 w 1115695"/>
                <a:gd name="connsiteY1" fmla="*/ 947385 h 1764664"/>
                <a:gd name="connsiteX2" fmla="*/ 524186 w 1115695"/>
                <a:gd name="connsiteY2" fmla="*/ 944411 h 1764664"/>
                <a:gd name="connsiteX3" fmla="*/ 502892 w 1115695"/>
                <a:gd name="connsiteY3" fmla="*/ 913254 h 1764664"/>
                <a:gd name="connsiteX4" fmla="*/ 296068 w 1115695"/>
                <a:gd name="connsiteY4" fmla="*/ 857673 h 1764664"/>
                <a:gd name="connsiteX5" fmla="*/ 345386 w 1115695"/>
                <a:gd name="connsiteY5" fmla="*/ 908713 h 1764664"/>
                <a:gd name="connsiteX6" fmla="*/ 296068 w 1115695"/>
                <a:gd name="connsiteY6" fmla="*/ 857673 h 1764664"/>
                <a:gd name="connsiteX7" fmla="*/ 701732 w 1115695"/>
                <a:gd name="connsiteY7" fmla="*/ 834970 h 1764664"/>
                <a:gd name="connsiteX8" fmla="*/ 652883 w 1115695"/>
                <a:gd name="connsiteY8" fmla="*/ 859551 h 1764664"/>
                <a:gd name="connsiteX9" fmla="*/ 650535 w 1115695"/>
                <a:gd name="connsiteY9" fmla="*/ 901981 h 1764664"/>
                <a:gd name="connsiteX10" fmla="*/ 701732 w 1115695"/>
                <a:gd name="connsiteY10" fmla="*/ 834970 h 1764664"/>
                <a:gd name="connsiteX11" fmla="*/ 424139 w 1115695"/>
                <a:gd name="connsiteY11" fmla="*/ 0 h 1764664"/>
                <a:gd name="connsiteX12" fmla="*/ 447805 w 1115695"/>
                <a:gd name="connsiteY12" fmla="*/ 0 h 1764664"/>
                <a:gd name="connsiteX13" fmla="*/ 317292 w 1115695"/>
                <a:gd name="connsiteY13" fmla="*/ 124575 h 1764664"/>
                <a:gd name="connsiteX14" fmla="*/ 306034 w 1115695"/>
                <a:gd name="connsiteY14" fmla="*/ 128488 h 1764664"/>
                <a:gd name="connsiteX15" fmla="*/ 129324 w 1115695"/>
                <a:gd name="connsiteY15" fmla="*/ 366053 h 1764664"/>
                <a:gd name="connsiteX16" fmla="*/ 257239 w 1115695"/>
                <a:gd name="connsiteY16" fmla="*/ 730540 h 1764664"/>
                <a:gd name="connsiteX17" fmla="*/ 424139 w 1115695"/>
                <a:gd name="connsiteY17" fmla="*/ 702985 h 1764664"/>
                <a:gd name="connsiteX18" fmla="*/ 509312 w 1115695"/>
                <a:gd name="connsiteY18" fmla="*/ 721146 h 1764664"/>
                <a:gd name="connsiteX19" fmla="*/ 543287 w 1115695"/>
                <a:gd name="connsiteY19" fmla="*/ 710187 h 1764664"/>
                <a:gd name="connsiteX20" fmla="*/ 709091 w 1115695"/>
                <a:gd name="connsiteY20" fmla="*/ 698601 h 1764664"/>
                <a:gd name="connsiteX21" fmla="*/ 741030 w 1115695"/>
                <a:gd name="connsiteY21" fmla="*/ 693747 h 1764664"/>
                <a:gd name="connsiteX22" fmla="*/ 831996 w 1115695"/>
                <a:gd name="connsiteY22" fmla="*/ 373255 h 1764664"/>
                <a:gd name="connsiteX23" fmla="*/ 617506 w 1115695"/>
                <a:gd name="connsiteY23" fmla="*/ 112095 h 1764664"/>
                <a:gd name="connsiteX24" fmla="*/ 591486 w 1115695"/>
                <a:gd name="connsiteY24" fmla="*/ 104278 h 1764664"/>
                <a:gd name="connsiteX25" fmla="*/ 659162 w 1115695"/>
                <a:gd name="connsiteY25" fmla="*/ 39680 h 1764664"/>
                <a:gd name="connsiteX26" fmla="*/ 707838 w 1115695"/>
                <a:gd name="connsiteY26" fmla="*/ 62157 h 1764664"/>
                <a:gd name="connsiteX27" fmla="*/ 923431 w 1115695"/>
                <a:gd name="connsiteY27" fmla="*/ 496473 h 1764664"/>
                <a:gd name="connsiteX28" fmla="*/ 795046 w 1115695"/>
                <a:gd name="connsiteY28" fmla="*/ 761854 h 1764664"/>
                <a:gd name="connsiteX29" fmla="*/ 785026 w 1115695"/>
                <a:gd name="connsiteY29" fmla="*/ 797238 h 1764664"/>
                <a:gd name="connsiteX30" fmla="*/ 726157 w 1115695"/>
                <a:gd name="connsiteY30" fmla="*/ 962103 h 1764664"/>
                <a:gd name="connsiteX31" fmla="*/ 884133 w 1115695"/>
                <a:gd name="connsiteY31" fmla="*/ 1412702 h 1764664"/>
                <a:gd name="connsiteX32" fmla="*/ 1036315 w 1115695"/>
                <a:gd name="connsiteY32" fmla="*/ 1359312 h 1764664"/>
                <a:gd name="connsiteX33" fmla="*/ 1049154 w 1115695"/>
                <a:gd name="connsiteY33" fmla="*/ 1392974 h 1764664"/>
                <a:gd name="connsiteX34" fmla="*/ 958971 w 1115695"/>
                <a:gd name="connsiteY34" fmla="*/ 1425697 h 1764664"/>
                <a:gd name="connsiteX35" fmla="*/ 967583 w 1115695"/>
                <a:gd name="connsiteY35" fmla="*/ 1453565 h 1764664"/>
                <a:gd name="connsiteX36" fmla="*/ 1043831 w 1115695"/>
                <a:gd name="connsiteY36" fmla="*/ 1427889 h 1764664"/>
                <a:gd name="connsiteX37" fmla="*/ 1055886 w 1115695"/>
                <a:gd name="connsiteY37" fmla="*/ 1462960 h 1764664"/>
                <a:gd name="connsiteX38" fmla="*/ 980891 w 1115695"/>
                <a:gd name="connsiteY38" fmla="*/ 1490515 h 1764664"/>
                <a:gd name="connsiteX39" fmla="*/ 990128 w 1115695"/>
                <a:gd name="connsiteY39" fmla="*/ 1516349 h 1764664"/>
                <a:gd name="connsiteX40" fmla="*/ 1080937 w 1115695"/>
                <a:gd name="connsiteY40" fmla="*/ 1485662 h 1764664"/>
                <a:gd name="connsiteX41" fmla="*/ 1093775 w 1115695"/>
                <a:gd name="connsiteY41" fmla="*/ 1520576 h 1764664"/>
                <a:gd name="connsiteX42" fmla="*/ 1002967 w 1115695"/>
                <a:gd name="connsiteY42" fmla="*/ 1553768 h 1764664"/>
                <a:gd name="connsiteX43" fmla="*/ 1013144 w 1115695"/>
                <a:gd name="connsiteY43" fmla="*/ 1582733 h 1764664"/>
                <a:gd name="connsiteX44" fmla="*/ 1102700 w 1115695"/>
                <a:gd name="connsiteY44" fmla="*/ 1552359 h 1764664"/>
                <a:gd name="connsiteX45" fmla="*/ 1115695 w 1115695"/>
                <a:gd name="connsiteY45" fmla="*/ 1582890 h 1764664"/>
                <a:gd name="connsiteX46" fmla="*/ 881627 w 1115695"/>
                <a:gd name="connsiteY46" fmla="*/ 1665087 h 1764664"/>
                <a:gd name="connsiteX47" fmla="*/ 802092 w 1115695"/>
                <a:gd name="connsiteY47" fmla="*/ 1438065 h 1764664"/>
                <a:gd name="connsiteX48" fmla="*/ 654136 w 1115695"/>
                <a:gd name="connsiteY48" fmla="*/ 1015648 h 1764664"/>
                <a:gd name="connsiteX49" fmla="*/ 625328 w 1115695"/>
                <a:gd name="connsiteY49" fmla="*/ 986684 h 1764664"/>
                <a:gd name="connsiteX50" fmla="*/ 579454 w 1115695"/>
                <a:gd name="connsiteY50" fmla="*/ 1009386 h 1764664"/>
                <a:gd name="connsiteX51" fmla="*/ 581019 w 1115695"/>
                <a:gd name="connsiteY51" fmla="*/ 1028174 h 1764664"/>
                <a:gd name="connsiteX52" fmla="*/ 750268 w 1115695"/>
                <a:gd name="connsiteY52" fmla="*/ 1695931 h 1764664"/>
                <a:gd name="connsiteX53" fmla="*/ 749485 w 1115695"/>
                <a:gd name="connsiteY53" fmla="*/ 1704855 h 1764664"/>
                <a:gd name="connsiteX54" fmla="*/ 516044 w 1115695"/>
                <a:gd name="connsiteY54" fmla="*/ 1764664 h 1764664"/>
                <a:gd name="connsiteX55" fmla="*/ 529509 w 1115695"/>
                <a:gd name="connsiteY55" fmla="*/ 1727244 h 1764664"/>
                <a:gd name="connsiteX56" fmla="*/ 596676 w 1115695"/>
                <a:gd name="connsiteY56" fmla="*/ 1708456 h 1764664"/>
                <a:gd name="connsiteX57" fmla="*/ 590100 w 1115695"/>
                <a:gd name="connsiteY57" fmla="*/ 1678865 h 1764664"/>
                <a:gd name="connsiteX58" fmla="*/ 496317 w 1115695"/>
                <a:gd name="connsiteY58" fmla="*/ 1701724 h 1764664"/>
                <a:gd name="connsiteX59" fmla="*/ 486766 w 1115695"/>
                <a:gd name="connsiteY59" fmla="*/ 1665713 h 1764664"/>
                <a:gd name="connsiteX60" fmla="*/ 578201 w 1115695"/>
                <a:gd name="connsiteY60" fmla="*/ 1641289 h 1764664"/>
                <a:gd name="connsiteX61" fmla="*/ 574443 w 1115695"/>
                <a:gd name="connsiteY61" fmla="*/ 1614360 h 1764664"/>
                <a:gd name="connsiteX62" fmla="*/ 495377 w 1115695"/>
                <a:gd name="connsiteY62" fmla="*/ 1632678 h 1764664"/>
                <a:gd name="connsiteX63" fmla="*/ 485357 w 1115695"/>
                <a:gd name="connsiteY63" fmla="*/ 1597450 h 1764664"/>
                <a:gd name="connsiteX64" fmla="*/ 541564 w 1115695"/>
                <a:gd name="connsiteY64" fmla="*/ 1582107 h 1764664"/>
                <a:gd name="connsiteX65" fmla="*/ 553620 w 1115695"/>
                <a:gd name="connsiteY65" fmla="*/ 1548288 h 1764664"/>
                <a:gd name="connsiteX66" fmla="*/ 464064 w 1115695"/>
                <a:gd name="connsiteY66" fmla="*/ 1570521 h 1764664"/>
                <a:gd name="connsiteX67" fmla="*/ 453730 w 1115695"/>
                <a:gd name="connsiteY67" fmla="*/ 1535920 h 1764664"/>
                <a:gd name="connsiteX68" fmla="*/ 581959 w 1115695"/>
                <a:gd name="connsiteY68" fmla="*/ 1503510 h 1764664"/>
                <a:gd name="connsiteX69" fmla="*/ 604191 w 1115695"/>
                <a:gd name="connsiteY69" fmla="*/ 1466091 h 1764664"/>
                <a:gd name="connsiteX70" fmla="*/ 499605 w 1115695"/>
                <a:gd name="connsiteY70" fmla="*/ 1054634 h 1764664"/>
                <a:gd name="connsiteX71" fmla="*/ 471892 w 1115695"/>
                <a:gd name="connsiteY71" fmla="*/ 1027547 h 1764664"/>
                <a:gd name="connsiteX72" fmla="*/ 408796 w 1115695"/>
                <a:gd name="connsiteY72" fmla="*/ 1002027 h 1764664"/>
                <a:gd name="connsiteX73" fmla="*/ 374038 w 1115695"/>
                <a:gd name="connsiteY73" fmla="*/ 1016431 h 1764664"/>
                <a:gd name="connsiteX74" fmla="*/ 312194 w 1115695"/>
                <a:gd name="connsiteY74" fmla="*/ 1338802 h 1764664"/>
                <a:gd name="connsiteX75" fmla="*/ 242522 w 1115695"/>
                <a:gd name="connsiteY75" fmla="*/ 1701567 h 1764664"/>
                <a:gd name="connsiteX76" fmla="*/ 102708 w 1115695"/>
                <a:gd name="connsiteY76" fmla="*/ 1675107 h 1764664"/>
                <a:gd name="connsiteX77" fmla="*/ 0 w 1115695"/>
                <a:gd name="connsiteY77" fmla="*/ 1657259 h 1764664"/>
                <a:gd name="connsiteX78" fmla="*/ 0 w 1115695"/>
                <a:gd name="connsiteY78" fmla="*/ 1636749 h 1764664"/>
                <a:gd name="connsiteX79" fmla="*/ 22232 w 1115695"/>
                <a:gd name="connsiteY79" fmla="*/ 1625163 h 1764664"/>
                <a:gd name="connsiteX80" fmla="*/ 100203 w 1115695"/>
                <a:gd name="connsiteY80" fmla="*/ 1639254 h 1764664"/>
                <a:gd name="connsiteX81" fmla="*/ 105996 w 1115695"/>
                <a:gd name="connsiteY81" fmla="*/ 1609349 h 1764664"/>
                <a:gd name="connsiteX82" fmla="*/ 12369 w 1115695"/>
                <a:gd name="connsiteY82" fmla="*/ 1590561 h 1764664"/>
                <a:gd name="connsiteX83" fmla="*/ 18631 w 1115695"/>
                <a:gd name="connsiteY83" fmla="*/ 1553925 h 1764664"/>
                <a:gd name="connsiteX84" fmla="*/ 113354 w 1115695"/>
                <a:gd name="connsiteY84" fmla="*/ 1570677 h 1764664"/>
                <a:gd name="connsiteX85" fmla="*/ 118834 w 1115695"/>
                <a:gd name="connsiteY85" fmla="*/ 1544218 h 1764664"/>
                <a:gd name="connsiteX86" fmla="*/ 40081 w 1115695"/>
                <a:gd name="connsiteY86" fmla="*/ 1526995 h 1764664"/>
                <a:gd name="connsiteX87" fmla="*/ 47753 w 1115695"/>
                <a:gd name="connsiteY87" fmla="*/ 1491298 h 1764664"/>
                <a:gd name="connsiteX88" fmla="*/ 126193 w 1115695"/>
                <a:gd name="connsiteY88" fmla="*/ 1504919 h 1764664"/>
                <a:gd name="connsiteX89" fmla="*/ 131203 w 1115695"/>
                <a:gd name="connsiteY89" fmla="*/ 1477364 h 1764664"/>
                <a:gd name="connsiteX90" fmla="*/ 36793 w 1115695"/>
                <a:gd name="connsiteY90" fmla="*/ 1457010 h 1764664"/>
                <a:gd name="connsiteX91" fmla="*/ 44465 w 1115695"/>
                <a:gd name="connsiteY91" fmla="*/ 1422409 h 1764664"/>
                <a:gd name="connsiteX92" fmla="*/ 201971 w 1115695"/>
                <a:gd name="connsiteY92" fmla="*/ 1452313 h 1764664"/>
                <a:gd name="connsiteX93" fmla="*/ 214496 w 1115695"/>
                <a:gd name="connsiteY93" fmla="*/ 1393601 h 1764664"/>
                <a:gd name="connsiteX94" fmla="*/ 288709 w 1115695"/>
                <a:gd name="connsiteY94" fmla="*/ 1006568 h 1764664"/>
                <a:gd name="connsiteX95" fmla="*/ 273835 w 1115695"/>
                <a:gd name="connsiteY95" fmla="*/ 969305 h 1764664"/>
                <a:gd name="connsiteX96" fmla="*/ 210895 w 1115695"/>
                <a:gd name="connsiteY96" fmla="*/ 825107 h 1764664"/>
                <a:gd name="connsiteX97" fmla="*/ 197118 w 1115695"/>
                <a:gd name="connsiteY97" fmla="*/ 792071 h 1764664"/>
                <a:gd name="connsiteX98" fmla="*/ 40864 w 1115695"/>
                <a:gd name="connsiteY98" fmla="*/ 375604 h 1764664"/>
                <a:gd name="connsiteX99" fmla="*/ 298416 w 1115695"/>
                <a:gd name="connsiteY99" fmla="*/ 38515 h 1764664"/>
                <a:gd name="connsiteX100" fmla="*/ 424139 w 1115695"/>
                <a:gd name="connsiteY100" fmla="*/ 0 h 17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115695" h="1764664">
                  <a:moveTo>
                    <a:pt x="502892" y="913254"/>
                  </a:moveTo>
                  <a:cubicBezTo>
                    <a:pt x="495690" y="923900"/>
                    <a:pt x="489115" y="933294"/>
                    <a:pt x="479251" y="947385"/>
                  </a:cubicBezTo>
                  <a:cubicBezTo>
                    <a:pt x="495847" y="946289"/>
                    <a:pt x="507903" y="945506"/>
                    <a:pt x="524186" y="944411"/>
                  </a:cubicBezTo>
                  <a:cubicBezTo>
                    <a:pt x="515574" y="931729"/>
                    <a:pt x="509625" y="923117"/>
                    <a:pt x="502892" y="913254"/>
                  </a:cubicBezTo>
                  <a:close/>
                  <a:moveTo>
                    <a:pt x="296068" y="857673"/>
                  </a:moveTo>
                  <a:cubicBezTo>
                    <a:pt x="300608" y="888986"/>
                    <a:pt x="315952" y="904956"/>
                    <a:pt x="345386" y="908713"/>
                  </a:cubicBezTo>
                  <a:cubicBezTo>
                    <a:pt x="340689" y="867380"/>
                    <a:pt x="340689" y="867380"/>
                    <a:pt x="296068" y="857673"/>
                  </a:cubicBezTo>
                  <a:close/>
                  <a:moveTo>
                    <a:pt x="701732" y="834970"/>
                  </a:moveTo>
                  <a:cubicBezTo>
                    <a:pt x="685293" y="843268"/>
                    <a:pt x="668853" y="851566"/>
                    <a:pt x="652883" y="859551"/>
                  </a:cubicBezTo>
                  <a:cubicBezTo>
                    <a:pt x="652257" y="873486"/>
                    <a:pt x="651474" y="886637"/>
                    <a:pt x="650535" y="901981"/>
                  </a:cubicBezTo>
                  <a:cubicBezTo>
                    <a:pt x="689050" y="892900"/>
                    <a:pt x="708778" y="866440"/>
                    <a:pt x="701732" y="834970"/>
                  </a:cubicBezTo>
                  <a:close/>
                  <a:moveTo>
                    <a:pt x="424139" y="0"/>
                  </a:moveTo>
                  <a:lnTo>
                    <a:pt x="447805" y="0"/>
                  </a:lnTo>
                  <a:lnTo>
                    <a:pt x="317292" y="124575"/>
                  </a:lnTo>
                  <a:lnTo>
                    <a:pt x="306034" y="128488"/>
                  </a:lnTo>
                  <a:cubicBezTo>
                    <a:pt x="214898" y="175091"/>
                    <a:pt x="154453" y="255556"/>
                    <a:pt x="129324" y="366053"/>
                  </a:cubicBezTo>
                  <a:cubicBezTo>
                    <a:pt x="96132" y="511190"/>
                    <a:pt x="143885" y="633469"/>
                    <a:pt x="257239" y="730540"/>
                  </a:cubicBezTo>
                  <a:cubicBezTo>
                    <a:pt x="308437" y="687954"/>
                    <a:pt x="365114" y="674490"/>
                    <a:pt x="424139" y="702985"/>
                  </a:cubicBezTo>
                  <a:cubicBezTo>
                    <a:pt x="452478" y="716606"/>
                    <a:pt x="478625" y="726157"/>
                    <a:pt x="509312" y="721146"/>
                  </a:cubicBezTo>
                  <a:cubicBezTo>
                    <a:pt x="521054" y="719268"/>
                    <a:pt x="533893" y="716606"/>
                    <a:pt x="543287" y="710187"/>
                  </a:cubicBezTo>
                  <a:cubicBezTo>
                    <a:pt x="596676" y="673863"/>
                    <a:pt x="651944" y="668540"/>
                    <a:pt x="709091" y="698601"/>
                  </a:cubicBezTo>
                  <a:cubicBezTo>
                    <a:pt x="723182" y="705959"/>
                    <a:pt x="730541" y="705333"/>
                    <a:pt x="741030" y="693747"/>
                  </a:cubicBezTo>
                  <a:cubicBezTo>
                    <a:pt x="824637" y="601843"/>
                    <a:pt x="855794" y="493811"/>
                    <a:pt x="831996" y="373255"/>
                  </a:cubicBezTo>
                  <a:cubicBezTo>
                    <a:pt x="807826" y="251035"/>
                    <a:pt x="724454" y="156031"/>
                    <a:pt x="617506" y="112095"/>
                  </a:cubicBezTo>
                  <a:lnTo>
                    <a:pt x="591486" y="104278"/>
                  </a:lnTo>
                  <a:lnTo>
                    <a:pt x="659162" y="39680"/>
                  </a:lnTo>
                  <a:lnTo>
                    <a:pt x="707838" y="62157"/>
                  </a:lnTo>
                  <a:cubicBezTo>
                    <a:pt x="866910" y="163612"/>
                    <a:pt x="939401" y="309846"/>
                    <a:pt x="923431" y="496473"/>
                  </a:cubicBezTo>
                  <a:cubicBezTo>
                    <a:pt x="914506" y="599337"/>
                    <a:pt x="868632" y="688424"/>
                    <a:pt x="795046" y="761854"/>
                  </a:cubicBezTo>
                  <a:cubicBezTo>
                    <a:pt x="784243" y="772657"/>
                    <a:pt x="780798" y="781425"/>
                    <a:pt x="785026" y="797238"/>
                  </a:cubicBezTo>
                  <a:cubicBezTo>
                    <a:pt x="801152" y="856733"/>
                    <a:pt x="782364" y="907461"/>
                    <a:pt x="726157" y="962103"/>
                  </a:cubicBezTo>
                  <a:cubicBezTo>
                    <a:pt x="778450" y="1111467"/>
                    <a:pt x="831056" y="1261302"/>
                    <a:pt x="884133" y="1412702"/>
                  </a:cubicBezTo>
                  <a:cubicBezTo>
                    <a:pt x="935956" y="1394540"/>
                    <a:pt x="985118" y="1377318"/>
                    <a:pt x="1036315" y="1359312"/>
                  </a:cubicBezTo>
                  <a:cubicBezTo>
                    <a:pt x="1040699" y="1370742"/>
                    <a:pt x="1044457" y="1380762"/>
                    <a:pt x="1049154" y="1392974"/>
                  </a:cubicBezTo>
                  <a:cubicBezTo>
                    <a:pt x="1018623" y="1404090"/>
                    <a:pt x="989502" y="1414580"/>
                    <a:pt x="958971" y="1425697"/>
                  </a:cubicBezTo>
                  <a:cubicBezTo>
                    <a:pt x="961946" y="1435560"/>
                    <a:pt x="964451" y="1443389"/>
                    <a:pt x="967583" y="1453565"/>
                  </a:cubicBezTo>
                  <a:cubicBezTo>
                    <a:pt x="993260" y="1444954"/>
                    <a:pt x="1017684" y="1436813"/>
                    <a:pt x="1043831" y="1427889"/>
                  </a:cubicBezTo>
                  <a:cubicBezTo>
                    <a:pt x="1047901" y="1439631"/>
                    <a:pt x="1051659" y="1450434"/>
                    <a:pt x="1055886" y="1462960"/>
                  </a:cubicBezTo>
                  <a:cubicBezTo>
                    <a:pt x="1030366" y="1472354"/>
                    <a:pt x="1006724" y="1481121"/>
                    <a:pt x="980891" y="1490515"/>
                  </a:cubicBezTo>
                  <a:cubicBezTo>
                    <a:pt x="984022" y="1499126"/>
                    <a:pt x="986684" y="1506642"/>
                    <a:pt x="990128" y="1516349"/>
                  </a:cubicBezTo>
                  <a:cubicBezTo>
                    <a:pt x="1020502" y="1506015"/>
                    <a:pt x="1049154" y="1496308"/>
                    <a:pt x="1080937" y="1485662"/>
                  </a:cubicBezTo>
                  <a:cubicBezTo>
                    <a:pt x="1085321" y="1497717"/>
                    <a:pt x="1089235" y="1508364"/>
                    <a:pt x="1093775" y="1520576"/>
                  </a:cubicBezTo>
                  <a:cubicBezTo>
                    <a:pt x="1062932" y="1531849"/>
                    <a:pt x="1033810" y="1542495"/>
                    <a:pt x="1002967" y="1553768"/>
                  </a:cubicBezTo>
                  <a:cubicBezTo>
                    <a:pt x="1006255" y="1563006"/>
                    <a:pt x="1009229" y="1571460"/>
                    <a:pt x="1013144" y="1582733"/>
                  </a:cubicBezTo>
                  <a:cubicBezTo>
                    <a:pt x="1043048" y="1572556"/>
                    <a:pt x="1071543" y="1562849"/>
                    <a:pt x="1102700" y="1552359"/>
                  </a:cubicBezTo>
                  <a:cubicBezTo>
                    <a:pt x="1106927" y="1562379"/>
                    <a:pt x="1110998" y="1571930"/>
                    <a:pt x="1115695" y="1582890"/>
                  </a:cubicBezTo>
                  <a:cubicBezTo>
                    <a:pt x="1036785" y="1610602"/>
                    <a:pt x="960224" y="1637531"/>
                    <a:pt x="881627" y="1665087"/>
                  </a:cubicBezTo>
                  <a:cubicBezTo>
                    <a:pt x="854698" y="1588056"/>
                    <a:pt x="828395" y="1513061"/>
                    <a:pt x="802092" y="1438065"/>
                  </a:cubicBezTo>
                  <a:cubicBezTo>
                    <a:pt x="752773" y="1297312"/>
                    <a:pt x="703298" y="1156559"/>
                    <a:pt x="654136" y="1015648"/>
                  </a:cubicBezTo>
                  <a:cubicBezTo>
                    <a:pt x="649126" y="1001244"/>
                    <a:pt x="646151" y="988406"/>
                    <a:pt x="625328" y="986684"/>
                  </a:cubicBezTo>
                  <a:cubicBezTo>
                    <a:pt x="603721" y="984961"/>
                    <a:pt x="592762" y="998739"/>
                    <a:pt x="579454" y="1009386"/>
                  </a:cubicBezTo>
                  <a:cubicBezTo>
                    <a:pt x="576635" y="1011578"/>
                    <a:pt x="579454" y="1021911"/>
                    <a:pt x="581019" y="1028174"/>
                  </a:cubicBezTo>
                  <a:cubicBezTo>
                    <a:pt x="637383" y="1250812"/>
                    <a:pt x="693904" y="1473293"/>
                    <a:pt x="750268" y="1695931"/>
                  </a:cubicBezTo>
                  <a:cubicBezTo>
                    <a:pt x="750581" y="1697496"/>
                    <a:pt x="749955" y="1699219"/>
                    <a:pt x="749485" y="1704855"/>
                  </a:cubicBezTo>
                  <a:cubicBezTo>
                    <a:pt x="672454" y="1724583"/>
                    <a:pt x="594014" y="1744623"/>
                    <a:pt x="516044" y="1764664"/>
                  </a:cubicBezTo>
                  <a:cubicBezTo>
                    <a:pt x="500231" y="1735542"/>
                    <a:pt x="500387" y="1735229"/>
                    <a:pt x="529509" y="1727244"/>
                  </a:cubicBezTo>
                  <a:cubicBezTo>
                    <a:pt x="551428" y="1721138"/>
                    <a:pt x="573347" y="1715032"/>
                    <a:pt x="596676" y="1708456"/>
                  </a:cubicBezTo>
                  <a:cubicBezTo>
                    <a:pt x="594327" y="1697966"/>
                    <a:pt x="592292" y="1689198"/>
                    <a:pt x="590100" y="1678865"/>
                  </a:cubicBezTo>
                  <a:cubicBezTo>
                    <a:pt x="558161" y="1686693"/>
                    <a:pt x="528100" y="1694052"/>
                    <a:pt x="496317" y="1701724"/>
                  </a:cubicBezTo>
                  <a:cubicBezTo>
                    <a:pt x="493029" y="1689512"/>
                    <a:pt x="490211" y="1678395"/>
                    <a:pt x="486766" y="1665713"/>
                  </a:cubicBezTo>
                  <a:cubicBezTo>
                    <a:pt x="517297" y="1657572"/>
                    <a:pt x="546575" y="1649744"/>
                    <a:pt x="578201" y="1641289"/>
                  </a:cubicBezTo>
                  <a:cubicBezTo>
                    <a:pt x="577105" y="1632991"/>
                    <a:pt x="576009" y="1625163"/>
                    <a:pt x="574443" y="1614360"/>
                  </a:cubicBezTo>
                  <a:cubicBezTo>
                    <a:pt x="547201" y="1620622"/>
                    <a:pt x="521994" y="1626415"/>
                    <a:pt x="495377" y="1632678"/>
                  </a:cubicBezTo>
                  <a:cubicBezTo>
                    <a:pt x="491933" y="1620622"/>
                    <a:pt x="488958" y="1610445"/>
                    <a:pt x="485357" y="1597450"/>
                  </a:cubicBezTo>
                  <a:cubicBezTo>
                    <a:pt x="504458" y="1592127"/>
                    <a:pt x="522620" y="1584768"/>
                    <a:pt x="541564" y="1582107"/>
                  </a:cubicBezTo>
                  <a:cubicBezTo>
                    <a:pt x="567711" y="1578662"/>
                    <a:pt x="565519" y="1567076"/>
                    <a:pt x="553620" y="1548288"/>
                  </a:cubicBezTo>
                  <a:cubicBezTo>
                    <a:pt x="524499" y="1555490"/>
                    <a:pt x="495064" y="1562849"/>
                    <a:pt x="464064" y="1570521"/>
                  </a:cubicBezTo>
                  <a:cubicBezTo>
                    <a:pt x="460776" y="1559405"/>
                    <a:pt x="457801" y="1549384"/>
                    <a:pt x="453730" y="1535920"/>
                  </a:cubicBezTo>
                  <a:cubicBezTo>
                    <a:pt x="497256" y="1524803"/>
                    <a:pt x="539216" y="1512748"/>
                    <a:pt x="581959" y="1503510"/>
                  </a:cubicBezTo>
                  <a:cubicBezTo>
                    <a:pt x="605287" y="1498500"/>
                    <a:pt x="610767" y="1490828"/>
                    <a:pt x="604191" y="1466091"/>
                  </a:cubicBezTo>
                  <a:cubicBezTo>
                    <a:pt x="567868" y="1329252"/>
                    <a:pt x="533580" y="1191943"/>
                    <a:pt x="499605" y="1054634"/>
                  </a:cubicBezTo>
                  <a:cubicBezTo>
                    <a:pt x="495534" y="1038351"/>
                    <a:pt x="488332" y="1031775"/>
                    <a:pt x="471892" y="1027547"/>
                  </a:cubicBezTo>
                  <a:cubicBezTo>
                    <a:pt x="450129" y="1022068"/>
                    <a:pt x="429150" y="1011891"/>
                    <a:pt x="408796" y="1002027"/>
                  </a:cubicBezTo>
                  <a:cubicBezTo>
                    <a:pt x="388599" y="992163"/>
                    <a:pt x="378265" y="994982"/>
                    <a:pt x="374038" y="1016431"/>
                  </a:cubicBezTo>
                  <a:cubicBezTo>
                    <a:pt x="353215" y="1123836"/>
                    <a:pt x="332861" y="1231397"/>
                    <a:pt x="312194" y="1338802"/>
                  </a:cubicBezTo>
                  <a:cubicBezTo>
                    <a:pt x="289179" y="1458576"/>
                    <a:pt x="266164" y="1578349"/>
                    <a:pt x="242522" y="1701567"/>
                  </a:cubicBezTo>
                  <a:cubicBezTo>
                    <a:pt x="195082" y="1692486"/>
                    <a:pt x="148895" y="1683562"/>
                    <a:pt x="102708" y="1675107"/>
                  </a:cubicBezTo>
                  <a:cubicBezTo>
                    <a:pt x="68576" y="1668845"/>
                    <a:pt x="34288" y="1663208"/>
                    <a:pt x="0" y="1657259"/>
                  </a:cubicBezTo>
                  <a:cubicBezTo>
                    <a:pt x="0" y="1650370"/>
                    <a:pt x="0" y="1643638"/>
                    <a:pt x="0" y="1636749"/>
                  </a:cubicBezTo>
                  <a:cubicBezTo>
                    <a:pt x="3914" y="1626102"/>
                    <a:pt x="9081" y="1621718"/>
                    <a:pt x="22232" y="1625163"/>
                  </a:cubicBezTo>
                  <a:cubicBezTo>
                    <a:pt x="47283" y="1631582"/>
                    <a:pt x="73273" y="1634557"/>
                    <a:pt x="100203" y="1639254"/>
                  </a:cubicBezTo>
                  <a:cubicBezTo>
                    <a:pt x="102395" y="1627668"/>
                    <a:pt x="104117" y="1619057"/>
                    <a:pt x="105996" y="1609349"/>
                  </a:cubicBezTo>
                  <a:cubicBezTo>
                    <a:pt x="73117" y="1602774"/>
                    <a:pt x="42743" y="1596668"/>
                    <a:pt x="12369" y="1590561"/>
                  </a:cubicBezTo>
                  <a:cubicBezTo>
                    <a:pt x="14561" y="1577410"/>
                    <a:pt x="16440" y="1566763"/>
                    <a:pt x="18631" y="1553925"/>
                  </a:cubicBezTo>
                  <a:cubicBezTo>
                    <a:pt x="50414" y="1559561"/>
                    <a:pt x="80945" y="1565041"/>
                    <a:pt x="113354" y="1570677"/>
                  </a:cubicBezTo>
                  <a:cubicBezTo>
                    <a:pt x="115390" y="1561127"/>
                    <a:pt x="116955" y="1553299"/>
                    <a:pt x="118834" y="1544218"/>
                  </a:cubicBezTo>
                  <a:cubicBezTo>
                    <a:pt x="91748" y="1538268"/>
                    <a:pt x="67167" y="1532945"/>
                    <a:pt x="40081" y="1526995"/>
                  </a:cubicBezTo>
                  <a:cubicBezTo>
                    <a:pt x="42743" y="1514627"/>
                    <a:pt x="45091" y="1503510"/>
                    <a:pt x="47753" y="1491298"/>
                  </a:cubicBezTo>
                  <a:cubicBezTo>
                    <a:pt x="74682" y="1495995"/>
                    <a:pt x="99576" y="1500222"/>
                    <a:pt x="126193" y="1504919"/>
                  </a:cubicBezTo>
                  <a:cubicBezTo>
                    <a:pt x="127758" y="1495212"/>
                    <a:pt x="129324" y="1487384"/>
                    <a:pt x="131203" y="1477364"/>
                  </a:cubicBezTo>
                  <a:cubicBezTo>
                    <a:pt x="98794" y="1470318"/>
                    <a:pt x="67793" y="1463586"/>
                    <a:pt x="36793" y="1457010"/>
                  </a:cubicBezTo>
                  <a:cubicBezTo>
                    <a:pt x="39611" y="1444015"/>
                    <a:pt x="41960" y="1433682"/>
                    <a:pt x="44465" y="1422409"/>
                  </a:cubicBezTo>
                  <a:cubicBezTo>
                    <a:pt x="97854" y="1432586"/>
                    <a:pt x="149208" y="1442293"/>
                    <a:pt x="201971" y="1452313"/>
                  </a:cubicBezTo>
                  <a:cubicBezTo>
                    <a:pt x="206512" y="1431490"/>
                    <a:pt x="210895" y="1412545"/>
                    <a:pt x="214496" y="1393601"/>
                  </a:cubicBezTo>
                  <a:cubicBezTo>
                    <a:pt x="239077" y="1264589"/>
                    <a:pt x="263032" y="1135422"/>
                    <a:pt x="288709" y="1006568"/>
                  </a:cubicBezTo>
                  <a:cubicBezTo>
                    <a:pt x="292467" y="988093"/>
                    <a:pt x="288239" y="979795"/>
                    <a:pt x="273835" y="969305"/>
                  </a:cubicBezTo>
                  <a:cubicBezTo>
                    <a:pt x="224986" y="933921"/>
                    <a:pt x="203850" y="884445"/>
                    <a:pt x="210895" y="825107"/>
                  </a:cubicBezTo>
                  <a:cubicBezTo>
                    <a:pt x="212931" y="808354"/>
                    <a:pt x="208234" y="801622"/>
                    <a:pt x="197118" y="792071"/>
                  </a:cubicBezTo>
                  <a:cubicBezTo>
                    <a:pt x="70455" y="681378"/>
                    <a:pt x="14874" y="542817"/>
                    <a:pt x="40864" y="375604"/>
                  </a:cubicBezTo>
                  <a:cubicBezTo>
                    <a:pt x="65445" y="217315"/>
                    <a:pt x="154375" y="105369"/>
                    <a:pt x="298416" y="38515"/>
                  </a:cubicBezTo>
                  <a:cubicBezTo>
                    <a:pt x="337871" y="20197"/>
                    <a:pt x="382023" y="12525"/>
                    <a:pt x="42413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5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B39A8BA-5A71-4C38-87EB-B727C9E83FB5}"/>
              </a:ext>
            </a:extLst>
          </p:cNvPr>
          <p:cNvSpPr txBox="1"/>
          <p:nvPr/>
        </p:nvSpPr>
        <p:spPr>
          <a:xfrm>
            <a:off x="4970061" y="4321081"/>
            <a:ext cx="3369777" cy="1668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7B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8C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7B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5190</TotalTime>
  <Words>4524</Words>
  <Application>Microsoft Office PowerPoint</Application>
  <PresentationFormat>宽屏</PresentationFormat>
  <Paragraphs>601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57" baseType="lpstr">
      <vt:lpstr>Arial</vt:lpstr>
      <vt:lpstr>Calibri</vt:lpstr>
      <vt:lpstr>Franklin Gothic Medium</vt:lpstr>
      <vt:lpstr>MS Reference Sans Serif</vt:lpstr>
      <vt:lpstr>Wingdings</vt:lpstr>
      <vt:lpstr>www.freeppt7.com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lastModifiedBy>之灵</cp:lastModifiedBy>
  <cp:revision>89</cp:revision>
  <dcterms:created xsi:type="dcterms:W3CDTF">2020-01-20T05:08:25Z</dcterms:created>
  <dcterms:modified xsi:type="dcterms:W3CDTF">2024-02-04T07:57:02Z</dcterms:modified>
</cp:coreProperties>
</file>