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</p:sldMasterIdLst>
  <p:notesMasterIdLst>
    <p:notesMasterId r:id="rId31"/>
  </p:notesMasterIdLst>
  <p:sldIdLst>
    <p:sldId id="256" r:id="rId3"/>
    <p:sldId id="258" r:id="rId4"/>
    <p:sldId id="257" r:id="rId5"/>
    <p:sldId id="259" r:id="rId6"/>
    <p:sldId id="264" r:id="rId7"/>
    <p:sldId id="266" r:id="rId8"/>
    <p:sldId id="282" r:id="rId9"/>
    <p:sldId id="265" r:id="rId10"/>
    <p:sldId id="260" r:id="rId11"/>
    <p:sldId id="269" r:id="rId12"/>
    <p:sldId id="270" r:id="rId13"/>
    <p:sldId id="280" r:id="rId14"/>
    <p:sldId id="283" r:id="rId15"/>
    <p:sldId id="267" r:id="rId16"/>
    <p:sldId id="261" r:id="rId17"/>
    <p:sldId id="281" r:id="rId18"/>
    <p:sldId id="274" r:id="rId19"/>
    <p:sldId id="271" r:id="rId20"/>
    <p:sldId id="273" r:id="rId21"/>
    <p:sldId id="285" r:id="rId22"/>
    <p:sldId id="262" r:id="rId23"/>
    <p:sldId id="284" r:id="rId24"/>
    <p:sldId id="277" r:id="rId25"/>
    <p:sldId id="278" r:id="rId26"/>
    <p:sldId id="275" r:id="rId27"/>
    <p:sldId id="276" r:id="rId28"/>
    <p:sldId id="263" r:id="rId29"/>
    <p:sldId id="32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DB8"/>
    <a:srgbClr val="F0E8D6"/>
    <a:srgbClr val="3D5B89"/>
    <a:srgbClr val="A4A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9552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29087877869661E-2"/>
          <c:y val="3.4668528827265191E-2"/>
          <c:w val="0.98587091212213029"/>
          <c:h val="0.963680588847626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BFBFB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  <a:sym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9F-47E2-B76D-A4DAA16C2C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35476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9F-47E2-B76D-A4DAA16C2C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  <a:sym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9F-47E2-B76D-A4DAA16C2C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55850704"/>
        <c:axId val="-1961733296"/>
      </c:lineChart>
      <c:catAx>
        <c:axId val="-2055850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61733296"/>
        <c:crosses val="autoZero"/>
        <c:auto val="1"/>
        <c:lblAlgn val="ctr"/>
        <c:lblOffset val="100"/>
        <c:noMultiLvlLbl val="0"/>
      </c:catAx>
      <c:valAx>
        <c:axId val="-196173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5585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5B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  <a:sym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Lorem ipsum</c:v>
                </c:pt>
                <c:pt idx="1">
                  <c:v>Dolor</c:v>
                </c:pt>
                <c:pt idx="2">
                  <c:v>Sit amet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B-4F6B-8598-2D1B50BB4A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42"/>
        <c:overlap val="100"/>
        <c:axId val="162112312"/>
        <c:axId val="1621130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Lorem ipsum</c:v>
                      </c:pt>
                      <c:pt idx="1">
                        <c:v>Dolor</c:v>
                      </c:pt>
                      <c:pt idx="2">
                        <c:v>Sit amet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11B-4F6B-8598-2D1B50BB4A1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  <a:sym typeface="Calibri" panose="020F050202020403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Lorem ipsum</c:v>
                      </c:pt>
                      <c:pt idx="1">
                        <c:v>Dolor</c:v>
                      </c:pt>
                      <c:pt idx="2">
                        <c:v>Sit amet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11B-4F6B-8598-2D1B50BB4A19}"/>
                  </c:ext>
                </c:extLst>
              </c15:ser>
            </c15:filteredBarSeries>
          </c:ext>
        </c:extLst>
      </c:barChart>
      <c:catAx>
        <c:axId val="16211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pPr>
            <a:endParaRPr lang="en-US"/>
          </a:p>
        </c:txPr>
        <c:crossAx val="162113096"/>
        <c:crosses val="autoZero"/>
        <c:auto val="1"/>
        <c:lblAlgn val="ctr"/>
        <c:lblOffset val="100"/>
        <c:noMultiLvlLbl val="0"/>
      </c:catAx>
      <c:valAx>
        <c:axId val="162113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11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46AF4-FB48-40AD-B48E-5304396840B1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A5F2-90B5-40CB-A9B0-D3C162C6F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4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6A5F2-90B5-40CB-A9B0-D3C162C6F6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6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1064821-EBD4-4F64-BA65-3433FB282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9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3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23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30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7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79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7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11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873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48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E843C3-04DF-4789-81E7-AE022FEA9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4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79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696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682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4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50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934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799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10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53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98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BE4118D-1E81-4179-B92D-DCBE4734236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8BDF15A-43E9-494C-AFA5-2E72A98B5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7AEE322-C669-42CC-9E80-14358168D95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54000">
              <a:solidFill>
                <a:srgbClr val="A6AD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651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62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29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40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702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40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749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66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89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94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0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56757-330E-4F6D-86E1-E4DE9164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8E3631-CE2D-4951-8E65-924C8092C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9B863F-BE45-458D-8753-4D7C6CCE2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D5728E-A3F9-411D-978A-2584F012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CB2D79-87ED-4B50-9FD1-BC675D48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080B15-4194-4B44-8A99-83F37C4C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93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790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771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331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06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50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771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8"/>
          <p:cNvSpPr txBox="1"/>
          <p:nvPr userDrawn="1"/>
        </p:nvSpPr>
        <p:spPr>
          <a:xfrm>
            <a:off x="453650" y="4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528517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723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682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5E8C01-C20A-4BC2-8292-67B77A3D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E25180-BE8B-4045-9ECD-8E020E83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B7A317-A34C-4529-B9C1-DAA9DB45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BF623C-E6DE-4338-9557-3443FACE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08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854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E2D6A16-F64C-47B6-AB12-6C3061BC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C5609B-FFDA-4761-9E82-0BE88F75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0164D1-6AE9-403A-BD1F-7605BECE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685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06DC3-E598-464D-82A4-AF1C30CE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499C26-E925-48D5-9365-7EFABE4B7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5BD525-9C61-4833-91C8-90DA07200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69B51D-DC62-4455-8ABA-CC8E0F38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F1B339-C236-4F13-8A51-DA86C375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A2377B-CCBE-4A37-9AC3-FC8573E0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999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EEAA0-5B68-49BF-BBD4-097B322A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8B5FD8-2A40-4F3D-9057-A95F8B057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F559DA-8559-43B4-8305-BE2003A2C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A08810-0D85-41D4-B65F-A5DDEF15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595A23-BD64-4E85-9CC6-4B569F26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A2A899-B4A7-46C0-99D4-769FD1F3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66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97C17-A419-4BB0-BC83-D2B79931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CC8D9C-BF15-4FDF-93B0-1D7027E18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FAA516-AF6D-44BB-92B6-7AE81888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CEEFF9-50DD-41E9-983E-010A168B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175505-745A-460C-8FD6-4EF81C9C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7DB99BB-D33E-42DF-815B-FF3DBB51D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5E69B4-6435-4E47-B2D1-EC4B3F4CB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B78FED-0E04-4AC1-890C-F9619559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EF6F2-BC55-4CEF-835F-A178E649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ED839-4AD7-47CA-B442-72EE1103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046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40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  <a:pPr defTabSz="1219170"/>
              <a:t>2024/2/12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23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  <a:pPr defTabSz="1219170"/>
              <a:t>2024/2/12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55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89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71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73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6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12A0B-EB73-4072-8A1A-D324CDE8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84379-B999-428E-B2A0-FFC6B9D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7335DE-72A3-4B1D-8A04-4BB5972D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31855D-EAD2-4727-B2CB-AFB1C98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483530-839A-4016-8F34-15432B5D9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BEB29-1A2A-4CA1-939D-70F710FD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BA088-BECF-4A4C-BC50-0A061C79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F59C7-AD78-49CA-A436-42D792B9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30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D6A30C9-E08E-4D17-B351-75591997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BED78C-836D-4301-9B33-5C11FB741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41CE1E-9413-472B-960C-98629EF5C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136A7-C1CB-44BE-BB21-383B7D615ABE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CD9C75-0B76-48A6-A940-8D21FFC83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16B04C-9086-4E32-8BEF-EC24C30B4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7616-6624-4010-AE04-DAA663797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4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654" r:id="rId49"/>
    <p:sldLayoutId id="2147483655" r:id="rId50"/>
    <p:sldLayoutId id="2147483656" r:id="rId51"/>
    <p:sldLayoutId id="2147483657" r:id="rId52"/>
    <p:sldLayoutId id="2147483658" r:id="rId53"/>
    <p:sldLayoutId id="2147483659" r:id="rId54"/>
    <p:sldLayoutId id="2147483707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63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6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2670363-2911-4661-934A-24C7924D907F}"/>
              </a:ext>
            </a:extLst>
          </p:cNvPr>
          <p:cNvSpPr txBox="1"/>
          <p:nvPr/>
        </p:nvSpPr>
        <p:spPr>
          <a:xfrm>
            <a:off x="1564342" y="2526339"/>
            <a:ext cx="9063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6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Calibri" panose="020F0502020204030204" pitchFamily="34" charset="0"/>
              </a:rPr>
              <a:t>Free PPT Templates</a:t>
            </a:r>
            <a:endParaRPr kumimoji="1" lang="zh-CN" altLang="en-US" sz="66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effectLst>
                <a:outerShdw dist="38100" dir="2700000" algn="tl">
                  <a:schemeClr val="bg1">
                    <a:lumMod val="75000"/>
                  </a:scheme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98A7D6-EA75-46BE-9476-954F6F58C6D0}"/>
              </a:ext>
            </a:extLst>
          </p:cNvPr>
          <p:cNvSpPr txBox="1"/>
          <p:nvPr/>
        </p:nvSpPr>
        <p:spPr>
          <a:xfrm>
            <a:off x="4671626" y="1767791"/>
            <a:ext cx="284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Business Report</a:t>
            </a:r>
            <a:endParaRPr kumimoji="1" lang="zh-CN" altLang="en-US" sz="32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82AD108-1755-4C79-9443-110CC2D4180A}"/>
              </a:ext>
            </a:extLst>
          </p:cNvPr>
          <p:cNvSpPr/>
          <p:nvPr/>
        </p:nvSpPr>
        <p:spPr>
          <a:xfrm>
            <a:off x="2757948" y="3618852"/>
            <a:ext cx="6799007" cy="584784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Insert the Subtitle of Your Presentation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85A5351-DC93-4AB5-BF47-CE6E9BA29AC7}"/>
              </a:ext>
            </a:extLst>
          </p:cNvPr>
          <p:cNvGrpSpPr/>
          <p:nvPr/>
        </p:nvGrpSpPr>
        <p:grpSpPr>
          <a:xfrm>
            <a:off x="6313923" y="4963174"/>
            <a:ext cx="290407" cy="290407"/>
            <a:chOff x="2633025" y="5543873"/>
            <a:chExt cx="290407" cy="290407"/>
          </a:xfrm>
        </p:grpSpPr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02B38792-CEBC-4FE7-B97D-7D533595B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025" y="5543873"/>
              <a:ext cx="290407" cy="290407"/>
            </a:xfrm>
            <a:prstGeom prst="ellipse">
              <a:avLst/>
            </a:prstGeom>
            <a:solidFill>
              <a:srgbClr val="3D5C8B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8E51B1E9-6867-45A6-A3D1-ADB49D7FD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6440" y="5602052"/>
              <a:ext cx="104062" cy="167263"/>
              <a:chOff x="4441" y="3144"/>
              <a:chExt cx="215" cy="345"/>
            </a:xfrm>
            <a:solidFill>
              <a:schemeClr val="accent1"/>
            </a:solidFill>
          </p:grpSpPr>
          <p:sp>
            <p:nvSpPr>
              <p:cNvPr id="8" name="Freeform 17">
                <a:extLst>
                  <a:ext uri="{FF2B5EF4-FFF2-40B4-BE49-F238E27FC236}">
                    <a16:creationId xmlns:a16="http://schemas.microsoft.com/office/drawing/2014/main" id="{8EB19BB7-9871-4491-BCBB-6B67D0CC3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9" name="Freeform 18">
                <a:extLst>
                  <a:ext uri="{FF2B5EF4-FFF2-40B4-BE49-F238E27FC236}">
                    <a16:creationId xmlns:a16="http://schemas.microsoft.com/office/drawing/2014/main" id="{B5C63B0C-BCEA-442A-ABF2-938D99B1E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0" name="Text Box 20">
            <a:extLst>
              <a:ext uri="{FF2B5EF4-FFF2-40B4-BE49-F238E27FC236}">
                <a16:creationId xmlns:a16="http://schemas.microsoft.com/office/drawing/2014/main" id="{D5007FFE-F1EF-4110-AF40-496217EC6284}"/>
              </a:ext>
            </a:extLst>
          </p:cNvPr>
          <p:cNvSpPr txBox="1">
            <a:spLocks/>
          </p:cNvSpPr>
          <p:nvPr/>
        </p:nvSpPr>
        <p:spPr bwMode="auto">
          <a:xfrm>
            <a:off x="6604330" y="4954489"/>
            <a:ext cx="11079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3D5C8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TIME</a:t>
            </a:r>
            <a:r>
              <a:rPr lang="zh-CN" altLang="en-US" sz="1400" dirty="0">
                <a:solidFill>
                  <a:srgbClr val="3D5C8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3D5C8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20XX</a:t>
            </a:r>
            <a:endParaRPr lang="zh-CN" altLang="en-US" sz="1400" dirty="0">
              <a:solidFill>
                <a:srgbClr val="3D5C8B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FE08839-781F-4C32-85CE-C59594FCECC7}"/>
              </a:ext>
            </a:extLst>
          </p:cNvPr>
          <p:cNvGrpSpPr/>
          <p:nvPr/>
        </p:nvGrpSpPr>
        <p:grpSpPr>
          <a:xfrm>
            <a:off x="4292051" y="4963174"/>
            <a:ext cx="290407" cy="290407"/>
            <a:chOff x="732769" y="5535598"/>
            <a:chExt cx="290407" cy="290407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3698F1CF-B7A0-404C-8EFC-DFE39664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3D5C8B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4D66087-441E-45B0-8755-2EAE5957E433}"/>
                </a:ext>
              </a:extLst>
            </p:cNvPr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7BB3699A-596E-431C-BE90-699519C44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0CF28908-59F3-49C3-BE8E-E3535BC0F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8E91CD5A-4850-4863-9751-793A37FC6754}"/>
              </a:ext>
            </a:extLst>
          </p:cNvPr>
          <p:cNvSpPr/>
          <p:nvPr/>
        </p:nvSpPr>
        <p:spPr>
          <a:xfrm>
            <a:off x="4582277" y="4954489"/>
            <a:ext cx="13106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3D5C8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REPORT</a:t>
            </a:r>
            <a:r>
              <a:rPr lang="zh-CN" altLang="en-US" sz="1400" dirty="0">
                <a:solidFill>
                  <a:srgbClr val="3D5C8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3D5C8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PPT7</a:t>
            </a:r>
            <a:endParaRPr lang="zh-CN" altLang="en-US" sz="1400" dirty="0">
              <a:solidFill>
                <a:srgbClr val="3D5C8B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Two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95D674A4-F06E-4E00-9E9A-539495F8ACFA}"/>
              </a:ext>
            </a:extLst>
          </p:cNvPr>
          <p:cNvGrpSpPr/>
          <p:nvPr/>
        </p:nvGrpSpPr>
        <p:grpSpPr>
          <a:xfrm>
            <a:off x="1514475" y="1889116"/>
            <a:ext cx="4733026" cy="3758424"/>
            <a:chOff x="1514475" y="1889116"/>
            <a:chExt cx="4733026" cy="3758424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482CBDC-96D0-4A39-A1E9-28ED52A5775B}"/>
                </a:ext>
              </a:extLst>
            </p:cNvPr>
            <p:cNvSpPr/>
            <p:nvPr/>
          </p:nvSpPr>
          <p:spPr>
            <a:xfrm>
              <a:off x="1685925" y="2400300"/>
              <a:ext cx="3893344" cy="2736056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E7901E12-E859-4D13-A837-B0886D73B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475" y="1889116"/>
              <a:ext cx="4733026" cy="3758424"/>
            </a:xfrm>
            <a:prstGeom prst="rect">
              <a:avLst/>
            </a:prstGeom>
          </p:spPr>
        </p:pic>
      </p:grpSp>
      <p:sp>
        <p:nvSpPr>
          <p:cNvPr id="84" name="Shape 2687">
            <a:extLst>
              <a:ext uri="{FF2B5EF4-FFF2-40B4-BE49-F238E27FC236}">
                <a16:creationId xmlns:a16="http://schemas.microsoft.com/office/drawing/2014/main" id="{6C8CD30E-5274-4778-B93A-2705C02E8BA6}"/>
              </a:ext>
            </a:extLst>
          </p:cNvPr>
          <p:cNvSpPr/>
          <p:nvPr/>
        </p:nvSpPr>
        <p:spPr>
          <a:xfrm>
            <a:off x="7371859" y="4198610"/>
            <a:ext cx="351987" cy="3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5" name="Shape 2645">
            <a:extLst>
              <a:ext uri="{FF2B5EF4-FFF2-40B4-BE49-F238E27FC236}">
                <a16:creationId xmlns:a16="http://schemas.microsoft.com/office/drawing/2014/main" id="{10FAA340-BD6F-4C65-A98C-0A0CC79FDBD1}"/>
              </a:ext>
            </a:extLst>
          </p:cNvPr>
          <p:cNvSpPr/>
          <p:nvPr/>
        </p:nvSpPr>
        <p:spPr>
          <a:xfrm>
            <a:off x="7371859" y="3256428"/>
            <a:ext cx="351987" cy="255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6" name="Shape 2562">
            <a:extLst>
              <a:ext uri="{FF2B5EF4-FFF2-40B4-BE49-F238E27FC236}">
                <a16:creationId xmlns:a16="http://schemas.microsoft.com/office/drawing/2014/main" id="{9EF5CC69-4728-43B4-8031-FF5E197E6348}"/>
              </a:ext>
            </a:extLst>
          </p:cNvPr>
          <p:cNvSpPr>
            <a:spLocks noChangeAspect="1"/>
          </p:cNvSpPr>
          <p:nvPr/>
        </p:nvSpPr>
        <p:spPr>
          <a:xfrm>
            <a:off x="7371859" y="5164729"/>
            <a:ext cx="298540" cy="298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14E7DFF2-CCB0-4E80-9B94-970679A41F9A}"/>
              </a:ext>
            </a:extLst>
          </p:cNvPr>
          <p:cNvSpPr/>
          <p:nvPr/>
        </p:nvSpPr>
        <p:spPr>
          <a:xfrm>
            <a:off x="7839310" y="3097101"/>
            <a:ext cx="276421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noProof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784953AC-FBDA-4F4F-86A7-0054931CFA9A}"/>
              </a:ext>
            </a:extLst>
          </p:cNvPr>
          <p:cNvSpPr/>
          <p:nvPr/>
        </p:nvSpPr>
        <p:spPr>
          <a:xfrm>
            <a:off x="7839310" y="4111343"/>
            <a:ext cx="276421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noProof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A449817E-5275-4074-9DEC-D5030EA7D47C}"/>
              </a:ext>
            </a:extLst>
          </p:cNvPr>
          <p:cNvSpPr/>
          <p:nvPr/>
        </p:nvSpPr>
        <p:spPr>
          <a:xfrm>
            <a:off x="7839310" y="5035843"/>
            <a:ext cx="276421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noProof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90" name="Shape 2783">
            <a:extLst>
              <a:ext uri="{FF2B5EF4-FFF2-40B4-BE49-F238E27FC236}">
                <a16:creationId xmlns:a16="http://schemas.microsoft.com/office/drawing/2014/main" id="{73E59069-F6F4-4A3D-8F00-A8A6AFB740C4}"/>
              </a:ext>
            </a:extLst>
          </p:cNvPr>
          <p:cNvSpPr/>
          <p:nvPr/>
        </p:nvSpPr>
        <p:spPr>
          <a:xfrm>
            <a:off x="7403080" y="2253427"/>
            <a:ext cx="362452" cy="313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1" name="Rectangle 23">
            <a:extLst>
              <a:ext uri="{FF2B5EF4-FFF2-40B4-BE49-F238E27FC236}">
                <a16:creationId xmlns:a16="http://schemas.microsoft.com/office/drawing/2014/main" id="{2BC05113-8D9E-483A-A37A-486ECB863CAF}"/>
              </a:ext>
            </a:extLst>
          </p:cNvPr>
          <p:cNvSpPr/>
          <p:nvPr/>
        </p:nvSpPr>
        <p:spPr>
          <a:xfrm>
            <a:off x="7839309" y="2136894"/>
            <a:ext cx="276421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noProof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4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 animBg="1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Two</a:t>
            </a:r>
          </a:p>
        </p:txBody>
      </p:sp>
      <p:pic>
        <p:nvPicPr>
          <p:cNvPr id="5" name="图片 4" descr="e7d195523061f1c0092ce48a5fc95870a0687ac45bc8b2caB227BFDC40F9DB2B7A559DE97B8BDC6E716585DDCE188C7BF488BAA08C98985C74A3E1B5E305210FABE6A8AE2A6A8AB67019A6860E9B7AF51C6E1F5C678F99DDB62FA6E0EFBBC00B4976E062856E015FB48A8B693337ADA7A1253AE048998929BD5A1AF3008C4F21CF235A5C225876015629711A6FE74557">
            <a:extLst>
              <a:ext uri="{FF2B5EF4-FFF2-40B4-BE49-F238E27FC236}">
                <a16:creationId xmlns:a16="http://schemas.microsoft.com/office/drawing/2014/main" id="{345B9331-6946-4477-8FD1-04C8C58B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963" y="3987017"/>
            <a:ext cx="5934075" cy="275272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6B33F81-92E7-485A-A3DD-2427F206BD67}"/>
              </a:ext>
            </a:extLst>
          </p:cNvPr>
          <p:cNvGrpSpPr/>
          <p:nvPr/>
        </p:nvGrpSpPr>
        <p:grpSpPr>
          <a:xfrm>
            <a:off x="1314614" y="2861225"/>
            <a:ext cx="981701" cy="907845"/>
            <a:chOff x="2595699" y="3185476"/>
            <a:chExt cx="981701" cy="9078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D2AC8C7-CF04-4508-995D-4BB8BC3C0266}"/>
                </a:ext>
              </a:extLst>
            </p:cNvPr>
            <p:cNvGrpSpPr/>
            <p:nvPr/>
          </p:nvGrpSpPr>
          <p:grpSpPr>
            <a:xfrm>
              <a:off x="2669555" y="3185476"/>
              <a:ext cx="907845" cy="907845"/>
              <a:chOff x="2460902" y="3044327"/>
              <a:chExt cx="907845" cy="907845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2FC3E275-FDC2-49C4-85D0-DB6E10498185}"/>
                  </a:ext>
                </a:extLst>
              </p:cNvPr>
              <p:cNvSpPr/>
              <p:nvPr/>
            </p:nvSpPr>
            <p:spPr>
              <a:xfrm>
                <a:off x="2460902" y="3044327"/>
                <a:ext cx="907845" cy="907845"/>
              </a:xfrm>
              <a:prstGeom prst="ellipse">
                <a:avLst/>
              </a:prstGeom>
              <a:solidFill>
                <a:srgbClr val="A4A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C353A028-773C-4DDD-AB9E-A8E31DF1C6F0}"/>
                  </a:ext>
                </a:extLst>
              </p:cNvPr>
              <p:cNvSpPr/>
              <p:nvPr/>
            </p:nvSpPr>
            <p:spPr>
              <a:xfrm>
                <a:off x="2509788" y="3093213"/>
                <a:ext cx="810073" cy="810073"/>
              </a:xfrm>
              <a:prstGeom prst="ellipse">
                <a:avLst/>
              </a:prstGeom>
              <a:noFill/>
              <a:ln>
                <a:solidFill>
                  <a:srgbClr val="F0E8D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70C0BB2-DE05-4113-9EA5-41CDED770C30}"/>
                </a:ext>
              </a:extLst>
            </p:cNvPr>
            <p:cNvSpPr txBox="1"/>
            <p:nvPr/>
          </p:nvSpPr>
          <p:spPr>
            <a:xfrm>
              <a:off x="2595699" y="3379693"/>
              <a:ext cx="98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01</a:t>
              </a:r>
              <a:endParaRPr kumimoji="1" lang="zh-CN" altLang="en-US" sz="36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2D1C752-3DEE-4F96-B736-C901948ACCC5}"/>
              </a:ext>
            </a:extLst>
          </p:cNvPr>
          <p:cNvGrpSpPr/>
          <p:nvPr/>
        </p:nvGrpSpPr>
        <p:grpSpPr>
          <a:xfrm>
            <a:off x="4018606" y="2184887"/>
            <a:ext cx="981701" cy="907845"/>
            <a:chOff x="2595699" y="3185476"/>
            <a:chExt cx="981701" cy="907845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ABB8C6F-9437-40BF-B5B5-6F22D653DF42}"/>
                </a:ext>
              </a:extLst>
            </p:cNvPr>
            <p:cNvGrpSpPr/>
            <p:nvPr/>
          </p:nvGrpSpPr>
          <p:grpSpPr>
            <a:xfrm>
              <a:off x="2669555" y="3185476"/>
              <a:ext cx="907845" cy="907845"/>
              <a:chOff x="2460902" y="3044327"/>
              <a:chExt cx="907845" cy="907845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2E115B24-90EF-4291-8489-771F5F94735C}"/>
                  </a:ext>
                </a:extLst>
              </p:cNvPr>
              <p:cNvSpPr/>
              <p:nvPr/>
            </p:nvSpPr>
            <p:spPr>
              <a:xfrm>
                <a:off x="2460902" y="3044327"/>
                <a:ext cx="907845" cy="907845"/>
              </a:xfrm>
              <a:prstGeom prst="ellipse">
                <a:avLst/>
              </a:prstGeom>
              <a:solidFill>
                <a:srgbClr val="A4A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7924DC94-CA71-4356-A49A-345021DC96DB}"/>
                  </a:ext>
                </a:extLst>
              </p:cNvPr>
              <p:cNvSpPr/>
              <p:nvPr/>
            </p:nvSpPr>
            <p:spPr>
              <a:xfrm>
                <a:off x="2509788" y="3093213"/>
                <a:ext cx="810073" cy="810073"/>
              </a:xfrm>
              <a:prstGeom prst="ellipse">
                <a:avLst/>
              </a:prstGeom>
              <a:noFill/>
              <a:ln>
                <a:solidFill>
                  <a:srgbClr val="F0E8D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6983E7F-3245-4142-9C6B-2EF9D5CDBBAE}"/>
                </a:ext>
              </a:extLst>
            </p:cNvPr>
            <p:cNvSpPr txBox="1"/>
            <p:nvPr/>
          </p:nvSpPr>
          <p:spPr>
            <a:xfrm>
              <a:off x="2595699" y="3379693"/>
              <a:ext cx="98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02</a:t>
              </a:r>
              <a:endParaRPr kumimoji="1" lang="zh-CN" altLang="en-US" sz="36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CCC697B-2104-4908-9D1A-1F2F4FB8C43A}"/>
              </a:ext>
            </a:extLst>
          </p:cNvPr>
          <p:cNvGrpSpPr/>
          <p:nvPr/>
        </p:nvGrpSpPr>
        <p:grpSpPr>
          <a:xfrm>
            <a:off x="6722598" y="2178107"/>
            <a:ext cx="981701" cy="907845"/>
            <a:chOff x="2595699" y="3185476"/>
            <a:chExt cx="981701" cy="90784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5E19BBC-2BBD-44C6-8D54-B06ABD5B6A57}"/>
                </a:ext>
              </a:extLst>
            </p:cNvPr>
            <p:cNvGrpSpPr/>
            <p:nvPr/>
          </p:nvGrpSpPr>
          <p:grpSpPr>
            <a:xfrm>
              <a:off x="2669555" y="3185476"/>
              <a:ext cx="907845" cy="907845"/>
              <a:chOff x="2460902" y="3044327"/>
              <a:chExt cx="907845" cy="907845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2B642C0F-DAC0-4AF4-AD82-BA50A7556FE5}"/>
                  </a:ext>
                </a:extLst>
              </p:cNvPr>
              <p:cNvSpPr/>
              <p:nvPr/>
            </p:nvSpPr>
            <p:spPr>
              <a:xfrm>
                <a:off x="2460902" y="3044327"/>
                <a:ext cx="907845" cy="907845"/>
              </a:xfrm>
              <a:prstGeom prst="ellipse">
                <a:avLst/>
              </a:prstGeom>
              <a:solidFill>
                <a:srgbClr val="A4A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6136B822-9914-4E4E-ABC5-4DA4BA7AA08C}"/>
                  </a:ext>
                </a:extLst>
              </p:cNvPr>
              <p:cNvSpPr/>
              <p:nvPr/>
            </p:nvSpPr>
            <p:spPr>
              <a:xfrm>
                <a:off x="2509788" y="3093213"/>
                <a:ext cx="810073" cy="810073"/>
              </a:xfrm>
              <a:prstGeom prst="ellipse">
                <a:avLst/>
              </a:prstGeom>
              <a:noFill/>
              <a:ln>
                <a:solidFill>
                  <a:srgbClr val="F0E8D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598D062-1090-4990-B619-B8EEDA6EAF0D}"/>
                </a:ext>
              </a:extLst>
            </p:cNvPr>
            <p:cNvSpPr txBox="1"/>
            <p:nvPr/>
          </p:nvSpPr>
          <p:spPr>
            <a:xfrm>
              <a:off x="2595699" y="3379693"/>
              <a:ext cx="98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03</a:t>
              </a:r>
              <a:endParaRPr kumimoji="1" lang="zh-CN" altLang="en-US" sz="36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9A2CCE8-6654-40E9-8FD8-E6964ECA5AB0}"/>
              </a:ext>
            </a:extLst>
          </p:cNvPr>
          <p:cNvGrpSpPr/>
          <p:nvPr/>
        </p:nvGrpSpPr>
        <p:grpSpPr>
          <a:xfrm>
            <a:off x="9426590" y="2861225"/>
            <a:ext cx="981701" cy="907845"/>
            <a:chOff x="2595699" y="3185476"/>
            <a:chExt cx="981701" cy="90784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CA2963D-E7EA-4ACF-A880-88958617D379}"/>
                </a:ext>
              </a:extLst>
            </p:cNvPr>
            <p:cNvGrpSpPr/>
            <p:nvPr/>
          </p:nvGrpSpPr>
          <p:grpSpPr>
            <a:xfrm>
              <a:off x="2669555" y="3185476"/>
              <a:ext cx="907845" cy="907845"/>
              <a:chOff x="2460902" y="3044327"/>
              <a:chExt cx="907845" cy="907845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BC9CA419-AD61-4CFE-8446-8D88B0298027}"/>
                  </a:ext>
                </a:extLst>
              </p:cNvPr>
              <p:cNvSpPr/>
              <p:nvPr/>
            </p:nvSpPr>
            <p:spPr>
              <a:xfrm>
                <a:off x="2460902" y="3044327"/>
                <a:ext cx="907845" cy="907845"/>
              </a:xfrm>
              <a:prstGeom prst="ellipse">
                <a:avLst/>
              </a:prstGeom>
              <a:solidFill>
                <a:srgbClr val="A4A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B1B6C86-AF71-49B1-8609-73A868536E9B}"/>
                  </a:ext>
                </a:extLst>
              </p:cNvPr>
              <p:cNvSpPr/>
              <p:nvPr/>
            </p:nvSpPr>
            <p:spPr>
              <a:xfrm>
                <a:off x="2509788" y="3093213"/>
                <a:ext cx="810073" cy="810073"/>
              </a:xfrm>
              <a:prstGeom prst="ellipse">
                <a:avLst/>
              </a:prstGeom>
              <a:noFill/>
              <a:ln>
                <a:solidFill>
                  <a:srgbClr val="F0E8D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BFC1181-3B03-47D5-9C91-7428990BB603}"/>
                </a:ext>
              </a:extLst>
            </p:cNvPr>
            <p:cNvSpPr txBox="1"/>
            <p:nvPr/>
          </p:nvSpPr>
          <p:spPr>
            <a:xfrm>
              <a:off x="2595699" y="3379693"/>
              <a:ext cx="98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04</a:t>
              </a:r>
              <a:endParaRPr kumimoji="1" lang="zh-CN" altLang="en-US" sz="36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43">
            <a:extLst>
              <a:ext uri="{FF2B5EF4-FFF2-40B4-BE49-F238E27FC236}">
                <a16:creationId xmlns:a16="http://schemas.microsoft.com/office/drawing/2014/main" id="{6136A77B-9175-42DC-A25E-31B84A44083D}"/>
              </a:ext>
            </a:extLst>
          </p:cNvPr>
          <p:cNvSpPr txBox="1"/>
          <p:nvPr/>
        </p:nvSpPr>
        <p:spPr>
          <a:xfrm>
            <a:off x="1204381" y="3914401"/>
            <a:ext cx="1299458" cy="331116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alibri" panose="020F0502020204030204" pitchFamily="34" charset="0"/>
                <a:ea typeface="微软雅黑" panose="020B0503020204020204" pitchFamily="34" charset="-122"/>
                <a:cs typeface="华文黑体" pitchFamily="2" charset="-122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latin typeface="Calibri" panose="020F0502020204030204" pitchFamily="34" charset="0"/>
              <a:ea typeface="微软雅黑" panose="020B0503020204020204" pitchFamily="34" charset="-122"/>
              <a:cs typeface="华文黑体" pitchFamily="2" charset="-122"/>
              <a:sym typeface="Calibri" panose="020F0502020204030204" pitchFamily="34" charset="0"/>
            </a:endParaRPr>
          </a:p>
        </p:txBody>
      </p:sp>
      <p:sp>
        <p:nvSpPr>
          <p:cNvPr id="27" name="TextBox 44">
            <a:extLst>
              <a:ext uri="{FF2B5EF4-FFF2-40B4-BE49-F238E27FC236}">
                <a16:creationId xmlns:a16="http://schemas.microsoft.com/office/drawing/2014/main" id="{385A0FB7-AB2A-41DB-B9CB-BDB0ABE91DC4}"/>
              </a:ext>
            </a:extLst>
          </p:cNvPr>
          <p:cNvSpPr txBox="1"/>
          <p:nvPr/>
        </p:nvSpPr>
        <p:spPr>
          <a:xfrm>
            <a:off x="1031761" y="4274848"/>
            <a:ext cx="1644696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288A55B2-150B-46C7-9F27-3B2676FF5903}"/>
              </a:ext>
            </a:extLst>
          </p:cNvPr>
          <p:cNvSpPr txBox="1"/>
          <p:nvPr/>
        </p:nvSpPr>
        <p:spPr>
          <a:xfrm>
            <a:off x="3905709" y="3312779"/>
            <a:ext cx="1299458" cy="331116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alibri" panose="020F0502020204030204" pitchFamily="34" charset="0"/>
                <a:ea typeface="微软雅黑" panose="020B0503020204020204" pitchFamily="34" charset="-122"/>
                <a:cs typeface="华文黑体" pitchFamily="2" charset="-122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latin typeface="Calibri" panose="020F0502020204030204" pitchFamily="34" charset="0"/>
              <a:ea typeface="微软雅黑" panose="020B0503020204020204" pitchFamily="34" charset="-122"/>
              <a:cs typeface="华文黑体" pitchFamily="2" charset="-122"/>
              <a:sym typeface="Calibri" panose="020F0502020204030204" pitchFamily="34" charset="0"/>
            </a:endParaRP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B3EA55E6-D512-4CD1-9B3A-D78825A637A5}"/>
              </a:ext>
            </a:extLst>
          </p:cNvPr>
          <p:cNvSpPr txBox="1"/>
          <p:nvPr/>
        </p:nvSpPr>
        <p:spPr>
          <a:xfrm>
            <a:off x="3733089" y="3673226"/>
            <a:ext cx="1644696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" name="TextBox 43">
            <a:extLst>
              <a:ext uri="{FF2B5EF4-FFF2-40B4-BE49-F238E27FC236}">
                <a16:creationId xmlns:a16="http://schemas.microsoft.com/office/drawing/2014/main" id="{EF3D483F-640D-49B3-B95D-A13D5632669B}"/>
              </a:ext>
            </a:extLst>
          </p:cNvPr>
          <p:cNvSpPr txBox="1"/>
          <p:nvPr/>
        </p:nvSpPr>
        <p:spPr>
          <a:xfrm>
            <a:off x="6607037" y="3312779"/>
            <a:ext cx="1299458" cy="331116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alibri" panose="020F0502020204030204" pitchFamily="34" charset="0"/>
                <a:ea typeface="微软雅黑" panose="020B0503020204020204" pitchFamily="34" charset="-122"/>
                <a:cs typeface="华文黑体" pitchFamily="2" charset="-122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latin typeface="Calibri" panose="020F0502020204030204" pitchFamily="34" charset="0"/>
              <a:ea typeface="微软雅黑" panose="020B0503020204020204" pitchFamily="34" charset="-122"/>
              <a:cs typeface="华文黑体" pitchFamily="2" charset="-122"/>
              <a:sym typeface="Calibri" panose="020F0502020204030204" pitchFamily="34" charset="0"/>
            </a:endParaRP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C3E5FE06-2B66-4BE7-B725-BC4F99F6D894}"/>
              </a:ext>
            </a:extLst>
          </p:cNvPr>
          <p:cNvSpPr txBox="1"/>
          <p:nvPr/>
        </p:nvSpPr>
        <p:spPr>
          <a:xfrm>
            <a:off x="6434417" y="3673226"/>
            <a:ext cx="1644696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FD4AAA93-E5DA-45C4-90DD-40720F113F0C}"/>
              </a:ext>
            </a:extLst>
          </p:cNvPr>
          <p:cNvSpPr txBox="1"/>
          <p:nvPr/>
        </p:nvSpPr>
        <p:spPr>
          <a:xfrm>
            <a:off x="9308365" y="3895990"/>
            <a:ext cx="1299458" cy="331116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Calibri" panose="020F0502020204030204" pitchFamily="34" charset="0"/>
                <a:ea typeface="微软雅黑" panose="020B0503020204020204" pitchFamily="34" charset="-122"/>
                <a:cs typeface="华文黑体" pitchFamily="2" charset="-122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latin typeface="Calibri" panose="020F0502020204030204" pitchFamily="34" charset="0"/>
              <a:ea typeface="微软雅黑" panose="020B0503020204020204" pitchFamily="34" charset="-122"/>
              <a:cs typeface="华文黑体" pitchFamily="2" charset="-122"/>
              <a:sym typeface="Calibri" panose="020F0502020204030204" pitchFamily="34" charset="0"/>
            </a:endParaRPr>
          </a:p>
        </p:txBody>
      </p:sp>
      <p:sp>
        <p:nvSpPr>
          <p:cNvPr id="33" name="TextBox 44">
            <a:extLst>
              <a:ext uri="{FF2B5EF4-FFF2-40B4-BE49-F238E27FC236}">
                <a16:creationId xmlns:a16="http://schemas.microsoft.com/office/drawing/2014/main" id="{EC2A4C0F-3E1F-4D75-B3C7-D15DBFFB7FE6}"/>
              </a:ext>
            </a:extLst>
          </p:cNvPr>
          <p:cNvSpPr txBox="1"/>
          <p:nvPr/>
        </p:nvSpPr>
        <p:spPr>
          <a:xfrm>
            <a:off x="9135745" y="4256437"/>
            <a:ext cx="1644696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Two</a:t>
            </a:r>
          </a:p>
        </p:txBody>
      </p:sp>
      <p:pic>
        <p:nvPicPr>
          <p:cNvPr id="65" name="图片 64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85B53B46-BD44-45AD-A18C-511BAAE31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271" y="2086884"/>
            <a:ext cx="4160184" cy="3482941"/>
          </a:xfrm>
          <a:prstGeom prst="rect">
            <a:avLst/>
          </a:prstGeom>
        </p:spPr>
      </p:pic>
      <p:sp>
        <p:nvSpPr>
          <p:cNvPr id="66" name="矩形 65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07F020E5-31B4-4CB7-82A2-9539E7FFAB31}"/>
              </a:ext>
            </a:extLst>
          </p:cNvPr>
          <p:cNvSpPr/>
          <p:nvPr/>
        </p:nvSpPr>
        <p:spPr>
          <a:xfrm>
            <a:off x="1285462" y="3429000"/>
            <a:ext cx="2304086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786FFF56-ADA9-4653-9FE5-51746B9F24ED}"/>
              </a:ext>
            </a:extLst>
          </p:cNvPr>
          <p:cNvGrpSpPr/>
          <p:nvPr/>
        </p:nvGrpSpPr>
        <p:grpSpPr>
          <a:xfrm>
            <a:off x="1373813" y="2687590"/>
            <a:ext cx="2363030" cy="537974"/>
            <a:chOff x="1373813" y="2290378"/>
            <a:chExt cx="2363030" cy="537974"/>
          </a:xfrm>
        </p:grpSpPr>
        <p:sp>
          <p:nvSpPr>
            <p:cNvPr id="68" name="矩形 67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DF3F25E5-5679-40B7-8D33-10838A3E8D75}"/>
                </a:ext>
              </a:extLst>
            </p:cNvPr>
            <p:cNvSpPr/>
            <p:nvPr/>
          </p:nvSpPr>
          <p:spPr>
            <a:xfrm>
              <a:off x="1373813" y="2290378"/>
              <a:ext cx="2127384" cy="523220"/>
            </a:xfrm>
            <a:prstGeom prst="rect">
              <a:avLst/>
            </a:prstGeom>
            <a:solidFill>
              <a:srgbClr val="A4AB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9" name="矩形 68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32ADB8B0-BEA0-441B-A613-41325F1A8418}"/>
                </a:ext>
              </a:extLst>
            </p:cNvPr>
            <p:cNvSpPr/>
            <p:nvPr/>
          </p:nvSpPr>
          <p:spPr>
            <a:xfrm>
              <a:off x="1609459" y="2305132"/>
              <a:ext cx="21273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altLang="zh-CN" sz="2800" b="1" i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2023</a:t>
              </a:r>
              <a:endParaRPr lang="zh-CN" altLang="en-US" sz="2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70" name="矩形 69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113CDD08-3B66-425A-86C6-BE0182A400E5}"/>
              </a:ext>
            </a:extLst>
          </p:cNvPr>
          <p:cNvSpPr/>
          <p:nvPr/>
        </p:nvSpPr>
        <p:spPr>
          <a:xfrm>
            <a:off x="4346863" y="3427549"/>
            <a:ext cx="2304086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12A27C52-4F5C-4B25-A2F9-B284AE68EDC3}"/>
              </a:ext>
            </a:extLst>
          </p:cNvPr>
          <p:cNvGrpSpPr/>
          <p:nvPr/>
        </p:nvGrpSpPr>
        <p:grpSpPr>
          <a:xfrm>
            <a:off x="4435214" y="2686139"/>
            <a:ext cx="2363030" cy="537974"/>
            <a:chOff x="4811291" y="2288927"/>
            <a:chExt cx="2363030" cy="537974"/>
          </a:xfrm>
        </p:grpSpPr>
        <p:sp>
          <p:nvSpPr>
            <p:cNvPr id="72" name="矩形 71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23F8E864-A1E3-4CE3-9965-276B3453DD66}"/>
                </a:ext>
              </a:extLst>
            </p:cNvPr>
            <p:cNvSpPr/>
            <p:nvPr/>
          </p:nvSpPr>
          <p:spPr>
            <a:xfrm>
              <a:off x="4811291" y="2288927"/>
              <a:ext cx="2127384" cy="523220"/>
            </a:xfrm>
            <a:prstGeom prst="rect">
              <a:avLst/>
            </a:prstGeom>
            <a:solidFill>
              <a:srgbClr val="A4AB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3" name="矩形 72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56CC0680-90A2-46F2-82FC-4C8FDAF0EE38}"/>
                </a:ext>
              </a:extLst>
            </p:cNvPr>
            <p:cNvSpPr/>
            <p:nvPr/>
          </p:nvSpPr>
          <p:spPr>
            <a:xfrm>
              <a:off x="5046937" y="2303681"/>
              <a:ext cx="21273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altLang="zh-CN" sz="2800" b="1" i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2026</a:t>
              </a:r>
              <a:endParaRPr lang="zh-CN" altLang="en-US" sz="2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74" name="组合 73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<a:extLst>
              <a:ext uri="{FF2B5EF4-FFF2-40B4-BE49-F238E27FC236}">
                <a16:creationId xmlns:a16="http://schemas.microsoft.com/office/drawing/2014/main" id="{F42967A3-B029-469F-9DC8-D4A793CD8F7B}"/>
              </a:ext>
            </a:extLst>
          </p:cNvPr>
          <p:cNvGrpSpPr/>
          <p:nvPr/>
        </p:nvGrpSpPr>
        <p:grpSpPr>
          <a:xfrm>
            <a:off x="1915828" y="5089121"/>
            <a:ext cx="1043354" cy="151549"/>
            <a:chOff x="1160584" y="2878015"/>
            <a:chExt cx="2098430" cy="304800"/>
          </a:xfrm>
          <a:noFill/>
        </p:grpSpPr>
        <p:sp>
          <p:nvSpPr>
            <p:cNvPr id="75" name="五角星 34">
              <a:extLst>
                <a:ext uri="{FF2B5EF4-FFF2-40B4-BE49-F238E27FC236}">
                  <a16:creationId xmlns:a16="http://schemas.microsoft.com/office/drawing/2014/main" id="{ACD64C7C-56D6-4DD5-B84E-F0D7F10CEEFE}"/>
                </a:ext>
              </a:extLst>
            </p:cNvPr>
            <p:cNvSpPr/>
            <p:nvPr/>
          </p:nvSpPr>
          <p:spPr>
            <a:xfrm>
              <a:off x="1160584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solidFill>
              <a:srgbClr val="A4ABB6"/>
            </a:solidFill>
            <a:ln w="22225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6" name="五角星 35">
              <a:extLst>
                <a:ext uri="{FF2B5EF4-FFF2-40B4-BE49-F238E27FC236}">
                  <a16:creationId xmlns:a16="http://schemas.microsoft.com/office/drawing/2014/main" id="{05A373F4-5D30-4D38-A9A5-B402DE1831B7}"/>
                </a:ext>
              </a:extLst>
            </p:cNvPr>
            <p:cNvSpPr/>
            <p:nvPr/>
          </p:nvSpPr>
          <p:spPr>
            <a:xfrm>
              <a:off x="1608991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grpFill/>
            <a:ln w="22225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7" name="五角星 36">
              <a:extLst>
                <a:ext uri="{FF2B5EF4-FFF2-40B4-BE49-F238E27FC236}">
                  <a16:creationId xmlns:a16="http://schemas.microsoft.com/office/drawing/2014/main" id="{ED31B626-F7BB-4C5D-8C18-6162833F1403}"/>
                </a:ext>
              </a:extLst>
            </p:cNvPr>
            <p:cNvSpPr/>
            <p:nvPr/>
          </p:nvSpPr>
          <p:spPr>
            <a:xfrm>
              <a:off x="2057398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grpFill/>
            <a:ln w="22225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8" name="五角星 37">
              <a:extLst>
                <a:ext uri="{FF2B5EF4-FFF2-40B4-BE49-F238E27FC236}">
                  <a16:creationId xmlns:a16="http://schemas.microsoft.com/office/drawing/2014/main" id="{7B6EBC37-96E2-420E-9FB7-0D671B810C7B}"/>
                </a:ext>
              </a:extLst>
            </p:cNvPr>
            <p:cNvSpPr/>
            <p:nvPr/>
          </p:nvSpPr>
          <p:spPr>
            <a:xfrm>
              <a:off x="2505806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grpFill/>
            <a:ln w="22225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9" name="五角星 38">
              <a:extLst>
                <a:ext uri="{FF2B5EF4-FFF2-40B4-BE49-F238E27FC236}">
                  <a16:creationId xmlns:a16="http://schemas.microsoft.com/office/drawing/2014/main" id="{F2CCAEDE-EC2E-4BC6-8A96-BB1B380BD51B}"/>
                </a:ext>
              </a:extLst>
            </p:cNvPr>
            <p:cNvSpPr/>
            <p:nvPr/>
          </p:nvSpPr>
          <p:spPr>
            <a:xfrm>
              <a:off x="2954214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grpFill/>
            <a:ln w="22225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80" name="组合 79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<a:extLst>
              <a:ext uri="{FF2B5EF4-FFF2-40B4-BE49-F238E27FC236}">
                <a16:creationId xmlns:a16="http://schemas.microsoft.com/office/drawing/2014/main" id="{9955C875-9903-46D3-86D0-1908EAC5E0FF}"/>
              </a:ext>
            </a:extLst>
          </p:cNvPr>
          <p:cNvGrpSpPr/>
          <p:nvPr/>
        </p:nvGrpSpPr>
        <p:grpSpPr>
          <a:xfrm>
            <a:off x="5013182" y="5089121"/>
            <a:ext cx="1043354" cy="151549"/>
            <a:chOff x="1160584" y="2878015"/>
            <a:chExt cx="2098430" cy="304800"/>
          </a:xfrm>
          <a:noFill/>
        </p:grpSpPr>
        <p:sp>
          <p:nvSpPr>
            <p:cNvPr id="81" name="五角星 34">
              <a:extLst>
                <a:ext uri="{FF2B5EF4-FFF2-40B4-BE49-F238E27FC236}">
                  <a16:creationId xmlns:a16="http://schemas.microsoft.com/office/drawing/2014/main" id="{71997507-8F4E-4A30-B724-B4030BF89A50}"/>
                </a:ext>
              </a:extLst>
            </p:cNvPr>
            <p:cNvSpPr/>
            <p:nvPr/>
          </p:nvSpPr>
          <p:spPr>
            <a:xfrm>
              <a:off x="1160584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solidFill>
              <a:srgbClr val="A4ABB6"/>
            </a:solidFill>
            <a:ln w="22225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2" name="五角星 35">
              <a:extLst>
                <a:ext uri="{FF2B5EF4-FFF2-40B4-BE49-F238E27FC236}">
                  <a16:creationId xmlns:a16="http://schemas.microsoft.com/office/drawing/2014/main" id="{692E8313-296D-421D-9080-7F1E0417D0AB}"/>
                </a:ext>
              </a:extLst>
            </p:cNvPr>
            <p:cNvSpPr/>
            <p:nvPr/>
          </p:nvSpPr>
          <p:spPr>
            <a:xfrm>
              <a:off x="1608991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solidFill>
              <a:srgbClr val="A4ABB6"/>
            </a:solidFill>
            <a:ln w="22225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3" name="五角星 36">
              <a:extLst>
                <a:ext uri="{FF2B5EF4-FFF2-40B4-BE49-F238E27FC236}">
                  <a16:creationId xmlns:a16="http://schemas.microsoft.com/office/drawing/2014/main" id="{AD571EBD-088B-4E3F-A2F5-B4663B26E491}"/>
                </a:ext>
              </a:extLst>
            </p:cNvPr>
            <p:cNvSpPr/>
            <p:nvPr/>
          </p:nvSpPr>
          <p:spPr>
            <a:xfrm>
              <a:off x="2057398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grpFill/>
            <a:ln w="22225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4" name="五角星 37">
              <a:extLst>
                <a:ext uri="{FF2B5EF4-FFF2-40B4-BE49-F238E27FC236}">
                  <a16:creationId xmlns:a16="http://schemas.microsoft.com/office/drawing/2014/main" id="{C9AE8D9D-BB70-4380-B17D-41A692568DFE}"/>
                </a:ext>
              </a:extLst>
            </p:cNvPr>
            <p:cNvSpPr/>
            <p:nvPr/>
          </p:nvSpPr>
          <p:spPr>
            <a:xfrm>
              <a:off x="2505806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grpFill/>
            <a:ln w="22225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5" name="五角星 38">
              <a:extLst>
                <a:ext uri="{FF2B5EF4-FFF2-40B4-BE49-F238E27FC236}">
                  <a16:creationId xmlns:a16="http://schemas.microsoft.com/office/drawing/2014/main" id="{C1E5C0E7-1CEA-400B-91E1-7B21D2A8660F}"/>
                </a:ext>
              </a:extLst>
            </p:cNvPr>
            <p:cNvSpPr/>
            <p:nvPr/>
          </p:nvSpPr>
          <p:spPr>
            <a:xfrm>
              <a:off x="2954214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grpFill/>
            <a:ln w="22225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1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6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Two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2EF0F36-9420-4496-82C2-7A0274A7F636}"/>
              </a:ext>
            </a:extLst>
          </p:cNvPr>
          <p:cNvGrpSpPr/>
          <p:nvPr/>
        </p:nvGrpSpPr>
        <p:grpSpPr>
          <a:xfrm>
            <a:off x="1646477" y="1910685"/>
            <a:ext cx="8812743" cy="911404"/>
            <a:chOff x="1646477" y="1910685"/>
            <a:chExt cx="8812743" cy="911404"/>
          </a:xfrm>
        </p:grpSpPr>
        <p:sp>
          <p:nvSpPr>
            <p:cNvPr id="6" name="BackShape">
              <a:extLst>
                <a:ext uri="{FF2B5EF4-FFF2-40B4-BE49-F238E27FC236}">
                  <a16:creationId xmlns:a16="http://schemas.microsoft.com/office/drawing/2014/main" id="{445FA614-B270-41E0-A615-3CBC733B21F6}"/>
                </a:ext>
              </a:extLst>
            </p:cNvPr>
            <p:cNvSpPr/>
            <p:nvPr/>
          </p:nvSpPr>
          <p:spPr>
            <a:xfrm>
              <a:off x="3232360" y="2230428"/>
              <a:ext cx="6494613" cy="440122"/>
            </a:xfrm>
            <a:prstGeom prst="roundRect">
              <a:avLst>
                <a:gd name="adj" fmla="val 50000"/>
              </a:avLst>
            </a:prstGeom>
            <a:solidFill>
              <a:srgbClr val="A4ABB6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" name="RelativeShape">
              <a:extLst>
                <a:ext uri="{FF2B5EF4-FFF2-40B4-BE49-F238E27FC236}">
                  <a16:creationId xmlns:a16="http://schemas.microsoft.com/office/drawing/2014/main" id="{14C1CA58-30ED-4B9D-8147-E9C98CC37CC4}"/>
                </a:ext>
              </a:extLst>
            </p:cNvPr>
            <p:cNvSpPr/>
            <p:nvPr/>
          </p:nvSpPr>
          <p:spPr>
            <a:xfrm>
              <a:off x="3332858" y="2313848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" name="ValueShape">
              <a:extLst>
                <a:ext uri="{FF2B5EF4-FFF2-40B4-BE49-F238E27FC236}">
                  <a16:creationId xmlns:a16="http://schemas.microsoft.com/office/drawing/2014/main" id="{6D4F7782-85EA-48C0-99F9-3B8BA7DD646E}"/>
                </a:ext>
              </a:extLst>
            </p:cNvPr>
            <p:cNvSpPr/>
            <p:nvPr/>
          </p:nvSpPr>
          <p:spPr>
            <a:xfrm>
              <a:off x="3332858" y="2313849"/>
              <a:ext cx="2401192" cy="273283"/>
            </a:xfrm>
            <a:prstGeom prst="roundRect">
              <a:avLst>
                <a:gd name="adj" fmla="val 50000"/>
              </a:avLst>
            </a:prstGeom>
            <a:solidFill>
              <a:srgbClr val="F0E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9" name="ValueText">
              <a:extLst>
                <a:ext uri="{FF2B5EF4-FFF2-40B4-BE49-F238E27FC236}">
                  <a16:creationId xmlns:a16="http://schemas.microsoft.com/office/drawing/2014/main" id="{EE147ACC-CFEA-485C-8360-CD8BEB1D7B24}"/>
                </a:ext>
              </a:extLst>
            </p:cNvPr>
            <p:cNvSpPr txBox="1"/>
            <p:nvPr/>
          </p:nvSpPr>
          <p:spPr>
            <a:xfrm>
              <a:off x="9876439" y="2230428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 fontScale="70000" lnSpcReduction="20000"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44%</a:t>
              </a:r>
            </a:p>
          </p:txBody>
        </p:sp>
        <p:cxnSp>
          <p:nvCxnSpPr>
            <p:cNvPr id="10" name="LineShape">
              <a:extLst>
                <a:ext uri="{FF2B5EF4-FFF2-40B4-BE49-F238E27FC236}">
                  <a16:creationId xmlns:a16="http://schemas.microsoft.com/office/drawing/2014/main" id="{530D6F68-8990-4C63-9750-7650831CC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880" y="2822089"/>
              <a:ext cx="8650240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30ABE47-C762-4634-8B31-21B517151B53}"/>
                </a:ext>
              </a:extLst>
            </p:cNvPr>
            <p:cNvSpPr/>
            <p:nvPr/>
          </p:nvSpPr>
          <p:spPr>
            <a:xfrm>
              <a:off x="3239859" y="1910685"/>
              <a:ext cx="5891441" cy="2982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F0743BA-559E-4C36-97D7-897E242E9B3D}"/>
                </a:ext>
              </a:extLst>
            </p:cNvPr>
            <p:cNvSpPr/>
            <p:nvPr/>
          </p:nvSpPr>
          <p:spPr>
            <a:xfrm>
              <a:off x="1646477" y="2205362"/>
              <a:ext cx="1721275" cy="4370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en-US" altLang="zh-CN" sz="2000" b="1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Add text</a:t>
              </a:r>
              <a:endParaRPr lang="zh-CN" altLang="en-US" sz="20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E24BDC5-3942-4AD8-85E8-7FC1C576BE02}"/>
              </a:ext>
            </a:extLst>
          </p:cNvPr>
          <p:cNvGrpSpPr/>
          <p:nvPr/>
        </p:nvGrpSpPr>
        <p:grpSpPr>
          <a:xfrm>
            <a:off x="1646477" y="3321030"/>
            <a:ext cx="8812743" cy="900440"/>
            <a:chOff x="1646477" y="3321030"/>
            <a:chExt cx="8812743" cy="900440"/>
          </a:xfrm>
        </p:grpSpPr>
        <p:sp>
          <p:nvSpPr>
            <p:cNvPr id="14" name="BackShape">
              <a:extLst>
                <a:ext uri="{FF2B5EF4-FFF2-40B4-BE49-F238E27FC236}">
                  <a16:creationId xmlns:a16="http://schemas.microsoft.com/office/drawing/2014/main" id="{0626DE78-354A-444C-8091-AEB00310D1B1}"/>
                </a:ext>
              </a:extLst>
            </p:cNvPr>
            <p:cNvSpPr/>
            <p:nvPr/>
          </p:nvSpPr>
          <p:spPr>
            <a:xfrm>
              <a:off x="3232360" y="3629809"/>
              <a:ext cx="6494613" cy="440122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5" name="RelativeShape">
              <a:extLst>
                <a:ext uri="{FF2B5EF4-FFF2-40B4-BE49-F238E27FC236}">
                  <a16:creationId xmlns:a16="http://schemas.microsoft.com/office/drawing/2014/main" id="{40B8C6BB-7118-45D0-B6BD-F0496C867F5A}"/>
                </a:ext>
              </a:extLst>
            </p:cNvPr>
            <p:cNvSpPr/>
            <p:nvPr/>
          </p:nvSpPr>
          <p:spPr>
            <a:xfrm>
              <a:off x="3332858" y="3713229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6" name="ValueShape">
              <a:extLst>
                <a:ext uri="{FF2B5EF4-FFF2-40B4-BE49-F238E27FC236}">
                  <a16:creationId xmlns:a16="http://schemas.microsoft.com/office/drawing/2014/main" id="{BDAF2247-B263-4438-B4C1-88C18BFABF29}"/>
                </a:ext>
              </a:extLst>
            </p:cNvPr>
            <p:cNvSpPr/>
            <p:nvPr/>
          </p:nvSpPr>
          <p:spPr>
            <a:xfrm>
              <a:off x="3332858" y="3713230"/>
              <a:ext cx="4445892" cy="273283"/>
            </a:xfrm>
            <a:prstGeom prst="roundRect">
              <a:avLst>
                <a:gd name="adj" fmla="val 50000"/>
              </a:avLst>
            </a:prstGeom>
            <a:solidFill>
              <a:srgbClr val="F0E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7" name="ValueText">
              <a:extLst>
                <a:ext uri="{FF2B5EF4-FFF2-40B4-BE49-F238E27FC236}">
                  <a16:creationId xmlns:a16="http://schemas.microsoft.com/office/drawing/2014/main" id="{ED6B3B97-22A7-4394-94FC-5A5A9FD5D444}"/>
                </a:ext>
              </a:extLst>
            </p:cNvPr>
            <p:cNvSpPr txBox="1"/>
            <p:nvPr/>
          </p:nvSpPr>
          <p:spPr>
            <a:xfrm>
              <a:off x="9876439" y="3629809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 fontScale="70000" lnSpcReduction="20000"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65%</a:t>
              </a:r>
            </a:p>
          </p:txBody>
        </p:sp>
        <p:cxnSp>
          <p:nvCxnSpPr>
            <p:cNvPr id="18" name="LineShape">
              <a:extLst>
                <a:ext uri="{FF2B5EF4-FFF2-40B4-BE49-F238E27FC236}">
                  <a16:creationId xmlns:a16="http://schemas.microsoft.com/office/drawing/2014/main" id="{E99DE92A-BE4A-4CB3-A02D-1A9D9C6379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880" y="4221470"/>
              <a:ext cx="8650240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0A544E6-44B4-4031-9007-A1C3F00648C6}"/>
                </a:ext>
              </a:extLst>
            </p:cNvPr>
            <p:cNvSpPr/>
            <p:nvPr/>
          </p:nvSpPr>
          <p:spPr>
            <a:xfrm>
              <a:off x="1646477" y="3617519"/>
              <a:ext cx="1721275" cy="4370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en-US" altLang="zh-CN" sz="2000" b="1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Add text</a:t>
              </a:r>
              <a:endParaRPr lang="zh-CN" altLang="en-US" sz="20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BE33AE8-57A3-446C-BDA1-FA1F475E5677}"/>
                </a:ext>
              </a:extLst>
            </p:cNvPr>
            <p:cNvSpPr/>
            <p:nvPr/>
          </p:nvSpPr>
          <p:spPr>
            <a:xfrm>
              <a:off x="3239859" y="3321030"/>
              <a:ext cx="5891441" cy="2982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586FF22-7B79-4146-A024-BE91D05165B3}"/>
              </a:ext>
            </a:extLst>
          </p:cNvPr>
          <p:cNvGrpSpPr/>
          <p:nvPr/>
        </p:nvGrpSpPr>
        <p:grpSpPr>
          <a:xfrm>
            <a:off x="1646477" y="4707101"/>
            <a:ext cx="8812743" cy="913750"/>
            <a:chOff x="1646477" y="4707101"/>
            <a:chExt cx="8812743" cy="913750"/>
          </a:xfrm>
        </p:grpSpPr>
        <p:sp>
          <p:nvSpPr>
            <p:cNvPr id="22" name="BackShape">
              <a:extLst>
                <a:ext uri="{FF2B5EF4-FFF2-40B4-BE49-F238E27FC236}">
                  <a16:creationId xmlns:a16="http://schemas.microsoft.com/office/drawing/2014/main" id="{07622DB4-8C9F-4E1A-B035-374C457AD5C2}"/>
                </a:ext>
              </a:extLst>
            </p:cNvPr>
            <p:cNvSpPr/>
            <p:nvPr/>
          </p:nvSpPr>
          <p:spPr>
            <a:xfrm>
              <a:off x="3232360" y="5029190"/>
              <a:ext cx="6494613" cy="440122"/>
            </a:xfrm>
            <a:prstGeom prst="roundRect">
              <a:avLst>
                <a:gd name="adj" fmla="val 50000"/>
              </a:avLst>
            </a:prstGeom>
            <a:solidFill>
              <a:srgbClr val="A4ABB6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3" name="RelativeShape">
              <a:extLst>
                <a:ext uri="{FF2B5EF4-FFF2-40B4-BE49-F238E27FC236}">
                  <a16:creationId xmlns:a16="http://schemas.microsoft.com/office/drawing/2014/main" id="{F5BBB7BB-BCE8-4D57-9B9D-C9E73253A6A9}"/>
                </a:ext>
              </a:extLst>
            </p:cNvPr>
            <p:cNvSpPr/>
            <p:nvPr/>
          </p:nvSpPr>
          <p:spPr>
            <a:xfrm>
              <a:off x="3332858" y="5112610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4" name="ValueShape">
              <a:extLst>
                <a:ext uri="{FF2B5EF4-FFF2-40B4-BE49-F238E27FC236}">
                  <a16:creationId xmlns:a16="http://schemas.microsoft.com/office/drawing/2014/main" id="{48C9EF7D-07CD-4968-86D7-14D7A57FD11F}"/>
                </a:ext>
              </a:extLst>
            </p:cNvPr>
            <p:cNvSpPr/>
            <p:nvPr/>
          </p:nvSpPr>
          <p:spPr>
            <a:xfrm>
              <a:off x="3332858" y="5112611"/>
              <a:ext cx="5308222" cy="273283"/>
            </a:xfrm>
            <a:prstGeom prst="roundRect">
              <a:avLst>
                <a:gd name="adj" fmla="val 50000"/>
              </a:avLst>
            </a:prstGeom>
            <a:solidFill>
              <a:srgbClr val="F0E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5" name="ValueText">
              <a:extLst>
                <a:ext uri="{FF2B5EF4-FFF2-40B4-BE49-F238E27FC236}">
                  <a16:creationId xmlns:a16="http://schemas.microsoft.com/office/drawing/2014/main" id="{C37C7ADA-8F72-4AC5-B40B-AAA127D9F4D6}"/>
                </a:ext>
              </a:extLst>
            </p:cNvPr>
            <p:cNvSpPr txBox="1"/>
            <p:nvPr/>
          </p:nvSpPr>
          <p:spPr>
            <a:xfrm>
              <a:off x="9876439" y="5029190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 fontScale="70000" lnSpcReduction="20000"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72%</a:t>
              </a:r>
            </a:p>
          </p:txBody>
        </p:sp>
        <p:cxnSp>
          <p:nvCxnSpPr>
            <p:cNvPr id="26" name="LineShape">
              <a:extLst>
                <a:ext uri="{FF2B5EF4-FFF2-40B4-BE49-F238E27FC236}">
                  <a16:creationId xmlns:a16="http://schemas.microsoft.com/office/drawing/2014/main" id="{70744784-84A8-479F-A600-4FCFD787B9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880" y="5620851"/>
              <a:ext cx="8650240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4F5937F-AFDF-4AEE-B486-56F4CE183626}"/>
                </a:ext>
              </a:extLst>
            </p:cNvPr>
            <p:cNvSpPr/>
            <p:nvPr/>
          </p:nvSpPr>
          <p:spPr>
            <a:xfrm>
              <a:off x="1646477" y="5004611"/>
              <a:ext cx="1721275" cy="4370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en-US" altLang="zh-CN" sz="2000" b="1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Add text</a:t>
              </a:r>
              <a:endParaRPr lang="zh-CN" altLang="en-US" sz="20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8ADF834-719F-4FA5-A4C5-FD1EB09A7962}"/>
                </a:ext>
              </a:extLst>
            </p:cNvPr>
            <p:cNvSpPr/>
            <p:nvPr/>
          </p:nvSpPr>
          <p:spPr>
            <a:xfrm>
              <a:off x="3239859" y="4707101"/>
              <a:ext cx="5891441" cy="2982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1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Two</a:t>
            </a:r>
          </a:p>
        </p:txBody>
      </p:sp>
      <p:pic>
        <p:nvPicPr>
          <p:cNvPr id="82" name="图片 81" descr="e7d195523061f1c0092ce48a5fc95870a0687ac45bc8b2caB227BFDC40F9DB2B7A559DE97B8BDC6E716585DDCE188C7BF488BAA08C98985C74A3E1B5E305210FABE6A8AE2A6A8AB67019A6860E9B7AF51C6E1F5C678F99DDB62FA6E0EFBBC00B4976E062856E015FB48A8B693337ADA7A1253AE048998929BD5A1AF3008C4F21CF235A5C225876015629711A6FE74557">
            <a:extLst>
              <a:ext uri="{FF2B5EF4-FFF2-40B4-BE49-F238E27FC236}">
                <a16:creationId xmlns:a16="http://schemas.microsoft.com/office/drawing/2014/main" id="{5E4C3061-C54B-42A2-BC90-C78236E63F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0623" y="2178566"/>
            <a:ext cx="3078402" cy="2179984"/>
          </a:xfrm>
          <a:custGeom>
            <a:avLst/>
            <a:gdLst>
              <a:gd name="connsiteX0" fmla="*/ 0 w 2448911"/>
              <a:gd name="connsiteY0" fmla="*/ 0 h 1734207"/>
              <a:gd name="connsiteX1" fmla="*/ 2448911 w 2448911"/>
              <a:gd name="connsiteY1" fmla="*/ 0 h 1734207"/>
              <a:gd name="connsiteX2" fmla="*/ 2448911 w 2448911"/>
              <a:gd name="connsiteY2" fmla="*/ 1734207 h 1734207"/>
              <a:gd name="connsiteX3" fmla="*/ 0 w 2448911"/>
              <a:gd name="connsiteY3" fmla="*/ 1734207 h 1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911" h="1734207">
                <a:moveTo>
                  <a:pt x="0" y="0"/>
                </a:moveTo>
                <a:lnTo>
                  <a:pt x="2448911" y="0"/>
                </a:lnTo>
                <a:lnTo>
                  <a:pt x="2448911" y="1734207"/>
                </a:lnTo>
                <a:lnTo>
                  <a:pt x="0" y="1734207"/>
                </a:lnTo>
                <a:close/>
              </a:path>
            </a:pathLst>
          </a:custGeom>
        </p:spPr>
      </p:pic>
      <p:pic>
        <p:nvPicPr>
          <p:cNvPr id="83" name="图片 82" descr="e7d195523061f1c0092ce48a5fc95870a0687ac45bc8b2caB227BFDC40F9DB2B7A559DE97B8BDC6E716585DDCE188C7BF488BAA08C98985C74A3E1B5E305210FABE6A8AE2A6A8AB67019A6860E9B7AF51C6E1F5C678F99DDB62FA6E0EFBBC00B4976E062856E015FB48A8B693337ADA7A1253AE048998929BD5A1AF3008C4F21CF235A5C225876015629711A6FE74557">
            <a:extLst>
              <a:ext uri="{FF2B5EF4-FFF2-40B4-BE49-F238E27FC236}">
                <a16:creationId xmlns:a16="http://schemas.microsoft.com/office/drawing/2014/main" id="{5320DC29-0A1B-448B-861A-4A022C29C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4810" y="2178565"/>
            <a:ext cx="3078402" cy="2179984"/>
          </a:xfrm>
          <a:custGeom>
            <a:avLst/>
            <a:gdLst>
              <a:gd name="connsiteX0" fmla="*/ 0 w 2448911"/>
              <a:gd name="connsiteY0" fmla="*/ 0 h 1734207"/>
              <a:gd name="connsiteX1" fmla="*/ 2448911 w 2448911"/>
              <a:gd name="connsiteY1" fmla="*/ 0 h 1734207"/>
              <a:gd name="connsiteX2" fmla="*/ 2448911 w 2448911"/>
              <a:gd name="connsiteY2" fmla="*/ 1734207 h 1734207"/>
              <a:gd name="connsiteX3" fmla="*/ 0 w 2448911"/>
              <a:gd name="connsiteY3" fmla="*/ 1734207 h 1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911" h="1734207">
                <a:moveTo>
                  <a:pt x="0" y="0"/>
                </a:moveTo>
                <a:lnTo>
                  <a:pt x="2448911" y="0"/>
                </a:lnTo>
                <a:lnTo>
                  <a:pt x="2448911" y="1734207"/>
                </a:lnTo>
                <a:lnTo>
                  <a:pt x="0" y="1734207"/>
                </a:lnTo>
                <a:close/>
              </a:path>
            </a:pathLst>
          </a:custGeom>
        </p:spPr>
      </p:pic>
      <p:pic>
        <p:nvPicPr>
          <p:cNvPr id="84" name="图片 83" descr="e7d195523061f1c0092ce48a5fc95870a0687ac45bc8b2caB227BFDC40F9DB2B7A559DE97B8BDC6E716585DDCE188C7BF488BAA08C98985C74A3E1B5E305210FABE6A8AE2A6A8AB67019A6860E9B7AF51C6E1F5C678F99DDB62FA6E0EFBBC00B4976E062856E015FB48A8B693337ADA7A1253AE048998929BD5A1AF3008C4F21CF235A5C225876015629711A6FE74557">
            <a:extLst>
              <a:ext uri="{FF2B5EF4-FFF2-40B4-BE49-F238E27FC236}">
                <a16:creationId xmlns:a16="http://schemas.microsoft.com/office/drawing/2014/main" id="{A3A117D2-2263-4B08-918B-D671EF268C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8997" y="2178566"/>
            <a:ext cx="3078402" cy="2179984"/>
          </a:xfrm>
          <a:custGeom>
            <a:avLst/>
            <a:gdLst>
              <a:gd name="connsiteX0" fmla="*/ 0 w 2448911"/>
              <a:gd name="connsiteY0" fmla="*/ 0 h 1734207"/>
              <a:gd name="connsiteX1" fmla="*/ 2448911 w 2448911"/>
              <a:gd name="connsiteY1" fmla="*/ 0 h 1734207"/>
              <a:gd name="connsiteX2" fmla="*/ 2448911 w 2448911"/>
              <a:gd name="connsiteY2" fmla="*/ 1734207 h 1734207"/>
              <a:gd name="connsiteX3" fmla="*/ 0 w 2448911"/>
              <a:gd name="connsiteY3" fmla="*/ 1734207 h 1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911" h="1734207">
                <a:moveTo>
                  <a:pt x="0" y="0"/>
                </a:moveTo>
                <a:lnTo>
                  <a:pt x="2448911" y="0"/>
                </a:lnTo>
                <a:lnTo>
                  <a:pt x="2448911" y="1734207"/>
                </a:lnTo>
                <a:lnTo>
                  <a:pt x="0" y="1734207"/>
                </a:lnTo>
                <a:close/>
              </a:path>
            </a:pathLst>
          </a:custGeom>
        </p:spPr>
      </p:pic>
      <p:sp>
        <p:nvSpPr>
          <p:cNvPr id="85" name="TextBox 22">
            <a:extLst>
              <a:ext uri="{FF2B5EF4-FFF2-40B4-BE49-F238E27FC236}">
                <a16:creationId xmlns:a16="http://schemas.microsoft.com/office/drawing/2014/main" id="{C08456CF-23D8-4F48-9E36-D9A877EFA414}"/>
              </a:ext>
            </a:extLst>
          </p:cNvPr>
          <p:cNvSpPr txBox="1"/>
          <p:nvPr/>
        </p:nvSpPr>
        <p:spPr>
          <a:xfrm>
            <a:off x="1580780" y="5025675"/>
            <a:ext cx="211624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86" name="Group 30">
            <a:extLst>
              <a:ext uri="{FF2B5EF4-FFF2-40B4-BE49-F238E27FC236}">
                <a16:creationId xmlns:a16="http://schemas.microsoft.com/office/drawing/2014/main" id="{0415FFAE-EFDC-4434-9396-D400B050BA09}"/>
              </a:ext>
            </a:extLst>
          </p:cNvPr>
          <p:cNvGrpSpPr/>
          <p:nvPr/>
        </p:nvGrpSpPr>
        <p:grpSpPr>
          <a:xfrm rot="2700000">
            <a:off x="1120544" y="4732301"/>
            <a:ext cx="490313" cy="490313"/>
            <a:chOff x="5176911" y="787791"/>
            <a:chExt cx="708074" cy="708074"/>
          </a:xfrm>
          <a:solidFill>
            <a:srgbClr val="3D5B89"/>
          </a:solidFill>
        </p:grpSpPr>
        <p:sp>
          <p:nvSpPr>
            <p:cNvPr id="87" name="Oval 25">
              <a:extLst>
                <a:ext uri="{FF2B5EF4-FFF2-40B4-BE49-F238E27FC236}">
                  <a16:creationId xmlns:a16="http://schemas.microsoft.com/office/drawing/2014/main" id="{035874AF-59C8-4E8E-9729-CD200DCC9D08}"/>
                </a:ext>
              </a:extLst>
            </p:cNvPr>
            <p:cNvSpPr/>
            <p:nvPr/>
          </p:nvSpPr>
          <p:spPr>
            <a:xfrm>
              <a:off x="5176911" y="7877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8" name="Oval 26">
              <a:extLst>
                <a:ext uri="{FF2B5EF4-FFF2-40B4-BE49-F238E27FC236}">
                  <a16:creationId xmlns:a16="http://schemas.microsoft.com/office/drawing/2014/main" id="{F80B6C63-0F87-412B-AD6F-D66F32338EF7}"/>
                </a:ext>
              </a:extLst>
            </p:cNvPr>
            <p:cNvSpPr/>
            <p:nvPr/>
          </p:nvSpPr>
          <p:spPr>
            <a:xfrm>
              <a:off x="5329311" y="9401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9" name="Oval 27">
              <a:extLst>
                <a:ext uri="{FF2B5EF4-FFF2-40B4-BE49-F238E27FC236}">
                  <a16:creationId xmlns:a16="http://schemas.microsoft.com/office/drawing/2014/main" id="{AD54B10A-F050-4C73-BE9C-11A4FF49592D}"/>
                </a:ext>
              </a:extLst>
            </p:cNvPr>
            <p:cNvSpPr/>
            <p:nvPr/>
          </p:nvSpPr>
          <p:spPr>
            <a:xfrm>
              <a:off x="5481711" y="10925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0" name="Oval 28">
              <a:extLst>
                <a:ext uri="{FF2B5EF4-FFF2-40B4-BE49-F238E27FC236}">
                  <a16:creationId xmlns:a16="http://schemas.microsoft.com/office/drawing/2014/main" id="{103FDA12-8E25-461D-8AE2-1E7CFE8FF133}"/>
                </a:ext>
              </a:extLst>
            </p:cNvPr>
            <p:cNvSpPr/>
            <p:nvPr/>
          </p:nvSpPr>
          <p:spPr>
            <a:xfrm>
              <a:off x="5634111" y="12449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1" name="Oval 29">
              <a:extLst>
                <a:ext uri="{FF2B5EF4-FFF2-40B4-BE49-F238E27FC236}">
                  <a16:creationId xmlns:a16="http://schemas.microsoft.com/office/drawing/2014/main" id="{468C2FBF-3174-4938-9211-F93D84A1149F}"/>
                </a:ext>
              </a:extLst>
            </p:cNvPr>
            <p:cNvSpPr/>
            <p:nvPr/>
          </p:nvSpPr>
          <p:spPr>
            <a:xfrm>
              <a:off x="5786511" y="13973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92" name="TextBox 38">
            <a:extLst>
              <a:ext uri="{FF2B5EF4-FFF2-40B4-BE49-F238E27FC236}">
                <a16:creationId xmlns:a16="http://schemas.microsoft.com/office/drawing/2014/main" id="{D603605B-C32C-4197-936B-6102E85EC6B1}"/>
              </a:ext>
            </a:extLst>
          </p:cNvPr>
          <p:cNvSpPr txBox="1"/>
          <p:nvPr/>
        </p:nvSpPr>
        <p:spPr>
          <a:xfrm>
            <a:off x="5124683" y="5025675"/>
            <a:ext cx="218006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93" name="Group 39">
            <a:extLst>
              <a:ext uri="{FF2B5EF4-FFF2-40B4-BE49-F238E27FC236}">
                <a16:creationId xmlns:a16="http://schemas.microsoft.com/office/drawing/2014/main" id="{939C8C11-FD78-4D4C-B40E-94915C6ECE64}"/>
              </a:ext>
            </a:extLst>
          </p:cNvPr>
          <p:cNvGrpSpPr/>
          <p:nvPr/>
        </p:nvGrpSpPr>
        <p:grpSpPr>
          <a:xfrm rot="2700000">
            <a:off x="4696357" y="4732301"/>
            <a:ext cx="490313" cy="490313"/>
            <a:chOff x="5176911" y="787791"/>
            <a:chExt cx="708074" cy="708074"/>
          </a:xfrm>
          <a:solidFill>
            <a:srgbClr val="3D5B89"/>
          </a:solidFill>
        </p:grpSpPr>
        <p:sp>
          <p:nvSpPr>
            <p:cNvPr id="94" name="Oval 40">
              <a:extLst>
                <a:ext uri="{FF2B5EF4-FFF2-40B4-BE49-F238E27FC236}">
                  <a16:creationId xmlns:a16="http://schemas.microsoft.com/office/drawing/2014/main" id="{50EAEBE5-1088-4C88-A934-F93D335784B0}"/>
                </a:ext>
              </a:extLst>
            </p:cNvPr>
            <p:cNvSpPr/>
            <p:nvPr/>
          </p:nvSpPr>
          <p:spPr>
            <a:xfrm>
              <a:off x="5176911" y="7877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5" name="Oval 41">
              <a:extLst>
                <a:ext uri="{FF2B5EF4-FFF2-40B4-BE49-F238E27FC236}">
                  <a16:creationId xmlns:a16="http://schemas.microsoft.com/office/drawing/2014/main" id="{C254F8AB-5667-4891-A3F7-E2F4D8FCBBF4}"/>
                </a:ext>
              </a:extLst>
            </p:cNvPr>
            <p:cNvSpPr/>
            <p:nvPr/>
          </p:nvSpPr>
          <p:spPr>
            <a:xfrm>
              <a:off x="5329311" y="9401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6" name="Oval 42">
              <a:extLst>
                <a:ext uri="{FF2B5EF4-FFF2-40B4-BE49-F238E27FC236}">
                  <a16:creationId xmlns:a16="http://schemas.microsoft.com/office/drawing/2014/main" id="{391F17B8-5816-4021-9FEF-69C9E639CD11}"/>
                </a:ext>
              </a:extLst>
            </p:cNvPr>
            <p:cNvSpPr/>
            <p:nvPr/>
          </p:nvSpPr>
          <p:spPr>
            <a:xfrm>
              <a:off x="5481711" y="10925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7" name="Oval 43">
              <a:extLst>
                <a:ext uri="{FF2B5EF4-FFF2-40B4-BE49-F238E27FC236}">
                  <a16:creationId xmlns:a16="http://schemas.microsoft.com/office/drawing/2014/main" id="{CE716F9F-D2CD-4D39-8B1D-6FF2F554A66F}"/>
                </a:ext>
              </a:extLst>
            </p:cNvPr>
            <p:cNvSpPr/>
            <p:nvPr/>
          </p:nvSpPr>
          <p:spPr>
            <a:xfrm>
              <a:off x="5634111" y="12449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8" name="Oval 44">
              <a:extLst>
                <a:ext uri="{FF2B5EF4-FFF2-40B4-BE49-F238E27FC236}">
                  <a16:creationId xmlns:a16="http://schemas.microsoft.com/office/drawing/2014/main" id="{0E881E7D-13B7-43A1-8310-B95B414E6A11}"/>
                </a:ext>
              </a:extLst>
            </p:cNvPr>
            <p:cNvSpPr/>
            <p:nvPr/>
          </p:nvSpPr>
          <p:spPr>
            <a:xfrm>
              <a:off x="5786511" y="13973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99" name="TextBox 22">
            <a:extLst>
              <a:ext uri="{FF2B5EF4-FFF2-40B4-BE49-F238E27FC236}">
                <a16:creationId xmlns:a16="http://schemas.microsoft.com/office/drawing/2014/main" id="{E454A8A7-8380-4232-B7E1-0E65B37F3C7A}"/>
              </a:ext>
            </a:extLst>
          </p:cNvPr>
          <p:cNvSpPr txBox="1"/>
          <p:nvPr/>
        </p:nvSpPr>
        <p:spPr>
          <a:xfrm>
            <a:off x="8732406" y="5025675"/>
            <a:ext cx="211624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100" name="Group 30">
            <a:extLst>
              <a:ext uri="{FF2B5EF4-FFF2-40B4-BE49-F238E27FC236}">
                <a16:creationId xmlns:a16="http://schemas.microsoft.com/office/drawing/2014/main" id="{E370A02C-AC57-4536-9686-0ED8C4516715}"/>
              </a:ext>
            </a:extLst>
          </p:cNvPr>
          <p:cNvGrpSpPr/>
          <p:nvPr/>
        </p:nvGrpSpPr>
        <p:grpSpPr>
          <a:xfrm rot="2700000">
            <a:off x="8272170" y="4732301"/>
            <a:ext cx="490313" cy="490313"/>
            <a:chOff x="5176911" y="787791"/>
            <a:chExt cx="708074" cy="708074"/>
          </a:xfrm>
          <a:solidFill>
            <a:srgbClr val="3D5B89"/>
          </a:solidFill>
        </p:grpSpPr>
        <p:sp>
          <p:nvSpPr>
            <p:cNvPr id="101" name="Oval 25">
              <a:extLst>
                <a:ext uri="{FF2B5EF4-FFF2-40B4-BE49-F238E27FC236}">
                  <a16:creationId xmlns:a16="http://schemas.microsoft.com/office/drawing/2014/main" id="{28EE827B-792E-4643-8E80-63E938EBC62E}"/>
                </a:ext>
              </a:extLst>
            </p:cNvPr>
            <p:cNvSpPr/>
            <p:nvPr/>
          </p:nvSpPr>
          <p:spPr>
            <a:xfrm>
              <a:off x="5176911" y="7877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2" name="Oval 26">
              <a:extLst>
                <a:ext uri="{FF2B5EF4-FFF2-40B4-BE49-F238E27FC236}">
                  <a16:creationId xmlns:a16="http://schemas.microsoft.com/office/drawing/2014/main" id="{324847B2-E62F-4572-9FAD-F39C66A3E7E2}"/>
                </a:ext>
              </a:extLst>
            </p:cNvPr>
            <p:cNvSpPr/>
            <p:nvPr/>
          </p:nvSpPr>
          <p:spPr>
            <a:xfrm>
              <a:off x="5329311" y="9401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3" name="Oval 27">
              <a:extLst>
                <a:ext uri="{FF2B5EF4-FFF2-40B4-BE49-F238E27FC236}">
                  <a16:creationId xmlns:a16="http://schemas.microsoft.com/office/drawing/2014/main" id="{4349DCDA-4DF3-41CD-A60A-B29B7FDC3FBD}"/>
                </a:ext>
              </a:extLst>
            </p:cNvPr>
            <p:cNvSpPr/>
            <p:nvPr/>
          </p:nvSpPr>
          <p:spPr>
            <a:xfrm>
              <a:off x="5481711" y="10925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4" name="Oval 28">
              <a:extLst>
                <a:ext uri="{FF2B5EF4-FFF2-40B4-BE49-F238E27FC236}">
                  <a16:creationId xmlns:a16="http://schemas.microsoft.com/office/drawing/2014/main" id="{59DFE2BB-8A73-4722-9D4F-09525BCF7935}"/>
                </a:ext>
              </a:extLst>
            </p:cNvPr>
            <p:cNvSpPr/>
            <p:nvPr/>
          </p:nvSpPr>
          <p:spPr>
            <a:xfrm>
              <a:off x="5634111" y="12449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5" name="Oval 29">
              <a:extLst>
                <a:ext uri="{FF2B5EF4-FFF2-40B4-BE49-F238E27FC236}">
                  <a16:creationId xmlns:a16="http://schemas.microsoft.com/office/drawing/2014/main" id="{623970D0-EE83-4890-A22C-3D8E2E151185}"/>
                </a:ext>
              </a:extLst>
            </p:cNvPr>
            <p:cNvSpPr/>
            <p:nvPr/>
          </p:nvSpPr>
          <p:spPr>
            <a:xfrm>
              <a:off x="5786511" y="1397391"/>
              <a:ext cx="98474" cy="984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106" name="Rectangle 70">
            <a:extLst>
              <a:ext uri="{FF2B5EF4-FFF2-40B4-BE49-F238E27FC236}">
                <a16:creationId xmlns:a16="http://schemas.microsoft.com/office/drawing/2014/main" id="{CA89E227-5636-4EEA-BDD2-C28111DCE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17" y="4774653"/>
            <a:ext cx="2238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lang="zh-CN" altLang="en-US" sz="1600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7" name="Rectangle 70">
            <a:extLst>
              <a:ext uri="{FF2B5EF4-FFF2-40B4-BE49-F238E27FC236}">
                <a16:creationId xmlns:a16="http://schemas.microsoft.com/office/drawing/2014/main" id="{0FAAFAB2-75CC-4415-9CE4-2BD3AF3B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962" y="4774653"/>
            <a:ext cx="2238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lang="zh-CN" altLang="en-US" sz="1600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8" name="Rectangle 70">
            <a:extLst>
              <a:ext uri="{FF2B5EF4-FFF2-40B4-BE49-F238E27FC236}">
                <a16:creationId xmlns:a16="http://schemas.microsoft.com/office/drawing/2014/main" id="{93F705FE-8844-403E-A81F-9A82280A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406" y="4774653"/>
            <a:ext cx="2238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lang="zh-CN" altLang="en-US" sz="1600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3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4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4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4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5" grpId="0"/>
      <p:bldP spid="92" grpId="0"/>
      <p:bldP spid="99" grpId="0"/>
      <p:bldP spid="106" grpId="0"/>
      <p:bldP spid="107" grpId="0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C36DE7-9076-4CB0-84A5-2AC2F275A019}"/>
              </a:ext>
            </a:extLst>
          </p:cNvPr>
          <p:cNvSpPr txBox="1"/>
          <p:nvPr/>
        </p:nvSpPr>
        <p:spPr>
          <a:xfrm>
            <a:off x="4429970" y="1776331"/>
            <a:ext cx="32325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500" b="1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03</a:t>
            </a:r>
            <a:endParaRPr kumimoji="1" lang="zh-CN" altLang="en-US" sz="11500" b="1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effectLst>
                <a:outerShdw dist="38100" dir="2700000" algn="tl">
                  <a:schemeClr val="bg1">
                    <a:lumMod val="75000"/>
                  </a:scheme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2A4149-B979-43C9-BBA0-CE0CB2535820}"/>
              </a:ext>
            </a:extLst>
          </p:cNvPr>
          <p:cNvSpPr txBox="1"/>
          <p:nvPr/>
        </p:nvSpPr>
        <p:spPr>
          <a:xfrm>
            <a:off x="3258581" y="3458874"/>
            <a:ext cx="557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480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599CC4-5FFA-42FB-91C5-29D7F501F011}"/>
              </a:ext>
            </a:extLst>
          </p:cNvPr>
          <p:cNvSpPr txBox="1"/>
          <p:nvPr/>
        </p:nvSpPr>
        <p:spPr>
          <a:xfrm>
            <a:off x="4846118" y="4404581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Three</a:t>
            </a:r>
            <a:endParaRPr kumimoji="1" lang="zh-CN" altLang="en-US" sz="32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4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5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Three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BCDBC6A-43EE-4619-8AD2-D086576B53CC}"/>
              </a:ext>
            </a:extLst>
          </p:cNvPr>
          <p:cNvGrpSpPr/>
          <p:nvPr/>
        </p:nvGrpSpPr>
        <p:grpSpPr>
          <a:xfrm>
            <a:off x="5133758" y="1503826"/>
            <a:ext cx="6276399" cy="2743195"/>
            <a:chOff x="2820878" y="4491125"/>
            <a:chExt cx="19774808" cy="7692857"/>
          </a:xfrm>
        </p:grpSpPr>
        <p:graphicFrame>
          <p:nvGraphicFramePr>
            <p:cNvPr id="23" name="Chart 1">
              <a:extLst>
                <a:ext uri="{FF2B5EF4-FFF2-40B4-BE49-F238E27FC236}">
                  <a16:creationId xmlns:a16="http://schemas.microsoft.com/office/drawing/2014/main" id="{16E79B47-951D-4585-BA53-FE2FD783D25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1905488"/>
                </p:ext>
              </p:extLst>
            </p:nvPr>
          </p:nvGraphicFramePr>
          <p:xfrm>
            <a:off x="2820878" y="4491125"/>
            <a:ext cx="19774808" cy="7692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27CDA192-9A6A-410A-94DB-E70A3DCFCC8D}"/>
                </a:ext>
              </a:extLst>
            </p:cNvPr>
            <p:cNvSpPr txBox="1"/>
            <p:nvPr/>
          </p:nvSpPr>
          <p:spPr>
            <a:xfrm>
              <a:off x="6011213" y="10839320"/>
              <a:ext cx="4365928" cy="955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Calibri" panose="020F0502020204030204" pitchFamily="34" charset="0"/>
                </a:rPr>
                <a:t>Add title text</a:t>
              </a:r>
              <a:endParaRPr lang="zh-CN" altLang="en-US" sz="12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96B6AC33-2081-4BBA-890A-865DB7E8C47D}"/>
                </a:ext>
              </a:extLst>
            </p:cNvPr>
            <p:cNvSpPr txBox="1"/>
            <p:nvPr/>
          </p:nvSpPr>
          <p:spPr>
            <a:xfrm>
              <a:off x="11082608" y="10830794"/>
              <a:ext cx="4365928" cy="955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Calibri" panose="020F0502020204030204" pitchFamily="34" charset="0"/>
                </a:rPr>
                <a:t>Add title text</a:t>
              </a:r>
              <a:endParaRPr lang="zh-CN" altLang="en-US" sz="12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335FFA3F-7808-4BEC-9CFF-122F635F65AF}"/>
                </a:ext>
              </a:extLst>
            </p:cNvPr>
            <p:cNvSpPr txBox="1"/>
            <p:nvPr/>
          </p:nvSpPr>
          <p:spPr>
            <a:xfrm>
              <a:off x="16443081" y="10835797"/>
              <a:ext cx="4365928" cy="955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Calibri" panose="020F0502020204030204" pitchFamily="34" charset="0"/>
                </a:rPr>
                <a:t>Add title text</a:t>
              </a:r>
              <a:endParaRPr lang="zh-CN" altLang="en-US" sz="12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D34A4A44-F5EB-4DEA-A7A7-4D5A857A01F1}"/>
                </a:ext>
              </a:extLst>
            </p:cNvPr>
            <p:cNvSpPr/>
            <p:nvPr/>
          </p:nvSpPr>
          <p:spPr>
            <a:xfrm>
              <a:off x="5684042" y="11078316"/>
              <a:ext cx="260669" cy="26066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8" name="Rectangle 31">
              <a:extLst>
                <a:ext uri="{FF2B5EF4-FFF2-40B4-BE49-F238E27FC236}">
                  <a16:creationId xmlns:a16="http://schemas.microsoft.com/office/drawing/2014/main" id="{DC045EDA-3E3C-4C32-B328-526DF11541AD}"/>
                </a:ext>
              </a:extLst>
            </p:cNvPr>
            <p:cNvSpPr/>
            <p:nvPr/>
          </p:nvSpPr>
          <p:spPr>
            <a:xfrm>
              <a:off x="10760148" y="11069927"/>
              <a:ext cx="260669" cy="260669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id="{90C24138-8808-4B7B-B6D1-14D329901617}"/>
                </a:ext>
              </a:extLst>
            </p:cNvPr>
            <p:cNvSpPr/>
            <p:nvPr/>
          </p:nvSpPr>
          <p:spPr>
            <a:xfrm>
              <a:off x="16096350" y="11069927"/>
              <a:ext cx="260669" cy="260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DBA168D-B53A-4F75-91E1-E916A851DA9F}"/>
              </a:ext>
            </a:extLst>
          </p:cNvPr>
          <p:cNvSpPr/>
          <p:nvPr/>
        </p:nvSpPr>
        <p:spPr>
          <a:xfrm>
            <a:off x="6027065" y="4962986"/>
            <a:ext cx="4689117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1" name="Shape 2413">
            <a:extLst>
              <a:ext uri="{FF2B5EF4-FFF2-40B4-BE49-F238E27FC236}">
                <a16:creationId xmlns:a16="http://schemas.microsoft.com/office/drawing/2014/main" id="{B89DB7EB-77F7-4D4C-9B03-E3D294C592E3}"/>
              </a:ext>
            </a:extLst>
          </p:cNvPr>
          <p:cNvSpPr/>
          <p:nvPr/>
        </p:nvSpPr>
        <p:spPr>
          <a:xfrm>
            <a:off x="6113204" y="4447525"/>
            <a:ext cx="346684" cy="338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cs typeface="Arial"/>
              <a:sym typeface="Calibri" panose="020F0502020204030204" pitchFamily="34" charset="0"/>
            </a:endParaRPr>
          </a:p>
        </p:txBody>
      </p:sp>
      <p:sp>
        <p:nvSpPr>
          <p:cNvPr id="32" name="Shape 2430">
            <a:extLst>
              <a:ext uri="{FF2B5EF4-FFF2-40B4-BE49-F238E27FC236}">
                <a16:creationId xmlns:a16="http://schemas.microsoft.com/office/drawing/2014/main" id="{F3030878-D812-46B8-9979-55C45A53F9B1}"/>
              </a:ext>
            </a:extLst>
          </p:cNvPr>
          <p:cNvSpPr/>
          <p:nvPr/>
        </p:nvSpPr>
        <p:spPr>
          <a:xfrm>
            <a:off x="7788356" y="4457075"/>
            <a:ext cx="346685" cy="34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cs typeface="Arial"/>
              <a:sym typeface="Calibri" panose="020F0502020204030204" pitchFamily="34" charset="0"/>
            </a:endParaRPr>
          </a:p>
        </p:txBody>
      </p:sp>
      <p:sp>
        <p:nvSpPr>
          <p:cNvPr id="33" name="Shape 2465">
            <a:extLst>
              <a:ext uri="{FF2B5EF4-FFF2-40B4-BE49-F238E27FC236}">
                <a16:creationId xmlns:a16="http://schemas.microsoft.com/office/drawing/2014/main" id="{2D3494CA-6F9E-4200-A469-F22E10043E73}"/>
              </a:ext>
            </a:extLst>
          </p:cNvPr>
          <p:cNvSpPr/>
          <p:nvPr/>
        </p:nvSpPr>
        <p:spPr>
          <a:xfrm>
            <a:off x="6950780" y="4447525"/>
            <a:ext cx="346685" cy="34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cs typeface="Arial"/>
              <a:sym typeface="Calibri" panose="020F050202020403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75B0E86-4DA0-42AC-9FDE-4AFEC0BCB16F}"/>
              </a:ext>
            </a:extLst>
          </p:cNvPr>
          <p:cNvGrpSpPr/>
          <p:nvPr/>
        </p:nvGrpSpPr>
        <p:grpSpPr>
          <a:xfrm>
            <a:off x="1036345" y="1072164"/>
            <a:ext cx="4822283" cy="5384648"/>
            <a:chOff x="7010618" y="990088"/>
            <a:chExt cx="4822283" cy="5384648"/>
          </a:xfrm>
        </p:grpSpPr>
        <p:pic>
          <p:nvPicPr>
            <p:cNvPr id="35" name="图片 34" descr="e7d195523061f1c03a90ee8e42cb24248e56383cd534985688F9F494128731F165EE95AB4B0C0A38076AAEA07667B1565C446FC45FF01DFB0E885BCDBDF3A284F3DB14DA61DD97F0BAB2E6C668FB493139E6EADC0F068FE2451D3E9FC4CAAF19F1610CD1BCB78AE02276D70D1019E0C938BE1CE4D0ABAD98B129E816996FAAF586C7DC0C83AE3B596F00559E69DB7450">
              <a:extLst>
                <a:ext uri="{FF2B5EF4-FFF2-40B4-BE49-F238E27FC236}">
                  <a16:creationId xmlns:a16="http://schemas.microsoft.com/office/drawing/2014/main" id="{70E6F865-F010-4687-B24A-0203D2B27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4930" y="1841910"/>
              <a:ext cx="3771338" cy="3771338"/>
            </a:xfrm>
            <a:prstGeom prst="rect">
              <a:avLst/>
            </a:prstGeom>
          </p:spPr>
        </p:pic>
        <p:pic>
          <p:nvPicPr>
            <p:cNvPr id="36" name="图片 35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  <a:extLst>
                <a:ext uri="{FF2B5EF4-FFF2-40B4-BE49-F238E27FC236}">
                  <a16:creationId xmlns:a16="http://schemas.microsoft.com/office/drawing/2014/main" id="{7110AB0F-4D6A-4FE4-BC47-7DBDA4A1A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0618" y="990088"/>
              <a:ext cx="4822283" cy="5384648"/>
            </a:xfrm>
            <a:prstGeom prst="rect">
              <a:avLst/>
            </a:prstGeom>
          </p:spPr>
        </p:pic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D3A10041-ECA8-4FB3-B87C-422E1D178B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688" y="3439789"/>
            <a:ext cx="1339599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5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4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0" grpId="0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Three</a:t>
            </a:r>
          </a:p>
        </p:txBody>
      </p:sp>
      <p:sp>
        <p:nvSpPr>
          <p:cNvPr id="7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3A5655D3-3E6A-4607-BE8E-32D1A6FB852C}"/>
              </a:ext>
            </a:extLst>
          </p:cNvPr>
          <p:cNvSpPr txBox="1">
            <a:spLocks/>
          </p:cNvSpPr>
          <p:nvPr/>
        </p:nvSpPr>
        <p:spPr>
          <a:xfrm>
            <a:off x="1428232" y="198130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 Semibold" charset="0"/>
                <a:sym typeface="Calibri" panose="020F0502020204030204" pitchFamily="34" charset="0"/>
              </a:rPr>
              <a:t>STRENGTHS</a:t>
            </a:r>
          </a:p>
        </p:txBody>
      </p:sp>
      <p:sp>
        <p:nvSpPr>
          <p:cNvPr id="8" name="TextBox 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98648F42-D076-4A02-84BA-DA4109AC698C}"/>
              </a:ext>
            </a:extLst>
          </p:cNvPr>
          <p:cNvSpPr txBox="1"/>
          <p:nvPr/>
        </p:nvSpPr>
        <p:spPr>
          <a:xfrm>
            <a:off x="1135856" y="2333104"/>
            <a:ext cx="2202425" cy="612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charset="0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charset="0"/>
              <a:sym typeface="Calibri" panose="020F0502020204030204" pitchFamily="34" charset="0"/>
            </a:endParaRPr>
          </a:p>
        </p:txBody>
      </p:sp>
      <p:sp>
        <p:nvSpPr>
          <p:cNvPr id="9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A93D99A3-CC72-4B63-9B79-5F91CF0DDB71}"/>
              </a:ext>
            </a:extLst>
          </p:cNvPr>
          <p:cNvSpPr txBox="1">
            <a:spLocks/>
          </p:cNvSpPr>
          <p:nvPr/>
        </p:nvSpPr>
        <p:spPr>
          <a:xfrm>
            <a:off x="8634115" y="1995850"/>
            <a:ext cx="2013460" cy="4944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8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 Semibold" charset="0"/>
                <a:sym typeface="Calibri" panose="020F0502020204030204" pitchFamily="34" charset="0"/>
              </a:rPr>
              <a:t>OPPORTUNITIES</a:t>
            </a:r>
          </a:p>
          <a:p>
            <a:pPr algn="l"/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 Semibold" charset="0"/>
              <a:sym typeface="Calibri" panose="020F0502020204030204" pitchFamily="34" charset="0"/>
            </a:endParaRPr>
          </a:p>
        </p:txBody>
      </p:sp>
      <p:sp>
        <p:nvSpPr>
          <p:cNvPr id="10" name="TextBox 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39250C42-8879-4FF4-8904-89040DFDB4FC}"/>
              </a:ext>
            </a:extLst>
          </p:cNvPr>
          <p:cNvSpPr txBox="1"/>
          <p:nvPr/>
        </p:nvSpPr>
        <p:spPr>
          <a:xfrm>
            <a:off x="8719106" y="2333104"/>
            <a:ext cx="2217976" cy="612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charset="0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charset="0"/>
              <a:sym typeface="Calibri" panose="020F0502020204030204" pitchFamily="34" charset="0"/>
            </a:endParaRPr>
          </a:p>
        </p:txBody>
      </p:sp>
      <p:sp>
        <p:nvSpPr>
          <p:cNvPr id="11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D166C6E1-84DB-4D57-97D7-22F7029E6D4E}"/>
              </a:ext>
            </a:extLst>
          </p:cNvPr>
          <p:cNvSpPr txBox="1">
            <a:spLocks/>
          </p:cNvSpPr>
          <p:nvPr/>
        </p:nvSpPr>
        <p:spPr>
          <a:xfrm>
            <a:off x="1428232" y="440722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8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 Semibold" charset="0"/>
                <a:sym typeface="Calibri" panose="020F0502020204030204" pitchFamily="34" charset="0"/>
              </a:rPr>
              <a:t>WEAKNESSES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 Semibold" charset="0"/>
              <a:sym typeface="Calibri" panose="020F0502020204030204" pitchFamily="34" charset="0"/>
            </a:endParaRPr>
          </a:p>
        </p:txBody>
      </p:sp>
      <p:sp>
        <p:nvSpPr>
          <p:cNvPr id="12" name="TextBox 1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FC7F8887-F8F5-4A87-A37B-52341F1C921F}"/>
              </a:ext>
            </a:extLst>
          </p:cNvPr>
          <p:cNvSpPr txBox="1"/>
          <p:nvPr/>
        </p:nvSpPr>
        <p:spPr>
          <a:xfrm>
            <a:off x="1135856" y="4759027"/>
            <a:ext cx="2202425" cy="612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charset="0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charset="0"/>
              <a:sym typeface="Calibri" panose="020F0502020204030204" pitchFamily="34" charset="0"/>
            </a:endParaRPr>
          </a:p>
        </p:txBody>
      </p:sp>
      <p:sp>
        <p:nvSpPr>
          <p:cNvPr id="13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29EC05BC-E749-49E2-8994-ABFD6E540FA5}"/>
              </a:ext>
            </a:extLst>
          </p:cNvPr>
          <p:cNvSpPr txBox="1">
            <a:spLocks/>
          </p:cNvSpPr>
          <p:nvPr/>
        </p:nvSpPr>
        <p:spPr>
          <a:xfrm>
            <a:off x="8634115" y="44149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 Semibold" charset="0"/>
                <a:sym typeface="Calibri" panose="020F0502020204030204" pitchFamily="34" charset="0"/>
              </a:rPr>
              <a:t>THREATS</a:t>
            </a:r>
          </a:p>
        </p:txBody>
      </p:sp>
      <p:sp>
        <p:nvSpPr>
          <p:cNvPr id="14" name="TextBox 1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50C0564D-50E9-443D-BC8D-63E7CEF0ADDD}"/>
              </a:ext>
            </a:extLst>
          </p:cNvPr>
          <p:cNvSpPr txBox="1"/>
          <p:nvPr/>
        </p:nvSpPr>
        <p:spPr>
          <a:xfrm>
            <a:off x="8719107" y="4766788"/>
            <a:ext cx="2217976" cy="612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charset="0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charset="0"/>
              <a:sym typeface="Calibri" panose="020F050202020403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4B5E48D-DE79-4245-8972-28F1164FCBBA}"/>
              </a:ext>
            </a:extLst>
          </p:cNvPr>
          <p:cNvGrpSpPr/>
          <p:nvPr/>
        </p:nvGrpSpPr>
        <p:grpSpPr>
          <a:xfrm>
            <a:off x="4072623" y="1940736"/>
            <a:ext cx="3911603" cy="3914777"/>
            <a:chOff x="4072623" y="1697849"/>
            <a:chExt cx="3911603" cy="3914777"/>
          </a:xfrm>
          <a:effectLst>
            <a:outerShdw blurRad="5461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6" name="Shape 272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4974A76C-56EF-4467-8E6A-54A9EAEC5230}"/>
                </a:ext>
              </a:extLst>
            </p:cNvPr>
            <p:cNvSpPr/>
            <p:nvPr/>
          </p:nvSpPr>
          <p:spPr>
            <a:xfrm>
              <a:off x="4072623" y="3736200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041"/>
                  </a:moveTo>
                  <a:cubicBezTo>
                    <a:pt x="21600" y="9685"/>
                    <a:pt x="20978" y="11257"/>
                    <a:pt x="19806" y="12426"/>
                  </a:cubicBezTo>
                  <a:cubicBezTo>
                    <a:pt x="10617" y="21600"/>
                    <a:pt x="10617" y="21600"/>
                    <a:pt x="10617" y="21600"/>
                  </a:cubicBezTo>
                  <a:cubicBezTo>
                    <a:pt x="0" y="10964"/>
                    <a:pt x="0" y="10964"/>
                    <a:pt x="0" y="10964"/>
                  </a:cubicBezTo>
                  <a:cubicBezTo>
                    <a:pt x="9153" y="1791"/>
                    <a:pt x="9153" y="1791"/>
                    <a:pt x="9153" y="1791"/>
                  </a:cubicBezTo>
                  <a:cubicBezTo>
                    <a:pt x="10324" y="658"/>
                    <a:pt x="11898" y="0"/>
                    <a:pt x="13546" y="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1600" y="8041"/>
                  </a:lnTo>
                  <a:close/>
                </a:path>
              </a:pathLst>
            </a:custGeom>
            <a:solidFill>
              <a:srgbClr val="3D5B8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7" name="Shape 274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3F571662-547B-4F03-9E38-65B8A6951BF9}"/>
                </a:ext>
              </a:extLst>
            </p:cNvPr>
            <p:cNvSpPr/>
            <p:nvPr/>
          </p:nvSpPr>
          <p:spPr>
            <a:xfrm>
              <a:off x="4244073" y="4860149"/>
              <a:ext cx="577851" cy="577851"/>
            </a:xfrm>
            <a:prstGeom prst="ellipse">
              <a:avLst/>
            </a:prstGeom>
            <a:solidFill>
              <a:srgbClr val="3D5B89"/>
            </a:solidFill>
            <a:ln w="38100" cap="flat">
              <a:solidFill>
                <a:srgbClr val="F0E8D6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8" name="Shape 272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36337329-49A4-4FE1-BF80-B03D143FA560}"/>
                </a:ext>
              </a:extLst>
            </p:cNvPr>
            <p:cNvSpPr/>
            <p:nvPr/>
          </p:nvSpPr>
          <p:spPr>
            <a:xfrm>
              <a:off x="4072623" y="1697849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23"/>
                  </a:moveTo>
                  <a:cubicBezTo>
                    <a:pt x="21600" y="11878"/>
                    <a:pt x="20978" y="10307"/>
                    <a:pt x="19806" y="9137"/>
                  </a:cubicBezTo>
                  <a:cubicBezTo>
                    <a:pt x="10617" y="0"/>
                    <a:pt x="10617" y="0"/>
                    <a:pt x="10617" y="0"/>
                  </a:cubicBezTo>
                  <a:cubicBezTo>
                    <a:pt x="0" y="10599"/>
                    <a:pt x="0" y="10599"/>
                    <a:pt x="0" y="10599"/>
                  </a:cubicBezTo>
                  <a:cubicBezTo>
                    <a:pt x="9153" y="19773"/>
                    <a:pt x="9153" y="19773"/>
                    <a:pt x="9153" y="19773"/>
                  </a:cubicBezTo>
                  <a:cubicBezTo>
                    <a:pt x="10324" y="20942"/>
                    <a:pt x="11898" y="21600"/>
                    <a:pt x="135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13523"/>
                  </a:lnTo>
                  <a:close/>
                </a:path>
              </a:pathLst>
            </a:custGeom>
            <a:solidFill>
              <a:srgbClr val="A4AB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9" name="Shape 276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1D1E27B3-B555-4007-900B-4BF9A1B1FF89}"/>
                </a:ext>
              </a:extLst>
            </p:cNvPr>
            <p:cNvSpPr/>
            <p:nvPr/>
          </p:nvSpPr>
          <p:spPr>
            <a:xfrm>
              <a:off x="5091900" y="2723303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n w="19050">
                    <a:noFill/>
                  </a:ln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Playfair Display" charset="0"/>
                  <a:sym typeface="Calibri" panose="020F0502020204030204" pitchFamily="34" charset="0"/>
                </a:rPr>
                <a:t>S</a:t>
              </a:r>
            </a:p>
          </p:txBody>
        </p:sp>
        <p:sp>
          <p:nvSpPr>
            <p:cNvPr id="20" name="Shape 274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C1DE0F6C-39C4-4E76-8417-81181452C2FD}"/>
                </a:ext>
              </a:extLst>
            </p:cNvPr>
            <p:cNvSpPr/>
            <p:nvPr/>
          </p:nvSpPr>
          <p:spPr>
            <a:xfrm>
              <a:off x="4244073" y="1869297"/>
              <a:ext cx="577851" cy="577851"/>
            </a:xfrm>
            <a:prstGeom prst="ellipse">
              <a:avLst/>
            </a:prstGeom>
            <a:solidFill>
              <a:srgbClr val="A4ABB6"/>
            </a:solidFill>
            <a:ln w="38100" cap="flat">
              <a:solidFill>
                <a:srgbClr val="F0E8D6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Shape 273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D968A7E8-4407-4FA5-89DA-5F8BD9CCB68A}"/>
                </a:ext>
              </a:extLst>
            </p:cNvPr>
            <p:cNvSpPr/>
            <p:nvPr/>
          </p:nvSpPr>
          <p:spPr>
            <a:xfrm>
              <a:off x="6110975" y="1697849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23"/>
                  </a:moveTo>
                  <a:cubicBezTo>
                    <a:pt x="0" y="11878"/>
                    <a:pt x="622" y="10307"/>
                    <a:pt x="1794" y="9137"/>
                  </a:cubicBezTo>
                  <a:cubicBezTo>
                    <a:pt x="10983" y="0"/>
                    <a:pt x="10983" y="0"/>
                    <a:pt x="10983" y="0"/>
                  </a:cubicBezTo>
                  <a:cubicBezTo>
                    <a:pt x="21600" y="10599"/>
                    <a:pt x="21600" y="10599"/>
                    <a:pt x="21600" y="10599"/>
                  </a:cubicBezTo>
                  <a:cubicBezTo>
                    <a:pt x="12447" y="19773"/>
                    <a:pt x="12447" y="19773"/>
                    <a:pt x="12447" y="19773"/>
                  </a:cubicBezTo>
                  <a:cubicBezTo>
                    <a:pt x="11276" y="20942"/>
                    <a:pt x="9702" y="21600"/>
                    <a:pt x="8054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0" y="13523"/>
                  </a:lnTo>
                  <a:close/>
                </a:path>
              </a:pathLst>
            </a:custGeom>
            <a:solidFill>
              <a:srgbClr val="3D5B8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2" name="Shape 276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1B8524A6-8100-4F54-A9EB-98E90AD6FCAB}"/>
                </a:ext>
              </a:extLst>
            </p:cNvPr>
            <p:cNvSpPr/>
            <p:nvPr/>
          </p:nvSpPr>
          <p:spPr>
            <a:xfrm>
              <a:off x="6172888" y="2723303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lang="en-US" altLang="zh-CN" dirty="0">
                  <a:ln w="19050">
                    <a:noFill/>
                  </a:ln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Playfair Display" charset="0"/>
                  <a:sym typeface="Calibri" panose="020F0502020204030204" pitchFamily="34" charset="0"/>
                </a:rPr>
                <a:t>O</a:t>
              </a:r>
            </a:p>
          </p:txBody>
        </p:sp>
        <p:sp>
          <p:nvSpPr>
            <p:cNvPr id="23" name="Shape 273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26346E6-9366-491F-AB92-95B3B5A371A2}"/>
                </a:ext>
              </a:extLst>
            </p:cNvPr>
            <p:cNvSpPr/>
            <p:nvPr/>
          </p:nvSpPr>
          <p:spPr>
            <a:xfrm>
              <a:off x="7234925" y="1869297"/>
              <a:ext cx="577851" cy="577851"/>
            </a:xfrm>
            <a:prstGeom prst="ellipse">
              <a:avLst/>
            </a:prstGeom>
            <a:solidFill>
              <a:srgbClr val="3D5B89"/>
            </a:solidFill>
            <a:ln w="38100" cap="flat">
              <a:solidFill>
                <a:srgbClr val="F0E8D6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4" name="Shape 276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596DADB-096B-46C4-8D46-6520F21FAB26}"/>
                </a:ext>
              </a:extLst>
            </p:cNvPr>
            <p:cNvSpPr/>
            <p:nvPr/>
          </p:nvSpPr>
          <p:spPr>
            <a:xfrm>
              <a:off x="5091900" y="3822058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lang="en-US" dirty="0">
                  <a:ln w="19050">
                    <a:noFill/>
                  </a:ln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Playfair Display" charset="0"/>
                  <a:sym typeface="Calibri" panose="020F0502020204030204" pitchFamily="34" charset="0"/>
                </a:rPr>
                <a:t>W</a:t>
              </a:r>
              <a:endParaRPr dirty="0">
                <a:ln w="19050">
                  <a:noFill/>
                </a:ln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layfair Display" charset="0"/>
                <a:sym typeface="Calibri" panose="020F0502020204030204" pitchFamily="34" charset="0"/>
              </a:endParaRPr>
            </a:p>
          </p:txBody>
        </p:sp>
        <p:sp>
          <p:nvSpPr>
            <p:cNvPr id="25" name="Shape 273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2327CA4-8031-4131-8B9C-61EDFB92B8BB}"/>
                </a:ext>
              </a:extLst>
            </p:cNvPr>
            <p:cNvSpPr/>
            <p:nvPr/>
          </p:nvSpPr>
          <p:spPr>
            <a:xfrm>
              <a:off x="6110975" y="3736200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41"/>
                  </a:moveTo>
                  <a:cubicBezTo>
                    <a:pt x="0" y="9685"/>
                    <a:pt x="622" y="11257"/>
                    <a:pt x="1794" y="12426"/>
                  </a:cubicBezTo>
                  <a:cubicBezTo>
                    <a:pt x="10983" y="21600"/>
                    <a:pt x="10983" y="21600"/>
                    <a:pt x="10983" y="21600"/>
                  </a:cubicBezTo>
                  <a:cubicBezTo>
                    <a:pt x="21600" y="10964"/>
                    <a:pt x="21600" y="10964"/>
                    <a:pt x="21600" y="10964"/>
                  </a:cubicBezTo>
                  <a:cubicBezTo>
                    <a:pt x="12447" y="1791"/>
                    <a:pt x="12447" y="1791"/>
                    <a:pt x="12447" y="1791"/>
                  </a:cubicBezTo>
                  <a:cubicBezTo>
                    <a:pt x="11276" y="658"/>
                    <a:pt x="9702" y="0"/>
                    <a:pt x="80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041"/>
                  </a:lnTo>
                  <a:close/>
                </a:path>
              </a:pathLst>
            </a:custGeom>
            <a:solidFill>
              <a:srgbClr val="A4AB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6" name="Shape 276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4221F126-A188-4F62-90B3-85189778A349}"/>
                </a:ext>
              </a:extLst>
            </p:cNvPr>
            <p:cNvSpPr/>
            <p:nvPr/>
          </p:nvSpPr>
          <p:spPr>
            <a:xfrm>
              <a:off x="6172888" y="3822058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n w="19050">
                    <a:noFill/>
                  </a:ln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Playfair Display" charset="0"/>
                  <a:sym typeface="Calibri" panose="020F0502020204030204" pitchFamily="34" charset="0"/>
                </a:rPr>
                <a:t>T</a:t>
              </a:r>
            </a:p>
          </p:txBody>
        </p:sp>
        <p:sp>
          <p:nvSpPr>
            <p:cNvPr id="27" name="Shape 273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99CFB0A3-2522-40CA-8B6B-3E863826C0D3}"/>
                </a:ext>
              </a:extLst>
            </p:cNvPr>
            <p:cNvSpPr/>
            <p:nvPr/>
          </p:nvSpPr>
          <p:spPr>
            <a:xfrm>
              <a:off x="7234925" y="4860149"/>
              <a:ext cx="577851" cy="577851"/>
            </a:xfrm>
            <a:prstGeom prst="ellipse">
              <a:avLst/>
            </a:prstGeom>
            <a:solidFill>
              <a:srgbClr val="A4ABB6"/>
            </a:solidFill>
            <a:ln w="38100" cap="flat">
              <a:solidFill>
                <a:srgbClr val="F0E8D6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1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Three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B212350-530F-4B97-9300-733B105DA001}"/>
              </a:ext>
            </a:extLst>
          </p:cNvPr>
          <p:cNvGrpSpPr/>
          <p:nvPr/>
        </p:nvGrpSpPr>
        <p:grpSpPr>
          <a:xfrm>
            <a:off x="1324706" y="2166801"/>
            <a:ext cx="9134475" cy="2448716"/>
            <a:chOff x="1317625" y="1873813"/>
            <a:chExt cx="9134475" cy="244871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76C312B-F8D3-45F8-82A3-571E1D34C2BD}"/>
                </a:ext>
              </a:extLst>
            </p:cNvPr>
            <p:cNvGrpSpPr/>
            <p:nvPr/>
          </p:nvGrpSpPr>
          <p:grpSpPr>
            <a:xfrm>
              <a:off x="1317625" y="1873813"/>
              <a:ext cx="384855" cy="2448716"/>
              <a:chOff x="1317625" y="1873813"/>
              <a:chExt cx="384855" cy="2448716"/>
            </a:xfrm>
          </p:grpSpPr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F49F5343-7FCD-4777-A686-D873520CA3F8}"/>
                  </a:ext>
                </a:extLst>
              </p:cNvPr>
              <p:cNvSpPr txBox="1"/>
              <p:nvPr/>
            </p:nvSpPr>
            <p:spPr>
              <a:xfrm>
                <a:off x="1317625" y="1873813"/>
                <a:ext cx="384855" cy="24253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59" name="TextBox 15">
                <a:extLst>
                  <a:ext uri="{FF2B5EF4-FFF2-40B4-BE49-F238E27FC236}">
                    <a16:creationId xmlns:a16="http://schemas.microsoft.com/office/drawing/2014/main" id="{9D85C710-7090-4107-8542-89CC152B4998}"/>
                  </a:ext>
                </a:extLst>
              </p:cNvPr>
              <p:cNvSpPr txBox="1"/>
              <p:nvPr/>
            </p:nvSpPr>
            <p:spPr>
              <a:xfrm>
                <a:off x="1466401" y="4079994"/>
                <a:ext cx="236079" cy="24253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60" name="TextBox 17">
                <a:extLst>
                  <a:ext uri="{FF2B5EF4-FFF2-40B4-BE49-F238E27FC236}">
                    <a16:creationId xmlns:a16="http://schemas.microsoft.com/office/drawing/2014/main" id="{B1020685-3167-4F1A-A5EB-1F0AFEE194B3}"/>
                  </a:ext>
                </a:extLst>
              </p:cNvPr>
              <p:cNvSpPr txBox="1"/>
              <p:nvPr/>
            </p:nvSpPr>
            <p:spPr>
              <a:xfrm>
                <a:off x="1392014" y="2976903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50</a:t>
                </a:r>
              </a:p>
            </p:txBody>
          </p:sp>
          <p:sp>
            <p:nvSpPr>
              <p:cNvPr id="61" name="TextBox 19">
                <a:extLst>
                  <a:ext uri="{FF2B5EF4-FFF2-40B4-BE49-F238E27FC236}">
                    <a16:creationId xmlns:a16="http://schemas.microsoft.com/office/drawing/2014/main" id="{11447C35-E6B8-40A8-AC83-DD574EB900C2}"/>
                  </a:ext>
                </a:extLst>
              </p:cNvPr>
              <p:cNvSpPr txBox="1"/>
              <p:nvPr/>
            </p:nvSpPr>
            <p:spPr>
              <a:xfrm>
                <a:off x="1392014" y="2425358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75</a:t>
                </a:r>
              </a:p>
            </p:txBody>
          </p:sp>
          <p:sp>
            <p:nvSpPr>
              <p:cNvPr id="62" name="TextBox 21">
                <a:extLst>
                  <a:ext uri="{FF2B5EF4-FFF2-40B4-BE49-F238E27FC236}">
                    <a16:creationId xmlns:a16="http://schemas.microsoft.com/office/drawing/2014/main" id="{1921C8D0-094C-4579-A246-4887DB6EC95C}"/>
                  </a:ext>
                </a:extLst>
              </p:cNvPr>
              <p:cNvSpPr txBox="1"/>
              <p:nvPr/>
            </p:nvSpPr>
            <p:spPr>
              <a:xfrm>
                <a:off x="1392014" y="3528448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25</a:t>
                </a:r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1EBAA8F-45D7-4B97-8897-401F77378D0D}"/>
                </a:ext>
              </a:extLst>
            </p:cNvPr>
            <p:cNvCxnSpPr/>
            <p:nvPr/>
          </p:nvCxnSpPr>
          <p:spPr>
            <a:xfrm>
              <a:off x="1879600" y="4208229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BF5DA70F-A7A3-4456-BC53-7777360D7379}"/>
                </a:ext>
              </a:extLst>
            </p:cNvPr>
            <p:cNvCxnSpPr/>
            <p:nvPr/>
          </p:nvCxnSpPr>
          <p:spPr>
            <a:xfrm>
              <a:off x="1879600" y="365350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A4688F82-CA38-40C7-953D-9591C6ED877F}"/>
                </a:ext>
              </a:extLst>
            </p:cNvPr>
            <p:cNvCxnSpPr/>
            <p:nvPr/>
          </p:nvCxnSpPr>
          <p:spPr>
            <a:xfrm>
              <a:off x="1879600" y="309878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15C451FE-DFDA-4FDE-8622-D436B9E3C86B}"/>
                </a:ext>
              </a:extLst>
            </p:cNvPr>
            <p:cNvCxnSpPr/>
            <p:nvPr/>
          </p:nvCxnSpPr>
          <p:spPr>
            <a:xfrm>
              <a:off x="1879600" y="254406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DAFB28C9-4BD0-4DFA-9E63-BF20AF8A8842}"/>
                </a:ext>
              </a:extLst>
            </p:cNvPr>
            <p:cNvCxnSpPr/>
            <p:nvPr/>
          </p:nvCxnSpPr>
          <p:spPr>
            <a:xfrm>
              <a:off x="1879600" y="198934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: Rounded Corners 29">
              <a:extLst>
                <a:ext uri="{FF2B5EF4-FFF2-40B4-BE49-F238E27FC236}">
                  <a16:creationId xmlns:a16="http://schemas.microsoft.com/office/drawing/2014/main" id="{443B3062-7888-4321-8FE5-AE8A7F1B019F}"/>
                </a:ext>
              </a:extLst>
            </p:cNvPr>
            <p:cNvSpPr/>
            <p:nvPr/>
          </p:nvSpPr>
          <p:spPr>
            <a:xfrm>
              <a:off x="3080533" y="3201210"/>
              <a:ext cx="323555" cy="996029"/>
            </a:xfrm>
            <a:prstGeom prst="roundRect">
              <a:avLst>
                <a:gd name="adj" fmla="val 50000"/>
              </a:avLst>
            </a:prstGeom>
            <a:solidFill>
              <a:srgbClr val="A4ABB6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8" name="Rectangle: Rounded Corners 30">
              <a:extLst>
                <a:ext uri="{FF2B5EF4-FFF2-40B4-BE49-F238E27FC236}">
                  <a16:creationId xmlns:a16="http://schemas.microsoft.com/office/drawing/2014/main" id="{AA6B6132-0CCC-4431-95AF-E0156D29AF03}"/>
                </a:ext>
              </a:extLst>
            </p:cNvPr>
            <p:cNvSpPr/>
            <p:nvPr/>
          </p:nvSpPr>
          <p:spPr>
            <a:xfrm>
              <a:off x="3658765" y="2501706"/>
              <a:ext cx="323555" cy="1695533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9" name="Rectangle: Rounded Corners 31">
              <a:extLst>
                <a:ext uri="{FF2B5EF4-FFF2-40B4-BE49-F238E27FC236}">
                  <a16:creationId xmlns:a16="http://schemas.microsoft.com/office/drawing/2014/main" id="{9A1F3835-BD4E-4162-A5EB-C0F962C1397C}"/>
                </a:ext>
              </a:extLst>
            </p:cNvPr>
            <p:cNvSpPr/>
            <p:nvPr/>
          </p:nvSpPr>
          <p:spPr>
            <a:xfrm>
              <a:off x="4232435" y="3050291"/>
              <a:ext cx="323555" cy="1146948"/>
            </a:xfrm>
            <a:prstGeom prst="roundRect">
              <a:avLst>
                <a:gd name="adj" fmla="val 50000"/>
              </a:avLst>
            </a:prstGeom>
            <a:solidFill>
              <a:srgbClr val="A4ABB6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0" name="Rectangle: Rounded Corners 32">
              <a:extLst>
                <a:ext uri="{FF2B5EF4-FFF2-40B4-BE49-F238E27FC236}">
                  <a16:creationId xmlns:a16="http://schemas.microsoft.com/office/drawing/2014/main" id="{82F38947-F430-4FC8-8B6E-FCB6EBF710EA}"/>
                </a:ext>
              </a:extLst>
            </p:cNvPr>
            <p:cNvSpPr/>
            <p:nvPr/>
          </p:nvSpPr>
          <p:spPr>
            <a:xfrm>
              <a:off x="4849341" y="2848032"/>
              <a:ext cx="323555" cy="1349207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1" name="Rectangle: Rounded Corners 33">
              <a:extLst>
                <a:ext uri="{FF2B5EF4-FFF2-40B4-BE49-F238E27FC236}">
                  <a16:creationId xmlns:a16="http://schemas.microsoft.com/office/drawing/2014/main" id="{C96A8F01-92ED-4614-B675-FBF210F97520}"/>
                </a:ext>
              </a:extLst>
            </p:cNvPr>
            <p:cNvSpPr/>
            <p:nvPr/>
          </p:nvSpPr>
          <p:spPr>
            <a:xfrm>
              <a:off x="5472050" y="2501705"/>
              <a:ext cx="323555" cy="1695534"/>
            </a:xfrm>
            <a:prstGeom prst="roundRect">
              <a:avLst>
                <a:gd name="adj" fmla="val 50000"/>
              </a:avLst>
            </a:prstGeom>
            <a:solidFill>
              <a:srgbClr val="A4ABB6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2" name="Rectangle: Rounded Corners 34">
              <a:extLst>
                <a:ext uri="{FF2B5EF4-FFF2-40B4-BE49-F238E27FC236}">
                  <a16:creationId xmlns:a16="http://schemas.microsoft.com/office/drawing/2014/main" id="{6BBBF08E-C941-4F76-8E31-25BF6AA8248C}"/>
                </a:ext>
              </a:extLst>
            </p:cNvPr>
            <p:cNvSpPr/>
            <p:nvPr/>
          </p:nvSpPr>
          <p:spPr>
            <a:xfrm>
              <a:off x="6109588" y="2279314"/>
              <a:ext cx="323555" cy="1917925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3" name="Rectangle: Rounded Corners 35">
              <a:extLst>
                <a:ext uri="{FF2B5EF4-FFF2-40B4-BE49-F238E27FC236}">
                  <a16:creationId xmlns:a16="http://schemas.microsoft.com/office/drawing/2014/main" id="{72AF4602-9B4F-4F82-9859-916196AB3B00}"/>
                </a:ext>
              </a:extLst>
            </p:cNvPr>
            <p:cNvSpPr/>
            <p:nvPr/>
          </p:nvSpPr>
          <p:spPr>
            <a:xfrm>
              <a:off x="6704275" y="2848032"/>
              <a:ext cx="323555" cy="1349207"/>
            </a:xfrm>
            <a:prstGeom prst="roundRect">
              <a:avLst>
                <a:gd name="adj" fmla="val 50000"/>
              </a:avLst>
            </a:prstGeom>
            <a:solidFill>
              <a:srgbClr val="A4ABB6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4" name="Rectangle: Rounded Corners 36">
              <a:extLst>
                <a:ext uri="{FF2B5EF4-FFF2-40B4-BE49-F238E27FC236}">
                  <a16:creationId xmlns:a16="http://schemas.microsoft.com/office/drawing/2014/main" id="{B1D1307A-F6FF-48E0-A354-0D1BC284AC5E}"/>
                </a:ext>
              </a:extLst>
            </p:cNvPr>
            <p:cNvSpPr/>
            <p:nvPr/>
          </p:nvSpPr>
          <p:spPr>
            <a:xfrm>
              <a:off x="7321190" y="3050291"/>
              <a:ext cx="323555" cy="1146948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5" name="Rectangle: Rounded Corners 37">
              <a:extLst>
                <a:ext uri="{FF2B5EF4-FFF2-40B4-BE49-F238E27FC236}">
                  <a16:creationId xmlns:a16="http://schemas.microsoft.com/office/drawing/2014/main" id="{B4B9A788-0A9A-4CB3-80D6-9BBF1E8EB55D}"/>
                </a:ext>
              </a:extLst>
            </p:cNvPr>
            <p:cNvSpPr/>
            <p:nvPr/>
          </p:nvSpPr>
          <p:spPr>
            <a:xfrm>
              <a:off x="7943614" y="3201210"/>
              <a:ext cx="323555" cy="996029"/>
            </a:xfrm>
            <a:prstGeom prst="roundRect">
              <a:avLst>
                <a:gd name="adj" fmla="val 50000"/>
              </a:avLst>
            </a:prstGeom>
            <a:solidFill>
              <a:srgbClr val="A4ABB6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6" name="Rectangle: Rounded Corners 38">
              <a:extLst>
                <a:ext uri="{FF2B5EF4-FFF2-40B4-BE49-F238E27FC236}">
                  <a16:creationId xmlns:a16="http://schemas.microsoft.com/office/drawing/2014/main" id="{68CB32EF-E4B6-46A6-905D-2DCB144560BB}"/>
                </a:ext>
              </a:extLst>
            </p:cNvPr>
            <p:cNvSpPr/>
            <p:nvPr/>
          </p:nvSpPr>
          <p:spPr>
            <a:xfrm>
              <a:off x="8542756" y="2848032"/>
              <a:ext cx="323555" cy="1349207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7" name="Rectangle: Rounded Corners 39">
              <a:extLst>
                <a:ext uri="{FF2B5EF4-FFF2-40B4-BE49-F238E27FC236}">
                  <a16:creationId xmlns:a16="http://schemas.microsoft.com/office/drawing/2014/main" id="{75EE2FF8-1CA1-47D2-BF26-A4F421B86405}"/>
                </a:ext>
              </a:extLst>
            </p:cNvPr>
            <p:cNvSpPr/>
            <p:nvPr/>
          </p:nvSpPr>
          <p:spPr>
            <a:xfrm>
              <a:off x="9150645" y="2279314"/>
              <a:ext cx="323555" cy="1917925"/>
            </a:xfrm>
            <a:prstGeom prst="roundRect">
              <a:avLst>
                <a:gd name="adj" fmla="val 50000"/>
              </a:avLst>
            </a:prstGeom>
            <a:solidFill>
              <a:srgbClr val="A4ABB6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E4311CD-1F51-43AB-8D25-E0222470562C}"/>
              </a:ext>
            </a:extLst>
          </p:cNvPr>
          <p:cNvGrpSpPr/>
          <p:nvPr/>
        </p:nvGrpSpPr>
        <p:grpSpPr>
          <a:xfrm>
            <a:off x="6760099" y="5069043"/>
            <a:ext cx="634103" cy="634103"/>
            <a:chOff x="6884050" y="5162584"/>
            <a:chExt cx="634103" cy="634103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FB4C1FDF-0C57-4C2B-BDFC-956DE8F04765}"/>
                </a:ext>
              </a:extLst>
            </p:cNvPr>
            <p:cNvSpPr/>
            <p:nvPr/>
          </p:nvSpPr>
          <p:spPr>
            <a:xfrm>
              <a:off x="6884050" y="5162584"/>
              <a:ext cx="634103" cy="634103"/>
            </a:xfrm>
            <a:prstGeom prst="ellipse">
              <a:avLst/>
            </a:prstGeom>
            <a:solidFill>
              <a:srgbClr val="A4ABB6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dist="38100" dir="2700000" algn="t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65" name="Group 18">
              <a:extLst>
                <a:ext uri="{FF2B5EF4-FFF2-40B4-BE49-F238E27FC236}">
                  <a16:creationId xmlns:a16="http://schemas.microsoft.com/office/drawing/2014/main" id="{832255B6-52D7-4D11-9CC2-B4FA15C5803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06898" y="5293888"/>
              <a:ext cx="377023" cy="351316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66" name="Rectangle 19">
                <a:extLst>
                  <a:ext uri="{FF2B5EF4-FFF2-40B4-BE49-F238E27FC236}">
                    <a16:creationId xmlns:a16="http://schemas.microsoft.com/office/drawing/2014/main" id="{AF16F47B-57CF-4103-A2E7-B64BB4431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solidFill>
                <a:srgbClr val="F0E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7" name="Rectangle 20">
                <a:extLst>
                  <a:ext uri="{FF2B5EF4-FFF2-40B4-BE49-F238E27FC236}">
                    <a16:creationId xmlns:a16="http://schemas.microsoft.com/office/drawing/2014/main" id="{34FCA829-D3AE-44C6-B0AA-8635F01C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solidFill>
                <a:srgbClr val="F0E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8" name="Rectangle 21">
                <a:extLst>
                  <a:ext uri="{FF2B5EF4-FFF2-40B4-BE49-F238E27FC236}">
                    <a16:creationId xmlns:a16="http://schemas.microsoft.com/office/drawing/2014/main" id="{30E459EA-8966-440F-B290-7E68C9233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solidFill>
                <a:srgbClr val="F0E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9" name="Rectangle 22">
                <a:extLst>
                  <a:ext uri="{FF2B5EF4-FFF2-40B4-BE49-F238E27FC236}">
                    <a16:creationId xmlns:a16="http://schemas.microsoft.com/office/drawing/2014/main" id="{860AB51C-2C9A-4BEC-B886-2002BD3D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solidFill>
                <a:srgbClr val="F0E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0" name="Freeform 23">
                <a:extLst>
                  <a:ext uri="{FF2B5EF4-FFF2-40B4-BE49-F238E27FC236}">
                    <a16:creationId xmlns:a16="http://schemas.microsoft.com/office/drawing/2014/main" id="{1BFC0CC2-1457-4525-A9BB-91C7A9F7EFDA}"/>
                  </a:ext>
                </a:extLst>
              </p:cNvPr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rgbClr val="F0E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DC55708C-D311-4ADB-B869-8F7A36B7E777}"/>
              </a:ext>
            </a:extLst>
          </p:cNvPr>
          <p:cNvGrpSpPr/>
          <p:nvPr/>
        </p:nvGrpSpPr>
        <p:grpSpPr>
          <a:xfrm>
            <a:off x="1817941" y="5069043"/>
            <a:ext cx="634103" cy="634103"/>
            <a:chOff x="1459351" y="5162584"/>
            <a:chExt cx="634103" cy="634103"/>
          </a:xfrm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08BB9C44-6292-4C01-8952-36FF89C7CBCC}"/>
                </a:ext>
              </a:extLst>
            </p:cNvPr>
            <p:cNvSpPr/>
            <p:nvPr/>
          </p:nvSpPr>
          <p:spPr>
            <a:xfrm>
              <a:off x="1459351" y="5162584"/>
              <a:ext cx="634103" cy="634103"/>
            </a:xfrm>
            <a:prstGeom prst="ellipse">
              <a:avLst/>
            </a:prstGeom>
            <a:solidFill>
              <a:srgbClr val="3D5B89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dist="38100" dir="2700000" algn="t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73" name="Group 8">
              <a:extLst>
                <a:ext uri="{FF2B5EF4-FFF2-40B4-BE49-F238E27FC236}">
                  <a16:creationId xmlns:a16="http://schemas.microsoft.com/office/drawing/2014/main" id="{F9C0A742-9601-4987-9633-7C488ABEA1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10911" y="5292376"/>
              <a:ext cx="330983" cy="362665"/>
              <a:chOff x="3437" y="2282"/>
              <a:chExt cx="679" cy="744"/>
            </a:xfrm>
            <a:gradFill>
              <a:gsLst>
                <a:gs pos="100000">
                  <a:srgbClr val="3D5ECF"/>
                </a:gs>
                <a:gs pos="0">
                  <a:srgbClr val="439EFF"/>
                </a:gs>
              </a:gsLst>
              <a:lin ang="10800000" scaled="1"/>
            </a:gradFill>
          </p:grpSpPr>
          <p:sp>
            <p:nvSpPr>
              <p:cNvPr id="74" name="Freeform 9">
                <a:extLst>
                  <a:ext uri="{FF2B5EF4-FFF2-40B4-BE49-F238E27FC236}">
                    <a16:creationId xmlns:a16="http://schemas.microsoft.com/office/drawing/2014/main" id="{5291A8E5-5B17-4079-A549-78B3DEE1CB39}"/>
                  </a:ext>
                </a:extLst>
              </p:cNvPr>
              <p:cNvSpPr/>
              <p:nvPr/>
            </p:nvSpPr>
            <p:spPr bwMode="auto">
              <a:xfrm>
                <a:off x="3595" y="2282"/>
                <a:ext cx="364" cy="379"/>
              </a:xfrm>
              <a:custGeom>
                <a:avLst/>
                <a:gdLst>
                  <a:gd name="T0" fmla="*/ 50 w 152"/>
                  <a:gd name="T1" fmla="*/ 147 h 159"/>
                  <a:gd name="T2" fmla="*/ 39 w 152"/>
                  <a:gd name="T3" fmla="*/ 147 h 159"/>
                  <a:gd name="T4" fmla="*/ 76 w 152"/>
                  <a:gd name="T5" fmla="*/ 159 h 159"/>
                  <a:gd name="T6" fmla="*/ 114 w 152"/>
                  <a:gd name="T7" fmla="*/ 147 h 159"/>
                  <a:gd name="T8" fmla="*/ 103 w 152"/>
                  <a:gd name="T9" fmla="*/ 147 h 159"/>
                  <a:gd name="T10" fmla="*/ 152 w 152"/>
                  <a:gd name="T11" fmla="*/ 76 h 159"/>
                  <a:gd name="T12" fmla="*/ 76 w 152"/>
                  <a:gd name="T13" fmla="*/ 0 h 159"/>
                  <a:gd name="T14" fmla="*/ 0 w 152"/>
                  <a:gd name="T15" fmla="*/ 76 h 159"/>
                  <a:gd name="T16" fmla="*/ 50 w 152"/>
                  <a:gd name="T17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9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solidFill>
                <a:srgbClr val="F0E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5" name="Freeform 10">
                <a:extLst>
                  <a:ext uri="{FF2B5EF4-FFF2-40B4-BE49-F238E27FC236}">
                    <a16:creationId xmlns:a16="http://schemas.microsoft.com/office/drawing/2014/main" id="{3F53B33D-7BB0-4CB6-BAB4-BD9B2BB34F0A}"/>
                  </a:ext>
                </a:extLst>
              </p:cNvPr>
              <p:cNvSpPr/>
              <p:nvPr/>
            </p:nvSpPr>
            <p:spPr bwMode="auto">
              <a:xfrm>
                <a:off x="3437" y="2633"/>
                <a:ext cx="679" cy="393"/>
              </a:xfrm>
              <a:custGeom>
                <a:avLst/>
                <a:gdLst>
                  <a:gd name="T0" fmla="*/ 222 w 284"/>
                  <a:gd name="T1" fmla="*/ 0 h 165"/>
                  <a:gd name="T2" fmla="*/ 188 w 284"/>
                  <a:gd name="T3" fmla="*/ 0 h 165"/>
                  <a:gd name="T4" fmla="*/ 154 w 284"/>
                  <a:gd name="T5" fmla="*/ 19 h 165"/>
                  <a:gd name="T6" fmla="*/ 154 w 284"/>
                  <a:gd name="T7" fmla="*/ 134 h 165"/>
                  <a:gd name="T8" fmla="*/ 143 w 284"/>
                  <a:gd name="T9" fmla="*/ 146 h 165"/>
                  <a:gd name="T10" fmla="*/ 131 w 284"/>
                  <a:gd name="T11" fmla="*/ 134 h 165"/>
                  <a:gd name="T12" fmla="*/ 131 w 284"/>
                  <a:gd name="T13" fmla="*/ 19 h 165"/>
                  <a:gd name="T14" fmla="*/ 97 w 284"/>
                  <a:gd name="T15" fmla="*/ 0 h 165"/>
                  <a:gd name="T16" fmla="*/ 63 w 284"/>
                  <a:gd name="T17" fmla="*/ 0 h 165"/>
                  <a:gd name="T18" fmla="*/ 0 w 284"/>
                  <a:gd name="T19" fmla="*/ 86 h 165"/>
                  <a:gd name="T20" fmla="*/ 0 w 284"/>
                  <a:gd name="T21" fmla="*/ 165 h 165"/>
                  <a:gd name="T22" fmla="*/ 284 w 284"/>
                  <a:gd name="T23" fmla="*/ 165 h 165"/>
                  <a:gd name="T24" fmla="*/ 284 w 284"/>
                  <a:gd name="T25" fmla="*/ 86 h 165"/>
                  <a:gd name="T26" fmla="*/ 222 w 284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65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solidFill>
                <a:srgbClr val="F0E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EED8B01D-0AD8-4F30-99D8-8D16BD392522}"/>
              </a:ext>
            </a:extLst>
          </p:cNvPr>
          <p:cNvSpPr txBox="1"/>
          <p:nvPr/>
        </p:nvSpPr>
        <p:spPr>
          <a:xfrm>
            <a:off x="2787872" y="5044946"/>
            <a:ext cx="208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Segoe UI Semibold" panose="020B0702040204020203" pitchFamily="34" charset="0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Segoe UI Semibold" panose="020B07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9A2F87A-83E9-4197-B8C4-326231A5D65A}"/>
              </a:ext>
            </a:extLst>
          </p:cNvPr>
          <p:cNvSpPr txBox="1"/>
          <p:nvPr/>
        </p:nvSpPr>
        <p:spPr>
          <a:xfrm>
            <a:off x="2787871" y="5311916"/>
            <a:ext cx="3029861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Segoe UI Light" panose="020B0502040204020203" pitchFamily="34" charset="0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Segoe UI Light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F675AAD1-E165-4E06-9CFA-620D98809B11}"/>
              </a:ext>
            </a:extLst>
          </p:cNvPr>
          <p:cNvSpPr txBox="1"/>
          <p:nvPr/>
        </p:nvSpPr>
        <p:spPr>
          <a:xfrm>
            <a:off x="7730030" y="5085483"/>
            <a:ext cx="208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Segoe UI Semibold" panose="020B0702040204020203" pitchFamily="34" charset="0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Segoe UI Semibold" panose="020B07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98F0646-FAAD-4DC6-936C-22109648DAE6}"/>
              </a:ext>
            </a:extLst>
          </p:cNvPr>
          <p:cNvSpPr txBox="1"/>
          <p:nvPr/>
        </p:nvSpPr>
        <p:spPr>
          <a:xfrm>
            <a:off x="7730029" y="5352453"/>
            <a:ext cx="3029861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Segoe UI Light" panose="020B0502040204020203" pitchFamily="34" charset="0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Segoe UI Light" panose="020B0502040204020203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8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35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6" grpId="0"/>
      <p:bldP spid="77" grpId="0"/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Three</a:t>
            </a:r>
          </a:p>
        </p:txBody>
      </p:sp>
      <p:pic>
        <p:nvPicPr>
          <p:cNvPr id="5" name="Picture 4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BD35D465-F034-43F8-935A-06764D53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82" y="-97044"/>
            <a:ext cx="2914595" cy="52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AA35A7FA-8B60-412D-B749-3EB346F105AB}"/>
              </a:ext>
            </a:extLst>
          </p:cNvPr>
          <p:cNvGrpSpPr/>
          <p:nvPr/>
        </p:nvGrpSpPr>
        <p:grpSpPr>
          <a:xfrm>
            <a:off x="3206426" y="2155813"/>
            <a:ext cx="7884417" cy="3414012"/>
            <a:chOff x="1100786" y="1551735"/>
            <a:chExt cx="10052640" cy="4399344"/>
          </a:xfrm>
          <a:effectLst/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F1741F4B-D03F-43E5-B007-8D68707ACED9}"/>
                </a:ext>
              </a:extLst>
            </p:cNvPr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rgbClr val="A4AB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3F91A26-9258-4BD8-A241-79F5B276D240}"/>
                </a:ext>
              </a:extLst>
            </p:cNvPr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B54FC6B0-696E-4A3F-BF2E-065A40FF61D8}"/>
                </a:ext>
              </a:extLst>
            </p:cNvPr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67B9B8DD-50D5-44F4-9716-9DA906FDA003}"/>
                </a:ext>
              </a:extLst>
            </p:cNvPr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B72554B3-92D4-4EB4-8778-AA45C0960580}"/>
                </a:ext>
              </a:extLst>
            </p:cNvPr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2" name="Rounded Rectangle 20">
              <a:extLst>
                <a:ext uri="{FF2B5EF4-FFF2-40B4-BE49-F238E27FC236}">
                  <a16:creationId xmlns:a16="http://schemas.microsoft.com/office/drawing/2014/main" id="{2956FFD8-5B30-4AC4-8F6E-78B3CF0C6402}"/>
                </a:ext>
              </a:extLst>
            </p:cNvPr>
            <p:cNvSpPr/>
            <p:nvPr/>
          </p:nvSpPr>
          <p:spPr>
            <a:xfrm rot="19805282">
              <a:off x="10518517" y="2907048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3" name="Rounded Rectangle 22">
              <a:extLst>
                <a:ext uri="{FF2B5EF4-FFF2-40B4-BE49-F238E27FC236}">
                  <a16:creationId xmlns:a16="http://schemas.microsoft.com/office/drawing/2014/main" id="{C2556142-28E0-410A-8A19-145CE0C79955}"/>
                </a:ext>
              </a:extLst>
            </p:cNvPr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D5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2A244619-24E6-49F0-9B16-7B9C5CE51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rgbClr val="F0E8D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EA6919C5-841A-4B01-8B19-B83F48BD4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0E8D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0ADC1953-A8CE-4882-A1D5-169F66547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0E8D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90008C0F-4A65-4883-996A-1AC98A19B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F0E8D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37">
            <a:extLst>
              <a:ext uri="{FF2B5EF4-FFF2-40B4-BE49-F238E27FC236}">
                <a16:creationId xmlns:a16="http://schemas.microsoft.com/office/drawing/2014/main" id="{CD129A7F-5A6E-4933-9B1D-9D3FBB4C88CE}"/>
              </a:ext>
            </a:extLst>
          </p:cNvPr>
          <p:cNvCxnSpPr>
            <a:cxnSpLocks/>
          </p:cNvCxnSpPr>
          <p:nvPr/>
        </p:nvCxnSpPr>
        <p:spPr>
          <a:xfrm>
            <a:off x="4971847" y="3827047"/>
            <a:ext cx="0" cy="74572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40">
            <a:extLst>
              <a:ext uri="{FF2B5EF4-FFF2-40B4-BE49-F238E27FC236}">
                <a16:creationId xmlns:a16="http://schemas.microsoft.com/office/drawing/2014/main" id="{7492748F-D1C3-4CFF-9AAF-FE0F03CC2500}"/>
              </a:ext>
            </a:extLst>
          </p:cNvPr>
          <p:cNvCxnSpPr>
            <a:cxnSpLocks/>
          </p:cNvCxnSpPr>
          <p:nvPr/>
        </p:nvCxnSpPr>
        <p:spPr>
          <a:xfrm>
            <a:off x="8009338" y="3827047"/>
            <a:ext cx="0" cy="74572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41">
            <a:extLst>
              <a:ext uri="{FF2B5EF4-FFF2-40B4-BE49-F238E27FC236}">
                <a16:creationId xmlns:a16="http://schemas.microsoft.com/office/drawing/2014/main" id="{F734859E-BACF-46F8-AACE-A38876C47FF0}"/>
              </a:ext>
            </a:extLst>
          </p:cNvPr>
          <p:cNvCxnSpPr>
            <a:cxnSpLocks/>
          </p:cNvCxnSpPr>
          <p:nvPr/>
        </p:nvCxnSpPr>
        <p:spPr>
          <a:xfrm flipV="1">
            <a:off x="9525562" y="3026242"/>
            <a:ext cx="0" cy="277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2">
            <a:extLst>
              <a:ext uri="{FF2B5EF4-FFF2-40B4-BE49-F238E27FC236}">
                <a16:creationId xmlns:a16="http://schemas.microsoft.com/office/drawing/2014/main" id="{2482CAED-E630-4A1B-BB0B-49ED94BFB19D}"/>
              </a:ext>
            </a:extLst>
          </p:cNvPr>
          <p:cNvCxnSpPr>
            <a:cxnSpLocks/>
          </p:cNvCxnSpPr>
          <p:nvPr/>
        </p:nvCxnSpPr>
        <p:spPr>
          <a:xfrm flipV="1">
            <a:off x="6499876" y="3026242"/>
            <a:ext cx="0" cy="277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94">
            <a:extLst>
              <a:ext uri="{FF2B5EF4-FFF2-40B4-BE49-F238E27FC236}">
                <a16:creationId xmlns:a16="http://schemas.microsoft.com/office/drawing/2014/main" id="{2BC9759E-4603-4B37-B898-7E126515E95C}"/>
              </a:ext>
            </a:extLst>
          </p:cNvPr>
          <p:cNvSpPr txBox="1"/>
          <p:nvPr/>
        </p:nvSpPr>
        <p:spPr>
          <a:xfrm>
            <a:off x="4056192" y="4792300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3" name="文本框 113">
            <a:extLst>
              <a:ext uri="{FF2B5EF4-FFF2-40B4-BE49-F238E27FC236}">
                <a16:creationId xmlns:a16="http://schemas.microsoft.com/office/drawing/2014/main" id="{0E7C3987-F379-45DA-BB16-3BB6AF9B53FA}"/>
              </a:ext>
            </a:extLst>
          </p:cNvPr>
          <p:cNvSpPr txBox="1"/>
          <p:nvPr/>
        </p:nvSpPr>
        <p:spPr>
          <a:xfrm>
            <a:off x="3859060" y="5074425"/>
            <a:ext cx="214015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4" name="文本框 94">
            <a:extLst>
              <a:ext uri="{FF2B5EF4-FFF2-40B4-BE49-F238E27FC236}">
                <a16:creationId xmlns:a16="http://schemas.microsoft.com/office/drawing/2014/main" id="{EC587A27-E61C-43CC-BE95-AA1F4007A806}"/>
              </a:ext>
            </a:extLst>
          </p:cNvPr>
          <p:cNvSpPr txBox="1"/>
          <p:nvPr/>
        </p:nvSpPr>
        <p:spPr>
          <a:xfrm>
            <a:off x="5598835" y="2171656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5" name="文本框 113">
            <a:extLst>
              <a:ext uri="{FF2B5EF4-FFF2-40B4-BE49-F238E27FC236}">
                <a16:creationId xmlns:a16="http://schemas.microsoft.com/office/drawing/2014/main" id="{8E0E87A7-A9C4-4206-829B-BE38AEFB67AA}"/>
              </a:ext>
            </a:extLst>
          </p:cNvPr>
          <p:cNvSpPr txBox="1"/>
          <p:nvPr/>
        </p:nvSpPr>
        <p:spPr>
          <a:xfrm>
            <a:off x="5401703" y="2453781"/>
            <a:ext cx="214015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6" name="文本框 94">
            <a:extLst>
              <a:ext uri="{FF2B5EF4-FFF2-40B4-BE49-F238E27FC236}">
                <a16:creationId xmlns:a16="http://schemas.microsoft.com/office/drawing/2014/main" id="{10029597-75B5-4DF6-8386-4EFD2F5BAAD9}"/>
              </a:ext>
            </a:extLst>
          </p:cNvPr>
          <p:cNvSpPr txBox="1"/>
          <p:nvPr/>
        </p:nvSpPr>
        <p:spPr>
          <a:xfrm>
            <a:off x="7156639" y="4792300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7" name="文本框 113">
            <a:extLst>
              <a:ext uri="{FF2B5EF4-FFF2-40B4-BE49-F238E27FC236}">
                <a16:creationId xmlns:a16="http://schemas.microsoft.com/office/drawing/2014/main" id="{02327B2D-5ACE-4ACE-898E-70298B3A893A}"/>
              </a:ext>
            </a:extLst>
          </p:cNvPr>
          <p:cNvSpPr txBox="1"/>
          <p:nvPr/>
        </p:nvSpPr>
        <p:spPr>
          <a:xfrm>
            <a:off x="6959507" y="5074425"/>
            <a:ext cx="214015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8" name="文本框 94">
            <a:extLst>
              <a:ext uri="{FF2B5EF4-FFF2-40B4-BE49-F238E27FC236}">
                <a16:creationId xmlns:a16="http://schemas.microsoft.com/office/drawing/2014/main" id="{DCB5B91C-D362-4B84-A259-475846EF0CD9}"/>
              </a:ext>
            </a:extLst>
          </p:cNvPr>
          <p:cNvSpPr txBox="1"/>
          <p:nvPr/>
        </p:nvSpPr>
        <p:spPr>
          <a:xfrm>
            <a:off x="8531628" y="2171656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9" name="文本框 113">
            <a:extLst>
              <a:ext uri="{FF2B5EF4-FFF2-40B4-BE49-F238E27FC236}">
                <a16:creationId xmlns:a16="http://schemas.microsoft.com/office/drawing/2014/main" id="{CC0D2028-7F22-49E5-8655-233F3D16AC7C}"/>
              </a:ext>
            </a:extLst>
          </p:cNvPr>
          <p:cNvSpPr txBox="1"/>
          <p:nvPr/>
        </p:nvSpPr>
        <p:spPr>
          <a:xfrm>
            <a:off x="8334496" y="2453781"/>
            <a:ext cx="2140151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5AD735E-DB97-4C9E-A1BA-AE6E2B1491FE}"/>
              </a:ext>
            </a:extLst>
          </p:cNvPr>
          <p:cNvSpPr txBox="1"/>
          <p:nvPr/>
        </p:nvSpPr>
        <p:spPr>
          <a:xfrm>
            <a:off x="4716539" y="1434678"/>
            <a:ext cx="3853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CONTENTS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55B2824-1EF1-4B1C-8C30-DADBE821E186}"/>
              </a:ext>
            </a:extLst>
          </p:cNvPr>
          <p:cNvGrpSpPr/>
          <p:nvPr/>
        </p:nvGrpSpPr>
        <p:grpSpPr>
          <a:xfrm>
            <a:off x="2431532" y="3303083"/>
            <a:ext cx="981701" cy="907845"/>
            <a:chOff x="2595699" y="3185476"/>
            <a:chExt cx="981701" cy="90784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BA34F96-6F08-4B9C-9A9B-B537EE24AB62}"/>
                </a:ext>
              </a:extLst>
            </p:cNvPr>
            <p:cNvGrpSpPr/>
            <p:nvPr/>
          </p:nvGrpSpPr>
          <p:grpSpPr>
            <a:xfrm>
              <a:off x="2669555" y="3185476"/>
              <a:ext cx="907845" cy="907845"/>
              <a:chOff x="2460902" y="3044327"/>
              <a:chExt cx="907845" cy="907845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6477B176-55D6-4845-B915-8ED2F72B5C91}"/>
                  </a:ext>
                </a:extLst>
              </p:cNvPr>
              <p:cNvSpPr/>
              <p:nvPr/>
            </p:nvSpPr>
            <p:spPr>
              <a:xfrm>
                <a:off x="2460902" y="3044327"/>
                <a:ext cx="907845" cy="907845"/>
              </a:xfrm>
              <a:prstGeom prst="ellipse">
                <a:avLst/>
              </a:prstGeom>
              <a:solidFill>
                <a:srgbClr val="A4A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BD22F2F-1BE6-4E7F-A693-0996547FD8F5}"/>
                  </a:ext>
                </a:extLst>
              </p:cNvPr>
              <p:cNvSpPr/>
              <p:nvPr/>
            </p:nvSpPr>
            <p:spPr>
              <a:xfrm>
                <a:off x="2509788" y="3093213"/>
                <a:ext cx="810073" cy="810073"/>
              </a:xfrm>
              <a:prstGeom prst="ellipse">
                <a:avLst/>
              </a:prstGeom>
              <a:noFill/>
              <a:ln>
                <a:solidFill>
                  <a:srgbClr val="F0E8D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30B69F6-8A0B-4584-BE12-B84FF7BC1ED8}"/>
                </a:ext>
              </a:extLst>
            </p:cNvPr>
            <p:cNvSpPr txBox="1"/>
            <p:nvPr/>
          </p:nvSpPr>
          <p:spPr>
            <a:xfrm>
              <a:off x="2595699" y="3379693"/>
              <a:ext cx="98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01</a:t>
              </a:r>
              <a:endParaRPr kumimoji="1" lang="zh-CN" altLang="en-US" sz="36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A88A6E50-C3E0-48E1-A7C2-B2B59CEB40DA}"/>
              </a:ext>
            </a:extLst>
          </p:cNvPr>
          <p:cNvSpPr txBox="1"/>
          <p:nvPr/>
        </p:nvSpPr>
        <p:spPr>
          <a:xfrm>
            <a:off x="1752736" y="4405145"/>
            <a:ext cx="233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FAA455-685E-4C4E-AFB9-1489728F6A93}"/>
              </a:ext>
            </a:extLst>
          </p:cNvPr>
          <p:cNvSpPr txBox="1"/>
          <p:nvPr/>
        </p:nvSpPr>
        <p:spPr>
          <a:xfrm>
            <a:off x="1954689" y="4788447"/>
            <a:ext cx="193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300" dirty="0">
                <a:solidFill>
                  <a:srgbClr val="A4ABB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THE PART ONE</a:t>
            </a:r>
            <a:endParaRPr lang="zh-CN" altLang="en-US" sz="900" i="1" spc="300" dirty="0">
              <a:solidFill>
                <a:srgbClr val="A4ABB6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7FEB26E-4BE9-4D50-8BD5-03F6D4DEF856}"/>
              </a:ext>
            </a:extLst>
          </p:cNvPr>
          <p:cNvGrpSpPr/>
          <p:nvPr/>
        </p:nvGrpSpPr>
        <p:grpSpPr>
          <a:xfrm>
            <a:off x="4593797" y="3303083"/>
            <a:ext cx="981701" cy="907845"/>
            <a:chOff x="2595699" y="3185476"/>
            <a:chExt cx="981701" cy="907845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9947DD4-725A-4260-94D9-AF5C4F3824B2}"/>
                </a:ext>
              </a:extLst>
            </p:cNvPr>
            <p:cNvGrpSpPr/>
            <p:nvPr/>
          </p:nvGrpSpPr>
          <p:grpSpPr>
            <a:xfrm>
              <a:off x="2669555" y="3185476"/>
              <a:ext cx="907845" cy="907845"/>
              <a:chOff x="2460902" y="3044327"/>
              <a:chExt cx="907845" cy="907845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79E465C0-3B13-4352-B10D-7F1249B4BBB5}"/>
                  </a:ext>
                </a:extLst>
              </p:cNvPr>
              <p:cNvSpPr/>
              <p:nvPr/>
            </p:nvSpPr>
            <p:spPr>
              <a:xfrm>
                <a:off x="2460902" y="3044327"/>
                <a:ext cx="907845" cy="907845"/>
              </a:xfrm>
              <a:prstGeom prst="ellipse">
                <a:avLst/>
              </a:prstGeom>
              <a:solidFill>
                <a:srgbClr val="A4A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48139E0E-6FBA-4B3A-9DC8-9A60082D79E6}"/>
                  </a:ext>
                </a:extLst>
              </p:cNvPr>
              <p:cNvSpPr/>
              <p:nvPr/>
            </p:nvSpPr>
            <p:spPr>
              <a:xfrm>
                <a:off x="2509788" y="3093213"/>
                <a:ext cx="810073" cy="810073"/>
              </a:xfrm>
              <a:prstGeom prst="ellipse">
                <a:avLst/>
              </a:prstGeom>
              <a:noFill/>
              <a:ln>
                <a:solidFill>
                  <a:srgbClr val="F0E8D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5E0B4A6-9757-447A-8A19-999168AE3387}"/>
                </a:ext>
              </a:extLst>
            </p:cNvPr>
            <p:cNvSpPr txBox="1"/>
            <p:nvPr/>
          </p:nvSpPr>
          <p:spPr>
            <a:xfrm>
              <a:off x="2595699" y="3379693"/>
              <a:ext cx="98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02</a:t>
              </a:r>
              <a:endParaRPr kumimoji="1" lang="zh-CN" altLang="en-US" sz="36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7DF8B9C4-45DD-4DE4-B9F1-41DEEF44190C}"/>
              </a:ext>
            </a:extLst>
          </p:cNvPr>
          <p:cNvSpPr txBox="1"/>
          <p:nvPr/>
        </p:nvSpPr>
        <p:spPr>
          <a:xfrm>
            <a:off x="3915001" y="4405145"/>
            <a:ext cx="233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4CE1FCD-6E95-4A3F-B649-07E8FF40519F}"/>
              </a:ext>
            </a:extLst>
          </p:cNvPr>
          <p:cNvSpPr txBox="1"/>
          <p:nvPr/>
        </p:nvSpPr>
        <p:spPr>
          <a:xfrm>
            <a:off x="4116954" y="4788447"/>
            <a:ext cx="193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300" dirty="0">
                <a:solidFill>
                  <a:srgbClr val="A4ABB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THE PART ONE</a:t>
            </a:r>
            <a:endParaRPr lang="zh-CN" altLang="en-US" sz="900" i="1" spc="300" dirty="0">
              <a:solidFill>
                <a:srgbClr val="A4ABB6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12DAC5A-B456-4DDA-9734-FBCB0976CF33}"/>
              </a:ext>
            </a:extLst>
          </p:cNvPr>
          <p:cNvGrpSpPr/>
          <p:nvPr/>
        </p:nvGrpSpPr>
        <p:grpSpPr>
          <a:xfrm>
            <a:off x="6756062" y="3303083"/>
            <a:ext cx="981701" cy="907845"/>
            <a:chOff x="2595699" y="3185476"/>
            <a:chExt cx="981701" cy="90784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69C1FAC-EC73-416C-BFF2-67643555D620}"/>
                </a:ext>
              </a:extLst>
            </p:cNvPr>
            <p:cNvGrpSpPr/>
            <p:nvPr/>
          </p:nvGrpSpPr>
          <p:grpSpPr>
            <a:xfrm>
              <a:off x="2669555" y="3185476"/>
              <a:ext cx="907845" cy="907845"/>
              <a:chOff x="2460902" y="3044327"/>
              <a:chExt cx="907845" cy="907845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742CC95-B85C-4210-9AC8-B1745AFD32ED}"/>
                  </a:ext>
                </a:extLst>
              </p:cNvPr>
              <p:cNvSpPr/>
              <p:nvPr/>
            </p:nvSpPr>
            <p:spPr>
              <a:xfrm>
                <a:off x="2460902" y="3044327"/>
                <a:ext cx="907845" cy="907845"/>
              </a:xfrm>
              <a:prstGeom prst="ellipse">
                <a:avLst/>
              </a:prstGeom>
              <a:solidFill>
                <a:srgbClr val="A4A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934C7BC-E864-4C73-BF51-7C47A5D80628}"/>
                  </a:ext>
                </a:extLst>
              </p:cNvPr>
              <p:cNvSpPr/>
              <p:nvPr/>
            </p:nvSpPr>
            <p:spPr>
              <a:xfrm>
                <a:off x="2509788" y="3093213"/>
                <a:ext cx="810073" cy="810073"/>
              </a:xfrm>
              <a:prstGeom prst="ellipse">
                <a:avLst/>
              </a:prstGeom>
              <a:noFill/>
              <a:ln>
                <a:solidFill>
                  <a:srgbClr val="F0E8D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A3D3D5F-364C-4295-B08C-82FCE97980A3}"/>
                </a:ext>
              </a:extLst>
            </p:cNvPr>
            <p:cNvSpPr txBox="1"/>
            <p:nvPr/>
          </p:nvSpPr>
          <p:spPr>
            <a:xfrm>
              <a:off x="2595699" y="3379693"/>
              <a:ext cx="98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03</a:t>
              </a:r>
              <a:endParaRPr kumimoji="1" lang="zh-CN" altLang="en-US" sz="36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3B4B5EFA-131A-431F-A77D-86D9E062CF56}"/>
              </a:ext>
            </a:extLst>
          </p:cNvPr>
          <p:cNvSpPr txBox="1"/>
          <p:nvPr/>
        </p:nvSpPr>
        <p:spPr>
          <a:xfrm>
            <a:off x="6077266" y="4405145"/>
            <a:ext cx="233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98D27F2-420F-4AED-A880-B83C8F3D3D3C}"/>
              </a:ext>
            </a:extLst>
          </p:cNvPr>
          <p:cNvSpPr txBox="1"/>
          <p:nvPr/>
        </p:nvSpPr>
        <p:spPr>
          <a:xfrm>
            <a:off x="6279219" y="4788447"/>
            <a:ext cx="193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300" dirty="0">
                <a:solidFill>
                  <a:srgbClr val="A4ABB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THE PART ONE</a:t>
            </a:r>
            <a:endParaRPr lang="zh-CN" altLang="en-US" sz="900" i="1" spc="300" dirty="0">
              <a:solidFill>
                <a:srgbClr val="A4ABB6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87B12F1-962C-472C-BC84-851F15C7BD78}"/>
              </a:ext>
            </a:extLst>
          </p:cNvPr>
          <p:cNvGrpSpPr/>
          <p:nvPr/>
        </p:nvGrpSpPr>
        <p:grpSpPr>
          <a:xfrm>
            <a:off x="8918327" y="3303083"/>
            <a:ext cx="981701" cy="907845"/>
            <a:chOff x="2595699" y="3185476"/>
            <a:chExt cx="981701" cy="907845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DB3C26C-73E4-43B9-A2B5-B8420C31583B}"/>
                </a:ext>
              </a:extLst>
            </p:cNvPr>
            <p:cNvGrpSpPr/>
            <p:nvPr/>
          </p:nvGrpSpPr>
          <p:grpSpPr>
            <a:xfrm>
              <a:off x="2669555" y="3185476"/>
              <a:ext cx="907845" cy="907845"/>
              <a:chOff x="2460902" y="3044327"/>
              <a:chExt cx="907845" cy="907845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F7E88F2E-4AAC-4C4F-925D-2E2653FEA2CB}"/>
                  </a:ext>
                </a:extLst>
              </p:cNvPr>
              <p:cNvSpPr/>
              <p:nvPr/>
            </p:nvSpPr>
            <p:spPr>
              <a:xfrm>
                <a:off x="2460902" y="3044327"/>
                <a:ext cx="907845" cy="907845"/>
              </a:xfrm>
              <a:prstGeom prst="ellipse">
                <a:avLst/>
              </a:prstGeom>
              <a:solidFill>
                <a:srgbClr val="A4A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8430376-D0CF-4054-9F4C-87E9942B494F}"/>
                  </a:ext>
                </a:extLst>
              </p:cNvPr>
              <p:cNvSpPr/>
              <p:nvPr/>
            </p:nvSpPr>
            <p:spPr>
              <a:xfrm>
                <a:off x="2509788" y="3093213"/>
                <a:ext cx="810073" cy="810073"/>
              </a:xfrm>
              <a:prstGeom prst="ellipse">
                <a:avLst/>
              </a:prstGeom>
              <a:noFill/>
              <a:ln>
                <a:solidFill>
                  <a:srgbClr val="F0E8D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3E4DB03-E3E8-405B-BCFD-7B39A05D4C59}"/>
                </a:ext>
              </a:extLst>
            </p:cNvPr>
            <p:cNvSpPr txBox="1"/>
            <p:nvPr/>
          </p:nvSpPr>
          <p:spPr>
            <a:xfrm>
              <a:off x="2595699" y="3379693"/>
              <a:ext cx="98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04</a:t>
              </a:r>
              <a:endParaRPr kumimoji="1" lang="zh-CN" altLang="en-US" sz="36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29840BFA-8671-4ABF-A0D6-212A390A8B0D}"/>
              </a:ext>
            </a:extLst>
          </p:cNvPr>
          <p:cNvSpPr txBox="1"/>
          <p:nvPr/>
        </p:nvSpPr>
        <p:spPr>
          <a:xfrm>
            <a:off x="8239531" y="4405145"/>
            <a:ext cx="233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4ADA0BA-ADD1-4E6D-8798-69A80E34DD01}"/>
              </a:ext>
            </a:extLst>
          </p:cNvPr>
          <p:cNvSpPr txBox="1"/>
          <p:nvPr/>
        </p:nvSpPr>
        <p:spPr>
          <a:xfrm>
            <a:off x="8441484" y="4788447"/>
            <a:ext cx="193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300" dirty="0">
                <a:solidFill>
                  <a:srgbClr val="A4ABB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THE PART ONE</a:t>
            </a:r>
            <a:endParaRPr lang="zh-CN" altLang="en-US" sz="900" i="1" spc="300" dirty="0">
              <a:solidFill>
                <a:srgbClr val="A4ABB6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5" name="图片 34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5DC59A6E-DDEA-44C7-B38A-10456CA0B3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760" y="1337600"/>
            <a:ext cx="1253887" cy="1375061"/>
          </a:xfrm>
          <a:prstGeom prst="rect">
            <a:avLst/>
          </a:prstGeom>
        </p:spPr>
      </p:pic>
      <p:sp>
        <p:nvSpPr>
          <p:cNvPr id="3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4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1546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50"/>
                            </p:stCondLst>
                            <p:childTnLst>
                              <p:par>
                                <p:cTn id="5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9" grpId="0"/>
      <p:bldP spid="20" grpId="0"/>
      <p:bldP spid="26" grpId="0"/>
      <p:bldP spid="27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Three</a:t>
            </a: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8F064E5F-AD68-4AF5-8719-5D473C4EB4EC}"/>
              </a:ext>
            </a:extLst>
          </p:cNvPr>
          <p:cNvSpPr/>
          <p:nvPr/>
        </p:nvSpPr>
        <p:spPr>
          <a:xfrm>
            <a:off x="4553929" y="2433355"/>
            <a:ext cx="3158836" cy="3158836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A4ABB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81" name="Группа 21">
            <a:extLst>
              <a:ext uri="{FF2B5EF4-FFF2-40B4-BE49-F238E27FC236}">
                <a16:creationId xmlns:a16="http://schemas.microsoft.com/office/drawing/2014/main" id="{15E84D9A-9876-403B-B88F-7352D7E0D05E}"/>
              </a:ext>
            </a:extLst>
          </p:cNvPr>
          <p:cNvGrpSpPr/>
          <p:nvPr/>
        </p:nvGrpSpPr>
        <p:grpSpPr>
          <a:xfrm>
            <a:off x="6931402" y="2399234"/>
            <a:ext cx="784065" cy="784065"/>
            <a:chOff x="9201473" y="6391200"/>
            <a:chExt cx="1725167" cy="1725167"/>
          </a:xfrm>
          <a:noFill/>
          <a:effectLst>
            <a:outerShdw blurRad="508000" dist="381000" dir="2700000" algn="tl" rotWithShape="0">
              <a:srgbClr val="A5BFDA">
                <a:alpha val="40000"/>
              </a:srgbClr>
            </a:outerShdw>
          </a:effectLst>
        </p:grpSpPr>
        <p:sp>
          <p:nvSpPr>
            <p:cNvPr id="82" name="Овал 23">
              <a:extLst>
                <a:ext uri="{FF2B5EF4-FFF2-40B4-BE49-F238E27FC236}">
                  <a16:creationId xmlns:a16="http://schemas.microsoft.com/office/drawing/2014/main" id="{58994F58-5838-4056-9847-5EF439C061C2}"/>
                </a:ext>
              </a:extLst>
            </p:cNvPr>
            <p:cNvSpPr/>
            <p:nvPr/>
          </p:nvSpPr>
          <p:spPr>
            <a:xfrm>
              <a:off x="9201473" y="6391200"/>
              <a:ext cx="1725167" cy="1725167"/>
            </a:xfrm>
            <a:prstGeom prst="ellipse">
              <a:avLst/>
            </a:prstGeom>
            <a:solidFill>
              <a:srgbClr val="A4ABB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7"/>
              <a:endParaRPr lang="ru-RU" sz="240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83" name="Группа 24">
              <a:extLst>
                <a:ext uri="{FF2B5EF4-FFF2-40B4-BE49-F238E27FC236}">
                  <a16:creationId xmlns:a16="http://schemas.microsoft.com/office/drawing/2014/main" id="{DB626F53-6A3B-445F-8D1E-07A208CBEF0F}"/>
                </a:ext>
              </a:extLst>
            </p:cNvPr>
            <p:cNvGrpSpPr/>
            <p:nvPr/>
          </p:nvGrpSpPr>
          <p:grpSpPr>
            <a:xfrm>
              <a:off x="9662595" y="6852323"/>
              <a:ext cx="802920" cy="802920"/>
              <a:chOff x="3337904" y="2645306"/>
              <a:chExt cx="278017" cy="278017"/>
            </a:xfrm>
            <a:grpFill/>
          </p:grpSpPr>
          <p:sp>
            <p:nvSpPr>
              <p:cNvPr id="84" name="Oval 1747">
                <a:extLst>
                  <a:ext uri="{FF2B5EF4-FFF2-40B4-BE49-F238E27FC236}">
                    <a16:creationId xmlns:a16="http://schemas.microsoft.com/office/drawing/2014/main" id="{47E96E3B-5148-48A3-9EF9-2173029AE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904" y="2645306"/>
                <a:ext cx="278017" cy="278017"/>
              </a:xfrm>
              <a:prstGeom prst="ellips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85" name="Oval 1748">
                <a:extLst>
                  <a:ext uri="{FF2B5EF4-FFF2-40B4-BE49-F238E27FC236}">
                    <a16:creationId xmlns:a16="http://schemas.microsoft.com/office/drawing/2014/main" id="{34BDEE83-9E8C-48ED-AE11-7D8372B8A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5567" y="2645306"/>
                <a:ext cx="162691" cy="278017"/>
              </a:xfrm>
              <a:prstGeom prst="ellips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86" name="Line 1749">
                <a:extLst>
                  <a:ext uri="{FF2B5EF4-FFF2-40B4-BE49-F238E27FC236}">
                    <a16:creationId xmlns:a16="http://schemas.microsoft.com/office/drawing/2014/main" id="{A7692741-E2F0-4E2A-B24E-4F7FF6986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883" y="2647366"/>
                <a:ext cx="0" cy="271839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87" name="Line 1750">
                <a:extLst>
                  <a:ext uri="{FF2B5EF4-FFF2-40B4-BE49-F238E27FC236}">
                    <a16:creationId xmlns:a16="http://schemas.microsoft.com/office/drawing/2014/main" id="{C4358A0F-8390-48F4-B64E-28FFC437A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2023" y="2783285"/>
                <a:ext cx="267720" cy="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88" name="Freeform 1751">
                <a:extLst>
                  <a:ext uri="{FF2B5EF4-FFF2-40B4-BE49-F238E27FC236}">
                    <a16:creationId xmlns:a16="http://schemas.microsoft.com/office/drawing/2014/main" id="{1EDD79F8-F277-4DB9-ADB6-4B6008FDC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736" y="2645306"/>
                <a:ext cx="220354" cy="86494"/>
              </a:xfrm>
              <a:custGeom>
                <a:avLst/>
                <a:gdLst>
                  <a:gd name="T0" fmla="*/ 0 w 107"/>
                  <a:gd name="T1" fmla="*/ 26 h 42"/>
                  <a:gd name="T2" fmla="*/ 53 w 107"/>
                  <a:gd name="T3" fmla="*/ 42 h 42"/>
                  <a:gd name="T4" fmla="*/ 107 w 107"/>
                  <a:gd name="T5" fmla="*/ 26 h 42"/>
                  <a:gd name="T6" fmla="*/ 53 w 107"/>
                  <a:gd name="T7" fmla="*/ 0 h 42"/>
                  <a:gd name="T8" fmla="*/ 0 w 107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0" y="26"/>
                    </a:moveTo>
                    <a:cubicBezTo>
                      <a:pt x="12" y="36"/>
                      <a:pt x="32" y="42"/>
                      <a:pt x="53" y="42"/>
                    </a:cubicBezTo>
                    <a:cubicBezTo>
                      <a:pt x="75" y="42"/>
                      <a:pt x="94" y="36"/>
                      <a:pt x="107" y="26"/>
                    </a:cubicBezTo>
                    <a:cubicBezTo>
                      <a:pt x="94" y="10"/>
                      <a:pt x="75" y="0"/>
                      <a:pt x="53" y="0"/>
                    </a:cubicBezTo>
                    <a:cubicBezTo>
                      <a:pt x="32" y="0"/>
                      <a:pt x="12" y="10"/>
                      <a:pt x="0" y="26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89" name="Freeform 1752">
                <a:extLst>
                  <a:ext uri="{FF2B5EF4-FFF2-40B4-BE49-F238E27FC236}">
                    <a16:creationId xmlns:a16="http://schemas.microsoft.com/office/drawing/2014/main" id="{0B6FDD3F-808F-4F45-972C-F00C15983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736" y="2836829"/>
                <a:ext cx="220354" cy="86494"/>
              </a:xfrm>
              <a:custGeom>
                <a:avLst/>
                <a:gdLst>
                  <a:gd name="T0" fmla="*/ 107 w 107"/>
                  <a:gd name="T1" fmla="*/ 15 h 42"/>
                  <a:gd name="T2" fmla="*/ 53 w 107"/>
                  <a:gd name="T3" fmla="*/ 0 h 42"/>
                  <a:gd name="T4" fmla="*/ 0 w 107"/>
                  <a:gd name="T5" fmla="*/ 15 h 42"/>
                  <a:gd name="T6" fmla="*/ 53 w 107"/>
                  <a:gd name="T7" fmla="*/ 42 h 42"/>
                  <a:gd name="T8" fmla="*/ 107 w 107"/>
                  <a:gd name="T9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107" y="15"/>
                    </a:moveTo>
                    <a:cubicBezTo>
                      <a:pt x="94" y="6"/>
                      <a:pt x="75" y="0"/>
                      <a:pt x="53" y="0"/>
                    </a:cubicBezTo>
                    <a:cubicBezTo>
                      <a:pt x="32" y="0"/>
                      <a:pt x="12" y="6"/>
                      <a:pt x="0" y="15"/>
                    </a:cubicBezTo>
                    <a:cubicBezTo>
                      <a:pt x="12" y="31"/>
                      <a:pt x="32" y="42"/>
                      <a:pt x="53" y="42"/>
                    </a:cubicBezTo>
                    <a:cubicBezTo>
                      <a:pt x="75" y="42"/>
                      <a:pt x="94" y="31"/>
                      <a:pt x="107" y="15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90" name="Группа 37">
            <a:extLst>
              <a:ext uri="{FF2B5EF4-FFF2-40B4-BE49-F238E27FC236}">
                <a16:creationId xmlns:a16="http://schemas.microsoft.com/office/drawing/2014/main" id="{8C1711CF-57D3-4FCA-9BDB-D9444EE61AC3}"/>
              </a:ext>
            </a:extLst>
          </p:cNvPr>
          <p:cNvGrpSpPr/>
          <p:nvPr/>
        </p:nvGrpSpPr>
        <p:grpSpPr>
          <a:xfrm>
            <a:off x="6287004" y="5006209"/>
            <a:ext cx="784065" cy="784065"/>
            <a:chOff x="1230385" y="6391200"/>
            <a:chExt cx="1725167" cy="1725167"/>
          </a:xfrm>
          <a:effectLst>
            <a:outerShdw blurRad="508000" dist="381000" dir="2700000" algn="tl" rotWithShape="0">
              <a:srgbClr val="A5BFDA">
                <a:alpha val="40000"/>
              </a:srgbClr>
            </a:outerShdw>
          </a:effectLst>
        </p:grpSpPr>
        <p:sp>
          <p:nvSpPr>
            <p:cNvPr id="91" name="Овал 38">
              <a:extLst>
                <a:ext uri="{FF2B5EF4-FFF2-40B4-BE49-F238E27FC236}">
                  <a16:creationId xmlns:a16="http://schemas.microsoft.com/office/drawing/2014/main" id="{28ED562A-F4B7-4BBA-B9E2-007E8661B061}"/>
                </a:ext>
              </a:extLst>
            </p:cNvPr>
            <p:cNvSpPr/>
            <p:nvPr/>
          </p:nvSpPr>
          <p:spPr>
            <a:xfrm>
              <a:off x="1230385" y="6391200"/>
              <a:ext cx="1725167" cy="1725167"/>
            </a:xfrm>
            <a:prstGeom prst="ellipse">
              <a:avLst/>
            </a:prstGeom>
            <a:solidFill>
              <a:srgbClr val="A4ABB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7"/>
              <a:endParaRPr lang="ru-RU" sz="2400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92" name="Группа 39">
              <a:extLst>
                <a:ext uri="{FF2B5EF4-FFF2-40B4-BE49-F238E27FC236}">
                  <a16:creationId xmlns:a16="http://schemas.microsoft.com/office/drawing/2014/main" id="{3609CDB6-05C7-48A5-BEC6-D3430002E596}"/>
                </a:ext>
              </a:extLst>
            </p:cNvPr>
            <p:cNvGrpSpPr/>
            <p:nvPr/>
          </p:nvGrpSpPr>
          <p:grpSpPr>
            <a:xfrm>
              <a:off x="1609729" y="6870167"/>
              <a:ext cx="966478" cy="767232"/>
              <a:chOff x="8036388" y="2641187"/>
              <a:chExt cx="334650" cy="265660"/>
            </a:xfrm>
          </p:grpSpPr>
          <p:sp>
            <p:nvSpPr>
              <p:cNvPr id="93" name="Freeform 1970">
                <a:extLst>
                  <a:ext uri="{FF2B5EF4-FFF2-40B4-BE49-F238E27FC236}">
                    <a16:creationId xmlns:a16="http://schemas.microsoft.com/office/drawing/2014/main" id="{D47E8792-2492-48DD-804F-19482CCD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347" y="2641187"/>
                <a:ext cx="198731" cy="185345"/>
              </a:xfrm>
              <a:custGeom>
                <a:avLst/>
                <a:gdLst>
                  <a:gd name="T0" fmla="*/ 0 w 96"/>
                  <a:gd name="T1" fmla="*/ 3 h 90"/>
                  <a:gd name="T2" fmla="*/ 48 w 96"/>
                  <a:gd name="T3" fmla="*/ 90 h 90"/>
                  <a:gd name="T4" fmla="*/ 96 w 96"/>
                  <a:gd name="T5" fmla="*/ 3 h 90"/>
                  <a:gd name="T6" fmla="*/ 96 w 96"/>
                  <a:gd name="T7" fmla="*/ 0 h 90"/>
                  <a:gd name="T8" fmla="*/ 0 w 96"/>
                  <a:gd name="T9" fmla="*/ 0 h 90"/>
                  <a:gd name="T10" fmla="*/ 0 w 96"/>
                  <a:gd name="T11" fmla="*/ 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90">
                    <a:moveTo>
                      <a:pt x="0" y="3"/>
                    </a:moveTo>
                    <a:cubicBezTo>
                      <a:pt x="0" y="51"/>
                      <a:pt x="21" y="90"/>
                      <a:pt x="48" y="90"/>
                    </a:cubicBezTo>
                    <a:cubicBezTo>
                      <a:pt x="75" y="90"/>
                      <a:pt x="96" y="51"/>
                      <a:pt x="96" y="3"/>
                    </a:cubicBezTo>
                    <a:cubicBezTo>
                      <a:pt x="96" y="2"/>
                      <a:pt x="96" y="1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94" name="Freeform 1971">
                <a:extLst>
                  <a:ext uri="{FF2B5EF4-FFF2-40B4-BE49-F238E27FC236}">
                    <a16:creationId xmlns:a16="http://schemas.microsoft.com/office/drawing/2014/main" id="{078A6DB0-01DD-4D99-B535-C7A5EDFE5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6388" y="2686493"/>
                <a:ext cx="334650" cy="140038"/>
              </a:xfrm>
              <a:custGeom>
                <a:avLst/>
                <a:gdLst>
                  <a:gd name="T0" fmla="*/ 32 w 162"/>
                  <a:gd name="T1" fmla="*/ 0 h 68"/>
                  <a:gd name="T2" fmla="*/ 0 w 162"/>
                  <a:gd name="T3" fmla="*/ 0 h 68"/>
                  <a:gd name="T4" fmla="*/ 81 w 162"/>
                  <a:gd name="T5" fmla="*/ 68 h 68"/>
                  <a:gd name="T6" fmla="*/ 162 w 162"/>
                  <a:gd name="T7" fmla="*/ 0 h 68"/>
                  <a:gd name="T8" fmla="*/ 131 w 162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68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" y="39"/>
                      <a:pt x="41" y="68"/>
                      <a:pt x="81" y="68"/>
                    </a:cubicBezTo>
                    <a:cubicBezTo>
                      <a:pt x="121" y="68"/>
                      <a:pt x="154" y="39"/>
                      <a:pt x="162" y="0"/>
                    </a:cubicBezTo>
                    <a:cubicBezTo>
                      <a:pt x="131" y="0"/>
                      <a:pt x="131" y="0"/>
                      <a:pt x="131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95" name="Freeform 1972">
                <a:extLst>
                  <a:ext uri="{FF2B5EF4-FFF2-40B4-BE49-F238E27FC236}">
                    <a16:creationId xmlns:a16="http://schemas.microsoft.com/office/drawing/2014/main" id="{87A49DDB-E50A-4072-922C-E4B481940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8624" y="2826531"/>
                <a:ext cx="113266" cy="80316"/>
              </a:xfrm>
              <a:custGeom>
                <a:avLst/>
                <a:gdLst>
                  <a:gd name="T0" fmla="*/ 55 w 55"/>
                  <a:gd name="T1" fmla="*/ 39 h 39"/>
                  <a:gd name="T2" fmla="*/ 38 w 55"/>
                  <a:gd name="T3" fmla="*/ 0 h 39"/>
                  <a:gd name="T4" fmla="*/ 27 w 55"/>
                  <a:gd name="T5" fmla="*/ 0 h 39"/>
                  <a:gd name="T6" fmla="*/ 16 w 55"/>
                  <a:gd name="T7" fmla="*/ 0 h 39"/>
                  <a:gd name="T8" fmla="*/ 0 w 55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9">
                    <a:moveTo>
                      <a:pt x="55" y="39"/>
                    </a:moveTo>
                    <a:cubicBezTo>
                      <a:pt x="55" y="39"/>
                      <a:pt x="38" y="25"/>
                      <a:pt x="3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16" y="0"/>
                    </a:cubicBezTo>
                    <a:cubicBezTo>
                      <a:pt x="16" y="25"/>
                      <a:pt x="0" y="39"/>
                      <a:pt x="0" y="39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96" name="Line 1973">
                <a:extLst>
                  <a:ext uri="{FF2B5EF4-FFF2-40B4-BE49-F238E27FC236}">
                    <a16:creationId xmlns:a16="http://schemas.microsoft.com/office/drawing/2014/main" id="{14C370E7-EAE9-48B0-914B-C6569535E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0089" y="2906847"/>
                <a:ext cx="148276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97" name="Группа 49">
            <a:extLst>
              <a:ext uri="{FF2B5EF4-FFF2-40B4-BE49-F238E27FC236}">
                <a16:creationId xmlns:a16="http://schemas.microsoft.com/office/drawing/2014/main" id="{D9251A72-E4D8-4849-B4AF-B7D7373B00E4}"/>
              </a:ext>
            </a:extLst>
          </p:cNvPr>
          <p:cNvGrpSpPr/>
          <p:nvPr/>
        </p:nvGrpSpPr>
        <p:grpSpPr>
          <a:xfrm>
            <a:off x="4161896" y="2838062"/>
            <a:ext cx="784065" cy="784065"/>
            <a:chOff x="9201470" y="9801529"/>
            <a:chExt cx="1725167" cy="1725167"/>
          </a:xfrm>
          <a:effectLst>
            <a:outerShdw blurRad="508000" dist="381000" dir="2700000" algn="tl" rotWithShape="0">
              <a:srgbClr val="A5BFDA">
                <a:alpha val="40000"/>
              </a:srgbClr>
            </a:outerShdw>
          </a:effectLst>
        </p:grpSpPr>
        <p:sp>
          <p:nvSpPr>
            <p:cNvPr id="98" name="Овал 50">
              <a:extLst>
                <a:ext uri="{FF2B5EF4-FFF2-40B4-BE49-F238E27FC236}">
                  <a16:creationId xmlns:a16="http://schemas.microsoft.com/office/drawing/2014/main" id="{735F2E95-E4B0-4F36-886C-210D08D65033}"/>
                </a:ext>
              </a:extLst>
            </p:cNvPr>
            <p:cNvSpPr/>
            <p:nvPr/>
          </p:nvSpPr>
          <p:spPr>
            <a:xfrm>
              <a:off x="9201470" y="9801529"/>
              <a:ext cx="1725167" cy="1725167"/>
            </a:xfrm>
            <a:prstGeom prst="ellipse">
              <a:avLst/>
            </a:prstGeom>
            <a:solidFill>
              <a:srgbClr val="A4ABB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7"/>
              <a:endParaRPr lang="ru-RU" sz="2400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99" name="Группа 51">
              <a:extLst>
                <a:ext uri="{FF2B5EF4-FFF2-40B4-BE49-F238E27FC236}">
                  <a16:creationId xmlns:a16="http://schemas.microsoft.com/office/drawing/2014/main" id="{E741073E-3C9E-4AF9-8FEE-424FD44587BD}"/>
                </a:ext>
              </a:extLst>
            </p:cNvPr>
            <p:cNvGrpSpPr/>
            <p:nvPr/>
          </p:nvGrpSpPr>
          <p:grpSpPr>
            <a:xfrm>
              <a:off x="9521341" y="10262652"/>
              <a:ext cx="1085429" cy="802920"/>
              <a:chOff x="934602" y="1273756"/>
              <a:chExt cx="375838" cy="278017"/>
            </a:xfrm>
          </p:grpSpPr>
          <p:sp>
            <p:nvSpPr>
              <p:cNvPr id="100" name="Freeform 991">
                <a:extLst>
                  <a:ext uri="{FF2B5EF4-FFF2-40B4-BE49-F238E27FC236}">
                    <a16:creationId xmlns:a16="http://schemas.microsoft.com/office/drawing/2014/main" id="{0907C359-A98C-44AD-9770-635478E1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562" y="1273756"/>
                <a:ext cx="307878" cy="236829"/>
              </a:xfrm>
              <a:custGeom>
                <a:avLst/>
                <a:gdLst>
                  <a:gd name="T0" fmla="*/ 132 w 149"/>
                  <a:gd name="T1" fmla="*/ 0 h 115"/>
                  <a:gd name="T2" fmla="*/ 16 w 149"/>
                  <a:gd name="T3" fmla="*/ 0 h 115"/>
                  <a:gd name="T4" fmla="*/ 0 w 149"/>
                  <a:gd name="T5" fmla="*/ 16 h 115"/>
                  <a:gd name="T6" fmla="*/ 0 w 149"/>
                  <a:gd name="T7" fmla="*/ 74 h 115"/>
                  <a:gd name="T8" fmla="*/ 16 w 149"/>
                  <a:gd name="T9" fmla="*/ 90 h 115"/>
                  <a:gd name="T10" fmla="*/ 104 w 149"/>
                  <a:gd name="T11" fmla="*/ 90 h 115"/>
                  <a:gd name="T12" fmla="*/ 127 w 149"/>
                  <a:gd name="T13" fmla="*/ 115 h 115"/>
                  <a:gd name="T14" fmla="*/ 127 w 149"/>
                  <a:gd name="T15" fmla="*/ 90 h 115"/>
                  <a:gd name="T16" fmla="*/ 132 w 149"/>
                  <a:gd name="T17" fmla="*/ 90 h 115"/>
                  <a:gd name="T18" fmla="*/ 149 w 149"/>
                  <a:gd name="T19" fmla="*/ 74 h 115"/>
                  <a:gd name="T20" fmla="*/ 149 w 149"/>
                  <a:gd name="T21" fmla="*/ 16 h 115"/>
                  <a:gd name="T22" fmla="*/ 132 w 149"/>
                  <a:gd name="T2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" h="115">
                    <a:moveTo>
                      <a:pt x="1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3"/>
                      <a:pt x="7" y="90"/>
                      <a:pt x="16" y="90"/>
                    </a:cubicBezTo>
                    <a:cubicBezTo>
                      <a:pt x="104" y="90"/>
                      <a:pt x="104" y="90"/>
                      <a:pt x="104" y="90"/>
                    </a:cubicBezTo>
                    <a:cubicBezTo>
                      <a:pt x="127" y="115"/>
                      <a:pt x="127" y="115"/>
                      <a:pt x="127" y="115"/>
                    </a:cubicBezTo>
                    <a:cubicBezTo>
                      <a:pt x="127" y="90"/>
                      <a:pt x="127" y="90"/>
                      <a:pt x="127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41" y="90"/>
                      <a:pt x="149" y="83"/>
                      <a:pt x="149" y="74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9" y="7"/>
                      <a:pt x="141" y="0"/>
                      <a:pt x="132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1" name="Freeform 992">
                <a:extLst>
                  <a:ext uri="{FF2B5EF4-FFF2-40B4-BE49-F238E27FC236}">
                    <a16:creationId xmlns:a16="http://schemas.microsoft.com/office/drawing/2014/main" id="{16A074A3-779A-4EB6-A7F4-2312A1892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602" y="1312884"/>
                <a:ext cx="303759" cy="238889"/>
              </a:xfrm>
              <a:custGeom>
                <a:avLst/>
                <a:gdLst>
                  <a:gd name="T0" fmla="*/ 147 w 147"/>
                  <a:gd name="T1" fmla="*/ 82 h 116"/>
                  <a:gd name="T2" fmla="*/ 133 w 147"/>
                  <a:gd name="T3" fmla="*/ 91 h 116"/>
                  <a:gd name="T4" fmla="*/ 45 w 147"/>
                  <a:gd name="T5" fmla="*/ 91 h 116"/>
                  <a:gd name="T6" fmla="*/ 23 w 147"/>
                  <a:gd name="T7" fmla="*/ 116 h 116"/>
                  <a:gd name="T8" fmla="*/ 23 w 147"/>
                  <a:gd name="T9" fmla="*/ 91 h 116"/>
                  <a:gd name="T10" fmla="*/ 17 w 147"/>
                  <a:gd name="T11" fmla="*/ 91 h 116"/>
                  <a:gd name="T12" fmla="*/ 0 w 147"/>
                  <a:gd name="T13" fmla="*/ 74 h 116"/>
                  <a:gd name="T14" fmla="*/ 0 w 147"/>
                  <a:gd name="T15" fmla="*/ 17 h 116"/>
                  <a:gd name="T16" fmla="*/ 17 w 147"/>
                  <a:gd name="T17" fmla="*/ 0 h 116"/>
                  <a:gd name="T18" fmla="*/ 31 w 147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16">
                    <a:moveTo>
                      <a:pt x="147" y="82"/>
                    </a:moveTo>
                    <a:cubicBezTo>
                      <a:pt x="144" y="87"/>
                      <a:pt x="139" y="91"/>
                      <a:pt x="133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3" y="91"/>
                      <a:pt x="23" y="91"/>
                      <a:pt x="23" y="91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8" y="91"/>
                      <a:pt x="0" y="83"/>
                      <a:pt x="0" y="7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2" name="Oval 993">
                <a:extLst>
                  <a:ext uri="{FF2B5EF4-FFF2-40B4-BE49-F238E27FC236}">
                    <a16:creationId xmlns:a16="http://schemas.microsoft.com/office/drawing/2014/main" id="{29203204-8163-4EE3-9F2E-FC86EF2CD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521" y="1345834"/>
                <a:ext cx="35010" cy="32950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3" name="Oval 994">
                <a:extLst>
                  <a:ext uri="{FF2B5EF4-FFF2-40B4-BE49-F238E27FC236}">
                    <a16:creationId xmlns:a16="http://schemas.microsoft.com/office/drawing/2014/main" id="{0A2F6FF4-696D-431B-A827-71DF966C2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362" y="1345834"/>
                <a:ext cx="36040" cy="32950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4" name="Oval 995">
                <a:extLst>
                  <a:ext uri="{FF2B5EF4-FFF2-40B4-BE49-F238E27FC236}">
                    <a16:creationId xmlns:a16="http://schemas.microsoft.com/office/drawing/2014/main" id="{B2F8CD64-6AD2-4500-8EE6-6DED1E16B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233" y="1345834"/>
                <a:ext cx="35010" cy="32950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219017"/>
                <a:endPara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05" name="Text Placeholder 32">
            <a:extLst>
              <a:ext uri="{FF2B5EF4-FFF2-40B4-BE49-F238E27FC236}">
                <a16:creationId xmlns:a16="http://schemas.microsoft.com/office/drawing/2014/main" id="{1ED9B1E6-2393-4B1F-B0A1-0C36A31BA7B9}"/>
              </a:ext>
            </a:extLst>
          </p:cNvPr>
          <p:cNvSpPr txBox="1">
            <a:spLocks/>
          </p:cNvSpPr>
          <p:nvPr/>
        </p:nvSpPr>
        <p:spPr>
          <a:xfrm>
            <a:off x="1377950" y="2945500"/>
            <a:ext cx="2428174" cy="93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</a:p>
        </p:txBody>
      </p:sp>
      <p:sp>
        <p:nvSpPr>
          <p:cNvPr id="106" name="Text Placeholder 33">
            <a:extLst>
              <a:ext uri="{FF2B5EF4-FFF2-40B4-BE49-F238E27FC236}">
                <a16:creationId xmlns:a16="http://schemas.microsoft.com/office/drawing/2014/main" id="{BA33B18B-2202-40BC-AD6E-8D7A823D4EEF}"/>
              </a:ext>
            </a:extLst>
          </p:cNvPr>
          <p:cNvSpPr txBox="1">
            <a:spLocks/>
          </p:cNvSpPr>
          <p:nvPr/>
        </p:nvSpPr>
        <p:spPr>
          <a:xfrm>
            <a:off x="1602207" y="2644751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7" name="Text Placeholder 32">
            <a:extLst>
              <a:ext uri="{FF2B5EF4-FFF2-40B4-BE49-F238E27FC236}">
                <a16:creationId xmlns:a16="http://schemas.microsoft.com/office/drawing/2014/main" id="{0AF8D1C4-8603-4782-B442-FE712786BD51}"/>
              </a:ext>
            </a:extLst>
          </p:cNvPr>
          <p:cNvSpPr txBox="1">
            <a:spLocks/>
          </p:cNvSpPr>
          <p:nvPr/>
        </p:nvSpPr>
        <p:spPr>
          <a:xfrm>
            <a:off x="8460570" y="2412123"/>
            <a:ext cx="2428174" cy="93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</a:p>
        </p:txBody>
      </p:sp>
      <p:sp>
        <p:nvSpPr>
          <p:cNvPr id="108" name="Text Placeholder 33">
            <a:extLst>
              <a:ext uri="{FF2B5EF4-FFF2-40B4-BE49-F238E27FC236}">
                <a16:creationId xmlns:a16="http://schemas.microsoft.com/office/drawing/2014/main" id="{3F7B5505-D129-4B64-A7CF-3B37994888D3}"/>
              </a:ext>
            </a:extLst>
          </p:cNvPr>
          <p:cNvSpPr txBox="1">
            <a:spLocks/>
          </p:cNvSpPr>
          <p:nvPr/>
        </p:nvSpPr>
        <p:spPr>
          <a:xfrm>
            <a:off x="8460570" y="2111374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9" name="Text Placeholder 32">
            <a:extLst>
              <a:ext uri="{FF2B5EF4-FFF2-40B4-BE49-F238E27FC236}">
                <a16:creationId xmlns:a16="http://schemas.microsoft.com/office/drawing/2014/main" id="{165FC73A-9CE5-4C22-9D5E-8B083F201EAB}"/>
              </a:ext>
            </a:extLst>
          </p:cNvPr>
          <p:cNvSpPr txBox="1">
            <a:spLocks/>
          </p:cNvSpPr>
          <p:nvPr/>
        </p:nvSpPr>
        <p:spPr>
          <a:xfrm>
            <a:off x="8104798" y="4775821"/>
            <a:ext cx="2428174" cy="93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</a:p>
        </p:txBody>
      </p:sp>
      <p:sp>
        <p:nvSpPr>
          <p:cNvPr id="110" name="Text Placeholder 33">
            <a:extLst>
              <a:ext uri="{FF2B5EF4-FFF2-40B4-BE49-F238E27FC236}">
                <a16:creationId xmlns:a16="http://schemas.microsoft.com/office/drawing/2014/main" id="{7D57C137-E274-40A1-8067-F2B2A0FA4C24}"/>
              </a:ext>
            </a:extLst>
          </p:cNvPr>
          <p:cNvSpPr txBox="1">
            <a:spLocks/>
          </p:cNvSpPr>
          <p:nvPr/>
        </p:nvSpPr>
        <p:spPr>
          <a:xfrm>
            <a:off x="8104798" y="4475072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aphicFrame>
        <p:nvGraphicFramePr>
          <p:cNvPr id="111" name="Chart 10">
            <a:extLst>
              <a:ext uri="{FF2B5EF4-FFF2-40B4-BE49-F238E27FC236}">
                <a16:creationId xmlns:a16="http://schemas.microsoft.com/office/drawing/2014/main" id="{A782A3F2-BCC1-4EA3-8C61-18FC1E48D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690827"/>
              </p:ext>
            </p:extLst>
          </p:nvPr>
        </p:nvGraphicFramePr>
        <p:xfrm>
          <a:off x="1181861" y="4645086"/>
          <a:ext cx="3569725" cy="115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14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50"/>
                            </p:stCondLst>
                            <p:childTnLst>
                              <p:par>
                                <p:cTn id="6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0" grpId="0" animBg="1"/>
      <p:bldP spid="105" grpId="0"/>
      <p:bldP spid="106" grpId="0"/>
      <p:bldP spid="107" grpId="0"/>
      <p:bldP spid="108" grpId="0"/>
      <p:bldP spid="109" grpId="0"/>
      <p:bldP spid="110" grpId="0"/>
      <p:bldGraphic spid="1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C36DE7-9076-4CB0-84A5-2AC2F275A019}"/>
              </a:ext>
            </a:extLst>
          </p:cNvPr>
          <p:cNvSpPr txBox="1"/>
          <p:nvPr/>
        </p:nvSpPr>
        <p:spPr>
          <a:xfrm>
            <a:off x="4429970" y="1776331"/>
            <a:ext cx="32325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500" b="1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04</a:t>
            </a:r>
            <a:endParaRPr kumimoji="1" lang="zh-CN" altLang="en-US" sz="11500" b="1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effectLst>
                <a:outerShdw dist="38100" dir="2700000" algn="tl">
                  <a:schemeClr val="bg1">
                    <a:lumMod val="75000"/>
                  </a:scheme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2A4149-B979-43C9-BBA0-CE0CB2535820}"/>
              </a:ext>
            </a:extLst>
          </p:cNvPr>
          <p:cNvSpPr txBox="1"/>
          <p:nvPr/>
        </p:nvSpPr>
        <p:spPr>
          <a:xfrm>
            <a:off x="3258581" y="3458874"/>
            <a:ext cx="557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480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599CC4-5FFA-42FB-91C5-29D7F501F011}"/>
              </a:ext>
            </a:extLst>
          </p:cNvPr>
          <p:cNvSpPr txBox="1"/>
          <p:nvPr/>
        </p:nvSpPr>
        <p:spPr>
          <a:xfrm>
            <a:off x="4846118" y="4404581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Four</a:t>
            </a:r>
            <a:endParaRPr kumimoji="1" lang="zh-CN" altLang="en-US" sz="32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5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Four</a:t>
            </a:r>
          </a:p>
        </p:txBody>
      </p:sp>
      <p:pic>
        <p:nvPicPr>
          <p:cNvPr id="115" name="Picture 2">
            <a:extLst>
              <a:ext uri="{FF2B5EF4-FFF2-40B4-BE49-F238E27FC236}">
                <a16:creationId xmlns:a16="http://schemas.microsoft.com/office/drawing/2014/main" id="{BBD4C928-2D46-4C69-9088-CA3DA5E9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1348" y="2237883"/>
            <a:ext cx="3319265" cy="3317717"/>
          </a:xfrm>
          <a:prstGeom prst="rect">
            <a:avLst/>
          </a:prstGeom>
          <a:noFill/>
          <a:ln w="76200">
            <a:solidFill>
              <a:srgbClr val="A4AB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<a:extLst>
              <a:ext uri="{FF2B5EF4-FFF2-40B4-BE49-F238E27FC236}">
                <a16:creationId xmlns:a16="http://schemas.microsoft.com/office/drawing/2014/main" id="{ECC30DD7-651A-48EB-930F-3C71150F4D49}"/>
              </a:ext>
            </a:extLst>
          </p:cNvPr>
          <p:cNvGrpSpPr/>
          <p:nvPr/>
        </p:nvGrpSpPr>
        <p:grpSpPr>
          <a:xfrm>
            <a:off x="1472564" y="3769817"/>
            <a:ext cx="1729958" cy="444500"/>
            <a:chOff x="774700" y="4826000"/>
            <a:chExt cx="1729958" cy="444500"/>
          </a:xfrm>
        </p:grpSpPr>
        <p:sp>
          <p:nvSpPr>
            <p:cNvPr id="119" name="Rectangle: Rounded Corners 11">
              <a:extLst>
                <a:ext uri="{FF2B5EF4-FFF2-40B4-BE49-F238E27FC236}">
                  <a16:creationId xmlns:a16="http://schemas.microsoft.com/office/drawing/2014/main" id="{DD081063-B552-42E7-875E-406CAFAF79ED}"/>
                </a:ext>
              </a:extLst>
            </p:cNvPr>
            <p:cNvSpPr/>
            <p:nvPr/>
          </p:nvSpPr>
          <p:spPr>
            <a:xfrm>
              <a:off x="774700" y="4826000"/>
              <a:ext cx="1729958" cy="444500"/>
            </a:xfrm>
            <a:prstGeom prst="roundRect">
              <a:avLst>
                <a:gd name="adj" fmla="val 48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grpSp>
          <p:nvGrpSpPr>
            <p:cNvPr id="120" name="Group 19">
              <a:extLst>
                <a:ext uri="{FF2B5EF4-FFF2-40B4-BE49-F238E27FC236}">
                  <a16:creationId xmlns:a16="http://schemas.microsoft.com/office/drawing/2014/main" id="{1CA80499-08D4-46D1-962D-5841EBCB48D1}"/>
                </a:ext>
              </a:extLst>
            </p:cNvPr>
            <p:cNvGrpSpPr/>
            <p:nvPr/>
          </p:nvGrpSpPr>
          <p:grpSpPr>
            <a:xfrm>
              <a:off x="895217" y="4910777"/>
              <a:ext cx="270955" cy="270955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122" name="AutoShape 126">
                <a:extLst>
                  <a:ext uri="{FF2B5EF4-FFF2-40B4-BE49-F238E27FC236}">
                    <a16:creationId xmlns:a16="http://schemas.microsoft.com/office/drawing/2014/main" id="{35B39B4D-F94C-4AEA-B223-A7E5F7996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123" name="AutoShape 127">
                <a:extLst>
                  <a:ext uri="{FF2B5EF4-FFF2-40B4-BE49-F238E27FC236}">
                    <a16:creationId xmlns:a16="http://schemas.microsoft.com/office/drawing/2014/main" id="{555023CC-AA89-4E4E-BFD2-4C9188D20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21" name="Rectangle 22">
              <a:extLst>
                <a:ext uri="{FF2B5EF4-FFF2-40B4-BE49-F238E27FC236}">
                  <a16:creationId xmlns:a16="http://schemas.microsoft.com/office/drawing/2014/main" id="{DDFA8944-103A-4218-89D3-730900726676}"/>
                </a:ext>
              </a:extLst>
            </p:cNvPr>
            <p:cNvSpPr/>
            <p:nvPr/>
          </p:nvSpPr>
          <p:spPr>
            <a:xfrm>
              <a:off x="1210687" y="4901752"/>
              <a:ext cx="1283699" cy="333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24" name="Group 2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<a:extLst>
              <a:ext uri="{FF2B5EF4-FFF2-40B4-BE49-F238E27FC236}">
                <a16:creationId xmlns:a16="http://schemas.microsoft.com/office/drawing/2014/main" id="{D520A6AD-5F2E-4C37-9842-690981246B76}"/>
              </a:ext>
            </a:extLst>
          </p:cNvPr>
          <p:cNvGrpSpPr/>
          <p:nvPr/>
        </p:nvGrpSpPr>
        <p:grpSpPr>
          <a:xfrm>
            <a:off x="3268210" y="3769817"/>
            <a:ext cx="1729958" cy="444500"/>
            <a:chOff x="2570346" y="4826000"/>
            <a:chExt cx="1729958" cy="444500"/>
          </a:xfrm>
        </p:grpSpPr>
        <p:sp>
          <p:nvSpPr>
            <p:cNvPr id="125" name="Rectangle: Rounded Corners 12">
              <a:extLst>
                <a:ext uri="{FF2B5EF4-FFF2-40B4-BE49-F238E27FC236}">
                  <a16:creationId xmlns:a16="http://schemas.microsoft.com/office/drawing/2014/main" id="{6D10A871-BCAC-4FFB-B796-A0722FA3EA61}"/>
                </a:ext>
              </a:extLst>
            </p:cNvPr>
            <p:cNvSpPr/>
            <p:nvPr/>
          </p:nvSpPr>
          <p:spPr>
            <a:xfrm>
              <a:off x="2570346" y="4826000"/>
              <a:ext cx="1729958" cy="444500"/>
            </a:xfrm>
            <a:prstGeom prst="roundRect">
              <a:avLst>
                <a:gd name="adj" fmla="val 4881"/>
              </a:avLst>
            </a:prstGeom>
            <a:solidFill>
              <a:srgbClr val="3D5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26" name="AutoShape 117">
              <a:extLst>
                <a:ext uri="{FF2B5EF4-FFF2-40B4-BE49-F238E27FC236}">
                  <a16:creationId xmlns:a16="http://schemas.microsoft.com/office/drawing/2014/main" id="{BAD98695-4D57-4ECC-992D-FAF9586D5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323" y="4952925"/>
              <a:ext cx="270955" cy="203332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27" name="Rectangle 23">
              <a:extLst>
                <a:ext uri="{FF2B5EF4-FFF2-40B4-BE49-F238E27FC236}">
                  <a16:creationId xmlns:a16="http://schemas.microsoft.com/office/drawing/2014/main" id="{50BDF384-5D9D-4C58-8B41-111ADF8EEFFA}"/>
                </a:ext>
              </a:extLst>
            </p:cNvPr>
            <p:cNvSpPr/>
            <p:nvPr/>
          </p:nvSpPr>
          <p:spPr>
            <a:xfrm>
              <a:off x="2993633" y="4901752"/>
              <a:ext cx="1283699" cy="333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28" name="Group 3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<a:extLst>
              <a:ext uri="{FF2B5EF4-FFF2-40B4-BE49-F238E27FC236}">
                <a16:creationId xmlns:a16="http://schemas.microsoft.com/office/drawing/2014/main" id="{95F27FC4-53B1-4B57-BAFE-11A10C7195B0}"/>
              </a:ext>
            </a:extLst>
          </p:cNvPr>
          <p:cNvGrpSpPr/>
          <p:nvPr/>
        </p:nvGrpSpPr>
        <p:grpSpPr>
          <a:xfrm>
            <a:off x="5063856" y="3769817"/>
            <a:ext cx="1876058" cy="444500"/>
            <a:chOff x="4365992" y="4826000"/>
            <a:chExt cx="1876058" cy="444500"/>
          </a:xfrm>
        </p:grpSpPr>
        <p:sp>
          <p:nvSpPr>
            <p:cNvPr id="129" name="Rectangle: Rounded Corners 13">
              <a:extLst>
                <a:ext uri="{FF2B5EF4-FFF2-40B4-BE49-F238E27FC236}">
                  <a16:creationId xmlns:a16="http://schemas.microsoft.com/office/drawing/2014/main" id="{76529759-675F-486D-B6B3-22FAEDC52930}"/>
                </a:ext>
              </a:extLst>
            </p:cNvPr>
            <p:cNvSpPr/>
            <p:nvPr/>
          </p:nvSpPr>
          <p:spPr>
            <a:xfrm>
              <a:off x="4365992" y="4826000"/>
              <a:ext cx="1876058" cy="444500"/>
            </a:xfrm>
            <a:prstGeom prst="roundRect">
              <a:avLst>
                <a:gd name="adj" fmla="val 4881"/>
              </a:avLst>
            </a:prstGeom>
            <a:solidFill>
              <a:srgbClr val="354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grpSp>
          <p:nvGrpSpPr>
            <p:cNvPr id="130" name="Group 15">
              <a:extLst>
                <a:ext uri="{FF2B5EF4-FFF2-40B4-BE49-F238E27FC236}">
                  <a16:creationId xmlns:a16="http://schemas.microsoft.com/office/drawing/2014/main" id="{6820AA68-51F3-4A69-B983-4D211F4C232E}"/>
                </a:ext>
              </a:extLst>
            </p:cNvPr>
            <p:cNvGrpSpPr/>
            <p:nvPr/>
          </p:nvGrpSpPr>
          <p:grpSpPr>
            <a:xfrm>
              <a:off x="4507773" y="4910777"/>
              <a:ext cx="270955" cy="270955"/>
              <a:chOff x="4427654" y="3049909"/>
              <a:chExt cx="464344" cy="464344"/>
            </a:xfrm>
            <a:solidFill>
              <a:schemeClr val="bg1"/>
            </a:solidFill>
          </p:grpSpPr>
          <p:sp>
            <p:nvSpPr>
              <p:cNvPr id="132" name="AutoShape 123">
                <a:extLst>
                  <a:ext uri="{FF2B5EF4-FFF2-40B4-BE49-F238E27FC236}">
                    <a16:creationId xmlns:a16="http://schemas.microsoft.com/office/drawing/2014/main" id="{CCAB318C-BC8A-4270-97B4-C7EF6EF3A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133" name="AutoShape 124">
                <a:extLst>
                  <a:ext uri="{FF2B5EF4-FFF2-40B4-BE49-F238E27FC236}">
                    <a16:creationId xmlns:a16="http://schemas.microsoft.com/office/drawing/2014/main" id="{8F13CC25-ABE5-40CF-A9D4-1A3492AA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134" name="AutoShape 125">
                <a:extLst>
                  <a:ext uri="{FF2B5EF4-FFF2-40B4-BE49-F238E27FC236}">
                    <a16:creationId xmlns:a16="http://schemas.microsoft.com/office/drawing/2014/main" id="{7203BB50-CDEB-40F5-9038-AA0869210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31" name="Rectangle 24">
              <a:extLst>
                <a:ext uri="{FF2B5EF4-FFF2-40B4-BE49-F238E27FC236}">
                  <a16:creationId xmlns:a16="http://schemas.microsoft.com/office/drawing/2014/main" id="{4112EF2F-848E-4D14-BFAC-685DD5DFF324}"/>
                </a:ext>
              </a:extLst>
            </p:cNvPr>
            <p:cNvSpPr/>
            <p:nvPr/>
          </p:nvSpPr>
          <p:spPr>
            <a:xfrm>
              <a:off x="4795489" y="4901752"/>
              <a:ext cx="1402110" cy="333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35" name="组合 134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<a:extLst>
              <a:ext uri="{FF2B5EF4-FFF2-40B4-BE49-F238E27FC236}">
                <a16:creationId xmlns:a16="http://schemas.microsoft.com/office/drawing/2014/main" id="{88AB269E-B971-4DC5-B096-17F75F233809}"/>
              </a:ext>
            </a:extLst>
          </p:cNvPr>
          <p:cNvGrpSpPr/>
          <p:nvPr/>
        </p:nvGrpSpPr>
        <p:grpSpPr>
          <a:xfrm>
            <a:off x="1481276" y="2335505"/>
            <a:ext cx="1043354" cy="151549"/>
            <a:chOff x="1160584" y="2878015"/>
            <a:chExt cx="2098430" cy="304800"/>
          </a:xfrm>
        </p:grpSpPr>
        <p:sp>
          <p:nvSpPr>
            <p:cNvPr id="136" name="五角星 34">
              <a:extLst>
                <a:ext uri="{FF2B5EF4-FFF2-40B4-BE49-F238E27FC236}">
                  <a16:creationId xmlns:a16="http://schemas.microsoft.com/office/drawing/2014/main" id="{3BE2AA23-2888-402A-B1A0-BBD072F01D18}"/>
                </a:ext>
              </a:extLst>
            </p:cNvPr>
            <p:cNvSpPr/>
            <p:nvPr/>
          </p:nvSpPr>
          <p:spPr>
            <a:xfrm>
              <a:off x="1160584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solidFill>
              <a:srgbClr val="354766"/>
            </a:solidFill>
            <a:ln w="22225">
              <a:solidFill>
                <a:srgbClr val="3547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37" name="五角星 35">
              <a:extLst>
                <a:ext uri="{FF2B5EF4-FFF2-40B4-BE49-F238E27FC236}">
                  <a16:creationId xmlns:a16="http://schemas.microsoft.com/office/drawing/2014/main" id="{4A27D8CA-BEE4-4CB1-ACCE-7096ACF43D79}"/>
                </a:ext>
              </a:extLst>
            </p:cNvPr>
            <p:cNvSpPr/>
            <p:nvPr/>
          </p:nvSpPr>
          <p:spPr>
            <a:xfrm>
              <a:off x="1608991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solidFill>
              <a:srgbClr val="354766"/>
            </a:solidFill>
            <a:ln w="22225">
              <a:solidFill>
                <a:srgbClr val="3547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38" name="五角星 36">
              <a:extLst>
                <a:ext uri="{FF2B5EF4-FFF2-40B4-BE49-F238E27FC236}">
                  <a16:creationId xmlns:a16="http://schemas.microsoft.com/office/drawing/2014/main" id="{4D6D8791-B6A4-4FD1-BC4F-7A339F579FB6}"/>
                </a:ext>
              </a:extLst>
            </p:cNvPr>
            <p:cNvSpPr/>
            <p:nvPr/>
          </p:nvSpPr>
          <p:spPr>
            <a:xfrm>
              <a:off x="2057398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solidFill>
              <a:srgbClr val="354766"/>
            </a:solidFill>
            <a:ln w="22225">
              <a:solidFill>
                <a:srgbClr val="3547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39" name="五角星 37">
              <a:extLst>
                <a:ext uri="{FF2B5EF4-FFF2-40B4-BE49-F238E27FC236}">
                  <a16:creationId xmlns:a16="http://schemas.microsoft.com/office/drawing/2014/main" id="{24A70846-17B8-4C7D-B7EE-D64A675EE9A1}"/>
                </a:ext>
              </a:extLst>
            </p:cNvPr>
            <p:cNvSpPr/>
            <p:nvPr/>
          </p:nvSpPr>
          <p:spPr>
            <a:xfrm>
              <a:off x="2505806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noFill/>
            <a:ln w="22225">
              <a:solidFill>
                <a:srgbClr val="3547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40" name="五角星 38">
              <a:extLst>
                <a:ext uri="{FF2B5EF4-FFF2-40B4-BE49-F238E27FC236}">
                  <a16:creationId xmlns:a16="http://schemas.microsoft.com/office/drawing/2014/main" id="{8B529B4F-0932-4C6D-A3DB-FFC29F9C5E7E}"/>
                </a:ext>
              </a:extLst>
            </p:cNvPr>
            <p:cNvSpPr/>
            <p:nvPr/>
          </p:nvSpPr>
          <p:spPr>
            <a:xfrm>
              <a:off x="2954214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noFill/>
            <a:ln w="22225">
              <a:solidFill>
                <a:srgbClr val="3547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41" name="Title 3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<a:extLst>
              <a:ext uri="{FF2B5EF4-FFF2-40B4-BE49-F238E27FC236}">
                <a16:creationId xmlns:a16="http://schemas.microsoft.com/office/drawing/2014/main" id="{C3ADF472-8AA6-4774-94FA-5513B924B58B}"/>
              </a:ext>
            </a:extLst>
          </p:cNvPr>
          <p:cNvSpPr txBox="1">
            <a:spLocks/>
          </p:cNvSpPr>
          <p:nvPr/>
        </p:nvSpPr>
        <p:spPr>
          <a:xfrm>
            <a:off x="1404307" y="2576855"/>
            <a:ext cx="5469123" cy="835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b="0" i="1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Roboto Light" charset="0"/>
                <a:sym typeface="Calibri" panose="020F0502020204030204" pitchFamily="34" charset="0"/>
              </a:rPr>
              <a:t>Click here to add text content, such as keywords, some brief introductions, etc.</a:t>
            </a:r>
            <a:endParaRPr lang="zh-CN" altLang="en-US" sz="1600" b="0" i="1" dirty="0">
              <a:solidFill>
                <a:schemeClr val="tx1">
                  <a:lumMod val="65000"/>
                  <a:lumOff val="35000"/>
                  <a:alpha val="7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Roboto Light" charset="0"/>
              <a:sym typeface="Calibri" panose="020F0502020204030204" pitchFamily="34" charset="0"/>
            </a:endParaRPr>
          </a:p>
        </p:txBody>
      </p: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00878E08-D144-426F-AB65-610BFD543528}"/>
              </a:ext>
            </a:extLst>
          </p:cNvPr>
          <p:cNvGrpSpPr/>
          <p:nvPr/>
        </p:nvGrpSpPr>
        <p:grpSpPr>
          <a:xfrm>
            <a:off x="1467794" y="4473515"/>
            <a:ext cx="5472119" cy="934303"/>
            <a:chOff x="804759" y="5383648"/>
            <a:chExt cx="5472119" cy="934303"/>
          </a:xfrm>
        </p:grpSpPr>
        <p:sp>
          <p:nvSpPr>
            <p:cNvPr id="143" name="Freeform 18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  <a:extLst>
                <a:ext uri="{FF2B5EF4-FFF2-40B4-BE49-F238E27FC236}">
                  <a16:creationId xmlns:a16="http://schemas.microsoft.com/office/drawing/2014/main" id="{D6709C68-EE2B-46FE-9484-ED14F2993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672" y="5577574"/>
              <a:ext cx="245104" cy="221862"/>
            </a:xfrm>
            <a:custGeom>
              <a:avLst/>
              <a:gdLst>
                <a:gd name="T0" fmla="*/ 247 w 400"/>
                <a:gd name="T1" fmla="*/ 269 h 360"/>
                <a:gd name="T2" fmla="*/ 182 w 400"/>
                <a:gd name="T3" fmla="*/ 203 h 360"/>
                <a:gd name="T4" fmla="*/ 203 w 400"/>
                <a:gd name="T5" fmla="*/ 154 h 360"/>
                <a:gd name="T6" fmla="*/ 222 w 400"/>
                <a:gd name="T7" fmla="*/ 120 h 360"/>
                <a:gd name="T8" fmla="*/ 215 w 400"/>
                <a:gd name="T9" fmla="*/ 104 h 360"/>
                <a:gd name="T10" fmla="*/ 220 w 400"/>
                <a:gd name="T11" fmla="*/ 68 h 360"/>
                <a:gd name="T12" fmla="*/ 140 w 400"/>
                <a:gd name="T13" fmla="*/ 0 h 360"/>
                <a:gd name="T14" fmla="*/ 59 w 400"/>
                <a:gd name="T15" fmla="*/ 68 h 360"/>
                <a:gd name="T16" fmla="*/ 65 w 400"/>
                <a:gd name="T17" fmla="*/ 104 h 360"/>
                <a:gd name="T18" fmla="*/ 57 w 400"/>
                <a:gd name="T19" fmla="*/ 120 h 360"/>
                <a:gd name="T20" fmla="*/ 76 w 400"/>
                <a:gd name="T21" fmla="*/ 154 h 360"/>
                <a:gd name="T22" fmla="*/ 98 w 400"/>
                <a:gd name="T23" fmla="*/ 203 h 360"/>
                <a:gd name="T24" fmla="*/ 32 w 400"/>
                <a:gd name="T25" fmla="*/ 269 h 360"/>
                <a:gd name="T26" fmla="*/ 0 w 400"/>
                <a:gd name="T27" fmla="*/ 280 h 360"/>
                <a:gd name="T28" fmla="*/ 0 w 400"/>
                <a:gd name="T29" fmla="*/ 360 h 360"/>
                <a:gd name="T30" fmla="*/ 320 w 400"/>
                <a:gd name="T31" fmla="*/ 360 h 360"/>
                <a:gd name="T32" fmla="*/ 320 w 400"/>
                <a:gd name="T33" fmla="*/ 318 h 360"/>
                <a:gd name="T34" fmla="*/ 247 w 400"/>
                <a:gd name="T35" fmla="*/ 269 h 360"/>
                <a:gd name="T36" fmla="*/ 340 w 400"/>
                <a:gd name="T37" fmla="*/ 160 h 360"/>
                <a:gd name="T38" fmla="*/ 340 w 400"/>
                <a:gd name="T39" fmla="*/ 100 h 360"/>
                <a:gd name="T40" fmla="*/ 300 w 400"/>
                <a:gd name="T41" fmla="*/ 100 h 360"/>
                <a:gd name="T42" fmla="*/ 300 w 400"/>
                <a:gd name="T43" fmla="*/ 160 h 360"/>
                <a:gd name="T44" fmla="*/ 240 w 400"/>
                <a:gd name="T45" fmla="*/ 160 h 360"/>
                <a:gd name="T46" fmla="*/ 240 w 400"/>
                <a:gd name="T47" fmla="*/ 200 h 360"/>
                <a:gd name="T48" fmla="*/ 300 w 400"/>
                <a:gd name="T49" fmla="*/ 200 h 360"/>
                <a:gd name="T50" fmla="*/ 300 w 400"/>
                <a:gd name="T51" fmla="*/ 260 h 360"/>
                <a:gd name="T52" fmla="*/ 340 w 400"/>
                <a:gd name="T53" fmla="*/ 260 h 360"/>
                <a:gd name="T54" fmla="*/ 340 w 400"/>
                <a:gd name="T55" fmla="*/ 200 h 360"/>
                <a:gd name="T56" fmla="*/ 400 w 400"/>
                <a:gd name="T57" fmla="*/ 200 h 360"/>
                <a:gd name="T58" fmla="*/ 400 w 400"/>
                <a:gd name="T59" fmla="*/ 160 h 360"/>
                <a:gd name="T60" fmla="*/ 340 w 400"/>
                <a:gd name="T61" fmla="*/ 1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0" h="360">
                  <a:moveTo>
                    <a:pt x="247" y="269"/>
                  </a:moveTo>
                  <a:cubicBezTo>
                    <a:pt x="197" y="251"/>
                    <a:pt x="182" y="236"/>
                    <a:pt x="182" y="203"/>
                  </a:cubicBezTo>
                  <a:cubicBezTo>
                    <a:pt x="182" y="184"/>
                    <a:pt x="197" y="190"/>
                    <a:pt x="203" y="154"/>
                  </a:cubicBezTo>
                  <a:cubicBezTo>
                    <a:pt x="206" y="140"/>
                    <a:pt x="220" y="154"/>
                    <a:pt x="222" y="120"/>
                  </a:cubicBezTo>
                  <a:cubicBezTo>
                    <a:pt x="222" y="107"/>
                    <a:pt x="215" y="104"/>
                    <a:pt x="215" y="104"/>
                  </a:cubicBezTo>
                  <a:cubicBezTo>
                    <a:pt x="215" y="104"/>
                    <a:pt x="219" y="84"/>
                    <a:pt x="220" y="68"/>
                  </a:cubicBezTo>
                  <a:cubicBezTo>
                    <a:pt x="222" y="49"/>
                    <a:pt x="209" y="0"/>
                    <a:pt x="140" y="0"/>
                  </a:cubicBezTo>
                  <a:cubicBezTo>
                    <a:pt x="71" y="0"/>
                    <a:pt x="58" y="49"/>
                    <a:pt x="59" y="68"/>
                  </a:cubicBezTo>
                  <a:cubicBezTo>
                    <a:pt x="61" y="84"/>
                    <a:pt x="65" y="104"/>
                    <a:pt x="65" y="104"/>
                  </a:cubicBezTo>
                  <a:cubicBezTo>
                    <a:pt x="65" y="104"/>
                    <a:pt x="57" y="107"/>
                    <a:pt x="57" y="120"/>
                  </a:cubicBezTo>
                  <a:cubicBezTo>
                    <a:pt x="60" y="154"/>
                    <a:pt x="73" y="140"/>
                    <a:pt x="76" y="154"/>
                  </a:cubicBezTo>
                  <a:cubicBezTo>
                    <a:pt x="83" y="190"/>
                    <a:pt x="98" y="184"/>
                    <a:pt x="98" y="203"/>
                  </a:cubicBezTo>
                  <a:cubicBezTo>
                    <a:pt x="98" y="236"/>
                    <a:pt x="82" y="251"/>
                    <a:pt x="32" y="269"/>
                  </a:cubicBezTo>
                  <a:cubicBezTo>
                    <a:pt x="26" y="271"/>
                    <a:pt x="12" y="274"/>
                    <a:pt x="0" y="28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360"/>
                    <a:pt x="320" y="330"/>
                    <a:pt x="320" y="318"/>
                  </a:cubicBezTo>
                  <a:cubicBezTo>
                    <a:pt x="320" y="305"/>
                    <a:pt x="297" y="287"/>
                    <a:pt x="247" y="269"/>
                  </a:cubicBezTo>
                  <a:close/>
                  <a:moveTo>
                    <a:pt x="340" y="160"/>
                  </a:moveTo>
                  <a:cubicBezTo>
                    <a:pt x="340" y="100"/>
                    <a:pt x="340" y="100"/>
                    <a:pt x="340" y="100"/>
                  </a:cubicBezTo>
                  <a:cubicBezTo>
                    <a:pt x="300" y="100"/>
                    <a:pt x="300" y="100"/>
                    <a:pt x="300" y="100"/>
                  </a:cubicBezTo>
                  <a:cubicBezTo>
                    <a:pt x="300" y="160"/>
                    <a:pt x="300" y="160"/>
                    <a:pt x="300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0" y="200"/>
                    <a:pt x="240" y="200"/>
                    <a:pt x="240" y="200"/>
                  </a:cubicBezTo>
                  <a:cubicBezTo>
                    <a:pt x="300" y="200"/>
                    <a:pt x="300" y="200"/>
                    <a:pt x="300" y="200"/>
                  </a:cubicBezTo>
                  <a:cubicBezTo>
                    <a:pt x="300" y="260"/>
                    <a:pt x="300" y="260"/>
                    <a:pt x="300" y="260"/>
                  </a:cubicBezTo>
                  <a:cubicBezTo>
                    <a:pt x="340" y="260"/>
                    <a:pt x="340" y="260"/>
                    <a:pt x="340" y="260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400" y="200"/>
                    <a:pt x="400" y="200"/>
                    <a:pt x="400" y="200"/>
                  </a:cubicBezTo>
                  <a:cubicBezTo>
                    <a:pt x="400" y="160"/>
                    <a:pt x="400" y="160"/>
                    <a:pt x="400" y="160"/>
                  </a:cubicBezTo>
                  <a:lnTo>
                    <a:pt x="340" y="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44" name="Rounded Rectangle 2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  <a:extLst>
                <a:ext uri="{FF2B5EF4-FFF2-40B4-BE49-F238E27FC236}">
                  <a16:creationId xmlns:a16="http://schemas.microsoft.com/office/drawing/2014/main" id="{0C9D72DD-54AD-40C4-9EA1-6F97303218F2}"/>
                </a:ext>
              </a:extLst>
            </p:cNvPr>
            <p:cNvSpPr/>
            <p:nvPr/>
          </p:nvSpPr>
          <p:spPr>
            <a:xfrm>
              <a:off x="804759" y="5383648"/>
              <a:ext cx="5472119" cy="934303"/>
            </a:xfrm>
            <a:prstGeom prst="roundRect">
              <a:avLst>
                <a:gd name="adj" fmla="val 9691"/>
              </a:avLst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45" name="Rectangle 26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  <a:extLst>
                <a:ext uri="{FF2B5EF4-FFF2-40B4-BE49-F238E27FC236}">
                  <a16:creationId xmlns:a16="http://schemas.microsoft.com/office/drawing/2014/main" id="{1EE327E7-4EBD-4BB5-AD61-0FCB03A40DE1}"/>
                </a:ext>
              </a:extLst>
            </p:cNvPr>
            <p:cNvSpPr/>
            <p:nvPr/>
          </p:nvSpPr>
          <p:spPr>
            <a:xfrm>
              <a:off x="1638644" y="5577574"/>
              <a:ext cx="4377530" cy="629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64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9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Four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0C72FD-B4A3-46B6-BD15-46C53CD1FC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50806" y="2067755"/>
            <a:ext cx="5340163" cy="3175397"/>
          </a:xfrm>
          <a:prstGeom prst="rect">
            <a:avLst/>
          </a:prstGeom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1CED2ED9-2572-44D2-9E39-FBCAE5753971}"/>
              </a:ext>
            </a:extLst>
          </p:cNvPr>
          <p:cNvSpPr/>
          <p:nvPr/>
        </p:nvSpPr>
        <p:spPr>
          <a:xfrm>
            <a:off x="1392286" y="2067755"/>
            <a:ext cx="929205" cy="366829"/>
          </a:xfrm>
          <a:prstGeom prst="rect">
            <a:avLst/>
          </a:prstGeom>
          <a:solidFill>
            <a:srgbClr val="A4A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01</a:t>
            </a:r>
          </a:p>
        </p:txBody>
      </p:sp>
      <p:sp>
        <p:nvSpPr>
          <p:cNvPr id="7" name="Rectangle 294">
            <a:extLst>
              <a:ext uri="{FF2B5EF4-FFF2-40B4-BE49-F238E27FC236}">
                <a16:creationId xmlns:a16="http://schemas.microsoft.com/office/drawing/2014/main" id="{350C8793-5828-4845-99D2-8DA9C6331C91}"/>
              </a:ext>
            </a:extLst>
          </p:cNvPr>
          <p:cNvSpPr/>
          <p:nvPr/>
        </p:nvSpPr>
        <p:spPr>
          <a:xfrm>
            <a:off x="1392286" y="4014674"/>
            <a:ext cx="929205" cy="366829"/>
          </a:xfrm>
          <a:prstGeom prst="rect">
            <a:avLst/>
          </a:prstGeom>
          <a:solidFill>
            <a:srgbClr val="A4A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360602-F17A-4D0C-8C5B-96C560933637}"/>
              </a:ext>
            </a:extLst>
          </p:cNvPr>
          <p:cNvSpPr txBox="1">
            <a:spLocks noChangeArrowheads="1"/>
          </p:cNvSpPr>
          <p:nvPr/>
        </p:nvSpPr>
        <p:spPr>
          <a:xfrm>
            <a:off x="1378503" y="2396170"/>
            <a:ext cx="4914334" cy="14532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0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1A6A3F3-E999-492A-A6D5-C9B1048A0CF0}"/>
              </a:ext>
            </a:extLst>
          </p:cNvPr>
          <p:cNvSpPr txBox="1">
            <a:spLocks noChangeArrowheads="1"/>
          </p:cNvSpPr>
          <p:nvPr/>
        </p:nvSpPr>
        <p:spPr>
          <a:xfrm>
            <a:off x="1378503" y="4389388"/>
            <a:ext cx="4914334" cy="14532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0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" name="Text Placeholder 6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<a:extLst>
              <a:ext uri="{FF2B5EF4-FFF2-40B4-BE49-F238E27FC236}">
                <a16:creationId xmlns:a16="http://schemas.microsoft.com/office/drawing/2014/main" id="{F0E85FB9-9325-4D04-9959-43F095D82078}"/>
              </a:ext>
            </a:extLst>
          </p:cNvPr>
          <p:cNvSpPr txBox="1">
            <a:spLocks/>
          </p:cNvSpPr>
          <p:nvPr/>
        </p:nvSpPr>
        <p:spPr>
          <a:xfrm>
            <a:off x="8165306" y="4609682"/>
            <a:ext cx="2805112" cy="155016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3D5B8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iberation Sans" panose="020B0604020202020204" pitchFamily="34" charset="0"/>
                <a:sym typeface="Calibri" panose="020F0502020204030204" pitchFamily="34" charset="0"/>
              </a:rPr>
              <a:t>Business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3D5B8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iberation Sans" panose="020B0604020202020204" pitchFamily="34" charset="0"/>
                <a:sym typeface="Calibri" panose="020F050202020403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4205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Four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5D8891A-601A-4787-8543-0361F645BE88}"/>
              </a:ext>
            </a:extLst>
          </p:cNvPr>
          <p:cNvGrpSpPr/>
          <p:nvPr/>
        </p:nvGrpSpPr>
        <p:grpSpPr>
          <a:xfrm>
            <a:off x="804992" y="2698365"/>
            <a:ext cx="5000063" cy="2632002"/>
            <a:chOff x="804992" y="2698365"/>
            <a:chExt cx="5000063" cy="2632002"/>
          </a:xfrm>
        </p:grpSpPr>
        <p:grpSp>
          <p:nvGrpSpPr>
            <p:cNvPr id="64" name="Group 33" descr="e7d195523061f1c0d318120d6aeaf1b6ccceb6ba3da59c0775C5DE19DDDEBC09ED96DBD9900D9848D623ECAD1D4904B78047D0015C22C8BE97228BE8B5BFF08FE7A3AE04126DA07312A96C0F69F9BAB740AC725660004393905FA10F2C53FB0ACA533DA7C4FA4FFC4260D80EAC8774FBFDD85F881957237DF76CBDB25E35AD9CBEB56E93BC554A8F">
              <a:extLst>
                <a:ext uri="{FF2B5EF4-FFF2-40B4-BE49-F238E27FC236}">
                  <a16:creationId xmlns:a16="http://schemas.microsoft.com/office/drawing/2014/main" id="{CBFBAAE9-4BD0-429B-A6EB-DB2931C824C9}"/>
                </a:ext>
              </a:extLst>
            </p:cNvPr>
            <p:cNvGrpSpPr/>
            <p:nvPr/>
          </p:nvGrpSpPr>
          <p:grpSpPr>
            <a:xfrm>
              <a:off x="804992" y="2698365"/>
              <a:ext cx="5000063" cy="2632002"/>
              <a:chOff x="3595981" y="2372533"/>
              <a:chExt cx="5000063" cy="2632002"/>
            </a:xfrm>
          </p:grpSpPr>
          <p:sp>
            <p:nvSpPr>
              <p:cNvPr id="66" name="Body Base">
                <a:extLst>
                  <a:ext uri="{FF2B5EF4-FFF2-40B4-BE49-F238E27FC236}">
                    <a16:creationId xmlns:a16="http://schemas.microsoft.com/office/drawing/2014/main" id="{2D7C1BF4-E74E-41C2-B2FD-69D2B8A5F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613" y="2541150"/>
                <a:ext cx="4838799" cy="2452642"/>
              </a:xfrm>
              <a:custGeom>
                <a:avLst/>
                <a:gdLst>
                  <a:gd name="T0" fmla="*/ 6109 w 6437"/>
                  <a:gd name="T1" fmla="*/ 3261 h 3261"/>
                  <a:gd name="T2" fmla="*/ 6368 w 6437"/>
                  <a:gd name="T3" fmla="*/ 3030 h 3261"/>
                  <a:gd name="T4" fmla="*/ 5232 w 6437"/>
                  <a:gd name="T5" fmla="*/ 111 h 3261"/>
                  <a:gd name="T6" fmla="*/ 5035 w 6437"/>
                  <a:gd name="T7" fmla="*/ 0 h 3261"/>
                  <a:gd name="T8" fmla="*/ 1402 w 6437"/>
                  <a:gd name="T9" fmla="*/ 0 h 3261"/>
                  <a:gd name="T10" fmla="*/ 1205 w 6437"/>
                  <a:gd name="T11" fmla="*/ 111 h 3261"/>
                  <a:gd name="T12" fmla="*/ 68 w 6437"/>
                  <a:gd name="T13" fmla="*/ 3030 h 3261"/>
                  <a:gd name="T14" fmla="*/ 327 w 6437"/>
                  <a:gd name="T15" fmla="*/ 3261 h 3261"/>
                  <a:gd name="T16" fmla="*/ 6109 w 6437"/>
                  <a:gd name="T17" fmla="*/ 3261 h 3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7" h="3261">
                    <a:moveTo>
                      <a:pt x="6109" y="3261"/>
                    </a:moveTo>
                    <a:cubicBezTo>
                      <a:pt x="6303" y="3261"/>
                      <a:pt x="6437" y="3187"/>
                      <a:pt x="6368" y="3030"/>
                    </a:cubicBezTo>
                    <a:cubicBezTo>
                      <a:pt x="5232" y="111"/>
                      <a:pt x="5232" y="111"/>
                      <a:pt x="5232" y="111"/>
                    </a:cubicBezTo>
                    <a:cubicBezTo>
                      <a:pt x="5209" y="49"/>
                      <a:pt x="5131" y="0"/>
                      <a:pt x="5035" y="0"/>
                    </a:cubicBezTo>
                    <a:cubicBezTo>
                      <a:pt x="1402" y="0"/>
                      <a:pt x="1402" y="0"/>
                      <a:pt x="1402" y="0"/>
                    </a:cubicBezTo>
                    <a:cubicBezTo>
                      <a:pt x="1306" y="0"/>
                      <a:pt x="1228" y="49"/>
                      <a:pt x="1205" y="111"/>
                    </a:cubicBezTo>
                    <a:cubicBezTo>
                      <a:pt x="68" y="3030"/>
                      <a:pt x="68" y="3030"/>
                      <a:pt x="68" y="3030"/>
                    </a:cubicBezTo>
                    <a:cubicBezTo>
                      <a:pt x="0" y="3187"/>
                      <a:pt x="134" y="3261"/>
                      <a:pt x="327" y="3261"/>
                    </a:cubicBezTo>
                    <a:lnTo>
                      <a:pt x="6109" y="326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glow rad="190500">
                  <a:schemeClr val="tx1">
                    <a:alpha val="60000"/>
                  </a:schemeClr>
                </a:glow>
              </a:effec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grpSp>
            <p:nvGrpSpPr>
              <p:cNvPr id="67" name="Group 3">
                <a:extLst>
                  <a:ext uri="{FF2B5EF4-FFF2-40B4-BE49-F238E27FC236}">
                    <a16:creationId xmlns:a16="http://schemas.microsoft.com/office/drawing/2014/main" id="{67388868-C399-4DD7-BAA9-288DFFBF7578}"/>
                  </a:ext>
                </a:extLst>
              </p:cNvPr>
              <p:cNvGrpSpPr/>
              <p:nvPr/>
            </p:nvGrpSpPr>
            <p:grpSpPr>
              <a:xfrm>
                <a:off x="3595981" y="2372533"/>
                <a:ext cx="5000063" cy="2632002"/>
                <a:chOff x="3595970" y="2372525"/>
                <a:chExt cx="5000063" cy="2632001"/>
              </a:xfrm>
            </p:grpSpPr>
            <p:sp>
              <p:nvSpPr>
                <p:cNvPr id="74" name="Body Btm 1">
                  <a:extLst>
                    <a:ext uri="{FF2B5EF4-FFF2-40B4-BE49-F238E27FC236}">
                      <a16:creationId xmlns:a16="http://schemas.microsoft.com/office/drawing/2014/main" id="{C1E03E90-7526-495D-A2F1-19748039A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5970" y="2372525"/>
                  <a:ext cx="5000063" cy="2632001"/>
                </a:xfrm>
                <a:custGeom>
                  <a:avLst/>
                  <a:gdLst>
                    <a:gd name="T0" fmla="*/ 5082 w 6519"/>
                    <a:gd name="T1" fmla="*/ 0 h 3431"/>
                    <a:gd name="T2" fmla="*/ 5280 w 6519"/>
                    <a:gd name="T3" fmla="*/ 111 h 3431"/>
                    <a:gd name="T4" fmla="*/ 6448 w 6519"/>
                    <a:gd name="T5" fmla="*/ 3069 h 3431"/>
                    <a:gd name="T6" fmla="*/ 6171 w 6519"/>
                    <a:gd name="T7" fmla="*/ 3431 h 3431"/>
                    <a:gd name="T8" fmla="*/ 348 w 6519"/>
                    <a:gd name="T9" fmla="*/ 3431 h 3431"/>
                    <a:gd name="T10" fmla="*/ 71 w 6519"/>
                    <a:gd name="T11" fmla="*/ 3069 h 3431"/>
                    <a:gd name="T12" fmla="*/ 1239 w 6519"/>
                    <a:gd name="T13" fmla="*/ 111 h 3431"/>
                    <a:gd name="T14" fmla="*/ 1438 w 6519"/>
                    <a:gd name="T15" fmla="*/ 0 h 3431"/>
                    <a:gd name="T16" fmla="*/ 5082 w 6519"/>
                    <a:gd name="T17" fmla="*/ 0 h 3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19" h="3431">
                      <a:moveTo>
                        <a:pt x="5082" y="0"/>
                      </a:moveTo>
                      <a:cubicBezTo>
                        <a:pt x="5178" y="0"/>
                        <a:pt x="5257" y="49"/>
                        <a:pt x="5280" y="111"/>
                      </a:cubicBezTo>
                      <a:cubicBezTo>
                        <a:pt x="6448" y="3069"/>
                        <a:pt x="6448" y="3069"/>
                        <a:pt x="6448" y="3069"/>
                      </a:cubicBezTo>
                      <a:cubicBezTo>
                        <a:pt x="6519" y="3231"/>
                        <a:pt x="6367" y="3431"/>
                        <a:pt x="6171" y="3431"/>
                      </a:cubicBezTo>
                      <a:cubicBezTo>
                        <a:pt x="348" y="3431"/>
                        <a:pt x="348" y="3431"/>
                        <a:pt x="348" y="3431"/>
                      </a:cubicBezTo>
                      <a:cubicBezTo>
                        <a:pt x="152" y="3431"/>
                        <a:pt x="0" y="3231"/>
                        <a:pt x="71" y="3069"/>
                      </a:cubicBezTo>
                      <a:cubicBezTo>
                        <a:pt x="1239" y="111"/>
                        <a:pt x="1239" y="111"/>
                        <a:pt x="1239" y="111"/>
                      </a:cubicBezTo>
                      <a:cubicBezTo>
                        <a:pt x="1263" y="49"/>
                        <a:pt x="1342" y="0"/>
                        <a:pt x="1438" y="0"/>
                      </a:cubicBezTo>
                      <a:cubicBezTo>
                        <a:pt x="5082" y="0"/>
                        <a:pt x="5082" y="0"/>
                        <a:pt x="5082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63500">
                    <a:prstClr val="black"/>
                  </a:innerShdw>
                </a:effec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75" name="Body Btm 2">
                  <a:extLst>
                    <a:ext uri="{FF2B5EF4-FFF2-40B4-BE49-F238E27FC236}">
                      <a16:creationId xmlns:a16="http://schemas.microsoft.com/office/drawing/2014/main" id="{21D3A505-9DD6-4D95-99E7-69F48821F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6671" y="2372525"/>
                  <a:ext cx="4918660" cy="2592533"/>
                </a:xfrm>
                <a:custGeom>
                  <a:avLst/>
                  <a:gdLst>
                    <a:gd name="T0" fmla="*/ 5029 w 6413"/>
                    <a:gd name="T1" fmla="*/ 0 h 3379"/>
                    <a:gd name="T2" fmla="*/ 1385 w 6413"/>
                    <a:gd name="T3" fmla="*/ 0 h 3379"/>
                    <a:gd name="T4" fmla="*/ 1186 w 6413"/>
                    <a:gd name="T5" fmla="*/ 111 h 3379"/>
                    <a:gd name="T6" fmla="*/ 18 w 6413"/>
                    <a:gd name="T7" fmla="*/ 3069 h 3379"/>
                    <a:gd name="T8" fmla="*/ 0 w 6413"/>
                    <a:gd name="T9" fmla="*/ 3152 h 3379"/>
                    <a:gd name="T10" fmla="*/ 295 w 6413"/>
                    <a:gd name="T11" fmla="*/ 3379 h 3379"/>
                    <a:gd name="T12" fmla="*/ 6118 w 6413"/>
                    <a:gd name="T13" fmla="*/ 3379 h 3379"/>
                    <a:gd name="T14" fmla="*/ 6413 w 6413"/>
                    <a:gd name="T15" fmla="*/ 3152 h 3379"/>
                    <a:gd name="T16" fmla="*/ 6395 w 6413"/>
                    <a:gd name="T17" fmla="*/ 3069 h 3379"/>
                    <a:gd name="T18" fmla="*/ 5227 w 6413"/>
                    <a:gd name="T19" fmla="*/ 111 h 3379"/>
                    <a:gd name="T20" fmla="*/ 5029 w 6413"/>
                    <a:gd name="T21" fmla="*/ 0 h 3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13" h="3379">
                      <a:moveTo>
                        <a:pt x="5029" y="0"/>
                      </a:moveTo>
                      <a:cubicBezTo>
                        <a:pt x="1385" y="0"/>
                        <a:pt x="1385" y="0"/>
                        <a:pt x="1385" y="0"/>
                      </a:cubicBezTo>
                      <a:cubicBezTo>
                        <a:pt x="1289" y="0"/>
                        <a:pt x="1210" y="49"/>
                        <a:pt x="1186" y="111"/>
                      </a:cubicBezTo>
                      <a:cubicBezTo>
                        <a:pt x="18" y="3069"/>
                        <a:pt x="18" y="3069"/>
                        <a:pt x="18" y="3069"/>
                      </a:cubicBezTo>
                      <a:cubicBezTo>
                        <a:pt x="6" y="3096"/>
                        <a:pt x="1" y="3124"/>
                        <a:pt x="0" y="3152"/>
                      </a:cubicBezTo>
                      <a:cubicBezTo>
                        <a:pt x="2" y="3278"/>
                        <a:pt x="134" y="3379"/>
                        <a:pt x="295" y="3379"/>
                      </a:cubicBezTo>
                      <a:cubicBezTo>
                        <a:pt x="6118" y="3379"/>
                        <a:pt x="6118" y="3379"/>
                        <a:pt x="6118" y="3379"/>
                      </a:cubicBezTo>
                      <a:cubicBezTo>
                        <a:pt x="6279" y="3379"/>
                        <a:pt x="6411" y="3278"/>
                        <a:pt x="6413" y="3152"/>
                      </a:cubicBezTo>
                      <a:cubicBezTo>
                        <a:pt x="6412" y="3124"/>
                        <a:pt x="6407" y="3096"/>
                        <a:pt x="6395" y="3069"/>
                      </a:cubicBezTo>
                      <a:cubicBezTo>
                        <a:pt x="5227" y="111"/>
                        <a:pt x="5227" y="111"/>
                        <a:pt x="5227" y="111"/>
                      </a:cubicBezTo>
                      <a:cubicBezTo>
                        <a:pt x="5204" y="49"/>
                        <a:pt x="5125" y="0"/>
                        <a:pt x="5029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76" name="Body Base">
                  <a:extLst>
                    <a:ext uri="{FF2B5EF4-FFF2-40B4-BE49-F238E27FC236}">
                      <a16:creationId xmlns:a16="http://schemas.microsoft.com/office/drawing/2014/main" id="{B47A2D70-99B1-4649-AE2E-EE7E426C1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037" y="2376225"/>
                  <a:ext cx="4937161" cy="2502498"/>
                </a:xfrm>
                <a:custGeom>
                  <a:avLst/>
                  <a:gdLst>
                    <a:gd name="T0" fmla="*/ 6109 w 6437"/>
                    <a:gd name="T1" fmla="*/ 3261 h 3261"/>
                    <a:gd name="T2" fmla="*/ 6368 w 6437"/>
                    <a:gd name="T3" fmla="*/ 3030 h 3261"/>
                    <a:gd name="T4" fmla="*/ 5232 w 6437"/>
                    <a:gd name="T5" fmla="*/ 111 h 3261"/>
                    <a:gd name="T6" fmla="*/ 5035 w 6437"/>
                    <a:gd name="T7" fmla="*/ 0 h 3261"/>
                    <a:gd name="T8" fmla="*/ 1402 w 6437"/>
                    <a:gd name="T9" fmla="*/ 0 h 3261"/>
                    <a:gd name="T10" fmla="*/ 1205 w 6437"/>
                    <a:gd name="T11" fmla="*/ 111 h 3261"/>
                    <a:gd name="T12" fmla="*/ 68 w 6437"/>
                    <a:gd name="T13" fmla="*/ 3030 h 3261"/>
                    <a:gd name="T14" fmla="*/ 327 w 6437"/>
                    <a:gd name="T15" fmla="*/ 3261 h 3261"/>
                    <a:gd name="T16" fmla="*/ 6109 w 6437"/>
                    <a:gd name="T17" fmla="*/ 3261 h 3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37" h="3261">
                      <a:moveTo>
                        <a:pt x="6109" y="3261"/>
                      </a:moveTo>
                      <a:cubicBezTo>
                        <a:pt x="6303" y="3261"/>
                        <a:pt x="6437" y="3187"/>
                        <a:pt x="6368" y="3030"/>
                      </a:cubicBezTo>
                      <a:cubicBezTo>
                        <a:pt x="5232" y="111"/>
                        <a:pt x="5232" y="111"/>
                        <a:pt x="5232" y="111"/>
                      </a:cubicBezTo>
                      <a:cubicBezTo>
                        <a:pt x="5209" y="49"/>
                        <a:pt x="5131" y="0"/>
                        <a:pt x="5035" y="0"/>
                      </a:cubicBezTo>
                      <a:cubicBezTo>
                        <a:pt x="1402" y="0"/>
                        <a:pt x="1402" y="0"/>
                        <a:pt x="1402" y="0"/>
                      </a:cubicBezTo>
                      <a:cubicBezTo>
                        <a:pt x="1306" y="0"/>
                        <a:pt x="1228" y="49"/>
                        <a:pt x="1205" y="111"/>
                      </a:cubicBezTo>
                      <a:cubicBezTo>
                        <a:pt x="68" y="3030"/>
                        <a:pt x="68" y="3030"/>
                        <a:pt x="68" y="3030"/>
                      </a:cubicBezTo>
                      <a:cubicBezTo>
                        <a:pt x="0" y="3187"/>
                        <a:pt x="134" y="3261"/>
                        <a:pt x="327" y="3261"/>
                      </a:cubicBezTo>
                      <a:lnTo>
                        <a:pt x="6109" y="3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76000">
                      <a:schemeClr val="bg1"/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endParaRPr>
                </a:p>
              </p:txBody>
            </p:sp>
            <p:grpSp>
              <p:nvGrpSpPr>
                <p:cNvPr id="77" name="Body Frame">
                  <a:extLst>
                    <a:ext uri="{FF2B5EF4-FFF2-40B4-BE49-F238E27FC236}">
                      <a16:creationId xmlns:a16="http://schemas.microsoft.com/office/drawing/2014/main" id="{7DD82405-669A-4164-9AA5-BB8762FE7320}"/>
                    </a:ext>
                  </a:extLst>
                </p:cNvPr>
                <p:cNvGrpSpPr/>
                <p:nvPr/>
              </p:nvGrpSpPr>
              <p:grpSpPr>
                <a:xfrm>
                  <a:off x="3595970" y="2377458"/>
                  <a:ext cx="5000063" cy="2556766"/>
                  <a:chOff x="2870200" y="2574925"/>
                  <a:chExt cx="6435726" cy="3290888"/>
                </a:xfrm>
              </p:grpSpPr>
              <p:sp>
                <p:nvSpPr>
                  <p:cNvPr id="93" name="Freeform 9">
                    <a:extLst>
                      <a:ext uri="{FF2B5EF4-FFF2-40B4-BE49-F238E27FC236}">
                        <a16:creationId xmlns:a16="http://schemas.microsoft.com/office/drawing/2014/main" id="{69DDD7E5-3EE2-4660-B5F7-B2B6C25EEB3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870200" y="2574925"/>
                    <a:ext cx="6435726" cy="3290888"/>
                  </a:xfrm>
                  <a:custGeom>
                    <a:avLst/>
                    <a:gdLst>
                      <a:gd name="T0" fmla="*/ 6448 w 6519"/>
                      <a:gd name="T1" fmla="*/ 3067 h 3332"/>
                      <a:gd name="T2" fmla="*/ 5280 w 6519"/>
                      <a:gd name="T3" fmla="*/ 111 h 3332"/>
                      <a:gd name="T4" fmla="*/ 5082 w 6519"/>
                      <a:gd name="T5" fmla="*/ 0 h 3332"/>
                      <a:gd name="T6" fmla="*/ 1438 w 6519"/>
                      <a:gd name="T7" fmla="*/ 0 h 3332"/>
                      <a:gd name="T8" fmla="*/ 1239 w 6519"/>
                      <a:gd name="T9" fmla="*/ 108 h 3332"/>
                      <a:gd name="T10" fmla="*/ 71 w 6519"/>
                      <a:gd name="T11" fmla="*/ 3069 h 3332"/>
                      <a:gd name="T12" fmla="*/ 359 w 6519"/>
                      <a:gd name="T13" fmla="*/ 3332 h 3332"/>
                      <a:gd name="T14" fmla="*/ 6160 w 6519"/>
                      <a:gd name="T15" fmla="*/ 3332 h 3332"/>
                      <a:gd name="T16" fmla="*/ 6448 w 6519"/>
                      <a:gd name="T17" fmla="*/ 3067 h 3332"/>
                      <a:gd name="T18" fmla="*/ 6151 w 6519"/>
                      <a:gd name="T19" fmla="*/ 3264 h 3332"/>
                      <a:gd name="T20" fmla="*/ 369 w 6519"/>
                      <a:gd name="T21" fmla="*/ 3264 h 3332"/>
                      <a:gd name="T22" fmla="*/ 110 w 6519"/>
                      <a:gd name="T23" fmla="*/ 3031 h 3332"/>
                      <a:gd name="T24" fmla="*/ 1247 w 6519"/>
                      <a:gd name="T25" fmla="*/ 113 h 3332"/>
                      <a:gd name="T26" fmla="*/ 1444 w 6519"/>
                      <a:gd name="T27" fmla="*/ 4 h 3332"/>
                      <a:gd name="T28" fmla="*/ 5077 w 6519"/>
                      <a:gd name="T29" fmla="*/ 4 h 3332"/>
                      <a:gd name="T30" fmla="*/ 5274 w 6519"/>
                      <a:gd name="T31" fmla="*/ 111 h 3332"/>
                      <a:gd name="T32" fmla="*/ 6410 w 6519"/>
                      <a:gd name="T33" fmla="*/ 3032 h 3332"/>
                      <a:gd name="T34" fmla="*/ 6151 w 6519"/>
                      <a:gd name="T35" fmla="*/ 3264 h 3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519" h="3332">
                        <a:moveTo>
                          <a:pt x="6448" y="3067"/>
                        </a:moveTo>
                        <a:cubicBezTo>
                          <a:pt x="5280" y="111"/>
                          <a:pt x="5280" y="111"/>
                          <a:pt x="5280" y="111"/>
                        </a:cubicBezTo>
                        <a:cubicBezTo>
                          <a:pt x="5257" y="49"/>
                          <a:pt x="5178" y="0"/>
                          <a:pt x="5082" y="0"/>
                        </a:cubicBezTo>
                        <a:cubicBezTo>
                          <a:pt x="1438" y="0"/>
                          <a:pt x="1438" y="0"/>
                          <a:pt x="1438" y="0"/>
                        </a:cubicBezTo>
                        <a:cubicBezTo>
                          <a:pt x="1342" y="0"/>
                          <a:pt x="1263" y="46"/>
                          <a:pt x="1239" y="108"/>
                        </a:cubicBezTo>
                        <a:cubicBezTo>
                          <a:pt x="71" y="3069"/>
                          <a:pt x="71" y="3069"/>
                          <a:pt x="71" y="3069"/>
                        </a:cubicBezTo>
                        <a:cubicBezTo>
                          <a:pt x="0" y="3231"/>
                          <a:pt x="162" y="3332"/>
                          <a:pt x="359" y="3332"/>
                        </a:cubicBezTo>
                        <a:cubicBezTo>
                          <a:pt x="6160" y="3332"/>
                          <a:pt x="6160" y="3332"/>
                          <a:pt x="6160" y="3332"/>
                        </a:cubicBezTo>
                        <a:cubicBezTo>
                          <a:pt x="6357" y="3332"/>
                          <a:pt x="6519" y="3229"/>
                          <a:pt x="6448" y="3067"/>
                        </a:cubicBezTo>
                        <a:close/>
                        <a:moveTo>
                          <a:pt x="6151" y="3264"/>
                        </a:moveTo>
                        <a:cubicBezTo>
                          <a:pt x="369" y="3264"/>
                          <a:pt x="369" y="3264"/>
                          <a:pt x="369" y="3264"/>
                        </a:cubicBezTo>
                        <a:cubicBezTo>
                          <a:pt x="176" y="3264"/>
                          <a:pt x="42" y="3188"/>
                          <a:pt x="110" y="3031"/>
                        </a:cubicBezTo>
                        <a:cubicBezTo>
                          <a:pt x="1247" y="113"/>
                          <a:pt x="1247" y="113"/>
                          <a:pt x="1247" y="113"/>
                        </a:cubicBezTo>
                        <a:cubicBezTo>
                          <a:pt x="1270" y="51"/>
                          <a:pt x="1348" y="4"/>
                          <a:pt x="1444" y="4"/>
                        </a:cubicBezTo>
                        <a:cubicBezTo>
                          <a:pt x="5077" y="4"/>
                          <a:pt x="5077" y="4"/>
                          <a:pt x="5077" y="4"/>
                        </a:cubicBezTo>
                        <a:cubicBezTo>
                          <a:pt x="5173" y="4"/>
                          <a:pt x="5251" y="50"/>
                          <a:pt x="5274" y="111"/>
                        </a:cubicBezTo>
                        <a:cubicBezTo>
                          <a:pt x="6410" y="3032"/>
                          <a:pt x="6410" y="3032"/>
                          <a:pt x="6410" y="3032"/>
                        </a:cubicBezTo>
                        <a:cubicBezTo>
                          <a:pt x="6479" y="3189"/>
                          <a:pt x="6345" y="3264"/>
                          <a:pt x="6151" y="3264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 10">
                    <a:extLst>
                      <a:ext uri="{FF2B5EF4-FFF2-40B4-BE49-F238E27FC236}">
                        <a16:creationId xmlns:a16="http://schemas.microsoft.com/office/drawing/2014/main" id="{917AF6B0-0E98-4902-893C-B93CD02A0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0362" y="2574925"/>
                    <a:ext cx="6370638" cy="3235325"/>
                  </a:xfrm>
                  <a:custGeom>
                    <a:avLst/>
                    <a:gdLst>
                      <a:gd name="T0" fmla="*/ 107 w 6453"/>
                      <a:gd name="T1" fmla="*/ 3275 h 3275"/>
                      <a:gd name="T2" fmla="*/ 138 w 6453"/>
                      <a:gd name="T3" fmla="*/ 3225 h 3275"/>
                      <a:gd name="T4" fmla="*/ 79 w 6453"/>
                      <a:gd name="T5" fmla="*/ 3031 h 3275"/>
                      <a:gd name="T6" fmla="*/ 1216 w 6453"/>
                      <a:gd name="T7" fmla="*/ 113 h 3275"/>
                      <a:gd name="T8" fmla="*/ 1413 w 6453"/>
                      <a:gd name="T9" fmla="*/ 4 h 3275"/>
                      <a:gd name="T10" fmla="*/ 5046 w 6453"/>
                      <a:gd name="T11" fmla="*/ 4 h 3275"/>
                      <a:gd name="T12" fmla="*/ 5243 w 6453"/>
                      <a:gd name="T13" fmla="*/ 111 h 3275"/>
                      <a:gd name="T14" fmla="*/ 6379 w 6453"/>
                      <a:gd name="T15" fmla="*/ 3033 h 3275"/>
                      <a:gd name="T16" fmla="*/ 6345 w 6453"/>
                      <a:gd name="T17" fmla="*/ 3210 h 3275"/>
                      <a:gd name="T18" fmla="*/ 6369 w 6453"/>
                      <a:gd name="T19" fmla="*/ 3261 h 3275"/>
                      <a:gd name="T20" fmla="*/ 6417 w 6453"/>
                      <a:gd name="T21" fmla="*/ 3066 h 3275"/>
                      <a:gd name="T22" fmla="*/ 5249 w 6453"/>
                      <a:gd name="T23" fmla="*/ 110 h 3275"/>
                      <a:gd name="T24" fmla="*/ 5051 w 6453"/>
                      <a:gd name="T25" fmla="*/ 0 h 3275"/>
                      <a:gd name="T26" fmla="*/ 1407 w 6453"/>
                      <a:gd name="T27" fmla="*/ 0 h 3275"/>
                      <a:gd name="T28" fmla="*/ 1208 w 6453"/>
                      <a:gd name="T29" fmla="*/ 108 h 3275"/>
                      <a:gd name="T30" fmla="*/ 40 w 6453"/>
                      <a:gd name="T31" fmla="*/ 3068 h 3275"/>
                      <a:gd name="T32" fmla="*/ 107 w 6453"/>
                      <a:gd name="T33" fmla="*/ 3275 h 3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453" h="3275">
                        <a:moveTo>
                          <a:pt x="107" y="3275"/>
                        </a:moveTo>
                        <a:cubicBezTo>
                          <a:pt x="138" y="3225"/>
                          <a:pt x="138" y="3225"/>
                          <a:pt x="138" y="3225"/>
                        </a:cubicBezTo>
                        <a:cubicBezTo>
                          <a:pt x="68" y="3187"/>
                          <a:pt x="39" y="3123"/>
                          <a:pt x="79" y="3031"/>
                        </a:cubicBezTo>
                        <a:cubicBezTo>
                          <a:pt x="1216" y="113"/>
                          <a:pt x="1216" y="113"/>
                          <a:pt x="1216" y="113"/>
                        </a:cubicBezTo>
                        <a:cubicBezTo>
                          <a:pt x="1239" y="52"/>
                          <a:pt x="1317" y="4"/>
                          <a:pt x="1413" y="4"/>
                        </a:cubicBezTo>
                        <a:cubicBezTo>
                          <a:pt x="5046" y="4"/>
                          <a:pt x="5046" y="4"/>
                          <a:pt x="5046" y="4"/>
                        </a:cubicBezTo>
                        <a:cubicBezTo>
                          <a:pt x="5142" y="4"/>
                          <a:pt x="5220" y="50"/>
                          <a:pt x="5243" y="111"/>
                        </a:cubicBezTo>
                        <a:cubicBezTo>
                          <a:pt x="6379" y="3033"/>
                          <a:pt x="6379" y="3033"/>
                          <a:pt x="6379" y="3033"/>
                        </a:cubicBezTo>
                        <a:cubicBezTo>
                          <a:pt x="6414" y="3113"/>
                          <a:pt x="6396" y="3172"/>
                          <a:pt x="6345" y="3210"/>
                        </a:cubicBezTo>
                        <a:cubicBezTo>
                          <a:pt x="6369" y="3261"/>
                          <a:pt x="6369" y="3261"/>
                          <a:pt x="6369" y="3261"/>
                        </a:cubicBezTo>
                        <a:cubicBezTo>
                          <a:pt x="6428" y="3216"/>
                          <a:pt x="6453" y="3149"/>
                          <a:pt x="6417" y="3066"/>
                        </a:cubicBezTo>
                        <a:cubicBezTo>
                          <a:pt x="5249" y="110"/>
                          <a:pt x="5249" y="110"/>
                          <a:pt x="5249" y="110"/>
                        </a:cubicBezTo>
                        <a:cubicBezTo>
                          <a:pt x="5226" y="48"/>
                          <a:pt x="5147" y="0"/>
                          <a:pt x="5051" y="0"/>
                        </a:cubicBezTo>
                        <a:cubicBezTo>
                          <a:pt x="1407" y="0"/>
                          <a:pt x="1407" y="0"/>
                          <a:pt x="1407" y="0"/>
                        </a:cubicBezTo>
                        <a:cubicBezTo>
                          <a:pt x="1311" y="0"/>
                          <a:pt x="1232" y="46"/>
                          <a:pt x="1208" y="108"/>
                        </a:cubicBezTo>
                        <a:cubicBezTo>
                          <a:pt x="40" y="3068"/>
                          <a:pt x="40" y="3068"/>
                          <a:pt x="40" y="3068"/>
                        </a:cubicBezTo>
                        <a:cubicBezTo>
                          <a:pt x="0" y="3159"/>
                          <a:pt x="34" y="3230"/>
                          <a:pt x="107" y="327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57000">
                        <a:schemeClr val="tx1"/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8" name="Home Button">
                  <a:extLst>
                    <a:ext uri="{FF2B5EF4-FFF2-40B4-BE49-F238E27FC236}">
                      <a16:creationId xmlns:a16="http://schemas.microsoft.com/office/drawing/2014/main" id="{0F07F5BC-5480-49F3-889A-96B0C60B74C8}"/>
                    </a:ext>
                  </a:extLst>
                </p:cNvPr>
                <p:cNvGrpSpPr/>
                <p:nvPr/>
              </p:nvGrpSpPr>
              <p:grpSpPr>
                <a:xfrm>
                  <a:off x="5920864" y="4635750"/>
                  <a:ext cx="352742" cy="185005"/>
                  <a:chOff x="5862638" y="5481638"/>
                  <a:chExt cx="454025" cy="238125"/>
                </a:xfrm>
              </p:grpSpPr>
              <p:sp>
                <p:nvSpPr>
                  <p:cNvPr id="89" name="Oval 11">
                    <a:extLst>
                      <a:ext uri="{FF2B5EF4-FFF2-40B4-BE49-F238E27FC236}">
                        <a16:creationId xmlns:a16="http://schemas.microsoft.com/office/drawing/2014/main" id="{07F221DE-6F12-4E43-BAAB-224C4A6479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62638" y="5481638"/>
                    <a:ext cx="454025" cy="238125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90" name="Freeform 12">
                    <a:extLst>
                      <a:ext uri="{FF2B5EF4-FFF2-40B4-BE49-F238E27FC236}">
                        <a16:creationId xmlns:a16="http://schemas.microsoft.com/office/drawing/2014/main" id="{FA0BBF05-FA91-4FF9-AE3A-A2EA2EE97E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64225" y="5481638"/>
                    <a:ext cx="450850" cy="131763"/>
                  </a:xfrm>
                  <a:custGeom>
                    <a:avLst/>
                    <a:gdLst>
                      <a:gd name="T0" fmla="*/ 228 w 457"/>
                      <a:gd name="T1" fmla="*/ 133 h 133"/>
                      <a:gd name="T2" fmla="*/ 457 w 457"/>
                      <a:gd name="T3" fmla="*/ 110 h 133"/>
                      <a:gd name="T4" fmla="*/ 228 w 457"/>
                      <a:gd name="T5" fmla="*/ 0 h 133"/>
                      <a:gd name="T6" fmla="*/ 0 w 457"/>
                      <a:gd name="T7" fmla="*/ 110 h 133"/>
                      <a:gd name="T8" fmla="*/ 228 w 457"/>
                      <a:gd name="T9" fmla="*/ 13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7" h="133">
                        <a:moveTo>
                          <a:pt x="228" y="133"/>
                        </a:moveTo>
                        <a:cubicBezTo>
                          <a:pt x="313" y="133"/>
                          <a:pt x="391" y="125"/>
                          <a:pt x="457" y="110"/>
                        </a:cubicBezTo>
                        <a:cubicBezTo>
                          <a:pt x="447" y="48"/>
                          <a:pt x="350" y="0"/>
                          <a:pt x="228" y="0"/>
                        </a:cubicBezTo>
                        <a:cubicBezTo>
                          <a:pt x="106" y="0"/>
                          <a:pt x="10" y="48"/>
                          <a:pt x="0" y="110"/>
                        </a:cubicBezTo>
                        <a:cubicBezTo>
                          <a:pt x="66" y="125"/>
                          <a:pt x="144" y="133"/>
                          <a:pt x="228" y="13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lumMod val="95000"/>
                        </a:schemeClr>
                      </a:gs>
                      <a:gs pos="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91" name="Freeform 13">
                    <a:extLst>
                      <a:ext uri="{FF2B5EF4-FFF2-40B4-BE49-F238E27FC236}">
                        <a16:creationId xmlns:a16="http://schemas.microsoft.com/office/drawing/2014/main" id="{FAC9CAAA-0B31-4459-95F8-E7EB6AB0E00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862638" y="5481638"/>
                    <a:ext cx="454025" cy="238125"/>
                  </a:xfrm>
                  <a:custGeom>
                    <a:avLst/>
                    <a:gdLst>
                      <a:gd name="T0" fmla="*/ 229 w 459"/>
                      <a:gd name="T1" fmla="*/ 241 h 241"/>
                      <a:gd name="T2" fmla="*/ 0 w 459"/>
                      <a:gd name="T3" fmla="*/ 121 h 241"/>
                      <a:gd name="T4" fmla="*/ 229 w 459"/>
                      <a:gd name="T5" fmla="*/ 0 h 241"/>
                      <a:gd name="T6" fmla="*/ 459 w 459"/>
                      <a:gd name="T7" fmla="*/ 121 h 241"/>
                      <a:gd name="T8" fmla="*/ 229 w 459"/>
                      <a:gd name="T9" fmla="*/ 241 h 241"/>
                      <a:gd name="T10" fmla="*/ 229 w 459"/>
                      <a:gd name="T11" fmla="*/ 4 h 241"/>
                      <a:gd name="T12" fmla="*/ 5 w 459"/>
                      <a:gd name="T13" fmla="*/ 116 h 241"/>
                      <a:gd name="T14" fmla="*/ 229 w 459"/>
                      <a:gd name="T15" fmla="*/ 229 h 241"/>
                      <a:gd name="T16" fmla="*/ 454 w 459"/>
                      <a:gd name="T17" fmla="*/ 116 h 241"/>
                      <a:gd name="T18" fmla="*/ 229 w 459"/>
                      <a:gd name="T19" fmla="*/ 4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59" h="241">
                        <a:moveTo>
                          <a:pt x="229" y="241"/>
                        </a:moveTo>
                        <a:cubicBezTo>
                          <a:pt x="101" y="241"/>
                          <a:pt x="0" y="188"/>
                          <a:pt x="0" y="121"/>
                        </a:cubicBezTo>
                        <a:cubicBezTo>
                          <a:pt x="0" y="53"/>
                          <a:pt x="101" y="0"/>
                          <a:pt x="229" y="0"/>
                        </a:cubicBezTo>
                        <a:cubicBezTo>
                          <a:pt x="358" y="0"/>
                          <a:pt x="459" y="53"/>
                          <a:pt x="459" y="121"/>
                        </a:cubicBezTo>
                        <a:cubicBezTo>
                          <a:pt x="459" y="188"/>
                          <a:pt x="358" y="241"/>
                          <a:pt x="229" y="241"/>
                        </a:cubicBezTo>
                        <a:close/>
                        <a:moveTo>
                          <a:pt x="229" y="4"/>
                        </a:moveTo>
                        <a:cubicBezTo>
                          <a:pt x="108" y="4"/>
                          <a:pt x="5" y="55"/>
                          <a:pt x="5" y="116"/>
                        </a:cubicBezTo>
                        <a:cubicBezTo>
                          <a:pt x="5" y="177"/>
                          <a:pt x="108" y="229"/>
                          <a:pt x="229" y="229"/>
                        </a:cubicBezTo>
                        <a:cubicBezTo>
                          <a:pt x="351" y="229"/>
                          <a:pt x="454" y="177"/>
                          <a:pt x="454" y="116"/>
                        </a:cubicBezTo>
                        <a:cubicBezTo>
                          <a:pt x="454" y="55"/>
                          <a:pt x="351" y="4"/>
                          <a:pt x="229" y="4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0">
                        <a:schemeClr val="bg1">
                          <a:lumMod val="50000"/>
                          <a:alpha val="51000"/>
                        </a:schemeClr>
                      </a:gs>
                      <a:gs pos="56000">
                        <a:schemeClr val="bg1">
                          <a:lumMod val="50000"/>
                          <a:alpha val="20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92" name="Freeform 14">
                    <a:extLst>
                      <a:ext uri="{FF2B5EF4-FFF2-40B4-BE49-F238E27FC236}">
                        <a16:creationId xmlns:a16="http://schemas.microsoft.com/office/drawing/2014/main" id="{7B818599-7A45-4824-A7FC-171AB7F09B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016625" y="5557838"/>
                    <a:ext cx="152400" cy="82550"/>
                  </a:xfrm>
                  <a:custGeom>
                    <a:avLst/>
                    <a:gdLst>
                      <a:gd name="T0" fmla="*/ 151 w 153"/>
                      <a:gd name="T1" fmla="*/ 23 h 84"/>
                      <a:gd name="T2" fmla="*/ 122 w 153"/>
                      <a:gd name="T3" fmla="*/ 0 h 84"/>
                      <a:gd name="T4" fmla="*/ 31 w 153"/>
                      <a:gd name="T5" fmla="*/ 0 h 84"/>
                      <a:gd name="T6" fmla="*/ 2 w 153"/>
                      <a:gd name="T7" fmla="*/ 23 h 84"/>
                      <a:gd name="T8" fmla="*/ 1 w 153"/>
                      <a:gd name="T9" fmla="*/ 58 h 84"/>
                      <a:gd name="T10" fmla="*/ 28 w 153"/>
                      <a:gd name="T11" fmla="*/ 84 h 84"/>
                      <a:gd name="T12" fmla="*/ 125 w 153"/>
                      <a:gd name="T13" fmla="*/ 84 h 84"/>
                      <a:gd name="T14" fmla="*/ 153 w 153"/>
                      <a:gd name="T15" fmla="*/ 58 h 84"/>
                      <a:gd name="T16" fmla="*/ 151 w 153"/>
                      <a:gd name="T17" fmla="*/ 23 h 84"/>
                      <a:gd name="T18" fmla="*/ 119 w 153"/>
                      <a:gd name="T19" fmla="*/ 72 h 84"/>
                      <a:gd name="T20" fmla="*/ 36 w 153"/>
                      <a:gd name="T21" fmla="*/ 72 h 84"/>
                      <a:gd name="T22" fmla="*/ 14 w 153"/>
                      <a:gd name="T23" fmla="*/ 48 h 84"/>
                      <a:gd name="T24" fmla="*/ 15 w 153"/>
                      <a:gd name="T25" fmla="*/ 24 h 84"/>
                      <a:gd name="T26" fmla="*/ 38 w 153"/>
                      <a:gd name="T27" fmla="*/ 4 h 84"/>
                      <a:gd name="T28" fmla="*/ 117 w 153"/>
                      <a:gd name="T29" fmla="*/ 4 h 84"/>
                      <a:gd name="T30" fmla="*/ 140 w 153"/>
                      <a:gd name="T31" fmla="*/ 24 h 84"/>
                      <a:gd name="T32" fmla="*/ 141 w 153"/>
                      <a:gd name="T33" fmla="*/ 49 h 84"/>
                      <a:gd name="T34" fmla="*/ 119 w 153"/>
                      <a:gd name="T35" fmla="*/ 72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3" h="84">
                        <a:moveTo>
                          <a:pt x="151" y="23"/>
                        </a:moveTo>
                        <a:cubicBezTo>
                          <a:pt x="150" y="9"/>
                          <a:pt x="137" y="0"/>
                          <a:pt x="122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16" y="0"/>
                          <a:pt x="3" y="9"/>
                          <a:pt x="2" y="23"/>
                        </a:cubicBezTo>
                        <a:cubicBezTo>
                          <a:pt x="1" y="58"/>
                          <a:pt x="1" y="58"/>
                          <a:pt x="1" y="58"/>
                        </a:cubicBezTo>
                        <a:cubicBezTo>
                          <a:pt x="0" y="73"/>
                          <a:pt x="12" y="84"/>
                          <a:pt x="28" y="84"/>
                        </a:cubicBezTo>
                        <a:cubicBezTo>
                          <a:pt x="125" y="84"/>
                          <a:pt x="125" y="84"/>
                          <a:pt x="125" y="84"/>
                        </a:cubicBezTo>
                        <a:cubicBezTo>
                          <a:pt x="141" y="84"/>
                          <a:pt x="153" y="73"/>
                          <a:pt x="153" y="58"/>
                        </a:cubicBezTo>
                        <a:lnTo>
                          <a:pt x="151" y="23"/>
                        </a:lnTo>
                        <a:close/>
                        <a:moveTo>
                          <a:pt x="119" y="72"/>
                        </a:moveTo>
                        <a:cubicBezTo>
                          <a:pt x="36" y="72"/>
                          <a:pt x="36" y="72"/>
                          <a:pt x="36" y="72"/>
                        </a:cubicBezTo>
                        <a:cubicBezTo>
                          <a:pt x="23" y="72"/>
                          <a:pt x="13" y="60"/>
                          <a:pt x="14" y="48"/>
                        </a:cubicBezTo>
                        <a:cubicBezTo>
                          <a:pt x="15" y="24"/>
                          <a:pt x="15" y="24"/>
                          <a:pt x="15" y="24"/>
                        </a:cubicBezTo>
                        <a:cubicBezTo>
                          <a:pt x="16" y="13"/>
                          <a:pt x="26" y="4"/>
                          <a:pt x="38" y="4"/>
                        </a:cubicBezTo>
                        <a:cubicBezTo>
                          <a:pt x="117" y="4"/>
                          <a:pt x="117" y="4"/>
                          <a:pt x="117" y="4"/>
                        </a:cubicBezTo>
                        <a:cubicBezTo>
                          <a:pt x="129" y="4"/>
                          <a:pt x="139" y="12"/>
                          <a:pt x="140" y="24"/>
                        </a:cubicBezTo>
                        <a:cubicBezTo>
                          <a:pt x="141" y="49"/>
                          <a:pt x="141" y="49"/>
                          <a:pt x="141" y="49"/>
                        </a:cubicBezTo>
                        <a:cubicBezTo>
                          <a:pt x="142" y="61"/>
                          <a:pt x="132" y="72"/>
                          <a:pt x="119" y="7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9" name="Camera">
                  <a:extLst>
                    <a:ext uri="{FF2B5EF4-FFF2-40B4-BE49-F238E27FC236}">
                      <a16:creationId xmlns:a16="http://schemas.microsoft.com/office/drawing/2014/main" id="{0B0542AD-C713-4B8F-BDF3-39B437D0E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5034" y="2430494"/>
                  <a:ext cx="44401" cy="23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endParaRPr>
                </a:p>
              </p:txBody>
            </p:sp>
            <p:grpSp>
              <p:nvGrpSpPr>
                <p:cNvPr id="80" name="Slot">
                  <a:extLst>
                    <a:ext uri="{FF2B5EF4-FFF2-40B4-BE49-F238E27FC236}">
                      <a16:creationId xmlns:a16="http://schemas.microsoft.com/office/drawing/2014/main" id="{4C5B2615-04BB-44BB-A402-36D6463AB393}"/>
                    </a:ext>
                  </a:extLst>
                </p:cNvPr>
                <p:cNvGrpSpPr/>
                <p:nvPr/>
              </p:nvGrpSpPr>
              <p:grpSpPr>
                <a:xfrm>
                  <a:off x="5965265" y="4967525"/>
                  <a:ext cx="270107" cy="37001"/>
                  <a:chOff x="5919788" y="5908675"/>
                  <a:chExt cx="347663" cy="47625"/>
                </a:xfrm>
              </p:grpSpPr>
              <p:sp>
                <p:nvSpPr>
                  <p:cNvPr id="86" name="Freeform 16">
                    <a:extLst>
                      <a:ext uri="{FF2B5EF4-FFF2-40B4-BE49-F238E27FC236}">
                        <a16:creationId xmlns:a16="http://schemas.microsoft.com/office/drawing/2014/main" id="{0473A7B6-C7FD-4086-A7C8-FF4AB4EE6E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19788" y="5908675"/>
                    <a:ext cx="347663" cy="47625"/>
                  </a:xfrm>
                  <a:custGeom>
                    <a:avLst/>
                    <a:gdLst>
                      <a:gd name="T0" fmla="*/ 38 w 352"/>
                      <a:gd name="T1" fmla="*/ 0 h 49"/>
                      <a:gd name="T2" fmla="*/ 315 w 352"/>
                      <a:gd name="T3" fmla="*/ 0 h 49"/>
                      <a:gd name="T4" fmla="*/ 352 w 352"/>
                      <a:gd name="T5" fmla="*/ 26 h 49"/>
                      <a:gd name="T6" fmla="*/ 315 w 352"/>
                      <a:gd name="T7" fmla="*/ 49 h 49"/>
                      <a:gd name="T8" fmla="*/ 38 w 352"/>
                      <a:gd name="T9" fmla="*/ 49 h 49"/>
                      <a:gd name="T10" fmla="*/ 0 w 352"/>
                      <a:gd name="T11" fmla="*/ 26 h 49"/>
                      <a:gd name="T12" fmla="*/ 38 w 352"/>
                      <a:gd name="T1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52" h="49">
                        <a:moveTo>
                          <a:pt x="38" y="0"/>
                        </a:moveTo>
                        <a:cubicBezTo>
                          <a:pt x="315" y="0"/>
                          <a:pt x="315" y="0"/>
                          <a:pt x="315" y="0"/>
                        </a:cubicBezTo>
                        <a:cubicBezTo>
                          <a:pt x="336" y="0"/>
                          <a:pt x="352" y="12"/>
                          <a:pt x="352" y="26"/>
                        </a:cubicBezTo>
                        <a:cubicBezTo>
                          <a:pt x="352" y="40"/>
                          <a:pt x="336" y="49"/>
                          <a:pt x="315" y="49"/>
                        </a:cubicBezTo>
                        <a:cubicBezTo>
                          <a:pt x="38" y="49"/>
                          <a:pt x="38" y="49"/>
                          <a:pt x="38" y="49"/>
                        </a:cubicBezTo>
                        <a:cubicBezTo>
                          <a:pt x="17" y="49"/>
                          <a:pt x="0" y="40"/>
                          <a:pt x="0" y="26"/>
                        </a:cubicBezTo>
                        <a:cubicBezTo>
                          <a:pt x="0" y="12"/>
                          <a:pt x="17" y="0"/>
                          <a:pt x="38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>
                    <a:innerShdw blurRad="50800">
                      <a:prstClr val="black"/>
                    </a:innerShdw>
                  </a:effec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87" name="Freeform 17">
                    <a:extLst>
                      <a:ext uri="{FF2B5EF4-FFF2-40B4-BE49-F238E27FC236}">
                        <a16:creationId xmlns:a16="http://schemas.microsoft.com/office/drawing/2014/main" id="{3AD46C11-9C38-4E19-9EC4-6A00606F6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46775" y="5919788"/>
                    <a:ext cx="293688" cy="23813"/>
                  </a:xfrm>
                  <a:custGeom>
                    <a:avLst/>
                    <a:gdLst>
                      <a:gd name="T0" fmla="*/ 32 w 298"/>
                      <a:gd name="T1" fmla="*/ 0 h 25"/>
                      <a:gd name="T2" fmla="*/ 267 w 298"/>
                      <a:gd name="T3" fmla="*/ 0 h 25"/>
                      <a:gd name="T4" fmla="*/ 298 w 298"/>
                      <a:gd name="T5" fmla="*/ 13 h 25"/>
                      <a:gd name="T6" fmla="*/ 267 w 298"/>
                      <a:gd name="T7" fmla="*/ 25 h 25"/>
                      <a:gd name="T8" fmla="*/ 32 w 298"/>
                      <a:gd name="T9" fmla="*/ 25 h 25"/>
                      <a:gd name="T10" fmla="*/ 0 w 298"/>
                      <a:gd name="T11" fmla="*/ 13 h 25"/>
                      <a:gd name="T12" fmla="*/ 32 w 298"/>
                      <a:gd name="T13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8" h="25">
                        <a:moveTo>
                          <a:pt x="32" y="0"/>
                        </a:moveTo>
                        <a:cubicBezTo>
                          <a:pt x="267" y="0"/>
                          <a:pt x="267" y="0"/>
                          <a:pt x="267" y="0"/>
                        </a:cubicBezTo>
                        <a:cubicBezTo>
                          <a:pt x="284" y="0"/>
                          <a:pt x="298" y="6"/>
                          <a:pt x="298" y="13"/>
                        </a:cubicBezTo>
                        <a:cubicBezTo>
                          <a:pt x="298" y="20"/>
                          <a:pt x="284" y="25"/>
                          <a:pt x="267" y="25"/>
                        </a:cubicBezTo>
                        <a:cubicBezTo>
                          <a:pt x="32" y="25"/>
                          <a:pt x="32" y="25"/>
                          <a:pt x="32" y="25"/>
                        </a:cubicBezTo>
                        <a:cubicBezTo>
                          <a:pt x="15" y="25"/>
                          <a:pt x="0" y="20"/>
                          <a:pt x="0" y="13"/>
                        </a:cubicBezTo>
                        <a:cubicBezTo>
                          <a:pt x="0" y="6"/>
                          <a:pt x="15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88" name="Freeform 18">
                    <a:extLst>
                      <a:ext uri="{FF2B5EF4-FFF2-40B4-BE49-F238E27FC236}">
                        <a16:creationId xmlns:a16="http://schemas.microsoft.com/office/drawing/2014/main" id="{1F406804-CCA0-4947-9489-BD5AE92E293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19788" y="5908675"/>
                    <a:ext cx="347663" cy="47625"/>
                  </a:xfrm>
                  <a:custGeom>
                    <a:avLst/>
                    <a:gdLst>
                      <a:gd name="T0" fmla="*/ 315 w 352"/>
                      <a:gd name="T1" fmla="*/ 2 h 49"/>
                      <a:gd name="T2" fmla="*/ 351 w 352"/>
                      <a:gd name="T3" fmla="*/ 26 h 49"/>
                      <a:gd name="T4" fmla="*/ 318 w 352"/>
                      <a:gd name="T5" fmla="*/ 47 h 49"/>
                      <a:gd name="T6" fmla="*/ 37 w 352"/>
                      <a:gd name="T7" fmla="*/ 47 h 49"/>
                      <a:gd name="T8" fmla="*/ 2 w 352"/>
                      <a:gd name="T9" fmla="*/ 26 h 49"/>
                      <a:gd name="T10" fmla="*/ 35 w 352"/>
                      <a:gd name="T11" fmla="*/ 2 h 49"/>
                      <a:gd name="T12" fmla="*/ 315 w 352"/>
                      <a:gd name="T13" fmla="*/ 2 h 49"/>
                      <a:gd name="T14" fmla="*/ 315 w 352"/>
                      <a:gd name="T15" fmla="*/ 0 h 49"/>
                      <a:gd name="T16" fmla="*/ 38 w 352"/>
                      <a:gd name="T17" fmla="*/ 0 h 49"/>
                      <a:gd name="T18" fmla="*/ 0 w 352"/>
                      <a:gd name="T19" fmla="*/ 26 h 49"/>
                      <a:gd name="T20" fmla="*/ 38 w 352"/>
                      <a:gd name="T21" fmla="*/ 49 h 49"/>
                      <a:gd name="T22" fmla="*/ 315 w 352"/>
                      <a:gd name="T23" fmla="*/ 49 h 49"/>
                      <a:gd name="T24" fmla="*/ 352 w 352"/>
                      <a:gd name="T25" fmla="*/ 26 h 49"/>
                      <a:gd name="T26" fmla="*/ 315 w 352"/>
                      <a:gd name="T2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52" h="49">
                        <a:moveTo>
                          <a:pt x="315" y="2"/>
                        </a:moveTo>
                        <a:cubicBezTo>
                          <a:pt x="334" y="2"/>
                          <a:pt x="350" y="13"/>
                          <a:pt x="351" y="26"/>
                        </a:cubicBezTo>
                        <a:cubicBezTo>
                          <a:pt x="352" y="38"/>
                          <a:pt x="338" y="47"/>
                          <a:pt x="318" y="47"/>
                        </a:cubicBezTo>
                        <a:cubicBezTo>
                          <a:pt x="37" y="47"/>
                          <a:pt x="37" y="47"/>
                          <a:pt x="37" y="47"/>
                        </a:cubicBezTo>
                        <a:cubicBezTo>
                          <a:pt x="18" y="47"/>
                          <a:pt x="3" y="38"/>
                          <a:pt x="2" y="26"/>
                        </a:cubicBezTo>
                        <a:cubicBezTo>
                          <a:pt x="1" y="13"/>
                          <a:pt x="16" y="2"/>
                          <a:pt x="35" y="2"/>
                        </a:cubicBezTo>
                        <a:cubicBezTo>
                          <a:pt x="315" y="2"/>
                          <a:pt x="315" y="2"/>
                          <a:pt x="315" y="2"/>
                        </a:cubicBezTo>
                        <a:moveTo>
                          <a:pt x="315" y="0"/>
                        </a:move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17" y="0"/>
                          <a:pt x="0" y="12"/>
                          <a:pt x="0" y="26"/>
                        </a:cubicBezTo>
                        <a:cubicBezTo>
                          <a:pt x="0" y="40"/>
                          <a:pt x="17" y="49"/>
                          <a:pt x="38" y="49"/>
                        </a:cubicBezTo>
                        <a:cubicBezTo>
                          <a:pt x="315" y="49"/>
                          <a:pt x="315" y="49"/>
                          <a:pt x="315" y="49"/>
                        </a:cubicBezTo>
                        <a:cubicBezTo>
                          <a:pt x="336" y="49"/>
                          <a:pt x="352" y="40"/>
                          <a:pt x="352" y="26"/>
                        </a:cubicBezTo>
                        <a:cubicBezTo>
                          <a:pt x="352" y="12"/>
                          <a:pt x="336" y="0"/>
                          <a:pt x="31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1" name="Holes">
                  <a:extLst>
                    <a:ext uri="{FF2B5EF4-FFF2-40B4-BE49-F238E27FC236}">
                      <a16:creationId xmlns:a16="http://schemas.microsoft.com/office/drawing/2014/main" id="{3FD90EFA-500D-4C0B-BC93-4B0C5A767729}"/>
                    </a:ext>
                  </a:extLst>
                </p:cNvPr>
                <p:cNvGrpSpPr/>
                <p:nvPr/>
              </p:nvGrpSpPr>
              <p:grpSpPr>
                <a:xfrm>
                  <a:off x="4941572" y="4967525"/>
                  <a:ext cx="2319960" cy="35768"/>
                  <a:chOff x="4602163" y="5908675"/>
                  <a:chExt cx="2986088" cy="46038"/>
                </a:xfrm>
              </p:grpSpPr>
              <p:sp>
                <p:nvSpPr>
                  <p:cNvPr id="82" name="Freeform 19">
                    <a:extLst>
                      <a:ext uri="{FF2B5EF4-FFF2-40B4-BE49-F238E27FC236}">
                        <a16:creationId xmlns:a16="http://schemas.microsoft.com/office/drawing/2014/main" id="{F94C6BC7-E60D-4AAB-A19F-FAE73FB53D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06925" y="5937250"/>
                    <a:ext cx="2976563" cy="15875"/>
                  </a:xfrm>
                  <a:custGeom>
                    <a:avLst/>
                    <a:gdLst>
                      <a:gd name="T0" fmla="*/ 2145 w 3014"/>
                      <a:gd name="T1" fmla="*/ 10 h 16"/>
                      <a:gd name="T2" fmla="*/ 2265 w 3014"/>
                      <a:gd name="T3" fmla="*/ 10 h 16"/>
                      <a:gd name="T4" fmla="*/ 2280 w 3014"/>
                      <a:gd name="T5" fmla="*/ 2 h 16"/>
                      <a:gd name="T6" fmla="*/ 2230 w 3014"/>
                      <a:gd name="T7" fmla="*/ 16 h 16"/>
                      <a:gd name="T8" fmla="*/ 2325 w 3014"/>
                      <a:gd name="T9" fmla="*/ 10 h 16"/>
                      <a:gd name="T10" fmla="*/ 2340 w 3014"/>
                      <a:gd name="T11" fmla="*/ 2 h 16"/>
                      <a:gd name="T12" fmla="*/ 2110 w 3014"/>
                      <a:gd name="T13" fmla="*/ 16 h 16"/>
                      <a:gd name="T14" fmla="*/ 1906 w 3014"/>
                      <a:gd name="T15" fmla="*/ 10 h 16"/>
                      <a:gd name="T16" fmla="*/ 1921 w 3014"/>
                      <a:gd name="T17" fmla="*/ 0 h 16"/>
                      <a:gd name="T18" fmla="*/ 1871 w 3014"/>
                      <a:gd name="T19" fmla="*/ 16 h 16"/>
                      <a:gd name="T20" fmla="*/ 2385 w 3014"/>
                      <a:gd name="T21" fmla="*/ 10 h 16"/>
                      <a:gd name="T22" fmla="*/ 2400 w 3014"/>
                      <a:gd name="T23" fmla="*/ 2 h 16"/>
                      <a:gd name="T24" fmla="*/ 2050 w 3014"/>
                      <a:gd name="T25" fmla="*/ 16 h 16"/>
                      <a:gd name="T26" fmla="*/ 1966 w 3014"/>
                      <a:gd name="T27" fmla="*/ 10 h 16"/>
                      <a:gd name="T28" fmla="*/ 1981 w 3014"/>
                      <a:gd name="T29" fmla="*/ 0 h 16"/>
                      <a:gd name="T30" fmla="*/ 2709 w 3014"/>
                      <a:gd name="T31" fmla="*/ 16 h 16"/>
                      <a:gd name="T32" fmla="*/ 2864 w 3014"/>
                      <a:gd name="T33" fmla="*/ 10 h 16"/>
                      <a:gd name="T34" fmla="*/ 2879 w 3014"/>
                      <a:gd name="T35" fmla="*/ 1 h 16"/>
                      <a:gd name="T36" fmla="*/ 2829 w 3014"/>
                      <a:gd name="T37" fmla="*/ 16 h 16"/>
                      <a:gd name="T38" fmla="*/ 2984 w 3014"/>
                      <a:gd name="T39" fmla="*/ 10 h 16"/>
                      <a:gd name="T40" fmla="*/ 2999 w 3014"/>
                      <a:gd name="T41" fmla="*/ 1 h 16"/>
                      <a:gd name="T42" fmla="*/ 2949 w 3014"/>
                      <a:gd name="T43" fmla="*/ 16 h 16"/>
                      <a:gd name="T44" fmla="*/ 2565 w 3014"/>
                      <a:gd name="T45" fmla="*/ 10 h 16"/>
                      <a:gd name="T46" fmla="*/ 2580 w 3014"/>
                      <a:gd name="T47" fmla="*/ 1 h 16"/>
                      <a:gd name="T48" fmla="*/ 2769 w 3014"/>
                      <a:gd name="T49" fmla="*/ 16 h 16"/>
                      <a:gd name="T50" fmla="*/ 2505 w 3014"/>
                      <a:gd name="T51" fmla="*/ 10 h 16"/>
                      <a:gd name="T52" fmla="*/ 2520 w 3014"/>
                      <a:gd name="T53" fmla="*/ 1 h 16"/>
                      <a:gd name="T54" fmla="*/ 2470 w 3014"/>
                      <a:gd name="T55" fmla="*/ 16 h 16"/>
                      <a:gd name="T56" fmla="*/ 2625 w 3014"/>
                      <a:gd name="T57" fmla="*/ 10 h 16"/>
                      <a:gd name="T58" fmla="*/ 2640 w 3014"/>
                      <a:gd name="T59" fmla="*/ 1 h 16"/>
                      <a:gd name="T60" fmla="*/ 264 w 3014"/>
                      <a:gd name="T61" fmla="*/ 16 h 16"/>
                      <a:gd name="T62" fmla="*/ 299 w 3014"/>
                      <a:gd name="T63" fmla="*/ 10 h 16"/>
                      <a:gd name="T64" fmla="*/ 314 w 3014"/>
                      <a:gd name="T65" fmla="*/ 2 h 16"/>
                      <a:gd name="T66" fmla="*/ 504 w 3014"/>
                      <a:gd name="T67" fmla="*/ 16 h 16"/>
                      <a:gd name="T68" fmla="*/ 419 w 3014"/>
                      <a:gd name="T69" fmla="*/ 10 h 16"/>
                      <a:gd name="T70" fmla="*/ 434 w 3014"/>
                      <a:gd name="T71" fmla="*/ 2 h 16"/>
                      <a:gd name="T72" fmla="*/ 24 w 3014"/>
                      <a:gd name="T73" fmla="*/ 16 h 16"/>
                      <a:gd name="T74" fmla="*/ 60 w 3014"/>
                      <a:gd name="T75" fmla="*/ 10 h 16"/>
                      <a:gd name="T76" fmla="*/ 75 w 3014"/>
                      <a:gd name="T77" fmla="*/ 0 h 16"/>
                      <a:gd name="T78" fmla="*/ 204 w 3014"/>
                      <a:gd name="T79" fmla="*/ 16 h 16"/>
                      <a:gd name="T80" fmla="*/ 119 w 3014"/>
                      <a:gd name="T81" fmla="*/ 10 h 16"/>
                      <a:gd name="T82" fmla="*/ 134 w 3014"/>
                      <a:gd name="T83" fmla="*/ 0 h 16"/>
                      <a:gd name="T84" fmla="*/ 563 w 3014"/>
                      <a:gd name="T85" fmla="*/ 16 h 16"/>
                      <a:gd name="T86" fmla="*/ 359 w 3014"/>
                      <a:gd name="T87" fmla="*/ 10 h 16"/>
                      <a:gd name="T88" fmla="*/ 374 w 3014"/>
                      <a:gd name="T89" fmla="*/ 2 h 16"/>
                      <a:gd name="T90" fmla="*/ 623 w 3014"/>
                      <a:gd name="T91" fmla="*/ 16 h 16"/>
                      <a:gd name="T92" fmla="*/ 1018 w 3014"/>
                      <a:gd name="T93" fmla="*/ 10 h 16"/>
                      <a:gd name="T94" fmla="*/ 1033 w 3014"/>
                      <a:gd name="T95" fmla="*/ 1 h 16"/>
                      <a:gd name="T96" fmla="*/ 983 w 3014"/>
                      <a:gd name="T97" fmla="*/ 16 h 16"/>
                      <a:gd name="T98" fmla="*/ 1078 w 3014"/>
                      <a:gd name="T99" fmla="*/ 10 h 16"/>
                      <a:gd name="T100" fmla="*/ 1093 w 3014"/>
                      <a:gd name="T101" fmla="*/ 1 h 16"/>
                      <a:gd name="T102" fmla="*/ 1162 w 3014"/>
                      <a:gd name="T103" fmla="*/ 16 h 16"/>
                      <a:gd name="T104" fmla="*/ 898 w 3014"/>
                      <a:gd name="T105" fmla="*/ 10 h 16"/>
                      <a:gd name="T106" fmla="*/ 913 w 3014"/>
                      <a:gd name="T107" fmla="*/ 1 h 16"/>
                      <a:gd name="T108" fmla="*/ 683 w 3014"/>
                      <a:gd name="T109" fmla="*/ 16 h 16"/>
                      <a:gd name="T110" fmla="*/ 718 w 3014"/>
                      <a:gd name="T111" fmla="*/ 10 h 16"/>
                      <a:gd name="T112" fmla="*/ 733 w 3014"/>
                      <a:gd name="T113" fmla="*/ 1 h 16"/>
                      <a:gd name="T114" fmla="*/ 803 w 3014"/>
                      <a:gd name="T115" fmla="*/ 16 h 16"/>
                      <a:gd name="T116" fmla="*/ 838 w 3014"/>
                      <a:gd name="T117" fmla="*/ 10 h 16"/>
                      <a:gd name="T118" fmla="*/ 853 w 3014"/>
                      <a:gd name="T119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014" h="16">
                        <a:moveTo>
                          <a:pt x="2175" y="10"/>
                        </a:moveTo>
                        <a:cubicBezTo>
                          <a:pt x="2175" y="14"/>
                          <a:pt x="2173" y="16"/>
                          <a:pt x="2170" y="16"/>
                        </a:cubicBezTo>
                        <a:cubicBezTo>
                          <a:pt x="2151" y="16"/>
                          <a:pt x="2151" y="16"/>
                          <a:pt x="2151" y="16"/>
                        </a:cubicBezTo>
                        <a:cubicBezTo>
                          <a:pt x="2147" y="16"/>
                          <a:pt x="2145" y="14"/>
                          <a:pt x="2145" y="10"/>
                        </a:cubicBezTo>
                        <a:cubicBezTo>
                          <a:pt x="2145" y="5"/>
                          <a:pt x="2152" y="2"/>
                          <a:pt x="2160" y="2"/>
                        </a:cubicBezTo>
                        <a:cubicBezTo>
                          <a:pt x="2169" y="2"/>
                          <a:pt x="2175" y="5"/>
                          <a:pt x="2175" y="10"/>
                        </a:cubicBezTo>
                        <a:close/>
                        <a:moveTo>
                          <a:pt x="2280" y="2"/>
                        </a:moveTo>
                        <a:cubicBezTo>
                          <a:pt x="2272" y="2"/>
                          <a:pt x="2265" y="5"/>
                          <a:pt x="2265" y="10"/>
                        </a:cubicBezTo>
                        <a:cubicBezTo>
                          <a:pt x="2265" y="14"/>
                          <a:pt x="2267" y="16"/>
                          <a:pt x="2270" y="16"/>
                        </a:cubicBezTo>
                        <a:cubicBezTo>
                          <a:pt x="2290" y="16"/>
                          <a:pt x="2290" y="16"/>
                          <a:pt x="2290" y="16"/>
                        </a:cubicBezTo>
                        <a:cubicBezTo>
                          <a:pt x="2293" y="16"/>
                          <a:pt x="2295" y="14"/>
                          <a:pt x="2295" y="10"/>
                        </a:cubicBezTo>
                        <a:cubicBezTo>
                          <a:pt x="2295" y="5"/>
                          <a:pt x="2288" y="2"/>
                          <a:pt x="2280" y="2"/>
                        </a:cubicBezTo>
                        <a:close/>
                        <a:moveTo>
                          <a:pt x="2220" y="2"/>
                        </a:moveTo>
                        <a:cubicBezTo>
                          <a:pt x="2212" y="2"/>
                          <a:pt x="2205" y="5"/>
                          <a:pt x="2205" y="10"/>
                        </a:cubicBezTo>
                        <a:cubicBezTo>
                          <a:pt x="2205" y="14"/>
                          <a:pt x="2207" y="16"/>
                          <a:pt x="2210" y="16"/>
                        </a:cubicBezTo>
                        <a:cubicBezTo>
                          <a:pt x="2230" y="16"/>
                          <a:pt x="2230" y="16"/>
                          <a:pt x="2230" y="16"/>
                        </a:cubicBezTo>
                        <a:cubicBezTo>
                          <a:pt x="2233" y="16"/>
                          <a:pt x="2235" y="14"/>
                          <a:pt x="2235" y="10"/>
                        </a:cubicBezTo>
                        <a:cubicBezTo>
                          <a:pt x="2235" y="5"/>
                          <a:pt x="2229" y="2"/>
                          <a:pt x="2220" y="2"/>
                        </a:cubicBezTo>
                        <a:close/>
                        <a:moveTo>
                          <a:pt x="2340" y="2"/>
                        </a:moveTo>
                        <a:cubicBezTo>
                          <a:pt x="2332" y="2"/>
                          <a:pt x="2325" y="5"/>
                          <a:pt x="2325" y="10"/>
                        </a:cubicBezTo>
                        <a:cubicBezTo>
                          <a:pt x="2325" y="14"/>
                          <a:pt x="2327" y="16"/>
                          <a:pt x="2330" y="16"/>
                        </a:cubicBezTo>
                        <a:cubicBezTo>
                          <a:pt x="2350" y="16"/>
                          <a:pt x="2350" y="16"/>
                          <a:pt x="2350" y="16"/>
                        </a:cubicBezTo>
                        <a:cubicBezTo>
                          <a:pt x="2353" y="16"/>
                          <a:pt x="2355" y="14"/>
                          <a:pt x="2355" y="10"/>
                        </a:cubicBezTo>
                        <a:cubicBezTo>
                          <a:pt x="2355" y="5"/>
                          <a:pt x="2348" y="2"/>
                          <a:pt x="2340" y="2"/>
                        </a:cubicBezTo>
                        <a:close/>
                        <a:moveTo>
                          <a:pt x="2101" y="0"/>
                        </a:moveTo>
                        <a:cubicBezTo>
                          <a:pt x="2092" y="0"/>
                          <a:pt x="2086" y="5"/>
                          <a:pt x="2086" y="10"/>
                        </a:cubicBezTo>
                        <a:cubicBezTo>
                          <a:pt x="2086" y="14"/>
                          <a:pt x="2088" y="16"/>
                          <a:pt x="2091" y="16"/>
                        </a:cubicBezTo>
                        <a:cubicBezTo>
                          <a:pt x="2110" y="16"/>
                          <a:pt x="2110" y="16"/>
                          <a:pt x="2110" y="16"/>
                        </a:cubicBezTo>
                        <a:cubicBezTo>
                          <a:pt x="2113" y="16"/>
                          <a:pt x="2115" y="14"/>
                          <a:pt x="2115" y="10"/>
                        </a:cubicBezTo>
                        <a:cubicBezTo>
                          <a:pt x="2115" y="5"/>
                          <a:pt x="2109" y="0"/>
                          <a:pt x="2101" y="0"/>
                        </a:cubicBezTo>
                        <a:close/>
                        <a:moveTo>
                          <a:pt x="1921" y="0"/>
                        </a:moveTo>
                        <a:cubicBezTo>
                          <a:pt x="1913" y="0"/>
                          <a:pt x="1906" y="5"/>
                          <a:pt x="1906" y="10"/>
                        </a:cubicBezTo>
                        <a:cubicBezTo>
                          <a:pt x="1906" y="14"/>
                          <a:pt x="1908" y="16"/>
                          <a:pt x="1911" y="16"/>
                        </a:cubicBezTo>
                        <a:cubicBezTo>
                          <a:pt x="1931" y="16"/>
                          <a:pt x="1931" y="16"/>
                          <a:pt x="1931" y="16"/>
                        </a:cubicBezTo>
                        <a:cubicBezTo>
                          <a:pt x="1934" y="16"/>
                          <a:pt x="1936" y="14"/>
                          <a:pt x="1936" y="10"/>
                        </a:cubicBezTo>
                        <a:cubicBezTo>
                          <a:pt x="1936" y="5"/>
                          <a:pt x="1929" y="0"/>
                          <a:pt x="1921" y="0"/>
                        </a:cubicBezTo>
                        <a:close/>
                        <a:moveTo>
                          <a:pt x="1861" y="0"/>
                        </a:moveTo>
                        <a:cubicBezTo>
                          <a:pt x="1853" y="0"/>
                          <a:pt x="1846" y="5"/>
                          <a:pt x="1846" y="10"/>
                        </a:cubicBezTo>
                        <a:cubicBezTo>
                          <a:pt x="1846" y="14"/>
                          <a:pt x="1848" y="16"/>
                          <a:pt x="1851" y="16"/>
                        </a:cubicBezTo>
                        <a:cubicBezTo>
                          <a:pt x="1871" y="16"/>
                          <a:pt x="1871" y="16"/>
                          <a:pt x="1871" y="16"/>
                        </a:cubicBezTo>
                        <a:cubicBezTo>
                          <a:pt x="1874" y="16"/>
                          <a:pt x="1876" y="14"/>
                          <a:pt x="1876" y="10"/>
                        </a:cubicBezTo>
                        <a:cubicBezTo>
                          <a:pt x="1876" y="5"/>
                          <a:pt x="1869" y="0"/>
                          <a:pt x="1861" y="0"/>
                        </a:cubicBezTo>
                        <a:close/>
                        <a:moveTo>
                          <a:pt x="2400" y="2"/>
                        </a:moveTo>
                        <a:cubicBezTo>
                          <a:pt x="2392" y="2"/>
                          <a:pt x="2385" y="5"/>
                          <a:pt x="2385" y="10"/>
                        </a:cubicBezTo>
                        <a:cubicBezTo>
                          <a:pt x="2385" y="14"/>
                          <a:pt x="2387" y="16"/>
                          <a:pt x="2390" y="16"/>
                        </a:cubicBezTo>
                        <a:cubicBezTo>
                          <a:pt x="2410" y="16"/>
                          <a:pt x="2410" y="16"/>
                          <a:pt x="2410" y="16"/>
                        </a:cubicBezTo>
                        <a:cubicBezTo>
                          <a:pt x="2413" y="16"/>
                          <a:pt x="2415" y="14"/>
                          <a:pt x="2415" y="10"/>
                        </a:cubicBezTo>
                        <a:cubicBezTo>
                          <a:pt x="2415" y="5"/>
                          <a:pt x="2408" y="2"/>
                          <a:pt x="2400" y="2"/>
                        </a:cubicBezTo>
                        <a:close/>
                        <a:moveTo>
                          <a:pt x="2041" y="0"/>
                        </a:moveTo>
                        <a:cubicBezTo>
                          <a:pt x="2032" y="0"/>
                          <a:pt x="2026" y="5"/>
                          <a:pt x="2026" y="10"/>
                        </a:cubicBezTo>
                        <a:cubicBezTo>
                          <a:pt x="2026" y="14"/>
                          <a:pt x="2028" y="16"/>
                          <a:pt x="2031" y="16"/>
                        </a:cubicBezTo>
                        <a:cubicBezTo>
                          <a:pt x="2050" y="16"/>
                          <a:pt x="2050" y="16"/>
                          <a:pt x="2050" y="16"/>
                        </a:cubicBezTo>
                        <a:cubicBezTo>
                          <a:pt x="2054" y="16"/>
                          <a:pt x="2056" y="14"/>
                          <a:pt x="2056" y="10"/>
                        </a:cubicBezTo>
                        <a:cubicBezTo>
                          <a:pt x="2056" y="5"/>
                          <a:pt x="2049" y="0"/>
                          <a:pt x="2041" y="0"/>
                        </a:cubicBezTo>
                        <a:close/>
                        <a:moveTo>
                          <a:pt x="1981" y="0"/>
                        </a:moveTo>
                        <a:cubicBezTo>
                          <a:pt x="1972" y="0"/>
                          <a:pt x="1966" y="5"/>
                          <a:pt x="1966" y="10"/>
                        </a:cubicBezTo>
                        <a:cubicBezTo>
                          <a:pt x="1966" y="14"/>
                          <a:pt x="1968" y="16"/>
                          <a:pt x="1971" y="16"/>
                        </a:cubicBezTo>
                        <a:cubicBezTo>
                          <a:pt x="1991" y="16"/>
                          <a:pt x="1991" y="16"/>
                          <a:pt x="1991" y="16"/>
                        </a:cubicBezTo>
                        <a:cubicBezTo>
                          <a:pt x="1994" y="16"/>
                          <a:pt x="1996" y="14"/>
                          <a:pt x="1996" y="10"/>
                        </a:cubicBezTo>
                        <a:cubicBezTo>
                          <a:pt x="1996" y="5"/>
                          <a:pt x="1989" y="0"/>
                          <a:pt x="1981" y="0"/>
                        </a:cubicBezTo>
                        <a:close/>
                        <a:moveTo>
                          <a:pt x="2699" y="1"/>
                        </a:moveTo>
                        <a:cubicBezTo>
                          <a:pt x="2691" y="1"/>
                          <a:pt x="2684" y="4"/>
                          <a:pt x="2684" y="10"/>
                        </a:cubicBezTo>
                        <a:cubicBezTo>
                          <a:pt x="2684" y="13"/>
                          <a:pt x="2686" y="16"/>
                          <a:pt x="2690" y="16"/>
                        </a:cubicBezTo>
                        <a:cubicBezTo>
                          <a:pt x="2709" y="16"/>
                          <a:pt x="2709" y="16"/>
                          <a:pt x="2709" y="16"/>
                        </a:cubicBezTo>
                        <a:cubicBezTo>
                          <a:pt x="2712" y="16"/>
                          <a:pt x="2714" y="14"/>
                          <a:pt x="2714" y="10"/>
                        </a:cubicBezTo>
                        <a:cubicBezTo>
                          <a:pt x="2714" y="5"/>
                          <a:pt x="2708" y="1"/>
                          <a:pt x="2699" y="1"/>
                        </a:cubicBezTo>
                        <a:close/>
                        <a:moveTo>
                          <a:pt x="2879" y="1"/>
                        </a:moveTo>
                        <a:cubicBezTo>
                          <a:pt x="2871" y="1"/>
                          <a:pt x="2864" y="4"/>
                          <a:pt x="2864" y="10"/>
                        </a:cubicBezTo>
                        <a:cubicBezTo>
                          <a:pt x="2864" y="13"/>
                          <a:pt x="2866" y="16"/>
                          <a:pt x="2869" y="16"/>
                        </a:cubicBezTo>
                        <a:cubicBezTo>
                          <a:pt x="2889" y="16"/>
                          <a:pt x="2889" y="16"/>
                          <a:pt x="2889" y="16"/>
                        </a:cubicBezTo>
                        <a:cubicBezTo>
                          <a:pt x="2892" y="16"/>
                          <a:pt x="2894" y="14"/>
                          <a:pt x="2894" y="10"/>
                        </a:cubicBezTo>
                        <a:cubicBezTo>
                          <a:pt x="2894" y="5"/>
                          <a:pt x="2887" y="1"/>
                          <a:pt x="2879" y="1"/>
                        </a:cubicBezTo>
                        <a:close/>
                        <a:moveTo>
                          <a:pt x="2819" y="1"/>
                        </a:moveTo>
                        <a:cubicBezTo>
                          <a:pt x="2811" y="1"/>
                          <a:pt x="2804" y="4"/>
                          <a:pt x="2804" y="10"/>
                        </a:cubicBezTo>
                        <a:cubicBezTo>
                          <a:pt x="2804" y="13"/>
                          <a:pt x="2806" y="16"/>
                          <a:pt x="2809" y="16"/>
                        </a:cubicBezTo>
                        <a:cubicBezTo>
                          <a:pt x="2829" y="16"/>
                          <a:pt x="2829" y="16"/>
                          <a:pt x="2829" y="16"/>
                        </a:cubicBezTo>
                        <a:cubicBezTo>
                          <a:pt x="2832" y="16"/>
                          <a:pt x="2834" y="14"/>
                          <a:pt x="2834" y="10"/>
                        </a:cubicBezTo>
                        <a:cubicBezTo>
                          <a:pt x="2834" y="5"/>
                          <a:pt x="2827" y="1"/>
                          <a:pt x="2819" y="1"/>
                        </a:cubicBezTo>
                        <a:close/>
                        <a:moveTo>
                          <a:pt x="2999" y="1"/>
                        </a:moveTo>
                        <a:cubicBezTo>
                          <a:pt x="2991" y="1"/>
                          <a:pt x="2984" y="4"/>
                          <a:pt x="2984" y="10"/>
                        </a:cubicBezTo>
                        <a:cubicBezTo>
                          <a:pt x="2984" y="13"/>
                          <a:pt x="2986" y="16"/>
                          <a:pt x="2989" y="16"/>
                        </a:cubicBezTo>
                        <a:cubicBezTo>
                          <a:pt x="3009" y="16"/>
                          <a:pt x="3009" y="16"/>
                          <a:pt x="3009" y="16"/>
                        </a:cubicBezTo>
                        <a:cubicBezTo>
                          <a:pt x="3012" y="16"/>
                          <a:pt x="3014" y="14"/>
                          <a:pt x="3014" y="10"/>
                        </a:cubicBezTo>
                        <a:cubicBezTo>
                          <a:pt x="3014" y="5"/>
                          <a:pt x="3007" y="1"/>
                          <a:pt x="2999" y="1"/>
                        </a:cubicBezTo>
                        <a:close/>
                        <a:moveTo>
                          <a:pt x="2939" y="1"/>
                        </a:moveTo>
                        <a:cubicBezTo>
                          <a:pt x="2931" y="1"/>
                          <a:pt x="2924" y="4"/>
                          <a:pt x="2924" y="10"/>
                        </a:cubicBezTo>
                        <a:cubicBezTo>
                          <a:pt x="2924" y="13"/>
                          <a:pt x="2926" y="16"/>
                          <a:pt x="2929" y="16"/>
                        </a:cubicBezTo>
                        <a:cubicBezTo>
                          <a:pt x="2949" y="16"/>
                          <a:pt x="2949" y="16"/>
                          <a:pt x="2949" y="16"/>
                        </a:cubicBezTo>
                        <a:cubicBezTo>
                          <a:pt x="2952" y="16"/>
                          <a:pt x="2954" y="14"/>
                          <a:pt x="2954" y="10"/>
                        </a:cubicBezTo>
                        <a:cubicBezTo>
                          <a:pt x="2954" y="5"/>
                          <a:pt x="2947" y="1"/>
                          <a:pt x="2939" y="1"/>
                        </a:cubicBezTo>
                        <a:close/>
                        <a:moveTo>
                          <a:pt x="2580" y="1"/>
                        </a:moveTo>
                        <a:cubicBezTo>
                          <a:pt x="2571" y="1"/>
                          <a:pt x="2565" y="4"/>
                          <a:pt x="2565" y="10"/>
                        </a:cubicBezTo>
                        <a:cubicBezTo>
                          <a:pt x="2565" y="13"/>
                          <a:pt x="2567" y="16"/>
                          <a:pt x="2570" y="16"/>
                        </a:cubicBezTo>
                        <a:cubicBezTo>
                          <a:pt x="2589" y="16"/>
                          <a:pt x="2589" y="16"/>
                          <a:pt x="2589" y="16"/>
                        </a:cubicBezTo>
                        <a:cubicBezTo>
                          <a:pt x="2593" y="16"/>
                          <a:pt x="2595" y="14"/>
                          <a:pt x="2595" y="10"/>
                        </a:cubicBezTo>
                        <a:cubicBezTo>
                          <a:pt x="2595" y="5"/>
                          <a:pt x="2588" y="1"/>
                          <a:pt x="2580" y="1"/>
                        </a:cubicBezTo>
                        <a:close/>
                        <a:moveTo>
                          <a:pt x="2759" y="1"/>
                        </a:moveTo>
                        <a:cubicBezTo>
                          <a:pt x="2751" y="1"/>
                          <a:pt x="2744" y="4"/>
                          <a:pt x="2744" y="10"/>
                        </a:cubicBezTo>
                        <a:cubicBezTo>
                          <a:pt x="2744" y="13"/>
                          <a:pt x="2746" y="16"/>
                          <a:pt x="2750" y="16"/>
                        </a:cubicBezTo>
                        <a:cubicBezTo>
                          <a:pt x="2769" y="16"/>
                          <a:pt x="2769" y="16"/>
                          <a:pt x="2769" y="16"/>
                        </a:cubicBezTo>
                        <a:cubicBezTo>
                          <a:pt x="2772" y="16"/>
                          <a:pt x="2774" y="14"/>
                          <a:pt x="2774" y="10"/>
                        </a:cubicBezTo>
                        <a:cubicBezTo>
                          <a:pt x="2774" y="5"/>
                          <a:pt x="2768" y="1"/>
                          <a:pt x="2759" y="1"/>
                        </a:cubicBezTo>
                        <a:close/>
                        <a:moveTo>
                          <a:pt x="2520" y="1"/>
                        </a:moveTo>
                        <a:cubicBezTo>
                          <a:pt x="2511" y="1"/>
                          <a:pt x="2505" y="4"/>
                          <a:pt x="2505" y="10"/>
                        </a:cubicBezTo>
                        <a:cubicBezTo>
                          <a:pt x="2505" y="13"/>
                          <a:pt x="2507" y="16"/>
                          <a:pt x="2510" y="16"/>
                        </a:cubicBezTo>
                        <a:cubicBezTo>
                          <a:pt x="2530" y="16"/>
                          <a:pt x="2530" y="16"/>
                          <a:pt x="2530" y="16"/>
                        </a:cubicBezTo>
                        <a:cubicBezTo>
                          <a:pt x="2533" y="16"/>
                          <a:pt x="2535" y="14"/>
                          <a:pt x="2535" y="10"/>
                        </a:cubicBezTo>
                        <a:cubicBezTo>
                          <a:pt x="2535" y="5"/>
                          <a:pt x="2528" y="1"/>
                          <a:pt x="2520" y="1"/>
                        </a:cubicBezTo>
                        <a:close/>
                        <a:moveTo>
                          <a:pt x="2460" y="1"/>
                        </a:moveTo>
                        <a:cubicBezTo>
                          <a:pt x="2452" y="1"/>
                          <a:pt x="2445" y="4"/>
                          <a:pt x="2445" y="10"/>
                        </a:cubicBezTo>
                        <a:cubicBezTo>
                          <a:pt x="2445" y="13"/>
                          <a:pt x="2447" y="16"/>
                          <a:pt x="2450" y="16"/>
                        </a:cubicBezTo>
                        <a:cubicBezTo>
                          <a:pt x="2470" y="16"/>
                          <a:pt x="2470" y="16"/>
                          <a:pt x="2470" y="16"/>
                        </a:cubicBezTo>
                        <a:cubicBezTo>
                          <a:pt x="2473" y="16"/>
                          <a:pt x="2475" y="14"/>
                          <a:pt x="2475" y="10"/>
                        </a:cubicBezTo>
                        <a:cubicBezTo>
                          <a:pt x="2475" y="5"/>
                          <a:pt x="2468" y="1"/>
                          <a:pt x="2460" y="1"/>
                        </a:cubicBezTo>
                        <a:close/>
                        <a:moveTo>
                          <a:pt x="2640" y="1"/>
                        </a:moveTo>
                        <a:cubicBezTo>
                          <a:pt x="2631" y="1"/>
                          <a:pt x="2625" y="4"/>
                          <a:pt x="2625" y="10"/>
                        </a:cubicBezTo>
                        <a:cubicBezTo>
                          <a:pt x="2625" y="13"/>
                          <a:pt x="2627" y="16"/>
                          <a:pt x="2630" y="16"/>
                        </a:cubicBezTo>
                        <a:cubicBezTo>
                          <a:pt x="2649" y="16"/>
                          <a:pt x="2649" y="16"/>
                          <a:pt x="2649" y="16"/>
                        </a:cubicBezTo>
                        <a:cubicBezTo>
                          <a:pt x="2652" y="16"/>
                          <a:pt x="2654" y="14"/>
                          <a:pt x="2654" y="10"/>
                        </a:cubicBezTo>
                        <a:cubicBezTo>
                          <a:pt x="2654" y="5"/>
                          <a:pt x="2648" y="1"/>
                          <a:pt x="2640" y="1"/>
                        </a:cubicBezTo>
                        <a:close/>
                        <a:moveTo>
                          <a:pt x="254" y="0"/>
                        </a:moveTo>
                        <a:cubicBezTo>
                          <a:pt x="246" y="0"/>
                          <a:pt x="239" y="5"/>
                          <a:pt x="239" y="10"/>
                        </a:cubicBezTo>
                        <a:cubicBezTo>
                          <a:pt x="239" y="14"/>
                          <a:pt x="241" y="16"/>
                          <a:pt x="244" y="16"/>
                        </a:cubicBezTo>
                        <a:cubicBezTo>
                          <a:pt x="264" y="16"/>
                          <a:pt x="264" y="16"/>
                          <a:pt x="264" y="16"/>
                        </a:cubicBezTo>
                        <a:cubicBezTo>
                          <a:pt x="267" y="16"/>
                          <a:pt x="269" y="14"/>
                          <a:pt x="269" y="10"/>
                        </a:cubicBezTo>
                        <a:cubicBezTo>
                          <a:pt x="269" y="5"/>
                          <a:pt x="262" y="0"/>
                          <a:pt x="254" y="0"/>
                        </a:cubicBezTo>
                        <a:close/>
                        <a:moveTo>
                          <a:pt x="314" y="2"/>
                        </a:moveTo>
                        <a:cubicBezTo>
                          <a:pt x="306" y="2"/>
                          <a:pt x="299" y="5"/>
                          <a:pt x="299" y="10"/>
                        </a:cubicBezTo>
                        <a:cubicBezTo>
                          <a:pt x="299" y="14"/>
                          <a:pt x="301" y="16"/>
                          <a:pt x="304" y="16"/>
                        </a:cubicBezTo>
                        <a:cubicBezTo>
                          <a:pt x="324" y="16"/>
                          <a:pt x="324" y="16"/>
                          <a:pt x="324" y="16"/>
                        </a:cubicBezTo>
                        <a:cubicBezTo>
                          <a:pt x="327" y="16"/>
                          <a:pt x="329" y="14"/>
                          <a:pt x="329" y="10"/>
                        </a:cubicBezTo>
                        <a:cubicBezTo>
                          <a:pt x="329" y="5"/>
                          <a:pt x="322" y="2"/>
                          <a:pt x="314" y="2"/>
                        </a:cubicBezTo>
                        <a:close/>
                        <a:moveTo>
                          <a:pt x="494" y="2"/>
                        </a:moveTo>
                        <a:cubicBezTo>
                          <a:pt x="486" y="2"/>
                          <a:pt x="479" y="5"/>
                          <a:pt x="479" y="10"/>
                        </a:cubicBezTo>
                        <a:cubicBezTo>
                          <a:pt x="479" y="14"/>
                          <a:pt x="481" y="16"/>
                          <a:pt x="484" y="16"/>
                        </a:cubicBezTo>
                        <a:cubicBezTo>
                          <a:pt x="504" y="16"/>
                          <a:pt x="504" y="16"/>
                          <a:pt x="504" y="16"/>
                        </a:cubicBezTo>
                        <a:cubicBezTo>
                          <a:pt x="507" y="16"/>
                          <a:pt x="509" y="14"/>
                          <a:pt x="509" y="10"/>
                        </a:cubicBezTo>
                        <a:cubicBezTo>
                          <a:pt x="509" y="5"/>
                          <a:pt x="502" y="2"/>
                          <a:pt x="494" y="2"/>
                        </a:cubicBezTo>
                        <a:close/>
                        <a:moveTo>
                          <a:pt x="434" y="2"/>
                        </a:moveTo>
                        <a:cubicBezTo>
                          <a:pt x="426" y="2"/>
                          <a:pt x="419" y="5"/>
                          <a:pt x="419" y="10"/>
                        </a:cubicBezTo>
                        <a:cubicBezTo>
                          <a:pt x="419" y="14"/>
                          <a:pt x="421" y="16"/>
                          <a:pt x="424" y="16"/>
                        </a:cubicBezTo>
                        <a:cubicBezTo>
                          <a:pt x="444" y="16"/>
                          <a:pt x="444" y="16"/>
                          <a:pt x="444" y="16"/>
                        </a:cubicBezTo>
                        <a:cubicBezTo>
                          <a:pt x="447" y="16"/>
                          <a:pt x="449" y="14"/>
                          <a:pt x="449" y="10"/>
                        </a:cubicBezTo>
                        <a:cubicBezTo>
                          <a:pt x="449" y="5"/>
                          <a:pt x="442" y="2"/>
                          <a:pt x="434" y="2"/>
                        </a:cubicBezTo>
                        <a:close/>
                        <a:moveTo>
                          <a:pt x="15" y="0"/>
                        </a:moveTo>
                        <a:cubicBezTo>
                          <a:pt x="6" y="0"/>
                          <a:pt x="0" y="5"/>
                          <a:pt x="0" y="10"/>
                        </a:cubicBezTo>
                        <a:cubicBezTo>
                          <a:pt x="0" y="14"/>
                          <a:pt x="2" y="16"/>
                          <a:pt x="5" y="16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8" y="16"/>
                          <a:pt x="30" y="14"/>
                          <a:pt x="30" y="10"/>
                        </a:cubicBezTo>
                        <a:cubicBezTo>
                          <a:pt x="30" y="5"/>
                          <a:pt x="23" y="0"/>
                          <a:pt x="15" y="0"/>
                        </a:cubicBezTo>
                        <a:close/>
                        <a:moveTo>
                          <a:pt x="75" y="0"/>
                        </a:moveTo>
                        <a:cubicBezTo>
                          <a:pt x="66" y="0"/>
                          <a:pt x="60" y="5"/>
                          <a:pt x="60" y="10"/>
                        </a:cubicBezTo>
                        <a:cubicBezTo>
                          <a:pt x="60" y="14"/>
                          <a:pt x="62" y="16"/>
                          <a:pt x="65" y="16"/>
                        </a:cubicBezTo>
                        <a:cubicBezTo>
                          <a:pt x="84" y="16"/>
                          <a:pt x="84" y="16"/>
                          <a:pt x="84" y="16"/>
                        </a:cubicBezTo>
                        <a:cubicBezTo>
                          <a:pt x="87" y="16"/>
                          <a:pt x="90" y="14"/>
                          <a:pt x="90" y="10"/>
                        </a:cubicBezTo>
                        <a:cubicBezTo>
                          <a:pt x="90" y="5"/>
                          <a:pt x="83" y="0"/>
                          <a:pt x="75" y="0"/>
                        </a:cubicBezTo>
                        <a:close/>
                        <a:moveTo>
                          <a:pt x="194" y="0"/>
                        </a:moveTo>
                        <a:cubicBezTo>
                          <a:pt x="186" y="0"/>
                          <a:pt x="179" y="5"/>
                          <a:pt x="179" y="10"/>
                        </a:cubicBezTo>
                        <a:cubicBezTo>
                          <a:pt x="179" y="14"/>
                          <a:pt x="181" y="16"/>
                          <a:pt x="185" y="16"/>
                        </a:cubicBezTo>
                        <a:cubicBezTo>
                          <a:pt x="204" y="16"/>
                          <a:pt x="204" y="16"/>
                          <a:pt x="204" y="16"/>
                        </a:cubicBezTo>
                        <a:cubicBezTo>
                          <a:pt x="207" y="16"/>
                          <a:pt x="209" y="14"/>
                          <a:pt x="209" y="10"/>
                        </a:cubicBezTo>
                        <a:cubicBezTo>
                          <a:pt x="209" y="5"/>
                          <a:pt x="203" y="0"/>
                          <a:pt x="194" y="0"/>
                        </a:cubicBezTo>
                        <a:close/>
                        <a:moveTo>
                          <a:pt x="134" y="0"/>
                        </a:moveTo>
                        <a:cubicBezTo>
                          <a:pt x="126" y="0"/>
                          <a:pt x="119" y="5"/>
                          <a:pt x="119" y="10"/>
                        </a:cubicBezTo>
                        <a:cubicBezTo>
                          <a:pt x="119" y="14"/>
                          <a:pt x="121" y="16"/>
                          <a:pt x="125" y="16"/>
                        </a:cubicBezTo>
                        <a:cubicBezTo>
                          <a:pt x="144" y="16"/>
                          <a:pt x="144" y="16"/>
                          <a:pt x="144" y="16"/>
                        </a:cubicBezTo>
                        <a:cubicBezTo>
                          <a:pt x="147" y="16"/>
                          <a:pt x="149" y="14"/>
                          <a:pt x="149" y="10"/>
                        </a:cubicBezTo>
                        <a:cubicBezTo>
                          <a:pt x="149" y="5"/>
                          <a:pt x="143" y="0"/>
                          <a:pt x="134" y="0"/>
                        </a:cubicBezTo>
                        <a:close/>
                        <a:moveTo>
                          <a:pt x="554" y="2"/>
                        </a:moveTo>
                        <a:cubicBezTo>
                          <a:pt x="545" y="2"/>
                          <a:pt x="539" y="5"/>
                          <a:pt x="539" y="10"/>
                        </a:cubicBezTo>
                        <a:cubicBezTo>
                          <a:pt x="539" y="14"/>
                          <a:pt x="541" y="16"/>
                          <a:pt x="544" y="16"/>
                        </a:cubicBezTo>
                        <a:cubicBezTo>
                          <a:pt x="563" y="16"/>
                          <a:pt x="563" y="16"/>
                          <a:pt x="563" y="16"/>
                        </a:cubicBezTo>
                        <a:cubicBezTo>
                          <a:pt x="567" y="16"/>
                          <a:pt x="569" y="14"/>
                          <a:pt x="569" y="10"/>
                        </a:cubicBezTo>
                        <a:cubicBezTo>
                          <a:pt x="569" y="5"/>
                          <a:pt x="562" y="2"/>
                          <a:pt x="554" y="2"/>
                        </a:cubicBezTo>
                        <a:close/>
                        <a:moveTo>
                          <a:pt x="374" y="2"/>
                        </a:moveTo>
                        <a:cubicBezTo>
                          <a:pt x="366" y="2"/>
                          <a:pt x="359" y="5"/>
                          <a:pt x="359" y="10"/>
                        </a:cubicBezTo>
                        <a:cubicBezTo>
                          <a:pt x="359" y="14"/>
                          <a:pt x="361" y="16"/>
                          <a:pt x="364" y="16"/>
                        </a:cubicBezTo>
                        <a:cubicBezTo>
                          <a:pt x="384" y="16"/>
                          <a:pt x="384" y="16"/>
                          <a:pt x="384" y="16"/>
                        </a:cubicBezTo>
                        <a:cubicBezTo>
                          <a:pt x="387" y="16"/>
                          <a:pt x="389" y="14"/>
                          <a:pt x="389" y="10"/>
                        </a:cubicBezTo>
                        <a:cubicBezTo>
                          <a:pt x="389" y="5"/>
                          <a:pt x="382" y="2"/>
                          <a:pt x="374" y="2"/>
                        </a:cubicBezTo>
                        <a:close/>
                        <a:moveTo>
                          <a:pt x="614" y="1"/>
                        </a:moveTo>
                        <a:cubicBezTo>
                          <a:pt x="605" y="1"/>
                          <a:pt x="599" y="4"/>
                          <a:pt x="599" y="10"/>
                        </a:cubicBezTo>
                        <a:cubicBezTo>
                          <a:pt x="599" y="13"/>
                          <a:pt x="601" y="16"/>
                          <a:pt x="604" y="16"/>
                        </a:cubicBezTo>
                        <a:cubicBezTo>
                          <a:pt x="623" y="16"/>
                          <a:pt x="623" y="16"/>
                          <a:pt x="623" y="16"/>
                        </a:cubicBezTo>
                        <a:cubicBezTo>
                          <a:pt x="626" y="16"/>
                          <a:pt x="629" y="14"/>
                          <a:pt x="629" y="10"/>
                        </a:cubicBezTo>
                        <a:cubicBezTo>
                          <a:pt x="629" y="5"/>
                          <a:pt x="622" y="1"/>
                          <a:pt x="614" y="1"/>
                        </a:cubicBezTo>
                        <a:close/>
                        <a:moveTo>
                          <a:pt x="1033" y="1"/>
                        </a:moveTo>
                        <a:cubicBezTo>
                          <a:pt x="1025" y="1"/>
                          <a:pt x="1018" y="4"/>
                          <a:pt x="1018" y="10"/>
                        </a:cubicBezTo>
                        <a:cubicBezTo>
                          <a:pt x="1018" y="13"/>
                          <a:pt x="1020" y="16"/>
                          <a:pt x="1023" y="16"/>
                        </a:cubicBezTo>
                        <a:cubicBezTo>
                          <a:pt x="1043" y="16"/>
                          <a:pt x="1043" y="16"/>
                          <a:pt x="1043" y="16"/>
                        </a:cubicBezTo>
                        <a:cubicBezTo>
                          <a:pt x="1046" y="16"/>
                          <a:pt x="1048" y="14"/>
                          <a:pt x="1048" y="10"/>
                        </a:cubicBezTo>
                        <a:cubicBezTo>
                          <a:pt x="1048" y="5"/>
                          <a:pt x="1041" y="1"/>
                          <a:pt x="1033" y="1"/>
                        </a:cubicBezTo>
                        <a:close/>
                        <a:moveTo>
                          <a:pt x="973" y="1"/>
                        </a:moveTo>
                        <a:cubicBezTo>
                          <a:pt x="965" y="1"/>
                          <a:pt x="958" y="4"/>
                          <a:pt x="958" y="10"/>
                        </a:cubicBezTo>
                        <a:cubicBezTo>
                          <a:pt x="958" y="13"/>
                          <a:pt x="960" y="16"/>
                          <a:pt x="963" y="16"/>
                        </a:cubicBezTo>
                        <a:cubicBezTo>
                          <a:pt x="983" y="16"/>
                          <a:pt x="983" y="16"/>
                          <a:pt x="983" y="16"/>
                        </a:cubicBezTo>
                        <a:cubicBezTo>
                          <a:pt x="986" y="16"/>
                          <a:pt x="988" y="14"/>
                          <a:pt x="988" y="10"/>
                        </a:cubicBezTo>
                        <a:cubicBezTo>
                          <a:pt x="988" y="5"/>
                          <a:pt x="981" y="1"/>
                          <a:pt x="973" y="1"/>
                        </a:cubicBezTo>
                        <a:close/>
                        <a:moveTo>
                          <a:pt x="1093" y="1"/>
                        </a:moveTo>
                        <a:cubicBezTo>
                          <a:pt x="1084" y="1"/>
                          <a:pt x="1078" y="4"/>
                          <a:pt x="1078" y="10"/>
                        </a:cubicBezTo>
                        <a:cubicBezTo>
                          <a:pt x="1078" y="13"/>
                          <a:pt x="1080" y="16"/>
                          <a:pt x="1083" y="16"/>
                        </a:cubicBezTo>
                        <a:cubicBezTo>
                          <a:pt x="1102" y="16"/>
                          <a:pt x="1102" y="16"/>
                          <a:pt x="1102" y="16"/>
                        </a:cubicBezTo>
                        <a:cubicBezTo>
                          <a:pt x="1106" y="16"/>
                          <a:pt x="1108" y="14"/>
                          <a:pt x="1108" y="10"/>
                        </a:cubicBezTo>
                        <a:cubicBezTo>
                          <a:pt x="1108" y="5"/>
                          <a:pt x="1101" y="1"/>
                          <a:pt x="1093" y="1"/>
                        </a:cubicBezTo>
                        <a:close/>
                        <a:moveTo>
                          <a:pt x="1153" y="1"/>
                        </a:moveTo>
                        <a:cubicBezTo>
                          <a:pt x="1144" y="1"/>
                          <a:pt x="1138" y="4"/>
                          <a:pt x="1138" y="10"/>
                        </a:cubicBezTo>
                        <a:cubicBezTo>
                          <a:pt x="1138" y="13"/>
                          <a:pt x="1140" y="16"/>
                          <a:pt x="1143" y="16"/>
                        </a:cubicBezTo>
                        <a:cubicBezTo>
                          <a:pt x="1162" y="16"/>
                          <a:pt x="1162" y="16"/>
                          <a:pt x="1162" y="16"/>
                        </a:cubicBezTo>
                        <a:cubicBezTo>
                          <a:pt x="1166" y="16"/>
                          <a:pt x="1168" y="14"/>
                          <a:pt x="1168" y="10"/>
                        </a:cubicBezTo>
                        <a:cubicBezTo>
                          <a:pt x="1168" y="5"/>
                          <a:pt x="1161" y="1"/>
                          <a:pt x="1153" y="1"/>
                        </a:cubicBezTo>
                        <a:close/>
                        <a:moveTo>
                          <a:pt x="913" y="1"/>
                        </a:moveTo>
                        <a:cubicBezTo>
                          <a:pt x="905" y="1"/>
                          <a:pt x="898" y="4"/>
                          <a:pt x="898" y="10"/>
                        </a:cubicBezTo>
                        <a:cubicBezTo>
                          <a:pt x="898" y="13"/>
                          <a:pt x="900" y="16"/>
                          <a:pt x="903" y="16"/>
                        </a:cubicBezTo>
                        <a:cubicBezTo>
                          <a:pt x="923" y="16"/>
                          <a:pt x="923" y="16"/>
                          <a:pt x="923" y="16"/>
                        </a:cubicBezTo>
                        <a:cubicBezTo>
                          <a:pt x="926" y="16"/>
                          <a:pt x="928" y="14"/>
                          <a:pt x="928" y="10"/>
                        </a:cubicBezTo>
                        <a:cubicBezTo>
                          <a:pt x="928" y="5"/>
                          <a:pt x="921" y="1"/>
                          <a:pt x="913" y="1"/>
                        </a:cubicBezTo>
                        <a:close/>
                        <a:moveTo>
                          <a:pt x="673" y="1"/>
                        </a:moveTo>
                        <a:cubicBezTo>
                          <a:pt x="665" y="1"/>
                          <a:pt x="658" y="4"/>
                          <a:pt x="658" y="10"/>
                        </a:cubicBezTo>
                        <a:cubicBezTo>
                          <a:pt x="658" y="13"/>
                          <a:pt x="660" y="16"/>
                          <a:pt x="664" y="16"/>
                        </a:cubicBezTo>
                        <a:cubicBezTo>
                          <a:pt x="683" y="16"/>
                          <a:pt x="683" y="16"/>
                          <a:pt x="683" y="16"/>
                        </a:cubicBezTo>
                        <a:cubicBezTo>
                          <a:pt x="686" y="16"/>
                          <a:pt x="688" y="14"/>
                          <a:pt x="688" y="10"/>
                        </a:cubicBezTo>
                        <a:cubicBezTo>
                          <a:pt x="688" y="5"/>
                          <a:pt x="682" y="1"/>
                          <a:pt x="673" y="1"/>
                        </a:cubicBezTo>
                        <a:close/>
                        <a:moveTo>
                          <a:pt x="733" y="1"/>
                        </a:moveTo>
                        <a:cubicBezTo>
                          <a:pt x="725" y="1"/>
                          <a:pt x="718" y="4"/>
                          <a:pt x="718" y="10"/>
                        </a:cubicBezTo>
                        <a:cubicBezTo>
                          <a:pt x="718" y="13"/>
                          <a:pt x="720" y="16"/>
                          <a:pt x="724" y="16"/>
                        </a:cubicBezTo>
                        <a:cubicBezTo>
                          <a:pt x="743" y="16"/>
                          <a:pt x="743" y="16"/>
                          <a:pt x="743" y="16"/>
                        </a:cubicBezTo>
                        <a:cubicBezTo>
                          <a:pt x="746" y="16"/>
                          <a:pt x="748" y="14"/>
                          <a:pt x="748" y="10"/>
                        </a:cubicBezTo>
                        <a:cubicBezTo>
                          <a:pt x="748" y="5"/>
                          <a:pt x="742" y="1"/>
                          <a:pt x="733" y="1"/>
                        </a:cubicBezTo>
                        <a:close/>
                        <a:moveTo>
                          <a:pt x="793" y="1"/>
                        </a:moveTo>
                        <a:cubicBezTo>
                          <a:pt x="785" y="1"/>
                          <a:pt x="778" y="4"/>
                          <a:pt x="778" y="10"/>
                        </a:cubicBezTo>
                        <a:cubicBezTo>
                          <a:pt x="778" y="13"/>
                          <a:pt x="780" y="16"/>
                          <a:pt x="783" y="16"/>
                        </a:cubicBezTo>
                        <a:cubicBezTo>
                          <a:pt x="803" y="16"/>
                          <a:pt x="803" y="16"/>
                          <a:pt x="803" y="16"/>
                        </a:cubicBezTo>
                        <a:cubicBezTo>
                          <a:pt x="806" y="16"/>
                          <a:pt x="808" y="14"/>
                          <a:pt x="808" y="10"/>
                        </a:cubicBezTo>
                        <a:cubicBezTo>
                          <a:pt x="808" y="5"/>
                          <a:pt x="801" y="1"/>
                          <a:pt x="793" y="1"/>
                        </a:cubicBezTo>
                        <a:close/>
                        <a:moveTo>
                          <a:pt x="853" y="1"/>
                        </a:moveTo>
                        <a:cubicBezTo>
                          <a:pt x="845" y="1"/>
                          <a:pt x="838" y="4"/>
                          <a:pt x="838" y="10"/>
                        </a:cubicBezTo>
                        <a:cubicBezTo>
                          <a:pt x="838" y="13"/>
                          <a:pt x="840" y="16"/>
                          <a:pt x="843" y="16"/>
                        </a:cubicBezTo>
                        <a:cubicBezTo>
                          <a:pt x="863" y="16"/>
                          <a:pt x="863" y="16"/>
                          <a:pt x="863" y="16"/>
                        </a:cubicBezTo>
                        <a:cubicBezTo>
                          <a:pt x="866" y="16"/>
                          <a:pt x="868" y="14"/>
                          <a:pt x="868" y="10"/>
                        </a:cubicBezTo>
                        <a:cubicBezTo>
                          <a:pt x="868" y="5"/>
                          <a:pt x="861" y="1"/>
                          <a:pt x="853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alpha val="50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Freeform 20">
                    <a:extLst>
                      <a:ext uri="{FF2B5EF4-FFF2-40B4-BE49-F238E27FC236}">
                        <a16:creationId xmlns:a16="http://schemas.microsoft.com/office/drawing/2014/main" id="{932FB70E-119D-401E-985D-920925F1B4B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02163" y="5908675"/>
                    <a:ext cx="2986088" cy="25400"/>
                  </a:xfrm>
                  <a:custGeom>
                    <a:avLst/>
                    <a:gdLst>
                      <a:gd name="T0" fmla="*/ 2223 w 3024"/>
                      <a:gd name="T1" fmla="*/ 0 h 26"/>
                      <a:gd name="T2" fmla="*/ 2284 w 3024"/>
                      <a:gd name="T3" fmla="*/ 26 h 26"/>
                      <a:gd name="T4" fmla="*/ 2329 w 3024"/>
                      <a:gd name="T5" fmla="*/ 13 h 26"/>
                      <a:gd name="T6" fmla="*/ 2405 w 3024"/>
                      <a:gd name="T7" fmla="*/ 0 h 26"/>
                      <a:gd name="T8" fmla="*/ 2405 w 3024"/>
                      <a:gd name="T9" fmla="*/ 0 h 26"/>
                      <a:gd name="T10" fmla="*/ 2178 w 3024"/>
                      <a:gd name="T11" fmla="*/ 13 h 26"/>
                      <a:gd name="T12" fmla="*/ 1921 w 3024"/>
                      <a:gd name="T13" fmla="*/ 26 h 26"/>
                      <a:gd name="T14" fmla="*/ 1967 w 3024"/>
                      <a:gd name="T15" fmla="*/ 13 h 26"/>
                      <a:gd name="T16" fmla="*/ 2103 w 3024"/>
                      <a:gd name="T17" fmla="*/ 0 h 26"/>
                      <a:gd name="T18" fmla="*/ 2103 w 3024"/>
                      <a:gd name="T19" fmla="*/ 0 h 26"/>
                      <a:gd name="T20" fmla="*/ 2057 w 3024"/>
                      <a:gd name="T21" fmla="*/ 13 h 26"/>
                      <a:gd name="T22" fmla="*/ 2828 w 3024"/>
                      <a:gd name="T23" fmla="*/ 26 h 26"/>
                      <a:gd name="T24" fmla="*/ 2873 w 3024"/>
                      <a:gd name="T25" fmla="*/ 13 h 26"/>
                      <a:gd name="T26" fmla="*/ 2767 w 3024"/>
                      <a:gd name="T27" fmla="*/ 0 h 26"/>
                      <a:gd name="T28" fmla="*/ 2767 w 3024"/>
                      <a:gd name="T29" fmla="*/ 0 h 26"/>
                      <a:gd name="T30" fmla="*/ 3024 w 3024"/>
                      <a:gd name="T31" fmla="*/ 13 h 26"/>
                      <a:gd name="T32" fmla="*/ 2948 w 3024"/>
                      <a:gd name="T33" fmla="*/ 26 h 26"/>
                      <a:gd name="T34" fmla="*/ 2571 w 3024"/>
                      <a:gd name="T35" fmla="*/ 13 h 26"/>
                      <a:gd name="T36" fmla="*/ 2465 w 3024"/>
                      <a:gd name="T37" fmla="*/ 0 h 26"/>
                      <a:gd name="T38" fmla="*/ 2465 w 3024"/>
                      <a:gd name="T39" fmla="*/ 0 h 26"/>
                      <a:gd name="T40" fmla="*/ 2722 w 3024"/>
                      <a:gd name="T41" fmla="*/ 13 h 26"/>
                      <a:gd name="T42" fmla="*/ 1861 w 3024"/>
                      <a:gd name="T43" fmla="*/ 26 h 26"/>
                      <a:gd name="T44" fmla="*/ 2631 w 3024"/>
                      <a:gd name="T45" fmla="*/ 13 h 26"/>
                      <a:gd name="T46" fmla="*/ 2526 w 3024"/>
                      <a:gd name="T47" fmla="*/ 0 h 26"/>
                      <a:gd name="T48" fmla="*/ 2526 w 3024"/>
                      <a:gd name="T49" fmla="*/ 0 h 26"/>
                      <a:gd name="T50" fmla="*/ 1178 w 3024"/>
                      <a:gd name="T51" fmla="*/ 13 h 26"/>
                      <a:gd name="T52" fmla="*/ 377 w 3024"/>
                      <a:gd name="T53" fmla="*/ 26 h 26"/>
                      <a:gd name="T54" fmla="*/ 302 w 3024"/>
                      <a:gd name="T55" fmla="*/ 13 h 26"/>
                      <a:gd name="T56" fmla="*/ 438 w 3024"/>
                      <a:gd name="T57" fmla="*/ 0 h 26"/>
                      <a:gd name="T58" fmla="*/ 438 w 3024"/>
                      <a:gd name="T59" fmla="*/ 0 h 26"/>
                      <a:gd name="T60" fmla="*/ 574 w 3024"/>
                      <a:gd name="T61" fmla="*/ 13 h 26"/>
                      <a:gd name="T62" fmla="*/ 498 w 3024"/>
                      <a:gd name="T63" fmla="*/ 26 h 26"/>
                      <a:gd name="T64" fmla="*/ 120 w 3024"/>
                      <a:gd name="T65" fmla="*/ 13 h 26"/>
                      <a:gd name="T66" fmla="*/ 75 w 3024"/>
                      <a:gd name="T67" fmla="*/ 0 h 26"/>
                      <a:gd name="T68" fmla="*/ 75 w 3024"/>
                      <a:gd name="T69" fmla="*/ 0 h 26"/>
                      <a:gd name="T70" fmla="*/ 30 w 3024"/>
                      <a:gd name="T71" fmla="*/ 13 h 26"/>
                      <a:gd name="T72" fmla="*/ 256 w 3024"/>
                      <a:gd name="T73" fmla="*/ 26 h 26"/>
                      <a:gd name="T74" fmla="*/ 181 w 3024"/>
                      <a:gd name="T75" fmla="*/ 13 h 26"/>
                      <a:gd name="T76" fmla="*/ 921 w 3024"/>
                      <a:gd name="T77" fmla="*/ 0 h 26"/>
                      <a:gd name="T78" fmla="*/ 921 w 3024"/>
                      <a:gd name="T79" fmla="*/ 0 h 26"/>
                      <a:gd name="T80" fmla="*/ 1117 w 3024"/>
                      <a:gd name="T81" fmla="*/ 13 h 26"/>
                      <a:gd name="T82" fmla="*/ 1042 w 3024"/>
                      <a:gd name="T83" fmla="*/ 26 h 26"/>
                      <a:gd name="T84" fmla="*/ 966 w 3024"/>
                      <a:gd name="T85" fmla="*/ 13 h 26"/>
                      <a:gd name="T86" fmla="*/ 679 w 3024"/>
                      <a:gd name="T87" fmla="*/ 0 h 26"/>
                      <a:gd name="T88" fmla="*/ 679 w 3024"/>
                      <a:gd name="T89" fmla="*/ 0 h 26"/>
                      <a:gd name="T90" fmla="*/ 634 w 3024"/>
                      <a:gd name="T91" fmla="*/ 13 h 26"/>
                      <a:gd name="T92" fmla="*/ 800 w 3024"/>
                      <a:gd name="T93" fmla="*/ 26 h 26"/>
                      <a:gd name="T94" fmla="*/ 725 w 3024"/>
                      <a:gd name="T95" fmla="*/ 13 h 26"/>
                      <a:gd name="T96" fmla="*/ 860 w 3024"/>
                      <a:gd name="T97" fmla="*/ 0 h 26"/>
                      <a:gd name="T98" fmla="*/ 860 w 3024"/>
                      <a:gd name="T9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024" h="26">
                        <a:moveTo>
                          <a:pt x="2239" y="13"/>
                        </a:moveTo>
                        <a:cubicBezTo>
                          <a:pt x="2239" y="20"/>
                          <a:pt x="2232" y="26"/>
                          <a:pt x="2223" y="26"/>
                        </a:cubicBezTo>
                        <a:cubicBezTo>
                          <a:pt x="2215" y="26"/>
                          <a:pt x="2208" y="20"/>
                          <a:pt x="2208" y="13"/>
                        </a:cubicBezTo>
                        <a:cubicBezTo>
                          <a:pt x="2208" y="6"/>
                          <a:pt x="2215" y="0"/>
                          <a:pt x="2223" y="0"/>
                        </a:cubicBezTo>
                        <a:cubicBezTo>
                          <a:pt x="2232" y="0"/>
                          <a:pt x="2239" y="6"/>
                          <a:pt x="2239" y="13"/>
                        </a:cubicBezTo>
                        <a:close/>
                        <a:moveTo>
                          <a:pt x="2284" y="0"/>
                        </a:moveTo>
                        <a:cubicBezTo>
                          <a:pt x="2276" y="0"/>
                          <a:pt x="2269" y="6"/>
                          <a:pt x="2269" y="13"/>
                        </a:cubicBezTo>
                        <a:cubicBezTo>
                          <a:pt x="2269" y="20"/>
                          <a:pt x="2276" y="26"/>
                          <a:pt x="2284" y="26"/>
                        </a:cubicBezTo>
                        <a:cubicBezTo>
                          <a:pt x="2292" y="26"/>
                          <a:pt x="2299" y="20"/>
                          <a:pt x="2299" y="13"/>
                        </a:cubicBezTo>
                        <a:cubicBezTo>
                          <a:pt x="2299" y="6"/>
                          <a:pt x="2292" y="0"/>
                          <a:pt x="2284" y="0"/>
                        </a:cubicBezTo>
                        <a:close/>
                        <a:moveTo>
                          <a:pt x="2344" y="0"/>
                        </a:moveTo>
                        <a:cubicBezTo>
                          <a:pt x="2336" y="0"/>
                          <a:pt x="2329" y="6"/>
                          <a:pt x="2329" y="13"/>
                        </a:cubicBezTo>
                        <a:cubicBezTo>
                          <a:pt x="2329" y="20"/>
                          <a:pt x="2336" y="26"/>
                          <a:pt x="2344" y="26"/>
                        </a:cubicBezTo>
                        <a:cubicBezTo>
                          <a:pt x="2353" y="26"/>
                          <a:pt x="2359" y="20"/>
                          <a:pt x="2359" y="13"/>
                        </a:cubicBezTo>
                        <a:cubicBezTo>
                          <a:pt x="2359" y="6"/>
                          <a:pt x="2353" y="0"/>
                          <a:pt x="2344" y="0"/>
                        </a:cubicBezTo>
                        <a:close/>
                        <a:moveTo>
                          <a:pt x="2405" y="0"/>
                        </a:moveTo>
                        <a:cubicBezTo>
                          <a:pt x="2396" y="0"/>
                          <a:pt x="2390" y="6"/>
                          <a:pt x="2390" y="13"/>
                        </a:cubicBezTo>
                        <a:cubicBezTo>
                          <a:pt x="2390" y="20"/>
                          <a:pt x="2396" y="26"/>
                          <a:pt x="2405" y="26"/>
                        </a:cubicBezTo>
                        <a:cubicBezTo>
                          <a:pt x="2413" y="26"/>
                          <a:pt x="2420" y="20"/>
                          <a:pt x="2420" y="13"/>
                        </a:cubicBezTo>
                        <a:cubicBezTo>
                          <a:pt x="2420" y="6"/>
                          <a:pt x="2413" y="0"/>
                          <a:pt x="2405" y="0"/>
                        </a:cubicBezTo>
                        <a:close/>
                        <a:moveTo>
                          <a:pt x="2163" y="0"/>
                        </a:moveTo>
                        <a:cubicBezTo>
                          <a:pt x="2155" y="0"/>
                          <a:pt x="2148" y="6"/>
                          <a:pt x="2148" y="13"/>
                        </a:cubicBezTo>
                        <a:cubicBezTo>
                          <a:pt x="2148" y="20"/>
                          <a:pt x="2155" y="26"/>
                          <a:pt x="2163" y="26"/>
                        </a:cubicBezTo>
                        <a:cubicBezTo>
                          <a:pt x="2171" y="26"/>
                          <a:pt x="2178" y="20"/>
                          <a:pt x="2178" y="13"/>
                        </a:cubicBezTo>
                        <a:cubicBezTo>
                          <a:pt x="2178" y="6"/>
                          <a:pt x="2171" y="0"/>
                          <a:pt x="2163" y="0"/>
                        </a:cubicBezTo>
                        <a:close/>
                        <a:moveTo>
                          <a:pt x="1921" y="0"/>
                        </a:moveTo>
                        <a:cubicBezTo>
                          <a:pt x="1913" y="0"/>
                          <a:pt x="1906" y="6"/>
                          <a:pt x="1906" y="13"/>
                        </a:cubicBezTo>
                        <a:cubicBezTo>
                          <a:pt x="1906" y="20"/>
                          <a:pt x="1913" y="26"/>
                          <a:pt x="1921" y="26"/>
                        </a:cubicBezTo>
                        <a:cubicBezTo>
                          <a:pt x="1930" y="26"/>
                          <a:pt x="1936" y="20"/>
                          <a:pt x="1936" y="13"/>
                        </a:cubicBezTo>
                        <a:cubicBezTo>
                          <a:pt x="1936" y="6"/>
                          <a:pt x="1930" y="0"/>
                          <a:pt x="1921" y="0"/>
                        </a:cubicBezTo>
                        <a:close/>
                        <a:moveTo>
                          <a:pt x="1982" y="0"/>
                        </a:moveTo>
                        <a:cubicBezTo>
                          <a:pt x="1973" y="0"/>
                          <a:pt x="1967" y="6"/>
                          <a:pt x="1967" y="13"/>
                        </a:cubicBezTo>
                        <a:cubicBezTo>
                          <a:pt x="1967" y="20"/>
                          <a:pt x="1973" y="26"/>
                          <a:pt x="1982" y="26"/>
                        </a:cubicBezTo>
                        <a:cubicBezTo>
                          <a:pt x="1990" y="26"/>
                          <a:pt x="1997" y="20"/>
                          <a:pt x="1997" y="13"/>
                        </a:cubicBezTo>
                        <a:cubicBezTo>
                          <a:pt x="1997" y="6"/>
                          <a:pt x="1990" y="0"/>
                          <a:pt x="1982" y="0"/>
                        </a:cubicBezTo>
                        <a:close/>
                        <a:moveTo>
                          <a:pt x="2103" y="0"/>
                        </a:moveTo>
                        <a:cubicBezTo>
                          <a:pt x="2094" y="0"/>
                          <a:pt x="2087" y="6"/>
                          <a:pt x="2087" y="13"/>
                        </a:cubicBezTo>
                        <a:cubicBezTo>
                          <a:pt x="2087" y="20"/>
                          <a:pt x="2094" y="26"/>
                          <a:pt x="2103" y="26"/>
                        </a:cubicBezTo>
                        <a:cubicBezTo>
                          <a:pt x="2111" y="26"/>
                          <a:pt x="2118" y="20"/>
                          <a:pt x="2118" y="13"/>
                        </a:cubicBezTo>
                        <a:cubicBezTo>
                          <a:pt x="2118" y="6"/>
                          <a:pt x="2111" y="0"/>
                          <a:pt x="2103" y="0"/>
                        </a:cubicBezTo>
                        <a:close/>
                        <a:moveTo>
                          <a:pt x="2042" y="0"/>
                        </a:moveTo>
                        <a:cubicBezTo>
                          <a:pt x="2034" y="0"/>
                          <a:pt x="2027" y="6"/>
                          <a:pt x="2027" y="13"/>
                        </a:cubicBezTo>
                        <a:cubicBezTo>
                          <a:pt x="2027" y="20"/>
                          <a:pt x="2034" y="26"/>
                          <a:pt x="2042" y="26"/>
                        </a:cubicBezTo>
                        <a:cubicBezTo>
                          <a:pt x="2051" y="26"/>
                          <a:pt x="2057" y="20"/>
                          <a:pt x="2057" y="13"/>
                        </a:cubicBezTo>
                        <a:cubicBezTo>
                          <a:pt x="2057" y="6"/>
                          <a:pt x="2051" y="0"/>
                          <a:pt x="2042" y="0"/>
                        </a:cubicBezTo>
                        <a:close/>
                        <a:moveTo>
                          <a:pt x="2828" y="0"/>
                        </a:moveTo>
                        <a:cubicBezTo>
                          <a:pt x="2819" y="0"/>
                          <a:pt x="2813" y="6"/>
                          <a:pt x="2813" y="13"/>
                        </a:cubicBezTo>
                        <a:cubicBezTo>
                          <a:pt x="2813" y="20"/>
                          <a:pt x="2819" y="26"/>
                          <a:pt x="2828" y="26"/>
                        </a:cubicBezTo>
                        <a:cubicBezTo>
                          <a:pt x="2836" y="26"/>
                          <a:pt x="2843" y="20"/>
                          <a:pt x="2843" y="13"/>
                        </a:cubicBezTo>
                        <a:cubicBezTo>
                          <a:pt x="2843" y="6"/>
                          <a:pt x="2836" y="0"/>
                          <a:pt x="2828" y="0"/>
                        </a:cubicBezTo>
                        <a:close/>
                        <a:moveTo>
                          <a:pt x="2888" y="0"/>
                        </a:moveTo>
                        <a:cubicBezTo>
                          <a:pt x="2880" y="0"/>
                          <a:pt x="2873" y="6"/>
                          <a:pt x="2873" y="13"/>
                        </a:cubicBezTo>
                        <a:cubicBezTo>
                          <a:pt x="2873" y="20"/>
                          <a:pt x="2880" y="26"/>
                          <a:pt x="2888" y="26"/>
                        </a:cubicBezTo>
                        <a:cubicBezTo>
                          <a:pt x="2896" y="26"/>
                          <a:pt x="2903" y="20"/>
                          <a:pt x="2903" y="13"/>
                        </a:cubicBezTo>
                        <a:cubicBezTo>
                          <a:pt x="2903" y="6"/>
                          <a:pt x="2896" y="0"/>
                          <a:pt x="2888" y="0"/>
                        </a:cubicBezTo>
                        <a:close/>
                        <a:moveTo>
                          <a:pt x="2767" y="0"/>
                        </a:moveTo>
                        <a:cubicBezTo>
                          <a:pt x="2759" y="0"/>
                          <a:pt x="2752" y="6"/>
                          <a:pt x="2752" y="13"/>
                        </a:cubicBezTo>
                        <a:cubicBezTo>
                          <a:pt x="2752" y="20"/>
                          <a:pt x="2759" y="26"/>
                          <a:pt x="2767" y="26"/>
                        </a:cubicBezTo>
                        <a:cubicBezTo>
                          <a:pt x="2776" y="26"/>
                          <a:pt x="2782" y="20"/>
                          <a:pt x="2782" y="13"/>
                        </a:cubicBezTo>
                        <a:cubicBezTo>
                          <a:pt x="2782" y="6"/>
                          <a:pt x="2776" y="0"/>
                          <a:pt x="2767" y="0"/>
                        </a:cubicBezTo>
                        <a:close/>
                        <a:moveTo>
                          <a:pt x="3009" y="0"/>
                        </a:moveTo>
                        <a:cubicBezTo>
                          <a:pt x="3001" y="0"/>
                          <a:pt x="2994" y="6"/>
                          <a:pt x="2994" y="13"/>
                        </a:cubicBezTo>
                        <a:cubicBezTo>
                          <a:pt x="2994" y="20"/>
                          <a:pt x="3001" y="26"/>
                          <a:pt x="3009" y="26"/>
                        </a:cubicBezTo>
                        <a:cubicBezTo>
                          <a:pt x="3017" y="26"/>
                          <a:pt x="3024" y="20"/>
                          <a:pt x="3024" y="13"/>
                        </a:cubicBezTo>
                        <a:cubicBezTo>
                          <a:pt x="3024" y="6"/>
                          <a:pt x="3017" y="0"/>
                          <a:pt x="3009" y="0"/>
                        </a:cubicBezTo>
                        <a:close/>
                        <a:moveTo>
                          <a:pt x="2948" y="0"/>
                        </a:moveTo>
                        <a:cubicBezTo>
                          <a:pt x="2940" y="0"/>
                          <a:pt x="2933" y="6"/>
                          <a:pt x="2933" y="13"/>
                        </a:cubicBezTo>
                        <a:cubicBezTo>
                          <a:pt x="2933" y="20"/>
                          <a:pt x="2940" y="26"/>
                          <a:pt x="2948" y="26"/>
                        </a:cubicBezTo>
                        <a:cubicBezTo>
                          <a:pt x="2957" y="26"/>
                          <a:pt x="2964" y="20"/>
                          <a:pt x="2964" y="13"/>
                        </a:cubicBezTo>
                        <a:cubicBezTo>
                          <a:pt x="2964" y="6"/>
                          <a:pt x="2957" y="0"/>
                          <a:pt x="2948" y="0"/>
                        </a:cubicBezTo>
                        <a:close/>
                        <a:moveTo>
                          <a:pt x="2586" y="0"/>
                        </a:moveTo>
                        <a:cubicBezTo>
                          <a:pt x="2578" y="0"/>
                          <a:pt x="2571" y="6"/>
                          <a:pt x="2571" y="13"/>
                        </a:cubicBezTo>
                        <a:cubicBezTo>
                          <a:pt x="2571" y="20"/>
                          <a:pt x="2578" y="26"/>
                          <a:pt x="2586" y="26"/>
                        </a:cubicBezTo>
                        <a:cubicBezTo>
                          <a:pt x="2594" y="26"/>
                          <a:pt x="2601" y="20"/>
                          <a:pt x="2601" y="13"/>
                        </a:cubicBezTo>
                        <a:cubicBezTo>
                          <a:pt x="2601" y="6"/>
                          <a:pt x="2594" y="0"/>
                          <a:pt x="2586" y="0"/>
                        </a:cubicBezTo>
                        <a:close/>
                        <a:moveTo>
                          <a:pt x="2465" y="0"/>
                        </a:moveTo>
                        <a:cubicBezTo>
                          <a:pt x="2457" y="0"/>
                          <a:pt x="2450" y="6"/>
                          <a:pt x="2450" y="13"/>
                        </a:cubicBezTo>
                        <a:cubicBezTo>
                          <a:pt x="2450" y="20"/>
                          <a:pt x="2457" y="26"/>
                          <a:pt x="2465" y="26"/>
                        </a:cubicBezTo>
                        <a:cubicBezTo>
                          <a:pt x="2473" y="26"/>
                          <a:pt x="2480" y="20"/>
                          <a:pt x="2480" y="13"/>
                        </a:cubicBezTo>
                        <a:cubicBezTo>
                          <a:pt x="2480" y="6"/>
                          <a:pt x="2473" y="0"/>
                          <a:pt x="2465" y="0"/>
                        </a:cubicBezTo>
                        <a:close/>
                        <a:moveTo>
                          <a:pt x="2707" y="0"/>
                        </a:moveTo>
                        <a:cubicBezTo>
                          <a:pt x="2698" y="0"/>
                          <a:pt x="2692" y="6"/>
                          <a:pt x="2692" y="13"/>
                        </a:cubicBezTo>
                        <a:cubicBezTo>
                          <a:pt x="2692" y="20"/>
                          <a:pt x="2698" y="26"/>
                          <a:pt x="2707" y="26"/>
                        </a:cubicBezTo>
                        <a:cubicBezTo>
                          <a:pt x="2715" y="26"/>
                          <a:pt x="2722" y="20"/>
                          <a:pt x="2722" y="13"/>
                        </a:cubicBezTo>
                        <a:cubicBezTo>
                          <a:pt x="2722" y="6"/>
                          <a:pt x="2715" y="0"/>
                          <a:pt x="2707" y="0"/>
                        </a:cubicBezTo>
                        <a:close/>
                        <a:moveTo>
                          <a:pt x="1861" y="0"/>
                        </a:moveTo>
                        <a:cubicBezTo>
                          <a:pt x="1853" y="0"/>
                          <a:pt x="1846" y="6"/>
                          <a:pt x="1846" y="13"/>
                        </a:cubicBezTo>
                        <a:cubicBezTo>
                          <a:pt x="1846" y="20"/>
                          <a:pt x="1853" y="26"/>
                          <a:pt x="1861" y="26"/>
                        </a:cubicBezTo>
                        <a:cubicBezTo>
                          <a:pt x="1869" y="26"/>
                          <a:pt x="1876" y="20"/>
                          <a:pt x="1876" y="13"/>
                        </a:cubicBezTo>
                        <a:cubicBezTo>
                          <a:pt x="1876" y="6"/>
                          <a:pt x="1869" y="0"/>
                          <a:pt x="1861" y="0"/>
                        </a:cubicBezTo>
                        <a:close/>
                        <a:moveTo>
                          <a:pt x="2646" y="0"/>
                        </a:moveTo>
                        <a:cubicBezTo>
                          <a:pt x="2638" y="0"/>
                          <a:pt x="2631" y="6"/>
                          <a:pt x="2631" y="13"/>
                        </a:cubicBezTo>
                        <a:cubicBezTo>
                          <a:pt x="2631" y="20"/>
                          <a:pt x="2638" y="26"/>
                          <a:pt x="2646" y="26"/>
                        </a:cubicBezTo>
                        <a:cubicBezTo>
                          <a:pt x="2655" y="26"/>
                          <a:pt x="2661" y="20"/>
                          <a:pt x="2661" y="13"/>
                        </a:cubicBezTo>
                        <a:cubicBezTo>
                          <a:pt x="2661" y="6"/>
                          <a:pt x="2655" y="0"/>
                          <a:pt x="2646" y="0"/>
                        </a:cubicBezTo>
                        <a:close/>
                        <a:moveTo>
                          <a:pt x="2526" y="0"/>
                        </a:moveTo>
                        <a:cubicBezTo>
                          <a:pt x="2517" y="0"/>
                          <a:pt x="2510" y="6"/>
                          <a:pt x="2510" y="13"/>
                        </a:cubicBezTo>
                        <a:cubicBezTo>
                          <a:pt x="2510" y="20"/>
                          <a:pt x="2517" y="26"/>
                          <a:pt x="2526" y="26"/>
                        </a:cubicBezTo>
                        <a:cubicBezTo>
                          <a:pt x="2534" y="26"/>
                          <a:pt x="2541" y="20"/>
                          <a:pt x="2541" y="13"/>
                        </a:cubicBezTo>
                        <a:cubicBezTo>
                          <a:pt x="2541" y="6"/>
                          <a:pt x="2534" y="0"/>
                          <a:pt x="2526" y="0"/>
                        </a:cubicBezTo>
                        <a:close/>
                        <a:moveTo>
                          <a:pt x="1163" y="0"/>
                        </a:moveTo>
                        <a:cubicBezTo>
                          <a:pt x="1154" y="0"/>
                          <a:pt x="1147" y="6"/>
                          <a:pt x="1147" y="13"/>
                        </a:cubicBezTo>
                        <a:cubicBezTo>
                          <a:pt x="1147" y="20"/>
                          <a:pt x="1154" y="26"/>
                          <a:pt x="1163" y="26"/>
                        </a:cubicBezTo>
                        <a:cubicBezTo>
                          <a:pt x="1171" y="26"/>
                          <a:pt x="1178" y="20"/>
                          <a:pt x="1178" y="13"/>
                        </a:cubicBezTo>
                        <a:cubicBezTo>
                          <a:pt x="1178" y="6"/>
                          <a:pt x="1171" y="0"/>
                          <a:pt x="1163" y="0"/>
                        </a:cubicBezTo>
                        <a:close/>
                        <a:moveTo>
                          <a:pt x="377" y="0"/>
                        </a:moveTo>
                        <a:cubicBezTo>
                          <a:pt x="369" y="0"/>
                          <a:pt x="362" y="6"/>
                          <a:pt x="362" y="13"/>
                        </a:cubicBezTo>
                        <a:cubicBezTo>
                          <a:pt x="362" y="20"/>
                          <a:pt x="369" y="26"/>
                          <a:pt x="377" y="26"/>
                        </a:cubicBezTo>
                        <a:cubicBezTo>
                          <a:pt x="385" y="26"/>
                          <a:pt x="392" y="20"/>
                          <a:pt x="392" y="13"/>
                        </a:cubicBezTo>
                        <a:cubicBezTo>
                          <a:pt x="392" y="6"/>
                          <a:pt x="385" y="0"/>
                          <a:pt x="377" y="0"/>
                        </a:cubicBezTo>
                        <a:close/>
                        <a:moveTo>
                          <a:pt x="317" y="0"/>
                        </a:moveTo>
                        <a:cubicBezTo>
                          <a:pt x="308" y="0"/>
                          <a:pt x="302" y="6"/>
                          <a:pt x="302" y="13"/>
                        </a:cubicBezTo>
                        <a:cubicBezTo>
                          <a:pt x="302" y="20"/>
                          <a:pt x="308" y="26"/>
                          <a:pt x="317" y="26"/>
                        </a:cubicBezTo>
                        <a:cubicBezTo>
                          <a:pt x="325" y="26"/>
                          <a:pt x="332" y="20"/>
                          <a:pt x="332" y="13"/>
                        </a:cubicBezTo>
                        <a:cubicBezTo>
                          <a:pt x="332" y="6"/>
                          <a:pt x="325" y="0"/>
                          <a:pt x="317" y="0"/>
                        </a:cubicBezTo>
                        <a:close/>
                        <a:moveTo>
                          <a:pt x="438" y="0"/>
                        </a:moveTo>
                        <a:cubicBezTo>
                          <a:pt x="429" y="0"/>
                          <a:pt x="422" y="6"/>
                          <a:pt x="422" y="13"/>
                        </a:cubicBezTo>
                        <a:cubicBezTo>
                          <a:pt x="422" y="20"/>
                          <a:pt x="429" y="26"/>
                          <a:pt x="438" y="26"/>
                        </a:cubicBezTo>
                        <a:cubicBezTo>
                          <a:pt x="446" y="26"/>
                          <a:pt x="453" y="20"/>
                          <a:pt x="453" y="13"/>
                        </a:cubicBezTo>
                        <a:cubicBezTo>
                          <a:pt x="453" y="6"/>
                          <a:pt x="446" y="0"/>
                          <a:pt x="438" y="0"/>
                        </a:cubicBezTo>
                        <a:close/>
                        <a:moveTo>
                          <a:pt x="558" y="0"/>
                        </a:moveTo>
                        <a:cubicBezTo>
                          <a:pt x="550" y="0"/>
                          <a:pt x="543" y="6"/>
                          <a:pt x="543" y="13"/>
                        </a:cubicBezTo>
                        <a:cubicBezTo>
                          <a:pt x="543" y="20"/>
                          <a:pt x="550" y="26"/>
                          <a:pt x="558" y="26"/>
                        </a:cubicBezTo>
                        <a:cubicBezTo>
                          <a:pt x="567" y="26"/>
                          <a:pt x="574" y="20"/>
                          <a:pt x="574" y="13"/>
                        </a:cubicBezTo>
                        <a:cubicBezTo>
                          <a:pt x="574" y="6"/>
                          <a:pt x="567" y="0"/>
                          <a:pt x="558" y="0"/>
                        </a:cubicBezTo>
                        <a:close/>
                        <a:moveTo>
                          <a:pt x="498" y="0"/>
                        </a:moveTo>
                        <a:cubicBezTo>
                          <a:pt x="490" y="0"/>
                          <a:pt x="483" y="6"/>
                          <a:pt x="483" y="13"/>
                        </a:cubicBezTo>
                        <a:cubicBezTo>
                          <a:pt x="483" y="20"/>
                          <a:pt x="490" y="26"/>
                          <a:pt x="498" y="26"/>
                        </a:cubicBezTo>
                        <a:cubicBezTo>
                          <a:pt x="506" y="26"/>
                          <a:pt x="513" y="20"/>
                          <a:pt x="513" y="13"/>
                        </a:cubicBezTo>
                        <a:cubicBezTo>
                          <a:pt x="513" y="6"/>
                          <a:pt x="506" y="0"/>
                          <a:pt x="498" y="0"/>
                        </a:cubicBezTo>
                        <a:close/>
                        <a:moveTo>
                          <a:pt x="135" y="0"/>
                        </a:moveTo>
                        <a:cubicBezTo>
                          <a:pt x="127" y="0"/>
                          <a:pt x="120" y="6"/>
                          <a:pt x="120" y="13"/>
                        </a:cubicBezTo>
                        <a:cubicBezTo>
                          <a:pt x="120" y="20"/>
                          <a:pt x="127" y="26"/>
                          <a:pt x="135" y="26"/>
                        </a:cubicBezTo>
                        <a:cubicBezTo>
                          <a:pt x="144" y="26"/>
                          <a:pt x="151" y="20"/>
                          <a:pt x="151" y="13"/>
                        </a:cubicBezTo>
                        <a:cubicBezTo>
                          <a:pt x="151" y="6"/>
                          <a:pt x="144" y="0"/>
                          <a:pt x="135" y="0"/>
                        </a:cubicBezTo>
                        <a:close/>
                        <a:moveTo>
                          <a:pt x="75" y="0"/>
                        </a:moveTo>
                        <a:cubicBezTo>
                          <a:pt x="67" y="0"/>
                          <a:pt x="60" y="6"/>
                          <a:pt x="60" y="13"/>
                        </a:cubicBezTo>
                        <a:cubicBezTo>
                          <a:pt x="60" y="20"/>
                          <a:pt x="67" y="26"/>
                          <a:pt x="75" y="26"/>
                        </a:cubicBezTo>
                        <a:cubicBezTo>
                          <a:pt x="83" y="26"/>
                          <a:pt x="90" y="20"/>
                          <a:pt x="90" y="13"/>
                        </a:cubicBezTo>
                        <a:cubicBezTo>
                          <a:pt x="90" y="6"/>
                          <a:pt x="83" y="0"/>
                          <a:pt x="75" y="0"/>
                        </a:cubicBezTo>
                        <a:close/>
                        <a:moveTo>
                          <a:pt x="15" y="0"/>
                        </a:moveTo>
                        <a:cubicBezTo>
                          <a:pt x="6" y="0"/>
                          <a:pt x="0" y="6"/>
                          <a:pt x="0" y="13"/>
                        </a:cubicBezTo>
                        <a:cubicBezTo>
                          <a:pt x="0" y="20"/>
                          <a:pt x="6" y="26"/>
                          <a:pt x="15" y="26"/>
                        </a:cubicBezTo>
                        <a:cubicBezTo>
                          <a:pt x="23" y="26"/>
                          <a:pt x="30" y="20"/>
                          <a:pt x="30" y="13"/>
                        </a:cubicBezTo>
                        <a:cubicBezTo>
                          <a:pt x="30" y="6"/>
                          <a:pt x="23" y="0"/>
                          <a:pt x="15" y="0"/>
                        </a:cubicBezTo>
                        <a:close/>
                        <a:moveTo>
                          <a:pt x="256" y="0"/>
                        </a:moveTo>
                        <a:cubicBezTo>
                          <a:pt x="248" y="0"/>
                          <a:pt x="241" y="6"/>
                          <a:pt x="241" y="13"/>
                        </a:cubicBezTo>
                        <a:cubicBezTo>
                          <a:pt x="241" y="20"/>
                          <a:pt x="248" y="26"/>
                          <a:pt x="256" y="26"/>
                        </a:cubicBezTo>
                        <a:cubicBezTo>
                          <a:pt x="265" y="26"/>
                          <a:pt x="271" y="20"/>
                          <a:pt x="271" y="13"/>
                        </a:cubicBezTo>
                        <a:cubicBezTo>
                          <a:pt x="271" y="6"/>
                          <a:pt x="265" y="0"/>
                          <a:pt x="256" y="0"/>
                        </a:cubicBezTo>
                        <a:close/>
                        <a:moveTo>
                          <a:pt x="196" y="0"/>
                        </a:moveTo>
                        <a:cubicBezTo>
                          <a:pt x="188" y="0"/>
                          <a:pt x="181" y="6"/>
                          <a:pt x="181" y="13"/>
                        </a:cubicBezTo>
                        <a:cubicBezTo>
                          <a:pt x="181" y="20"/>
                          <a:pt x="188" y="26"/>
                          <a:pt x="196" y="26"/>
                        </a:cubicBezTo>
                        <a:cubicBezTo>
                          <a:pt x="204" y="26"/>
                          <a:pt x="211" y="20"/>
                          <a:pt x="211" y="13"/>
                        </a:cubicBezTo>
                        <a:cubicBezTo>
                          <a:pt x="211" y="6"/>
                          <a:pt x="204" y="0"/>
                          <a:pt x="196" y="0"/>
                        </a:cubicBezTo>
                        <a:close/>
                        <a:moveTo>
                          <a:pt x="921" y="0"/>
                        </a:moveTo>
                        <a:cubicBezTo>
                          <a:pt x="913" y="0"/>
                          <a:pt x="906" y="6"/>
                          <a:pt x="906" y="13"/>
                        </a:cubicBezTo>
                        <a:cubicBezTo>
                          <a:pt x="906" y="20"/>
                          <a:pt x="913" y="26"/>
                          <a:pt x="921" y="26"/>
                        </a:cubicBezTo>
                        <a:cubicBezTo>
                          <a:pt x="929" y="26"/>
                          <a:pt x="936" y="20"/>
                          <a:pt x="936" y="13"/>
                        </a:cubicBezTo>
                        <a:cubicBezTo>
                          <a:pt x="936" y="6"/>
                          <a:pt x="929" y="0"/>
                          <a:pt x="921" y="0"/>
                        </a:cubicBezTo>
                        <a:close/>
                        <a:moveTo>
                          <a:pt x="1102" y="0"/>
                        </a:moveTo>
                        <a:cubicBezTo>
                          <a:pt x="1094" y="0"/>
                          <a:pt x="1087" y="6"/>
                          <a:pt x="1087" y="13"/>
                        </a:cubicBezTo>
                        <a:cubicBezTo>
                          <a:pt x="1087" y="20"/>
                          <a:pt x="1094" y="26"/>
                          <a:pt x="1102" y="26"/>
                        </a:cubicBezTo>
                        <a:cubicBezTo>
                          <a:pt x="1111" y="26"/>
                          <a:pt x="1117" y="20"/>
                          <a:pt x="1117" y="13"/>
                        </a:cubicBezTo>
                        <a:cubicBezTo>
                          <a:pt x="1117" y="6"/>
                          <a:pt x="1111" y="0"/>
                          <a:pt x="1102" y="0"/>
                        </a:cubicBezTo>
                        <a:close/>
                        <a:moveTo>
                          <a:pt x="1042" y="0"/>
                        </a:moveTo>
                        <a:cubicBezTo>
                          <a:pt x="1033" y="0"/>
                          <a:pt x="1027" y="6"/>
                          <a:pt x="1027" y="13"/>
                        </a:cubicBezTo>
                        <a:cubicBezTo>
                          <a:pt x="1027" y="20"/>
                          <a:pt x="1033" y="26"/>
                          <a:pt x="1042" y="26"/>
                        </a:cubicBezTo>
                        <a:cubicBezTo>
                          <a:pt x="1050" y="26"/>
                          <a:pt x="1057" y="20"/>
                          <a:pt x="1057" y="13"/>
                        </a:cubicBezTo>
                        <a:cubicBezTo>
                          <a:pt x="1057" y="6"/>
                          <a:pt x="1050" y="0"/>
                          <a:pt x="1042" y="0"/>
                        </a:cubicBezTo>
                        <a:close/>
                        <a:moveTo>
                          <a:pt x="981" y="0"/>
                        </a:moveTo>
                        <a:cubicBezTo>
                          <a:pt x="973" y="0"/>
                          <a:pt x="966" y="6"/>
                          <a:pt x="966" y="13"/>
                        </a:cubicBezTo>
                        <a:cubicBezTo>
                          <a:pt x="966" y="20"/>
                          <a:pt x="973" y="26"/>
                          <a:pt x="981" y="26"/>
                        </a:cubicBezTo>
                        <a:cubicBezTo>
                          <a:pt x="990" y="26"/>
                          <a:pt x="996" y="20"/>
                          <a:pt x="996" y="13"/>
                        </a:cubicBezTo>
                        <a:cubicBezTo>
                          <a:pt x="996" y="6"/>
                          <a:pt x="990" y="0"/>
                          <a:pt x="981" y="0"/>
                        </a:cubicBezTo>
                        <a:close/>
                        <a:moveTo>
                          <a:pt x="679" y="0"/>
                        </a:moveTo>
                        <a:cubicBezTo>
                          <a:pt x="671" y="0"/>
                          <a:pt x="664" y="6"/>
                          <a:pt x="664" y="13"/>
                        </a:cubicBezTo>
                        <a:cubicBezTo>
                          <a:pt x="664" y="20"/>
                          <a:pt x="671" y="26"/>
                          <a:pt x="679" y="26"/>
                        </a:cubicBezTo>
                        <a:cubicBezTo>
                          <a:pt x="688" y="26"/>
                          <a:pt x="694" y="20"/>
                          <a:pt x="694" y="13"/>
                        </a:cubicBezTo>
                        <a:cubicBezTo>
                          <a:pt x="694" y="6"/>
                          <a:pt x="688" y="0"/>
                          <a:pt x="679" y="0"/>
                        </a:cubicBezTo>
                        <a:close/>
                        <a:moveTo>
                          <a:pt x="619" y="0"/>
                        </a:moveTo>
                        <a:cubicBezTo>
                          <a:pt x="610" y="0"/>
                          <a:pt x="604" y="6"/>
                          <a:pt x="604" y="13"/>
                        </a:cubicBezTo>
                        <a:cubicBezTo>
                          <a:pt x="604" y="20"/>
                          <a:pt x="610" y="26"/>
                          <a:pt x="619" y="26"/>
                        </a:cubicBezTo>
                        <a:cubicBezTo>
                          <a:pt x="627" y="26"/>
                          <a:pt x="634" y="20"/>
                          <a:pt x="634" y="13"/>
                        </a:cubicBezTo>
                        <a:cubicBezTo>
                          <a:pt x="634" y="6"/>
                          <a:pt x="627" y="0"/>
                          <a:pt x="619" y="0"/>
                        </a:cubicBezTo>
                        <a:close/>
                        <a:moveTo>
                          <a:pt x="800" y="0"/>
                        </a:moveTo>
                        <a:cubicBezTo>
                          <a:pt x="792" y="0"/>
                          <a:pt x="785" y="6"/>
                          <a:pt x="785" y="13"/>
                        </a:cubicBezTo>
                        <a:cubicBezTo>
                          <a:pt x="785" y="20"/>
                          <a:pt x="792" y="26"/>
                          <a:pt x="800" y="26"/>
                        </a:cubicBezTo>
                        <a:cubicBezTo>
                          <a:pt x="808" y="26"/>
                          <a:pt x="815" y="20"/>
                          <a:pt x="815" y="13"/>
                        </a:cubicBezTo>
                        <a:cubicBezTo>
                          <a:pt x="815" y="6"/>
                          <a:pt x="808" y="0"/>
                          <a:pt x="800" y="0"/>
                        </a:cubicBezTo>
                        <a:close/>
                        <a:moveTo>
                          <a:pt x="740" y="0"/>
                        </a:moveTo>
                        <a:cubicBezTo>
                          <a:pt x="731" y="0"/>
                          <a:pt x="725" y="6"/>
                          <a:pt x="725" y="13"/>
                        </a:cubicBezTo>
                        <a:cubicBezTo>
                          <a:pt x="725" y="20"/>
                          <a:pt x="731" y="26"/>
                          <a:pt x="740" y="26"/>
                        </a:cubicBezTo>
                        <a:cubicBezTo>
                          <a:pt x="748" y="26"/>
                          <a:pt x="755" y="20"/>
                          <a:pt x="755" y="13"/>
                        </a:cubicBezTo>
                        <a:cubicBezTo>
                          <a:pt x="755" y="6"/>
                          <a:pt x="748" y="0"/>
                          <a:pt x="740" y="0"/>
                        </a:cubicBezTo>
                        <a:close/>
                        <a:moveTo>
                          <a:pt x="860" y="0"/>
                        </a:moveTo>
                        <a:cubicBezTo>
                          <a:pt x="852" y="0"/>
                          <a:pt x="845" y="6"/>
                          <a:pt x="845" y="13"/>
                        </a:cubicBezTo>
                        <a:cubicBezTo>
                          <a:pt x="845" y="20"/>
                          <a:pt x="852" y="26"/>
                          <a:pt x="860" y="26"/>
                        </a:cubicBezTo>
                        <a:cubicBezTo>
                          <a:pt x="869" y="26"/>
                          <a:pt x="876" y="20"/>
                          <a:pt x="876" y="13"/>
                        </a:cubicBezTo>
                        <a:cubicBezTo>
                          <a:pt x="876" y="6"/>
                          <a:pt x="869" y="0"/>
                          <a:pt x="86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Freeform 21">
                    <a:extLst>
                      <a:ext uri="{FF2B5EF4-FFF2-40B4-BE49-F238E27FC236}">
                        <a16:creationId xmlns:a16="http://schemas.microsoft.com/office/drawing/2014/main" id="{04F1FD2F-C826-4A8F-9EEA-07F9AAFDA81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06925" y="5940425"/>
                    <a:ext cx="2976563" cy="14288"/>
                  </a:xfrm>
                  <a:custGeom>
                    <a:avLst/>
                    <a:gdLst>
                      <a:gd name="T0" fmla="*/ 302 w 3014"/>
                      <a:gd name="T1" fmla="*/ 1 h 13"/>
                      <a:gd name="T2" fmla="*/ 242 w 3014"/>
                      <a:gd name="T3" fmla="*/ 1 h 13"/>
                      <a:gd name="T4" fmla="*/ 247 w 3014"/>
                      <a:gd name="T5" fmla="*/ 8 h 13"/>
                      <a:gd name="T6" fmla="*/ 384 w 3014"/>
                      <a:gd name="T7" fmla="*/ 13 h 13"/>
                      <a:gd name="T8" fmla="*/ 123 w 3014"/>
                      <a:gd name="T9" fmla="*/ 0 h 13"/>
                      <a:gd name="T10" fmla="*/ 128 w 3014"/>
                      <a:gd name="T11" fmla="*/ 8 h 13"/>
                      <a:gd name="T12" fmla="*/ 204 w 3014"/>
                      <a:gd name="T13" fmla="*/ 13 h 13"/>
                      <a:gd name="T14" fmla="*/ 601 w 3014"/>
                      <a:gd name="T15" fmla="*/ 1 h 13"/>
                      <a:gd name="T16" fmla="*/ 606 w 3014"/>
                      <a:gd name="T17" fmla="*/ 8 h 13"/>
                      <a:gd name="T18" fmla="*/ 563 w 3014"/>
                      <a:gd name="T19" fmla="*/ 13 h 13"/>
                      <a:gd name="T20" fmla="*/ 660 w 3014"/>
                      <a:gd name="T21" fmla="*/ 2 h 13"/>
                      <a:gd name="T22" fmla="*/ 665 w 3014"/>
                      <a:gd name="T23" fmla="*/ 8 h 13"/>
                      <a:gd name="T24" fmla="*/ 743 w 3014"/>
                      <a:gd name="T25" fmla="*/ 13 h 13"/>
                      <a:gd name="T26" fmla="*/ 780 w 3014"/>
                      <a:gd name="T27" fmla="*/ 2 h 13"/>
                      <a:gd name="T28" fmla="*/ 805 w 3014"/>
                      <a:gd name="T29" fmla="*/ 8 h 13"/>
                      <a:gd name="T30" fmla="*/ 504 w 3014"/>
                      <a:gd name="T31" fmla="*/ 13 h 13"/>
                      <a:gd name="T32" fmla="*/ 3 w 3014"/>
                      <a:gd name="T33" fmla="*/ 0 h 13"/>
                      <a:gd name="T34" fmla="*/ 8 w 3014"/>
                      <a:gd name="T35" fmla="*/ 8 h 13"/>
                      <a:gd name="T36" fmla="*/ 84 w 3014"/>
                      <a:gd name="T37" fmla="*/ 13 h 13"/>
                      <a:gd name="T38" fmla="*/ 421 w 3014"/>
                      <a:gd name="T39" fmla="*/ 2 h 13"/>
                      <a:gd name="T40" fmla="*/ 426 w 3014"/>
                      <a:gd name="T41" fmla="*/ 8 h 13"/>
                      <a:gd name="T42" fmla="*/ 863 w 3014"/>
                      <a:gd name="T43" fmla="*/ 13 h 13"/>
                      <a:gd name="T44" fmla="*/ 1139 w 3014"/>
                      <a:gd name="T45" fmla="*/ 3 h 13"/>
                      <a:gd name="T46" fmla="*/ 1163 w 3014"/>
                      <a:gd name="T47" fmla="*/ 8 h 13"/>
                      <a:gd name="T48" fmla="*/ 983 w 3014"/>
                      <a:gd name="T49" fmla="*/ 13 h 13"/>
                      <a:gd name="T50" fmla="*/ 1079 w 3014"/>
                      <a:gd name="T51" fmla="*/ 3 h 13"/>
                      <a:gd name="T52" fmla="*/ 1103 w 3014"/>
                      <a:gd name="T53" fmla="*/ 8 h 13"/>
                      <a:gd name="T54" fmla="*/ 923 w 3014"/>
                      <a:gd name="T55" fmla="*/ 13 h 13"/>
                      <a:gd name="T56" fmla="*/ 1019 w 3014"/>
                      <a:gd name="T57" fmla="*/ 3 h 13"/>
                      <a:gd name="T58" fmla="*/ 1044 w 3014"/>
                      <a:gd name="T59" fmla="*/ 8 h 13"/>
                      <a:gd name="T60" fmla="*/ 2649 w 3014"/>
                      <a:gd name="T61" fmla="*/ 13 h 13"/>
                      <a:gd name="T62" fmla="*/ 2766 w 3014"/>
                      <a:gd name="T63" fmla="*/ 8 h 13"/>
                      <a:gd name="T64" fmla="*/ 2771 w 3014"/>
                      <a:gd name="T65" fmla="*/ 1 h 13"/>
                      <a:gd name="T66" fmla="*/ 2470 w 3014"/>
                      <a:gd name="T67" fmla="*/ 13 h 13"/>
                      <a:gd name="T68" fmla="*/ 2505 w 3014"/>
                      <a:gd name="T69" fmla="*/ 7 h 13"/>
                      <a:gd name="T70" fmla="*/ 2592 w 3014"/>
                      <a:gd name="T71" fmla="*/ 2 h 13"/>
                      <a:gd name="T72" fmla="*/ 2595 w 3014"/>
                      <a:gd name="T73" fmla="*/ 7 h 13"/>
                      <a:gd name="T74" fmla="*/ 2685 w 3014"/>
                      <a:gd name="T75" fmla="*/ 7 h 13"/>
                      <a:gd name="T76" fmla="*/ 3010 w 3014"/>
                      <a:gd name="T77" fmla="*/ 0 h 13"/>
                      <a:gd name="T78" fmla="*/ 3009 w 3014"/>
                      <a:gd name="T79" fmla="*/ 13 h 13"/>
                      <a:gd name="T80" fmla="*/ 2926 w 3014"/>
                      <a:gd name="T81" fmla="*/ 8 h 13"/>
                      <a:gd name="T82" fmla="*/ 2831 w 3014"/>
                      <a:gd name="T83" fmla="*/ 1 h 13"/>
                      <a:gd name="T84" fmla="*/ 2829 w 3014"/>
                      <a:gd name="T85" fmla="*/ 13 h 13"/>
                      <a:gd name="T86" fmla="*/ 2866 w 3014"/>
                      <a:gd name="T87" fmla="*/ 8 h 13"/>
                      <a:gd name="T88" fmla="*/ 2413 w 3014"/>
                      <a:gd name="T89" fmla="*/ 2 h 13"/>
                      <a:gd name="T90" fmla="*/ 2415 w 3014"/>
                      <a:gd name="T91" fmla="*/ 7 h 13"/>
                      <a:gd name="T92" fmla="*/ 1851 w 3014"/>
                      <a:gd name="T93" fmla="*/ 13 h 13"/>
                      <a:gd name="T94" fmla="*/ 2149 w 3014"/>
                      <a:gd name="T95" fmla="*/ 8 h 13"/>
                      <a:gd name="T96" fmla="*/ 2174 w 3014"/>
                      <a:gd name="T97" fmla="*/ 3 h 13"/>
                      <a:gd name="T98" fmla="*/ 2270 w 3014"/>
                      <a:gd name="T99" fmla="*/ 13 h 13"/>
                      <a:gd name="T100" fmla="*/ 2209 w 3014"/>
                      <a:gd name="T101" fmla="*/ 8 h 13"/>
                      <a:gd name="T102" fmla="*/ 2234 w 3014"/>
                      <a:gd name="T103" fmla="*/ 3 h 13"/>
                      <a:gd name="T104" fmla="*/ 2350 w 3014"/>
                      <a:gd name="T105" fmla="*/ 13 h 13"/>
                      <a:gd name="T106" fmla="*/ 1966 w 3014"/>
                      <a:gd name="T107" fmla="*/ 6 h 13"/>
                      <a:gd name="T108" fmla="*/ 1989 w 3014"/>
                      <a:gd name="T109" fmla="*/ 8 h 13"/>
                      <a:gd name="T110" fmla="*/ 1931 w 3014"/>
                      <a:gd name="T111" fmla="*/ 13 h 13"/>
                      <a:gd name="T112" fmla="*/ 2086 w 3014"/>
                      <a:gd name="T113" fmla="*/ 6 h 13"/>
                      <a:gd name="T114" fmla="*/ 2109 w 3014"/>
                      <a:gd name="T115" fmla="*/ 8 h 13"/>
                      <a:gd name="T116" fmla="*/ 2050 w 3014"/>
                      <a:gd name="T117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014" h="13">
                        <a:moveTo>
                          <a:pt x="326" y="8"/>
                        </a:moveTo>
                        <a:cubicBezTo>
                          <a:pt x="327" y="8"/>
                          <a:pt x="328" y="8"/>
                          <a:pt x="329" y="7"/>
                        </a:cubicBezTo>
                        <a:cubicBezTo>
                          <a:pt x="329" y="10"/>
                          <a:pt x="327" y="13"/>
                          <a:pt x="324" y="13"/>
                        </a:cubicBezTo>
                        <a:cubicBezTo>
                          <a:pt x="304" y="13"/>
                          <a:pt x="304" y="13"/>
                          <a:pt x="304" y="13"/>
                        </a:cubicBezTo>
                        <a:cubicBezTo>
                          <a:pt x="301" y="13"/>
                          <a:pt x="299" y="10"/>
                          <a:pt x="299" y="7"/>
                        </a:cubicBezTo>
                        <a:cubicBezTo>
                          <a:pt x="299" y="4"/>
                          <a:pt x="300" y="3"/>
                          <a:pt x="302" y="1"/>
                        </a:cubicBezTo>
                        <a:cubicBezTo>
                          <a:pt x="302" y="2"/>
                          <a:pt x="302" y="2"/>
                          <a:pt x="302" y="2"/>
                        </a:cubicBezTo>
                        <a:cubicBezTo>
                          <a:pt x="302" y="5"/>
                          <a:pt x="304" y="8"/>
                          <a:pt x="307" y="8"/>
                        </a:cubicBezTo>
                        <a:lnTo>
                          <a:pt x="326" y="8"/>
                        </a:lnTo>
                        <a:close/>
                        <a:moveTo>
                          <a:pt x="247" y="8"/>
                        </a:moveTo>
                        <a:cubicBezTo>
                          <a:pt x="244" y="8"/>
                          <a:pt x="242" y="5"/>
                          <a:pt x="242" y="2"/>
                        </a:cubicBezTo>
                        <a:cubicBezTo>
                          <a:pt x="242" y="2"/>
                          <a:pt x="242" y="1"/>
                          <a:pt x="242" y="1"/>
                        </a:cubicBezTo>
                        <a:cubicBezTo>
                          <a:pt x="240" y="2"/>
                          <a:pt x="239" y="4"/>
                          <a:pt x="239" y="7"/>
                        </a:cubicBezTo>
                        <a:cubicBezTo>
                          <a:pt x="239" y="10"/>
                          <a:pt x="241" y="13"/>
                          <a:pt x="244" y="13"/>
                        </a:cubicBezTo>
                        <a:cubicBezTo>
                          <a:pt x="264" y="13"/>
                          <a:pt x="264" y="13"/>
                          <a:pt x="264" y="13"/>
                        </a:cubicBezTo>
                        <a:cubicBezTo>
                          <a:pt x="267" y="13"/>
                          <a:pt x="269" y="10"/>
                          <a:pt x="269" y="7"/>
                        </a:cubicBezTo>
                        <a:cubicBezTo>
                          <a:pt x="268" y="8"/>
                          <a:pt x="268" y="8"/>
                          <a:pt x="267" y="8"/>
                        </a:cubicBezTo>
                        <a:lnTo>
                          <a:pt x="247" y="8"/>
                        </a:lnTo>
                        <a:close/>
                        <a:moveTo>
                          <a:pt x="367" y="8"/>
                        </a:moveTo>
                        <a:cubicBezTo>
                          <a:pt x="364" y="8"/>
                          <a:pt x="362" y="5"/>
                          <a:pt x="362" y="2"/>
                        </a:cubicBezTo>
                        <a:cubicBezTo>
                          <a:pt x="362" y="1"/>
                          <a:pt x="362" y="1"/>
                          <a:pt x="362" y="1"/>
                        </a:cubicBezTo>
                        <a:cubicBezTo>
                          <a:pt x="360" y="3"/>
                          <a:pt x="359" y="5"/>
                          <a:pt x="359" y="7"/>
                        </a:cubicBezTo>
                        <a:cubicBezTo>
                          <a:pt x="359" y="10"/>
                          <a:pt x="361" y="13"/>
                          <a:pt x="364" y="13"/>
                        </a:cubicBezTo>
                        <a:cubicBezTo>
                          <a:pt x="384" y="13"/>
                          <a:pt x="384" y="13"/>
                          <a:pt x="384" y="13"/>
                        </a:cubicBezTo>
                        <a:cubicBezTo>
                          <a:pt x="387" y="13"/>
                          <a:pt x="389" y="10"/>
                          <a:pt x="389" y="7"/>
                        </a:cubicBezTo>
                        <a:cubicBezTo>
                          <a:pt x="388" y="8"/>
                          <a:pt x="387" y="8"/>
                          <a:pt x="386" y="8"/>
                        </a:cubicBezTo>
                        <a:lnTo>
                          <a:pt x="367" y="8"/>
                        </a:lnTo>
                        <a:close/>
                        <a:moveTo>
                          <a:pt x="128" y="8"/>
                        </a:moveTo>
                        <a:cubicBezTo>
                          <a:pt x="125" y="8"/>
                          <a:pt x="123" y="5"/>
                          <a:pt x="123" y="2"/>
                        </a:cubicBezTo>
                        <a:cubicBezTo>
                          <a:pt x="123" y="2"/>
                          <a:pt x="123" y="1"/>
                          <a:pt x="123" y="0"/>
                        </a:cubicBezTo>
                        <a:cubicBezTo>
                          <a:pt x="121" y="2"/>
                          <a:pt x="119" y="4"/>
                          <a:pt x="119" y="7"/>
                        </a:cubicBezTo>
                        <a:cubicBezTo>
                          <a:pt x="119" y="10"/>
                          <a:pt x="121" y="13"/>
                          <a:pt x="125" y="13"/>
                        </a:cubicBezTo>
                        <a:cubicBezTo>
                          <a:pt x="144" y="13"/>
                          <a:pt x="144" y="13"/>
                          <a:pt x="144" y="13"/>
                        </a:cubicBezTo>
                        <a:cubicBezTo>
                          <a:pt x="147" y="13"/>
                          <a:pt x="149" y="10"/>
                          <a:pt x="149" y="8"/>
                        </a:cubicBezTo>
                        <a:cubicBezTo>
                          <a:pt x="149" y="8"/>
                          <a:pt x="148" y="8"/>
                          <a:pt x="147" y="8"/>
                        </a:cubicBezTo>
                        <a:lnTo>
                          <a:pt x="128" y="8"/>
                        </a:lnTo>
                        <a:close/>
                        <a:moveTo>
                          <a:pt x="187" y="8"/>
                        </a:moveTo>
                        <a:cubicBezTo>
                          <a:pt x="184" y="8"/>
                          <a:pt x="182" y="5"/>
                          <a:pt x="182" y="2"/>
                        </a:cubicBezTo>
                        <a:cubicBezTo>
                          <a:pt x="182" y="2"/>
                          <a:pt x="182" y="1"/>
                          <a:pt x="183" y="0"/>
                        </a:cubicBezTo>
                        <a:cubicBezTo>
                          <a:pt x="181" y="2"/>
                          <a:pt x="179" y="4"/>
                          <a:pt x="179" y="7"/>
                        </a:cubicBezTo>
                        <a:cubicBezTo>
                          <a:pt x="179" y="10"/>
                          <a:pt x="181" y="13"/>
                          <a:pt x="185" y="13"/>
                        </a:cubicBezTo>
                        <a:cubicBezTo>
                          <a:pt x="204" y="13"/>
                          <a:pt x="204" y="13"/>
                          <a:pt x="204" y="13"/>
                        </a:cubicBezTo>
                        <a:cubicBezTo>
                          <a:pt x="207" y="13"/>
                          <a:pt x="209" y="10"/>
                          <a:pt x="209" y="8"/>
                        </a:cubicBezTo>
                        <a:cubicBezTo>
                          <a:pt x="209" y="8"/>
                          <a:pt x="208" y="8"/>
                          <a:pt x="207" y="8"/>
                        </a:cubicBezTo>
                        <a:lnTo>
                          <a:pt x="187" y="8"/>
                        </a:lnTo>
                        <a:close/>
                        <a:moveTo>
                          <a:pt x="606" y="8"/>
                        </a:moveTo>
                        <a:cubicBezTo>
                          <a:pt x="603" y="8"/>
                          <a:pt x="601" y="5"/>
                          <a:pt x="601" y="2"/>
                        </a:cubicBezTo>
                        <a:cubicBezTo>
                          <a:pt x="601" y="1"/>
                          <a:pt x="601" y="1"/>
                          <a:pt x="601" y="1"/>
                        </a:cubicBezTo>
                        <a:cubicBezTo>
                          <a:pt x="599" y="3"/>
                          <a:pt x="599" y="4"/>
                          <a:pt x="599" y="6"/>
                        </a:cubicBezTo>
                        <a:cubicBezTo>
                          <a:pt x="599" y="9"/>
                          <a:pt x="601" y="13"/>
                          <a:pt x="604" y="13"/>
                        </a:cubicBezTo>
                        <a:cubicBezTo>
                          <a:pt x="623" y="13"/>
                          <a:pt x="623" y="13"/>
                          <a:pt x="623" y="13"/>
                        </a:cubicBezTo>
                        <a:cubicBezTo>
                          <a:pt x="626" y="13"/>
                          <a:pt x="628" y="10"/>
                          <a:pt x="629" y="7"/>
                        </a:cubicBezTo>
                        <a:cubicBezTo>
                          <a:pt x="628" y="8"/>
                          <a:pt x="627" y="8"/>
                          <a:pt x="625" y="8"/>
                        </a:cubicBezTo>
                        <a:lnTo>
                          <a:pt x="606" y="8"/>
                        </a:lnTo>
                        <a:close/>
                        <a:moveTo>
                          <a:pt x="546" y="8"/>
                        </a:moveTo>
                        <a:cubicBezTo>
                          <a:pt x="543" y="8"/>
                          <a:pt x="541" y="5"/>
                          <a:pt x="541" y="2"/>
                        </a:cubicBezTo>
                        <a:cubicBezTo>
                          <a:pt x="541" y="2"/>
                          <a:pt x="541" y="2"/>
                          <a:pt x="541" y="2"/>
                        </a:cubicBezTo>
                        <a:cubicBezTo>
                          <a:pt x="540" y="3"/>
                          <a:pt x="539" y="5"/>
                          <a:pt x="539" y="7"/>
                        </a:cubicBezTo>
                        <a:cubicBezTo>
                          <a:pt x="539" y="10"/>
                          <a:pt x="541" y="13"/>
                          <a:pt x="544" y="13"/>
                        </a:cubicBezTo>
                        <a:cubicBezTo>
                          <a:pt x="563" y="13"/>
                          <a:pt x="563" y="13"/>
                          <a:pt x="563" y="13"/>
                        </a:cubicBezTo>
                        <a:cubicBezTo>
                          <a:pt x="567" y="13"/>
                          <a:pt x="568" y="10"/>
                          <a:pt x="569" y="7"/>
                        </a:cubicBezTo>
                        <a:cubicBezTo>
                          <a:pt x="568" y="8"/>
                          <a:pt x="567" y="8"/>
                          <a:pt x="566" y="8"/>
                        </a:cubicBezTo>
                        <a:lnTo>
                          <a:pt x="546" y="8"/>
                        </a:lnTo>
                        <a:close/>
                        <a:moveTo>
                          <a:pt x="665" y="8"/>
                        </a:moveTo>
                        <a:cubicBezTo>
                          <a:pt x="662" y="8"/>
                          <a:pt x="660" y="5"/>
                          <a:pt x="660" y="2"/>
                        </a:cubicBezTo>
                        <a:cubicBezTo>
                          <a:pt x="660" y="2"/>
                          <a:pt x="660" y="2"/>
                          <a:pt x="660" y="2"/>
                        </a:cubicBezTo>
                        <a:cubicBezTo>
                          <a:pt x="659" y="3"/>
                          <a:pt x="658" y="4"/>
                          <a:pt x="658" y="6"/>
                        </a:cubicBezTo>
                        <a:cubicBezTo>
                          <a:pt x="658" y="9"/>
                          <a:pt x="660" y="13"/>
                          <a:pt x="664" y="13"/>
                        </a:cubicBezTo>
                        <a:cubicBezTo>
                          <a:pt x="683" y="13"/>
                          <a:pt x="683" y="13"/>
                          <a:pt x="683" y="13"/>
                        </a:cubicBezTo>
                        <a:cubicBezTo>
                          <a:pt x="686" y="13"/>
                          <a:pt x="688" y="10"/>
                          <a:pt x="688" y="7"/>
                        </a:cubicBezTo>
                        <a:cubicBezTo>
                          <a:pt x="688" y="8"/>
                          <a:pt x="686" y="8"/>
                          <a:pt x="685" y="8"/>
                        </a:cubicBezTo>
                        <a:lnTo>
                          <a:pt x="665" y="8"/>
                        </a:lnTo>
                        <a:close/>
                        <a:moveTo>
                          <a:pt x="745" y="8"/>
                        </a:moveTo>
                        <a:cubicBezTo>
                          <a:pt x="725" y="8"/>
                          <a:pt x="725" y="8"/>
                          <a:pt x="725" y="8"/>
                        </a:cubicBezTo>
                        <a:cubicBezTo>
                          <a:pt x="722" y="8"/>
                          <a:pt x="720" y="5"/>
                          <a:pt x="720" y="2"/>
                        </a:cubicBezTo>
                        <a:cubicBezTo>
                          <a:pt x="719" y="3"/>
                          <a:pt x="718" y="5"/>
                          <a:pt x="718" y="6"/>
                        </a:cubicBezTo>
                        <a:cubicBezTo>
                          <a:pt x="718" y="9"/>
                          <a:pt x="720" y="13"/>
                          <a:pt x="724" y="13"/>
                        </a:cubicBezTo>
                        <a:cubicBezTo>
                          <a:pt x="743" y="13"/>
                          <a:pt x="743" y="13"/>
                          <a:pt x="743" y="13"/>
                        </a:cubicBezTo>
                        <a:cubicBezTo>
                          <a:pt x="746" y="13"/>
                          <a:pt x="748" y="10"/>
                          <a:pt x="748" y="7"/>
                        </a:cubicBezTo>
                        <a:cubicBezTo>
                          <a:pt x="748" y="7"/>
                          <a:pt x="748" y="7"/>
                          <a:pt x="748" y="7"/>
                        </a:cubicBezTo>
                        <a:cubicBezTo>
                          <a:pt x="747" y="8"/>
                          <a:pt x="746" y="8"/>
                          <a:pt x="745" y="8"/>
                        </a:cubicBezTo>
                        <a:close/>
                        <a:moveTo>
                          <a:pt x="805" y="8"/>
                        </a:moveTo>
                        <a:cubicBezTo>
                          <a:pt x="785" y="8"/>
                          <a:pt x="785" y="8"/>
                          <a:pt x="785" y="8"/>
                        </a:cubicBezTo>
                        <a:cubicBezTo>
                          <a:pt x="782" y="8"/>
                          <a:pt x="780" y="5"/>
                          <a:pt x="780" y="2"/>
                        </a:cubicBezTo>
                        <a:cubicBezTo>
                          <a:pt x="779" y="3"/>
                          <a:pt x="778" y="5"/>
                          <a:pt x="778" y="6"/>
                        </a:cubicBezTo>
                        <a:cubicBezTo>
                          <a:pt x="778" y="9"/>
                          <a:pt x="780" y="13"/>
                          <a:pt x="783" y="13"/>
                        </a:cubicBezTo>
                        <a:cubicBezTo>
                          <a:pt x="803" y="13"/>
                          <a:pt x="803" y="13"/>
                          <a:pt x="803" y="13"/>
                        </a:cubicBezTo>
                        <a:cubicBezTo>
                          <a:pt x="806" y="13"/>
                          <a:pt x="808" y="10"/>
                          <a:pt x="808" y="7"/>
                        </a:cubicBezTo>
                        <a:cubicBezTo>
                          <a:pt x="808" y="6"/>
                          <a:pt x="808" y="6"/>
                          <a:pt x="808" y="6"/>
                        </a:cubicBezTo>
                        <a:cubicBezTo>
                          <a:pt x="807" y="7"/>
                          <a:pt x="806" y="8"/>
                          <a:pt x="805" y="8"/>
                        </a:cubicBezTo>
                        <a:close/>
                        <a:moveTo>
                          <a:pt x="486" y="8"/>
                        </a:moveTo>
                        <a:cubicBezTo>
                          <a:pt x="483" y="8"/>
                          <a:pt x="481" y="5"/>
                          <a:pt x="481" y="2"/>
                        </a:cubicBezTo>
                        <a:cubicBezTo>
                          <a:pt x="481" y="2"/>
                          <a:pt x="481" y="2"/>
                          <a:pt x="481" y="2"/>
                        </a:cubicBezTo>
                        <a:cubicBezTo>
                          <a:pt x="480" y="3"/>
                          <a:pt x="479" y="5"/>
                          <a:pt x="479" y="7"/>
                        </a:cubicBezTo>
                        <a:cubicBezTo>
                          <a:pt x="479" y="10"/>
                          <a:pt x="481" y="13"/>
                          <a:pt x="484" y="13"/>
                        </a:cubicBezTo>
                        <a:cubicBezTo>
                          <a:pt x="504" y="13"/>
                          <a:pt x="504" y="13"/>
                          <a:pt x="504" y="13"/>
                        </a:cubicBezTo>
                        <a:cubicBezTo>
                          <a:pt x="507" y="13"/>
                          <a:pt x="509" y="10"/>
                          <a:pt x="509" y="7"/>
                        </a:cubicBezTo>
                        <a:cubicBezTo>
                          <a:pt x="508" y="8"/>
                          <a:pt x="507" y="8"/>
                          <a:pt x="506" y="8"/>
                        </a:cubicBezTo>
                        <a:lnTo>
                          <a:pt x="486" y="8"/>
                        </a:lnTo>
                        <a:close/>
                        <a:moveTo>
                          <a:pt x="8" y="8"/>
                        </a:moveTo>
                        <a:cubicBezTo>
                          <a:pt x="5" y="8"/>
                          <a:pt x="3" y="5"/>
                          <a:pt x="3" y="2"/>
                        </a:cubicBezTo>
                        <a:cubicBezTo>
                          <a:pt x="3" y="1"/>
                          <a:pt x="3" y="1"/>
                          <a:pt x="3" y="0"/>
                        </a:cubicBezTo>
                        <a:cubicBezTo>
                          <a:pt x="1" y="2"/>
                          <a:pt x="0" y="4"/>
                          <a:pt x="0" y="7"/>
                        </a:cubicBezTo>
                        <a:cubicBezTo>
                          <a:pt x="0" y="10"/>
                          <a:pt x="2" y="13"/>
                          <a:pt x="5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7" y="13"/>
                          <a:pt x="29" y="10"/>
                          <a:pt x="30" y="8"/>
                        </a:cubicBezTo>
                        <a:cubicBezTo>
                          <a:pt x="29" y="8"/>
                          <a:pt x="28" y="8"/>
                          <a:pt x="28" y="8"/>
                        </a:cubicBezTo>
                        <a:lnTo>
                          <a:pt x="8" y="8"/>
                        </a:lnTo>
                        <a:close/>
                        <a:moveTo>
                          <a:pt x="68" y="8"/>
                        </a:moveTo>
                        <a:cubicBezTo>
                          <a:pt x="65" y="8"/>
                          <a:pt x="63" y="5"/>
                          <a:pt x="63" y="2"/>
                        </a:cubicBezTo>
                        <a:cubicBezTo>
                          <a:pt x="63" y="2"/>
                          <a:pt x="63" y="1"/>
                          <a:pt x="63" y="0"/>
                        </a:cubicBezTo>
                        <a:cubicBezTo>
                          <a:pt x="61" y="2"/>
                          <a:pt x="60" y="4"/>
                          <a:pt x="60" y="7"/>
                        </a:cubicBezTo>
                        <a:cubicBezTo>
                          <a:pt x="60" y="10"/>
                          <a:pt x="62" y="13"/>
                          <a:pt x="65" y="13"/>
                        </a:cubicBezTo>
                        <a:cubicBezTo>
                          <a:pt x="84" y="13"/>
                          <a:pt x="84" y="13"/>
                          <a:pt x="84" y="13"/>
                        </a:cubicBezTo>
                        <a:cubicBezTo>
                          <a:pt x="87" y="13"/>
                          <a:pt x="89" y="10"/>
                          <a:pt x="89" y="8"/>
                        </a:cubicBezTo>
                        <a:cubicBezTo>
                          <a:pt x="89" y="8"/>
                          <a:pt x="88" y="8"/>
                          <a:pt x="87" y="8"/>
                        </a:cubicBezTo>
                        <a:lnTo>
                          <a:pt x="68" y="8"/>
                        </a:lnTo>
                        <a:close/>
                        <a:moveTo>
                          <a:pt x="426" y="8"/>
                        </a:moveTo>
                        <a:cubicBezTo>
                          <a:pt x="423" y="8"/>
                          <a:pt x="421" y="5"/>
                          <a:pt x="421" y="2"/>
                        </a:cubicBezTo>
                        <a:cubicBezTo>
                          <a:pt x="421" y="2"/>
                          <a:pt x="421" y="2"/>
                          <a:pt x="421" y="2"/>
                        </a:cubicBezTo>
                        <a:cubicBezTo>
                          <a:pt x="420" y="3"/>
                          <a:pt x="419" y="5"/>
                          <a:pt x="419" y="7"/>
                        </a:cubicBezTo>
                        <a:cubicBezTo>
                          <a:pt x="419" y="10"/>
                          <a:pt x="421" y="13"/>
                          <a:pt x="424" y="13"/>
                        </a:cubicBezTo>
                        <a:cubicBezTo>
                          <a:pt x="444" y="13"/>
                          <a:pt x="444" y="13"/>
                          <a:pt x="444" y="13"/>
                        </a:cubicBezTo>
                        <a:cubicBezTo>
                          <a:pt x="447" y="13"/>
                          <a:pt x="449" y="10"/>
                          <a:pt x="449" y="7"/>
                        </a:cubicBezTo>
                        <a:cubicBezTo>
                          <a:pt x="448" y="8"/>
                          <a:pt x="447" y="8"/>
                          <a:pt x="446" y="8"/>
                        </a:cubicBezTo>
                        <a:lnTo>
                          <a:pt x="426" y="8"/>
                        </a:lnTo>
                        <a:close/>
                        <a:moveTo>
                          <a:pt x="864" y="8"/>
                        </a:moveTo>
                        <a:cubicBezTo>
                          <a:pt x="845" y="8"/>
                          <a:pt x="845" y="8"/>
                          <a:pt x="845" y="8"/>
                        </a:cubicBezTo>
                        <a:cubicBezTo>
                          <a:pt x="842" y="8"/>
                          <a:pt x="840" y="5"/>
                          <a:pt x="840" y="2"/>
                        </a:cubicBezTo>
                        <a:cubicBezTo>
                          <a:pt x="839" y="3"/>
                          <a:pt x="838" y="5"/>
                          <a:pt x="838" y="6"/>
                        </a:cubicBezTo>
                        <a:cubicBezTo>
                          <a:pt x="838" y="9"/>
                          <a:pt x="840" y="13"/>
                          <a:pt x="843" y="13"/>
                        </a:cubicBezTo>
                        <a:cubicBezTo>
                          <a:pt x="863" y="13"/>
                          <a:pt x="863" y="13"/>
                          <a:pt x="863" y="13"/>
                        </a:cubicBezTo>
                        <a:cubicBezTo>
                          <a:pt x="866" y="13"/>
                          <a:pt x="868" y="10"/>
                          <a:pt x="868" y="7"/>
                        </a:cubicBezTo>
                        <a:cubicBezTo>
                          <a:pt x="868" y="6"/>
                          <a:pt x="868" y="6"/>
                          <a:pt x="868" y="6"/>
                        </a:cubicBezTo>
                        <a:cubicBezTo>
                          <a:pt x="867" y="7"/>
                          <a:pt x="866" y="8"/>
                          <a:pt x="864" y="8"/>
                        </a:cubicBezTo>
                        <a:close/>
                        <a:moveTo>
                          <a:pt x="1163" y="8"/>
                        </a:moveTo>
                        <a:cubicBezTo>
                          <a:pt x="1144" y="8"/>
                          <a:pt x="1144" y="8"/>
                          <a:pt x="1144" y="8"/>
                        </a:cubicBezTo>
                        <a:cubicBezTo>
                          <a:pt x="1141" y="8"/>
                          <a:pt x="1139" y="6"/>
                          <a:pt x="1139" y="3"/>
                        </a:cubicBezTo>
                        <a:cubicBezTo>
                          <a:pt x="1138" y="4"/>
                          <a:pt x="1138" y="5"/>
                          <a:pt x="1138" y="6"/>
                        </a:cubicBezTo>
                        <a:cubicBezTo>
                          <a:pt x="1138" y="9"/>
                          <a:pt x="1140" y="13"/>
                          <a:pt x="1143" y="13"/>
                        </a:cubicBezTo>
                        <a:cubicBezTo>
                          <a:pt x="1162" y="13"/>
                          <a:pt x="1162" y="13"/>
                          <a:pt x="1162" y="13"/>
                        </a:cubicBezTo>
                        <a:cubicBezTo>
                          <a:pt x="1166" y="13"/>
                          <a:pt x="1168" y="10"/>
                          <a:pt x="1168" y="7"/>
                        </a:cubicBezTo>
                        <a:cubicBezTo>
                          <a:pt x="1168" y="6"/>
                          <a:pt x="1167" y="6"/>
                          <a:pt x="1167" y="6"/>
                        </a:cubicBezTo>
                        <a:cubicBezTo>
                          <a:pt x="1166" y="7"/>
                          <a:pt x="1165" y="8"/>
                          <a:pt x="1163" y="8"/>
                        </a:cubicBezTo>
                        <a:close/>
                        <a:moveTo>
                          <a:pt x="984" y="8"/>
                        </a:moveTo>
                        <a:cubicBezTo>
                          <a:pt x="964" y="8"/>
                          <a:pt x="964" y="8"/>
                          <a:pt x="964" y="8"/>
                        </a:cubicBezTo>
                        <a:cubicBezTo>
                          <a:pt x="961" y="8"/>
                          <a:pt x="959" y="5"/>
                          <a:pt x="959" y="2"/>
                        </a:cubicBezTo>
                        <a:cubicBezTo>
                          <a:pt x="958" y="3"/>
                          <a:pt x="958" y="5"/>
                          <a:pt x="958" y="6"/>
                        </a:cubicBezTo>
                        <a:cubicBezTo>
                          <a:pt x="958" y="9"/>
                          <a:pt x="960" y="13"/>
                          <a:pt x="963" y="13"/>
                        </a:cubicBezTo>
                        <a:cubicBezTo>
                          <a:pt x="983" y="13"/>
                          <a:pt x="983" y="13"/>
                          <a:pt x="983" y="13"/>
                        </a:cubicBezTo>
                        <a:cubicBezTo>
                          <a:pt x="986" y="13"/>
                          <a:pt x="988" y="10"/>
                          <a:pt x="988" y="7"/>
                        </a:cubicBezTo>
                        <a:cubicBezTo>
                          <a:pt x="988" y="6"/>
                          <a:pt x="988" y="6"/>
                          <a:pt x="988" y="6"/>
                        </a:cubicBezTo>
                        <a:cubicBezTo>
                          <a:pt x="987" y="7"/>
                          <a:pt x="986" y="8"/>
                          <a:pt x="984" y="8"/>
                        </a:cubicBezTo>
                        <a:close/>
                        <a:moveTo>
                          <a:pt x="1103" y="8"/>
                        </a:moveTo>
                        <a:cubicBezTo>
                          <a:pt x="1084" y="8"/>
                          <a:pt x="1084" y="8"/>
                          <a:pt x="1084" y="8"/>
                        </a:cubicBezTo>
                        <a:cubicBezTo>
                          <a:pt x="1081" y="8"/>
                          <a:pt x="1079" y="6"/>
                          <a:pt x="1079" y="3"/>
                        </a:cubicBezTo>
                        <a:cubicBezTo>
                          <a:pt x="1078" y="4"/>
                          <a:pt x="1078" y="5"/>
                          <a:pt x="1078" y="6"/>
                        </a:cubicBezTo>
                        <a:cubicBezTo>
                          <a:pt x="1078" y="9"/>
                          <a:pt x="1080" y="13"/>
                          <a:pt x="1083" y="13"/>
                        </a:cubicBezTo>
                        <a:cubicBezTo>
                          <a:pt x="1102" y="13"/>
                          <a:pt x="1102" y="13"/>
                          <a:pt x="1102" y="13"/>
                        </a:cubicBezTo>
                        <a:cubicBezTo>
                          <a:pt x="1106" y="13"/>
                          <a:pt x="1108" y="10"/>
                          <a:pt x="1108" y="7"/>
                        </a:cubicBezTo>
                        <a:cubicBezTo>
                          <a:pt x="1108" y="6"/>
                          <a:pt x="1108" y="6"/>
                          <a:pt x="1108" y="6"/>
                        </a:cubicBezTo>
                        <a:cubicBezTo>
                          <a:pt x="1107" y="7"/>
                          <a:pt x="1105" y="8"/>
                          <a:pt x="1103" y="8"/>
                        </a:cubicBezTo>
                        <a:close/>
                        <a:moveTo>
                          <a:pt x="924" y="8"/>
                        </a:moveTo>
                        <a:cubicBezTo>
                          <a:pt x="905" y="8"/>
                          <a:pt x="905" y="8"/>
                          <a:pt x="905" y="8"/>
                        </a:cubicBezTo>
                        <a:cubicBezTo>
                          <a:pt x="902" y="8"/>
                          <a:pt x="900" y="5"/>
                          <a:pt x="899" y="2"/>
                        </a:cubicBezTo>
                        <a:cubicBezTo>
                          <a:pt x="899" y="3"/>
                          <a:pt x="898" y="5"/>
                          <a:pt x="898" y="6"/>
                        </a:cubicBezTo>
                        <a:cubicBezTo>
                          <a:pt x="898" y="9"/>
                          <a:pt x="900" y="13"/>
                          <a:pt x="903" y="13"/>
                        </a:cubicBezTo>
                        <a:cubicBezTo>
                          <a:pt x="923" y="13"/>
                          <a:pt x="923" y="13"/>
                          <a:pt x="923" y="13"/>
                        </a:cubicBezTo>
                        <a:cubicBezTo>
                          <a:pt x="926" y="13"/>
                          <a:pt x="928" y="10"/>
                          <a:pt x="928" y="7"/>
                        </a:cubicBezTo>
                        <a:cubicBezTo>
                          <a:pt x="928" y="6"/>
                          <a:pt x="928" y="6"/>
                          <a:pt x="928" y="6"/>
                        </a:cubicBezTo>
                        <a:cubicBezTo>
                          <a:pt x="927" y="7"/>
                          <a:pt x="926" y="8"/>
                          <a:pt x="924" y="8"/>
                        </a:cubicBezTo>
                        <a:close/>
                        <a:moveTo>
                          <a:pt x="1044" y="8"/>
                        </a:moveTo>
                        <a:cubicBezTo>
                          <a:pt x="1024" y="8"/>
                          <a:pt x="1024" y="8"/>
                          <a:pt x="1024" y="8"/>
                        </a:cubicBezTo>
                        <a:cubicBezTo>
                          <a:pt x="1021" y="8"/>
                          <a:pt x="1019" y="5"/>
                          <a:pt x="1019" y="3"/>
                        </a:cubicBezTo>
                        <a:cubicBezTo>
                          <a:pt x="1018" y="4"/>
                          <a:pt x="1018" y="5"/>
                          <a:pt x="1018" y="6"/>
                        </a:cubicBezTo>
                        <a:cubicBezTo>
                          <a:pt x="1018" y="9"/>
                          <a:pt x="1020" y="13"/>
                          <a:pt x="1023" y="13"/>
                        </a:cubicBezTo>
                        <a:cubicBezTo>
                          <a:pt x="1043" y="13"/>
                          <a:pt x="1043" y="13"/>
                          <a:pt x="1043" y="13"/>
                        </a:cubicBezTo>
                        <a:cubicBezTo>
                          <a:pt x="1046" y="13"/>
                          <a:pt x="1048" y="10"/>
                          <a:pt x="1048" y="7"/>
                        </a:cubicBezTo>
                        <a:cubicBezTo>
                          <a:pt x="1048" y="6"/>
                          <a:pt x="1048" y="6"/>
                          <a:pt x="1048" y="6"/>
                        </a:cubicBezTo>
                        <a:cubicBezTo>
                          <a:pt x="1047" y="7"/>
                          <a:pt x="1045" y="8"/>
                          <a:pt x="1044" y="8"/>
                        </a:cubicBezTo>
                        <a:close/>
                        <a:moveTo>
                          <a:pt x="2652" y="2"/>
                        </a:moveTo>
                        <a:cubicBezTo>
                          <a:pt x="2652" y="5"/>
                          <a:pt x="2650" y="8"/>
                          <a:pt x="2647" y="8"/>
                        </a:cubicBezTo>
                        <a:cubicBezTo>
                          <a:pt x="2627" y="8"/>
                          <a:pt x="2627" y="8"/>
                          <a:pt x="2627" y="8"/>
                        </a:cubicBezTo>
                        <a:cubicBezTo>
                          <a:pt x="2626" y="8"/>
                          <a:pt x="2625" y="8"/>
                          <a:pt x="2625" y="7"/>
                        </a:cubicBezTo>
                        <a:cubicBezTo>
                          <a:pt x="2625" y="10"/>
                          <a:pt x="2627" y="13"/>
                          <a:pt x="2630" y="13"/>
                        </a:cubicBezTo>
                        <a:cubicBezTo>
                          <a:pt x="2649" y="13"/>
                          <a:pt x="2649" y="13"/>
                          <a:pt x="2649" y="13"/>
                        </a:cubicBezTo>
                        <a:cubicBezTo>
                          <a:pt x="2652" y="13"/>
                          <a:pt x="2654" y="10"/>
                          <a:pt x="2654" y="7"/>
                        </a:cubicBezTo>
                        <a:cubicBezTo>
                          <a:pt x="2654" y="5"/>
                          <a:pt x="2653" y="3"/>
                          <a:pt x="2652" y="1"/>
                        </a:cubicBezTo>
                        <a:cubicBezTo>
                          <a:pt x="2652" y="1"/>
                          <a:pt x="2652" y="2"/>
                          <a:pt x="2652" y="2"/>
                        </a:cubicBezTo>
                        <a:close/>
                        <a:moveTo>
                          <a:pt x="2771" y="1"/>
                        </a:moveTo>
                        <a:cubicBezTo>
                          <a:pt x="2771" y="1"/>
                          <a:pt x="2771" y="2"/>
                          <a:pt x="2771" y="2"/>
                        </a:cubicBezTo>
                        <a:cubicBezTo>
                          <a:pt x="2771" y="5"/>
                          <a:pt x="2769" y="8"/>
                          <a:pt x="2766" y="8"/>
                        </a:cubicBezTo>
                        <a:cubicBezTo>
                          <a:pt x="2747" y="8"/>
                          <a:pt x="2747" y="8"/>
                          <a:pt x="2747" y="8"/>
                        </a:cubicBezTo>
                        <a:cubicBezTo>
                          <a:pt x="2746" y="8"/>
                          <a:pt x="2745" y="8"/>
                          <a:pt x="2744" y="7"/>
                        </a:cubicBezTo>
                        <a:cubicBezTo>
                          <a:pt x="2745" y="10"/>
                          <a:pt x="2747" y="13"/>
                          <a:pt x="2750" y="13"/>
                        </a:cubicBezTo>
                        <a:cubicBezTo>
                          <a:pt x="2769" y="13"/>
                          <a:pt x="2769" y="13"/>
                          <a:pt x="2769" y="13"/>
                        </a:cubicBezTo>
                        <a:cubicBezTo>
                          <a:pt x="2772" y="13"/>
                          <a:pt x="2774" y="10"/>
                          <a:pt x="2774" y="7"/>
                        </a:cubicBezTo>
                        <a:cubicBezTo>
                          <a:pt x="2774" y="4"/>
                          <a:pt x="2773" y="2"/>
                          <a:pt x="2771" y="1"/>
                        </a:cubicBezTo>
                        <a:close/>
                        <a:moveTo>
                          <a:pt x="2473" y="2"/>
                        </a:moveTo>
                        <a:cubicBezTo>
                          <a:pt x="2473" y="5"/>
                          <a:pt x="2471" y="8"/>
                          <a:pt x="2468" y="8"/>
                        </a:cubicBezTo>
                        <a:cubicBezTo>
                          <a:pt x="2448" y="8"/>
                          <a:pt x="2448" y="8"/>
                          <a:pt x="2448" y="8"/>
                        </a:cubicBezTo>
                        <a:cubicBezTo>
                          <a:pt x="2447" y="8"/>
                          <a:pt x="2446" y="8"/>
                          <a:pt x="2445" y="7"/>
                        </a:cubicBezTo>
                        <a:cubicBezTo>
                          <a:pt x="2445" y="10"/>
                          <a:pt x="2447" y="13"/>
                          <a:pt x="2450" y="13"/>
                        </a:cubicBezTo>
                        <a:cubicBezTo>
                          <a:pt x="2470" y="13"/>
                          <a:pt x="2470" y="13"/>
                          <a:pt x="2470" y="13"/>
                        </a:cubicBezTo>
                        <a:cubicBezTo>
                          <a:pt x="2473" y="13"/>
                          <a:pt x="2475" y="10"/>
                          <a:pt x="2475" y="7"/>
                        </a:cubicBezTo>
                        <a:cubicBezTo>
                          <a:pt x="2475" y="5"/>
                          <a:pt x="2474" y="3"/>
                          <a:pt x="2473" y="2"/>
                        </a:cubicBezTo>
                        <a:close/>
                        <a:moveTo>
                          <a:pt x="2532" y="2"/>
                        </a:moveTo>
                        <a:cubicBezTo>
                          <a:pt x="2532" y="5"/>
                          <a:pt x="2530" y="8"/>
                          <a:pt x="2527" y="8"/>
                        </a:cubicBezTo>
                        <a:cubicBezTo>
                          <a:pt x="2508" y="8"/>
                          <a:pt x="2508" y="8"/>
                          <a:pt x="2508" y="8"/>
                        </a:cubicBezTo>
                        <a:cubicBezTo>
                          <a:pt x="2507" y="8"/>
                          <a:pt x="2506" y="8"/>
                          <a:pt x="2505" y="7"/>
                        </a:cubicBezTo>
                        <a:cubicBezTo>
                          <a:pt x="2505" y="10"/>
                          <a:pt x="2507" y="13"/>
                          <a:pt x="2510" y="13"/>
                        </a:cubicBezTo>
                        <a:cubicBezTo>
                          <a:pt x="2530" y="13"/>
                          <a:pt x="2530" y="13"/>
                          <a:pt x="2530" y="13"/>
                        </a:cubicBezTo>
                        <a:cubicBezTo>
                          <a:pt x="2533" y="13"/>
                          <a:pt x="2535" y="10"/>
                          <a:pt x="2535" y="7"/>
                        </a:cubicBezTo>
                        <a:cubicBezTo>
                          <a:pt x="2535" y="5"/>
                          <a:pt x="2534" y="3"/>
                          <a:pt x="2532" y="1"/>
                        </a:cubicBezTo>
                        <a:lnTo>
                          <a:pt x="2532" y="2"/>
                        </a:lnTo>
                        <a:close/>
                        <a:moveTo>
                          <a:pt x="2592" y="2"/>
                        </a:moveTo>
                        <a:cubicBezTo>
                          <a:pt x="2592" y="5"/>
                          <a:pt x="2590" y="8"/>
                          <a:pt x="2587" y="8"/>
                        </a:cubicBezTo>
                        <a:cubicBezTo>
                          <a:pt x="2567" y="8"/>
                          <a:pt x="2567" y="8"/>
                          <a:pt x="2567" y="8"/>
                        </a:cubicBezTo>
                        <a:cubicBezTo>
                          <a:pt x="2566" y="8"/>
                          <a:pt x="2565" y="8"/>
                          <a:pt x="2565" y="7"/>
                        </a:cubicBezTo>
                        <a:cubicBezTo>
                          <a:pt x="2565" y="10"/>
                          <a:pt x="2567" y="13"/>
                          <a:pt x="2570" y="13"/>
                        </a:cubicBezTo>
                        <a:cubicBezTo>
                          <a:pt x="2589" y="13"/>
                          <a:pt x="2589" y="13"/>
                          <a:pt x="2589" y="13"/>
                        </a:cubicBezTo>
                        <a:cubicBezTo>
                          <a:pt x="2593" y="13"/>
                          <a:pt x="2595" y="10"/>
                          <a:pt x="2595" y="7"/>
                        </a:cubicBezTo>
                        <a:cubicBezTo>
                          <a:pt x="2595" y="5"/>
                          <a:pt x="2594" y="3"/>
                          <a:pt x="2592" y="1"/>
                        </a:cubicBezTo>
                        <a:lnTo>
                          <a:pt x="2592" y="2"/>
                        </a:lnTo>
                        <a:close/>
                        <a:moveTo>
                          <a:pt x="2712" y="2"/>
                        </a:moveTo>
                        <a:cubicBezTo>
                          <a:pt x="2712" y="5"/>
                          <a:pt x="2710" y="8"/>
                          <a:pt x="2707" y="8"/>
                        </a:cubicBezTo>
                        <a:cubicBezTo>
                          <a:pt x="2687" y="8"/>
                          <a:pt x="2687" y="8"/>
                          <a:pt x="2687" y="8"/>
                        </a:cubicBezTo>
                        <a:cubicBezTo>
                          <a:pt x="2686" y="8"/>
                          <a:pt x="2685" y="8"/>
                          <a:pt x="2685" y="7"/>
                        </a:cubicBezTo>
                        <a:cubicBezTo>
                          <a:pt x="2685" y="10"/>
                          <a:pt x="2687" y="13"/>
                          <a:pt x="2690" y="13"/>
                        </a:cubicBezTo>
                        <a:cubicBezTo>
                          <a:pt x="2709" y="13"/>
                          <a:pt x="2709" y="13"/>
                          <a:pt x="2709" y="13"/>
                        </a:cubicBezTo>
                        <a:cubicBezTo>
                          <a:pt x="2712" y="13"/>
                          <a:pt x="2714" y="10"/>
                          <a:pt x="2714" y="7"/>
                        </a:cubicBezTo>
                        <a:cubicBezTo>
                          <a:pt x="2714" y="4"/>
                          <a:pt x="2713" y="3"/>
                          <a:pt x="2712" y="1"/>
                        </a:cubicBezTo>
                        <a:cubicBezTo>
                          <a:pt x="2712" y="1"/>
                          <a:pt x="2712" y="2"/>
                          <a:pt x="2712" y="2"/>
                        </a:cubicBezTo>
                        <a:close/>
                        <a:moveTo>
                          <a:pt x="3010" y="0"/>
                        </a:moveTo>
                        <a:cubicBezTo>
                          <a:pt x="3010" y="1"/>
                          <a:pt x="3011" y="2"/>
                          <a:pt x="3011" y="2"/>
                        </a:cubicBezTo>
                        <a:cubicBezTo>
                          <a:pt x="3011" y="5"/>
                          <a:pt x="3009" y="8"/>
                          <a:pt x="3005" y="8"/>
                        </a:cubicBezTo>
                        <a:cubicBezTo>
                          <a:pt x="2986" y="8"/>
                          <a:pt x="2986" y="8"/>
                          <a:pt x="2986" y="8"/>
                        </a:cubicBezTo>
                        <a:cubicBezTo>
                          <a:pt x="2985" y="8"/>
                          <a:pt x="2985" y="8"/>
                          <a:pt x="2984" y="8"/>
                        </a:cubicBezTo>
                        <a:cubicBezTo>
                          <a:pt x="2985" y="10"/>
                          <a:pt x="2986" y="13"/>
                          <a:pt x="2989" y="13"/>
                        </a:cubicBezTo>
                        <a:cubicBezTo>
                          <a:pt x="3009" y="13"/>
                          <a:pt x="3009" y="13"/>
                          <a:pt x="3009" y="13"/>
                        </a:cubicBezTo>
                        <a:cubicBezTo>
                          <a:pt x="3012" y="13"/>
                          <a:pt x="3014" y="10"/>
                          <a:pt x="3014" y="7"/>
                        </a:cubicBezTo>
                        <a:cubicBezTo>
                          <a:pt x="3014" y="4"/>
                          <a:pt x="3012" y="2"/>
                          <a:pt x="3010" y="0"/>
                        </a:cubicBezTo>
                        <a:close/>
                        <a:moveTo>
                          <a:pt x="2951" y="1"/>
                        </a:moveTo>
                        <a:cubicBezTo>
                          <a:pt x="2951" y="1"/>
                          <a:pt x="2951" y="2"/>
                          <a:pt x="2951" y="2"/>
                        </a:cubicBezTo>
                        <a:cubicBezTo>
                          <a:pt x="2951" y="5"/>
                          <a:pt x="2949" y="8"/>
                          <a:pt x="2946" y="8"/>
                        </a:cubicBezTo>
                        <a:cubicBezTo>
                          <a:pt x="2926" y="8"/>
                          <a:pt x="2926" y="8"/>
                          <a:pt x="2926" y="8"/>
                        </a:cubicBezTo>
                        <a:cubicBezTo>
                          <a:pt x="2925" y="8"/>
                          <a:pt x="2925" y="8"/>
                          <a:pt x="2924" y="8"/>
                        </a:cubicBezTo>
                        <a:cubicBezTo>
                          <a:pt x="2925" y="10"/>
                          <a:pt x="2927" y="13"/>
                          <a:pt x="2929" y="13"/>
                        </a:cubicBezTo>
                        <a:cubicBezTo>
                          <a:pt x="2949" y="13"/>
                          <a:pt x="2949" y="13"/>
                          <a:pt x="2949" y="13"/>
                        </a:cubicBezTo>
                        <a:cubicBezTo>
                          <a:pt x="2952" y="13"/>
                          <a:pt x="2954" y="10"/>
                          <a:pt x="2954" y="7"/>
                        </a:cubicBezTo>
                        <a:cubicBezTo>
                          <a:pt x="2954" y="4"/>
                          <a:pt x="2953" y="2"/>
                          <a:pt x="2951" y="1"/>
                        </a:cubicBezTo>
                        <a:close/>
                        <a:moveTo>
                          <a:pt x="2831" y="1"/>
                        </a:moveTo>
                        <a:cubicBezTo>
                          <a:pt x="2831" y="1"/>
                          <a:pt x="2831" y="2"/>
                          <a:pt x="2831" y="2"/>
                        </a:cubicBezTo>
                        <a:cubicBezTo>
                          <a:pt x="2831" y="5"/>
                          <a:pt x="2829" y="8"/>
                          <a:pt x="2826" y="8"/>
                        </a:cubicBezTo>
                        <a:cubicBezTo>
                          <a:pt x="2807" y="8"/>
                          <a:pt x="2807" y="8"/>
                          <a:pt x="2807" y="8"/>
                        </a:cubicBezTo>
                        <a:cubicBezTo>
                          <a:pt x="2806" y="8"/>
                          <a:pt x="2805" y="8"/>
                          <a:pt x="2804" y="8"/>
                        </a:cubicBezTo>
                        <a:cubicBezTo>
                          <a:pt x="2805" y="10"/>
                          <a:pt x="2807" y="13"/>
                          <a:pt x="2809" y="13"/>
                        </a:cubicBezTo>
                        <a:cubicBezTo>
                          <a:pt x="2829" y="13"/>
                          <a:pt x="2829" y="13"/>
                          <a:pt x="2829" y="13"/>
                        </a:cubicBezTo>
                        <a:cubicBezTo>
                          <a:pt x="2832" y="13"/>
                          <a:pt x="2834" y="10"/>
                          <a:pt x="2834" y="7"/>
                        </a:cubicBezTo>
                        <a:cubicBezTo>
                          <a:pt x="2834" y="4"/>
                          <a:pt x="2833" y="2"/>
                          <a:pt x="2831" y="1"/>
                        </a:cubicBezTo>
                        <a:close/>
                        <a:moveTo>
                          <a:pt x="2891" y="1"/>
                        </a:moveTo>
                        <a:cubicBezTo>
                          <a:pt x="2891" y="1"/>
                          <a:pt x="2891" y="2"/>
                          <a:pt x="2891" y="2"/>
                        </a:cubicBezTo>
                        <a:cubicBezTo>
                          <a:pt x="2891" y="5"/>
                          <a:pt x="2889" y="8"/>
                          <a:pt x="2886" y="8"/>
                        </a:cubicBezTo>
                        <a:cubicBezTo>
                          <a:pt x="2866" y="8"/>
                          <a:pt x="2866" y="8"/>
                          <a:pt x="2866" y="8"/>
                        </a:cubicBezTo>
                        <a:cubicBezTo>
                          <a:pt x="2866" y="8"/>
                          <a:pt x="2865" y="8"/>
                          <a:pt x="2864" y="8"/>
                        </a:cubicBezTo>
                        <a:cubicBezTo>
                          <a:pt x="2865" y="10"/>
                          <a:pt x="2867" y="13"/>
                          <a:pt x="2869" y="13"/>
                        </a:cubicBezTo>
                        <a:cubicBezTo>
                          <a:pt x="2889" y="13"/>
                          <a:pt x="2889" y="13"/>
                          <a:pt x="2889" y="13"/>
                        </a:cubicBezTo>
                        <a:cubicBezTo>
                          <a:pt x="2892" y="13"/>
                          <a:pt x="2894" y="10"/>
                          <a:pt x="2894" y="7"/>
                        </a:cubicBezTo>
                        <a:cubicBezTo>
                          <a:pt x="2894" y="4"/>
                          <a:pt x="2893" y="2"/>
                          <a:pt x="2891" y="1"/>
                        </a:cubicBezTo>
                        <a:close/>
                        <a:moveTo>
                          <a:pt x="2413" y="2"/>
                        </a:moveTo>
                        <a:cubicBezTo>
                          <a:pt x="2413" y="5"/>
                          <a:pt x="2411" y="8"/>
                          <a:pt x="2408" y="8"/>
                        </a:cubicBezTo>
                        <a:cubicBezTo>
                          <a:pt x="2388" y="8"/>
                          <a:pt x="2388" y="8"/>
                          <a:pt x="2388" y="8"/>
                        </a:cubicBezTo>
                        <a:cubicBezTo>
                          <a:pt x="2387" y="8"/>
                          <a:pt x="2386" y="8"/>
                          <a:pt x="2385" y="7"/>
                        </a:cubicBezTo>
                        <a:cubicBezTo>
                          <a:pt x="2385" y="10"/>
                          <a:pt x="2387" y="13"/>
                          <a:pt x="2390" y="13"/>
                        </a:cubicBezTo>
                        <a:cubicBezTo>
                          <a:pt x="2410" y="13"/>
                          <a:pt x="2410" y="13"/>
                          <a:pt x="2410" y="13"/>
                        </a:cubicBezTo>
                        <a:cubicBezTo>
                          <a:pt x="2413" y="13"/>
                          <a:pt x="2415" y="10"/>
                          <a:pt x="2415" y="7"/>
                        </a:cubicBezTo>
                        <a:cubicBezTo>
                          <a:pt x="2415" y="5"/>
                          <a:pt x="2414" y="3"/>
                          <a:pt x="2413" y="2"/>
                        </a:cubicBezTo>
                        <a:close/>
                        <a:moveTo>
                          <a:pt x="1870" y="8"/>
                        </a:moveTo>
                        <a:cubicBezTo>
                          <a:pt x="1850" y="8"/>
                          <a:pt x="1850" y="8"/>
                          <a:pt x="1850" y="8"/>
                        </a:cubicBezTo>
                        <a:cubicBezTo>
                          <a:pt x="1848" y="8"/>
                          <a:pt x="1847" y="7"/>
                          <a:pt x="1846" y="6"/>
                        </a:cubicBezTo>
                        <a:cubicBezTo>
                          <a:pt x="1846" y="6"/>
                          <a:pt x="1846" y="6"/>
                          <a:pt x="1846" y="7"/>
                        </a:cubicBezTo>
                        <a:cubicBezTo>
                          <a:pt x="1846" y="10"/>
                          <a:pt x="1848" y="13"/>
                          <a:pt x="1851" y="13"/>
                        </a:cubicBezTo>
                        <a:cubicBezTo>
                          <a:pt x="1871" y="13"/>
                          <a:pt x="1871" y="13"/>
                          <a:pt x="1871" y="13"/>
                        </a:cubicBezTo>
                        <a:cubicBezTo>
                          <a:pt x="1874" y="13"/>
                          <a:pt x="1876" y="10"/>
                          <a:pt x="1876" y="7"/>
                        </a:cubicBezTo>
                        <a:cubicBezTo>
                          <a:pt x="1876" y="6"/>
                          <a:pt x="1876" y="4"/>
                          <a:pt x="1875" y="3"/>
                        </a:cubicBezTo>
                        <a:cubicBezTo>
                          <a:pt x="1875" y="6"/>
                          <a:pt x="1873" y="8"/>
                          <a:pt x="1870" y="8"/>
                        </a:cubicBezTo>
                        <a:close/>
                        <a:moveTo>
                          <a:pt x="2169" y="8"/>
                        </a:moveTo>
                        <a:cubicBezTo>
                          <a:pt x="2149" y="8"/>
                          <a:pt x="2149" y="8"/>
                          <a:pt x="2149" y="8"/>
                        </a:cubicBezTo>
                        <a:cubicBezTo>
                          <a:pt x="2148" y="8"/>
                          <a:pt x="2146" y="7"/>
                          <a:pt x="2145" y="6"/>
                        </a:cubicBezTo>
                        <a:cubicBezTo>
                          <a:pt x="2145" y="7"/>
                          <a:pt x="2145" y="7"/>
                          <a:pt x="2145" y="7"/>
                        </a:cubicBezTo>
                        <a:cubicBezTo>
                          <a:pt x="2145" y="10"/>
                          <a:pt x="2147" y="13"/>
                          <a:pt x="2151" y="13"/>
                        </a:cubicBezTo>
                        <a:cubicBezTo>
                          <a:pt x="2170" y="13"/>
                          <a:pt x="2170" y="13"/>
                          <a:pt x="2170" y="13"/>
                        </a:cubicBezTo>
                        <a:cubicBezTo>
                          <a:pt x="2173" y="13"/>
                          <a:pt x="2175" y="10"/>
                          <a:pt x="2175" y="7"/>
                        </a:cubicBezTo>
                        <a:cubicBezTo>
                          <a:pt x="2175" y="5"/>
                          <a:pt x="2175" y="4"/>
                          <a:pt x="2174" y="3"/>
                        </a:cubicBezTo>
                        <a:cubicBezTo>
                          <a:pt x="2174" y="6"/>
                          <a:pt x="2172" y="8"/>
                          <a:pt x="2169" y="8"/>
                        </a:cubicBezTo>
                        <a:close/>
                        <a:moveTo>
                          <a:pt x="2288" y="8"/>
                        </a:moveTo>
                        <a:cubicBezTo>
                          <a:pt x="2269" y="8"/>
                          <a:pt x="2269" y="8"/>
                          <a:pt x="2269" y="8"/>
                        </a:cubicBezTo>
                        <a:cubicBezTo>
                          <a:pt x="2267" y="8"/>
                          <a:pt x="2266" y="8"/>
                          <a:pt x="2265" y="7"/>
                        </a:cubicBezTo>
                        <a:cubicBezTo>
                          <a:pt x="2265" y="7"/>
                          <a:pt x="2265" y="7"/>
                          <a:pt x="2265" y="7"/>
                        </a:cubicBezTo>
                        <a:cubicBezTo>
                          <a:pt x="2265" y="10"/>
                          <a:pt x="2267" y="13"/>
                          <a:pt x="2270" y="13"/>
                        </a:cubicBezTo>
                        <a:cubicBezTo>
                          <a:pt x="2290" y="13"/>
                          <a:pt x="2290" y="13"/>
                          <a:pt x="2290" y="13"/>
                        </a:cubicBezTo>
                        <a:cubicBezTo>
                          <a:pt x="2293" y="13"/>
                          <a:pt x="2295" y="10"/>
                          <a:pt x="2295" y="7"/>
                        </a:cubicBezTo>
                        <a:cubicBezTo>
                          <a:pt x="2295" y="5"/>
                          <a:pt x="2294" y="4"/>
                          <a:pt x="2293" y="2"/>
                        </a:cubicBezTo>
                        <a:cubicBezTo>
                          <a:pt x="2293" y="5"/>
                          <a:pt x="2291" y="8"/>
                          <a:pt x="2288" y="8"/>
                        </a:cubicBezTo>
                        <a:close/>
                        <a:moveTo>
                          <a:pt x="2229" y="8"/>
                        </a:moveTo>
                        <a:cubicBezTo>
                          <a:pt x="2209" y="8"/>
                          <a:pt x="2209" y="8"/>
                          <a:pt x="2209" y="8"/>
                        </a:cubicBezTo>
                        <a:cubicBezTo>
                          <a:pt x="2207" y="8"/>
                          <a:pt x="2206" y="7"/>
                          <a:pt x="2205" y="7"/>
                        </a:cubicBezTo>
                        <a:cubicBezTo>
                          <a:pt x="2205" y="7"/>
                          <a:pt x="2205" y="7"/>
                          <a:pt x="2205" y="7"/>
                        </a:cubicBezTo>
                        <a:cubicBezTo>
                          <a:pt x="2205" y="10"/>
                          <a:pt x="2207" y="13"/>
                          <a:pt x="2210" y="13"/>
                        </a:cubicBezTo>
                        <a:cubicBezTo>
                          <a:pt x="2230" y="13"/>
                          <a:pt x="2230" y="13"/>
                          <a:pt x="2230" y="13"/>
                        </a:cubicBezTo>
                        <a:cubicBezTo>
                          <a:pt x="2233" y="13"/>
                          <a:pt x="2235" y="10"/>
                          <a:pt x="2235" y="7"/>
                        </a:cubicBezTo>
                        <a:cubicBezTo>
                          <a:pt x="2235" y="5"/>
                          <a:pt x="2235" y="4"/>
                          <a:pt x="2234" y="3"/>
                        </a:cubicBezTo>
                        <a:cubicBezTo>
                          <a:pt x="2234" y="5"/>
                          <a:pt x="2232" y="8"/>
                          <a:pt x="2229" y="8"/>
                        </a:cubicBezTo>
                        <a:close/>
                        <a:moveTo>
                          <a:pt x="2348" y="8"/>
                        </a:moveTo>
                        <a:cubicBezTo>
                          <a:pt x="2328" y="8"/>
                          <a:pt x="2328" y="8"/>
                          <a:pt x="2328" y="8"/>
                        </a:cubicBezTo>
                        <a:cubicBezTo>
                          <a:pt x="2327" y="8"/>
                          <a:pt x="2326" y="8"/>
                          <a:pt x="2325" y="7"/>
                        </a:cubicBezTo>
                        <a:cubicBezTo>
                          <a:pt x="2325" y="10"/>
                          <a:pt x="2327" y="13"/>
                          <a:pt x="2330" y="13"/>
                        </a:cubicBezTo>
                        <a:cubicBezTo>
                          <a:pt x="2350" y="13"/>
                          <a:pt x="2350" y="13"/>
                          <a:pt x="2350" y="13"/>
                        </a:cubicBezTo>
                        <a:cubicBezTo>
                          <a:pt x="2353" y="13"/>
                          <a:pt x="2355" y="10"/>
                          <a:pt x="2355" y="7"/>
                        </a:cubicBezTo>
                        <a:cubicBezTo>
                          <a:pt x="2355" y="5"/>
                          <a:pt x="2354" y="3"/>
                          <a:pt x="2353" y="2"/>
                        </a:cubicBezTo>
                        <a:cubicBezTo>
                          <a:pt x="2353" y="5"/>
                          <a:pt x="2351" y="8"/>
                          <a:pt x="2348" y="8"/>
                        </a:cubicBezTo>
                        <a:close/>
                        <a:moveTo>
                          <a:pt x="1989" y="8"/>
                        </a:moveTo>
                        <a:cubicBezTo>
                          <a:pt x="1970" y="8"/>
                          <a:pt x="1970" y="8"/>
                          <a:pt x="1970" y="8"/>
                        </a:cubicBezTo>
                        <a:cubicBezTo>
                          <a:pt x="1968" y="8"/>
                          <a:pt x="1967" y="7"/>
                          <a:pt x="1966" y="6"/>
                        </a:cubicBezTo>
                        <a:cubicBezTo>
                          <a:pt x="1966" y="7"/>
                          <a:pt x="1966" y="7"/>
                          <a:pt x="1966" y="7"/>
                        </a:cubicBezTo>
                        <a:cubicBezTo>
                          <a:pt x="1966" y="10"/>
                          <a:pt x="1968" y="13"/>
                          <a:pt x="1971" y="13"/>
                        </a:cubicBezTo>
                        <a:cubicBezTo>
                          <a:pt x="1991" y="13"/>
                          <a:pt x="1991" y="13"/>
                          <a:pt x="1991" y="13"/>
                        </a:cubicBezTo>
                        <a:cubicBezTo>
                          <a:pt x="1994" y="13"/>
                          <a:pt x="1996" y="10"/>
                          <a:pt x="1996" y="7"/>
                        </a:cubicBezTo>
                        <a:cubicBezTo>
                          <a:pt x="1996" y="5"/>
                          <a:pt x="1995" y="4"/>
                          <a:pt x="1995" y="3"/>
                        </a:cubicBezTo>
                        <a:cubicBezTo>
                          <a:pt x="1994" y="6"/>
                          <a:pt x="1992" y="8"/>
                          <a:pt x="1989" y="8"/>
                        </a:cubicBezTo>
                        <a:close/>
                        <a:moveTo>
                          <a:pt x="1930" y="8"/>
                        </a:moveTo>
                        <a:cubicBezTo>
                          <a:pt x="1910" y="8"/>
                          <a:pt x="1910" y="8"/>
                          <a:pt x="1910" y="8"/>
                        </a:cubicBezTo>
                        <a:cubicBezTo>
                          <a:pt x="1908" y="8"/>
                          <a:pt x="1907" y="7"/>
                          <a:pt x="1906" y="6"/>
                        </a:cubicBezTo>
                        <a:cubicBezTo>
                          <a:pt x="1906" y="7"/>
                          <a:pt x="1906" y="7"/>
                          <a:pt x="1906" y="7"/>
                        </a:cubicBezTo>
                        <a:cubicBezTo>
                          <a:pt x="1906" y="10"/>
                          <a:pt x="1908" y="13"/>
                          <a:pt x="1911" y="13"/>
                        </a:cubicBezTo>
                        <a:cubicBezTo>
                          <a:pt x="1931" y="13"/>
                          <a:pt x="1931" y="13"/>
                          <a:pt x="1931" y="13"/>
                        </a:cubicBezTo>
                        <a:cubicBezTo>
                          <a:pt x="1934" y="13"/>
                          <a:pt x="1936" y="10"/>
                          <a:pt x="1936" y="7"/>
                        </a:cubicBezTo>
                        <a:cubicBezTo>
                          <a:pt x="1936" y="5"/>
                          <a:pt x="1935" y="4"/>
                          <a:pt x="1935" y="3"/>
                        </a:cubicBezTo>
                        <a:cubicBezTo>
                          <a:pt x="1934" y="6"/>
                          <a:pt x="1933" y="8"/>
                          <a:pt x="1930" y="8"/>
                        </a:cubicBezTo>
                        <a:close/>
                        <a:moveTo>
                          <a:pt x="2109" y="8"/>
                        </a:moveTo>
                        <a:cubicBezTo>
                          <a:pt x="2089" y="8"/>
                          <a:pt x="2089" y="8"/>
                          <a:pt x="2089" y="8"/>
                        </a:cubicBezTo>
                        <a:cubicBezTo>
                          <a:pt x="2088" y="8"/>
                          <a:pt x="2087" y="7"/>
                          <a:pt x="2086" y="6"/>
                        </a:cubicBezTo>
                        <a:cubicBezTo>
                          <a:pt x="2086" y="7"/>
                          <a:pt x="2086" y="7"/>
                          <a:pt x="2086" y="7"/>
                        </a:cubicBezTo>
                        <a:cubicBezTo>
                          <a:pt x="2086" y="10"/>
                          <a:pt x="2088" y="13"/>
                          <a:pt x="2091" y="13"/>
                        </a:cubicBezTo>
                        <a:cubicBezTo>
                          <a:pt x="2110" y="13"/>
                          <a:pt x="2110" y="13"/>
                          <a:pt x="2110" y="13"/>
                        </a:cubicBezTo>
                        <a:cubicBezTo>
                          <a:pt x="2113" y="13"/>
                          <a:pt x="2115" y="10"/>
                          <a:pt x="2115" y="7"/>
                        </a:cubicBezTo>
                        <a:cubicBezTo>
                          <a:pt x="2115" y="5"/>
                          <a:pt x="2115" y="4"/>
                          <a:pt x="2114" y="2"/>
                        </a:cubicBezTo>
                        <a:cubicBezTo>
                          <a:pt x="2114" y="5"/>
                          <a:pt x="2112" y="8"/>
                          <a:pt x="2109" y="8"/>
                        </a:cubicBezTo>
                        <a:close/>
                        <a:moveTo>
                          <a:pt x="2049" y="8"/>
                        </a:moveTo>
                        <a:cubicBezTo>
                          <a:pt x="2030" y="8"/>
                          <a:pt x="2030" y="8"/>
                          <a:pt x="2030" y="8"/>
                        </a:cubicBezTo>
                        <a:cubicBezTo>
                          <a:pt x="2028" y="8"/>
                          <a:pt x="2027" y="7"/>
                          <a:pt x="2026" y="6"/>
                        </a:cubicBezTo>
                        <a:cubicBezTo>
                          <a:pt x="2026" y="7"/>
                          <a:pt x="2026" y="7"/>
                          <a:pt x="2026" y="7"/>
                        </a:cubicBezTo>
                        <a:cubicBezTo>
                          <a:pt x="2026" y="10"/>
                          <a:pt x="2028" y="13"/>
                          <a:pt x="2031" y="13"/>
                        </a:cubicBezTo>
                        <a:cubicBezTo>
                          <a:pt x="2050" y="13"/>
                          <a:pt x="2050" y="13"/>
                          <a:pt x="2050" y="13"/>
                        </a:cubicBezTo>
                        <a:cubicBezTo>
                          <a:pt x="2054" y="13"/>
                          <a:pt x="2056" y="10"/>
                          <a:pt x="2056" y="7"/>
                        </a:cubicBezTo>
                        <a:cubicBezTo>
                          <a:pt x="2056" y="5"/>
                          <a:pt x="2055" y="4"/>
                          <a:pt x="2054" y="3"/>
                        </a:cubicBezTo>
                        <a:cubicBezTo>
                          <a:pt x="2054" y="6"/>
                          <a:pt x="2052" y="8"/>
                          <a:pt x="2049" y="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85" name="Freeform 22">
                    <a:extLst>
                      <a:ext uri="{FF2B5EF4-FFF2-40B4-BE49-F238E27FC236}">
                        <a16:creationId xmlns:a16="http://schemas.microsoft.com/office/drawing/2014/main" id="{CA91810E-21DE-4D27-ABF5-7831F4DB45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02163" y="5911850"/>
                    <a:ext cx="2986088" cy="22225"/>
                  </a:xfrm>
                  <a:custGeom>
                    <a:avLst/>
                    <a:gdLst>
                      <a:gd name="T0" fmla="*/ 787 w 3024"/>
                      <a:gd name="T1" fmla="*/ 3 h 22"/>
                      <a:gd name="T2" fmla="*/ 726 w 3024"/>
                      <a:gd name="T3" fmla="*/ 3 h 22"/>
                      <a:gd name="T4" fmla="*/ 741 w 3024"/>
                      <a:gd name="T5" fmla="*/ 18 h 22"/>
                      <a:gd name="T6" fmla="*/ 860 w 3024"/>
                      <a:gd name="T7" fmla="*/ 22 h 22"/>
                      <a:gd name="T8" fmla="*/ 606 w 3024"/>
                      <a:gd name="T9" fmla="*/ 2 h 22"/>
                      <a:gd name="T10" fmla="*/ 621 w 3024"/>
                      <a:gd name="T11" fmla="*/ 18 h 22"/>
                      <a:gd name="T12" fmla="*/ 573 w 3024"/>
                      <a:gd name="T13" fmla="*/ 11 h 22"/>
                      <a:gd name="T14" fmla="*/ 1161 w 3024"/>
                      <a:gd name="T15" fmla="*/ 22 h 22"/>
                      <a:gd name="T16" fmla="*/ 1088 w 3024"/>
                      <a:gd name="T17" fmla="*/ 5 h 22"/>
                      <a:gd name="T18" fmla="*/ 1103 w 3024"/>
                      <a:gd name="T19" fmla="*/ 18 h 22"/>
                      <a:gd name="T20" fmla="*/ 1039 w 3024"/>
                      <a:gd name="T21" fmla="*/ 22 h 22"/>
                      <a:gd name="T22" fmla="*/ 907 w 3024"/>
                      <a:gd name="T23" fmla="*/ 4 h 22"/>
                      <a:gd name="T24" fmla="*/ 922 w 3024"/>
                      <a:gd name="T25" fmla="*/ 18 h 22"/>
                      <a:gd name="T26" fmla="*/ 979 w 3024"/>
                      <a:gd name="T27" fmla="*/ 22 h 22"/>
                      <a:gd name="T28" fmla="*/ 666 w 3024"/>
                      <a:gd name="T29" fmla="*/ 3 h 22"/>
                      <a:gd name="T30" fmla="*/ 681 w 3024"/>
                      <a:gd name="T31" fmla="*/ 18 h 22"/>
                      <a:gd name="T32" fmla="*/ 142 w 3024"/>
                      <a:gd name="T33" fmla="*/ 21 h 22"/>
                      <a:gd name="T34" fmla="*/ 60 w 3024"/>
                      <a:gd name="T35" fmla="*/ 9 h 22"/>
                      <a:gd name="T36" fmla="*/ 63 w 3024"/>
                      <a:gd name="T37" fmla="*/ 5 h 22"/>
                      <a:gd name="T38" fmla="*/ 210 w 3024"/>
                      <a:gd name="T39" fmla="*/ 13 h 22"/>
                      <a:gd name="T40" fmla="*/ 15 w 3024"/>
                      <a:gd name="T41" fmla="*/ 22 h 22"/>
                      <a:gd name="T42" fmla="*/ 365 w 3024"/>
                      <a:gd name="T43" fmla="*/ 5 h 22"/>
                      <a:gd name="T44" fmla="*/ 365 w 3024"/>
                      <a:gd name="T45" fmla="*/ 5 h 22"/>
                      <a:gd name="T46" fmla="*/ 513 w 3024"/>
                      <a:gd name="T47" fmla="*/ 12 h 22"/>
                      <a:gd name="T48" fmla="*/ 452 w 3024"/>
                      <a:gd name="T49" fmla="*/ 12 h 22"/>
                      <a:gd name="T50" fmla="*/ 317 w 3024"/>
                      <a:gd name="T51" fmla="*/ 22 h 22"/>
                      <a:gd name="T52" fmla="*/ 241 w 3024"/>
                      <a:gd name="T53" fmla="*/ 9 h 22"/>
                      <a:gd name="T54" fmla="*/ 244 w 3024"/>
                      <a:gd name="T55" fmla="*/ 5 h 22"/>
                      <a:gd name="T56" fmla="*/ 2959 w 3024"/>
                      <a:gd name="T57" fmla="*/ 0 h 22"/>
                      <a:gd name="T58" fmla="*/ 2586 w 3024"/>
                      <a:gd name="T59" fmla="*/ 22 h 22"/>
                      <a:gd name="T60" fmla="*/ 2644 w 3024"/>
                      <a:gd name="T61" fmla="*/ 18 h 22"/>
                      <a:gd name="T62" fmla="*/ 2719 w 3024"/>
                      <a:gd name="T63" fmla="*/ 5 h 22"/>
                      <a:gd name="T64" fmla="*/ 2719 w 3024"/>
                      <a:gd name="T65" fmla="*/ 5 h 22"/>
                      <a:gd name="T66" fmla="*/ 2526 w 3024"/>
                      <a:gd name="T67" fmla="*/ 22 h 22"/>
                      <a:gd name="T68" fmla="*/ 2450 w 3024"/>
                      <a:gd name="T69" fmla="*/ 11 h 22"/>
                      <a:gd name="T70" fmla="*/ 2478 w 3024"/>
                      <a:gd name="T71" fmla="*/ 5 h 22"/>
                      <a:gd name="T72" fmla="*/ 3024 w 3024"/>
                      <a:gd name="T73" fmla="*/ 9 h 22"/>
                      <a:gd name="T74" fmla="*/ 2782 w 3024"/>
                      <a:gd name="T75" fmla="*/ 9 h 22"/>
                      <a:gd name="T76" fmla="*/ 2888 w 3024"/>
                      <a:gd name="T77" fmla="*/ 22 h 22"/>
                      <a:gd name="T78" fmla="*/ 2813 w 3024"/>
                      <a:gd name="T79" fmla="*/ 13 h 22"/>
                      <a:gd name="T80" fmla="*/ 2282 w 3024"/>
                      <a:gd name="T81" fmla="*/ 18 h 22"/>
                      <a:gd name="T82" fmla="*/ 2056 w 3024"/>
                      <a:gd name="T83" fmla="*/ 5 h 22"/>
                      <a:gd name="T84" fmla="*/ 2057 w 3024"/>
                      <a:gd name="T85" fmla="*/ 9 h 22"/>
                      <a:gd name="T86" fmla="*/ 2405 w 3024"/>
                      <a:gd name="T87" fmla="*/ 22 h 22"/>
                      <a:gd name="T88" fmla="*/ 1967 w 3024"/>
                      <a:gd name="T89" fmla="*/ 9 h 22"/>
                      <a:gd name="T90" fmla="*/ 1996 w 3024"/>
                      <a:gd name="T91" fmla="*/ 5 h 22"/>
                      <a:gd name="T92" fmla="*/ 1927 w 3024"/>
                      <a:gd name="T93" fmla="*/ 21 h 22"/>
                      <a:gd name="T94" fmla="*/ 2088 w 3024"/>
                      <a:gd name="T95" fmla="*/ 10 h 22"/>
                      <a:gd name="T96" fmla="*/ 2116 w 3024"/>
                      <a:gd name="T97" fmla="*/ 5 h 22"/>
                      <a:gd name="T98" fmla="*/ 1867 w 3024"/>
                      <a:gd name="T99" fmla="*/ 21 h 22"/>
                      <a:gd name="T100" fmla="*/ 2329 w 3024"/>
                      <a:gd name="T101" fmla="*/ 11 h 22"/>
                      <a:gd name="T102" fmla="*/ 2162 w 3024"/>
                      <a:gd name="T103" fmla="*/ 18 h 22"/>
                      <a:gd name="T104" fmla="*/ 2237 w 3024"/>
                      <a:gd name="T105" fmla="*/ 5 h 22"/>
                      <a:gd name="T106" fmla="*/ 2237 w 3024"/>
                      <a:gd name="T107" fmla="*/ 5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3024" h="22">
                        <a:moveTo>
                          <a:pt x="815" y="10"/>
                        </a:moveTo>
                        <a:cubicBezTo>
                          <a:pt x="814" y="16"/>
                          <a:pt x="809" y="21"/>
                          <a:pt x="802" y="22"/>
                        </a:cubicBezTo>
                        <a:cubicBezTo>
                          <a:pt x="801" y="22"/>
                          <a:pt x="801" y="22"/>
                          <a:pt x="800" y="22"/>
                        </a:cubicBezTo>
                        <a:cubicBezTo>
                          <a:pt x="799" y="22"/>
                          <a:pt x="799" y="22"/>
                          <a:pt x="798" y="22"/>
                        </a:cubicBezTo>
                        <a:cubicBezTo>
                          <a:pt x="791" y="21"/>
                          <a:pt x="785" y="16"/>
                          <a:pt x="785" y="9"/>
                        </a:cubicBezTo>
                        <a:cubicBezTo>
                          <a:pt x="785" y="7"/>
                          <a:pt x="786" y="5"/>
                          <a:pt x="787" y="3"/>
                        </a:cubicBezTo>
                        <a:cubicBezTo>
                          <a:pt x="787" y="4"/>
                          <a:pt x="787" y="4"/>
                          <a:pt x="787" y="5"/>
                        </a:cubicBezTo>
                        <a:cubicBezTo>
                          <a:pt x="787" y="12"/>
                          <a:pt x="793" y="18"/>
                          <a:pt x="802" y="18"/>
                        </a:cubicBezTo>
                        <a:cubicBezTo>
                          <a:pt x="808" y="18"/>
                          <a:pt x="813" y="15"/>
                          <a:pt x="815" y="10"/>
                        </a:cubicBezTo>
                        <a:close/>
                        <a:moveTo>
                          <a:pt x="741" y="18"/>
                        </a:moveTo>
                        <a:cubicBezTo>
                          <a:pt x="733" y="18"/>
                          <a:pt x="726" y="12"/>
                          <a:pt x="726" y="5"/>
                        </a:cubicBezTo>
                        <a:cubicBezTo>
                          <a:pt x="726" y="4"/>
                          <a:pt x="726" y="3"/>
                          <a:pt x="726" y="3"/>
                        </a:cubicBezTo>
                        <a:cubicBezTo>
                          <a:pt x="725" y="5"/>
                          <a:pt x="725" y="7"/>
                          <a:pt x="725" y="9"/>
                        </a:cubicBezTo>
                        <a:cubicBezTo>
                          <a:pt x="725" y="16"/>
                          <a:pt x="730" y="21"/>
                          <a:pt x="738" y="22"/>
                        </a:cubicBezTo>
                        <a:cubicBezTo>
                          <a:pt x="738" y="22"/>
                          <a:pt x="739" y="22"/>
                          <a:pt x="740" y="22"/>
                        </a:cubicBezTo>
                        <a:cubicBezTo>
                          <a:pt x="741" y="22"/>
                          <a:pt x="741" y="22"/>
                          <a:pt x="742" y="22"/>
                        </a:cubicBezTo>
                        <a:cubicBezTo>
                          <a:pt x="748" y="21"/>
                          <a:pt x="754" y="16"/>
                          <a:pt x="755" y="11"/>
                        </a:cubicBezTo>
                        <a:cubicBezTo>
                          <a:pt x="752" y="15"/>
                          <a:pt x="747" y="18"/>
                          <a:pt x="741" y="18"/>
                        </a:cubicBezTo>
                        <a:close/>
                        <a:moveTo>
                          <a:pt x="862" y="18"/>
                        </a:moveTo>
                        <a:cubicBezTo>
                          <a:pt x="854" y="18"/>
                          <a:pt x="847" y="12"/>
                          <a:pt x="847" y="5"/>
                        </a:cubicBezTo>
                        <a:cubicBezTo>
                          <a:pt x="847" y="4"/>
                          <a:pt x="847" y="4"/>
                          <a:pt x="847" y="3"/>
                        </a:cubicBezTo>
                        <a:cubicBezTo>
                          <a:pt x="846" y="5"/>
                          <a:pt x="845" y="7"/>
                          <a:pt x="845" y="9"/>
                        </a:cubicBezTo>
                        <a:cubicBezTo>
                          <a:pt x="845" y="16"/>
                          <a:pt x="851" y="21"/>
                          <a:pt x="858" y="22"/>
                        </a:cubicBezTo>
                        <a:cubicBezTo>
                          <a:pt x="859" y="22"/>
                          <a:pt x="859" y="22"/>
                          <a:pt x="860" y="22"/>
                        </a:cubicBezTo>
                        <a:cubicBezTo>
                          <a:pt x="860" y="22"/>
                          <a:pt x="861" y="22"/>
                          <a:pt x="862" y="22"/>
                        </a:cubicBezTo>
                        <a:cubicBezTo>
                          <a:pt x="869" y="21"/>
                          <a:pt x="875" y="16"/>
                          <a:pt x="875" y="10"/>
                        </a:cubicBezTo>
                        <a:cubicBezTo>
                          <a:pt x="873" y="15"/>
                          <a:pt x="868" y="18"/>
                          <a:pt x="862" y="18"/>
                        </a:cubicBezTo>
                        <a:close/>
                        <a:moveTo>
                          <a:pt x="621" y="18"/>
                        </a:moveTo>
                        <a:cubicBezTo>
                          <a:pt x="612" y="18"/>
                          <a:pt x="606" y="12"/>
                          <a:pt x="606" y="5"/>
                        </a:cubicBezTo>
                        <a:cubicBezTo>
                          <a:pt x="606" y="4"/>
                          <a:pt x="606" y="3"/>
                          <a:pt x="606" y="2"/>
                        </a:cubicBezTo>
                        <a:cubicBezTo>
                          <a:pt x="605" y="4"/>
                          <a:pt x="604" y="7"/>
                          <a:pt x="604" y="9"/>
                        </a:cubicBezTo>
                        <a:cubicBezTo>
                          <a:pt x="604" y="16"/>
                          <a:pt x="610" y="21"/>
                          <a:pt x="617" y="22"/>
                        </a:cubicBezTo>
                        <a:cubicBezTo>
                          <a:pt x="618" y="22"/>
                          <a:pt x="619" y="22"/>
                          <a:pt x="621" y="22"/>
                        </a:cubicBezTo>
                        <a:cubicBezTo>
                          <a:pt x="621" y="22"/>
                          <a:pt x="621" y="22"/>
                          <a:pt x="621" y="22"/>
                        </a:cubicBezTo>
                        <a:cubicBezTo>
                          <a:pt x="628" y="21"/>
                          <a:pt x="633" y="17"/>
                          <a:pt x="634" y="11"/>
                        </a:cubicBezTo>
                        <a:cubicBezTo>
                          <a:pt x="631" y="15"/>
                          <a:pt x="626" y="18"/>
                          <a:pt x="621" y="18"/>
                        </a:cubicBezTo>
                        <a:close/>
                        <a:moveTo>
                          <a:pt x="560" y="18"/>
                        </a:moveTo>
                        <a:cubicBezTo>
                          <a:pt x="552" y="18"/>
                          <a:pt x="545" y="12"/>
                          <a:pt x="545" y="5"/>
                        </a:cubicBezTo>
                        <a:cubicBezTo>
                          <a:pt x="545" y="4"/>
                          <a:pt x="546" y="3"/>
                          <a:pt x="546" y="2"/>
                        </a:cubicBezTo>
                        <a:cubicBezTo>
                          <a:pt x="544" y="4"/>
                          <a:pt x="543" y="7"/>
                          <a:pt x="543" y="9"/>
                        </a:cubicBezTo>
                        <a:cubicBezTo>
                          <a:pt x="543" y="16"/>
                          <a:pt x="550" y="22"/>
                          <a:pt x="558" y="22"/>
                        </a:cubicBezTo>
                        <a:cubicBezTo>
                          <a:pt x="566" y="22"/>
                          <a:pt x="572" y="17"/>
                          <a:pt x="573" y="11"/>
                        </a:cubicBezTo>
                        <a:cubicBezTo>
                          <a:pt x="571" y="15"/>
                          <a:pt x="566" y="18"/>
                          <a:pt x="560" y="18"/>
                        </a:cubicBezTo>
                        <a:close/>
                        <a:moveTo>
                          <a:pt x="1163" y="18"/>
                        </a:moveTo>
                        <a:cubicBezTo>
                          <a:pt x="1155" y="18"/>
                          <a:pt x="1149" y="12"/>
                          <a:pt x="1148" y="5"/>
                        </a:cubicBezTo>
                        <a:cubicBezTo>
                          <a:pt x="1148" y="6"/>
                          <a:pt x="1147" y="8"/>
                          <a:pt x="1147" y="9"/>
                        </a:cubicBezTo>
                        <a:cubicBezTo>
                          <a:pt x="1147" y="16"/>
                          <a:pt x="1154" y="21"/>
                          <a:pt x="1161" y="22"/>
                        </a:cubicBezTo>
                        <a:cubicBezTo>
                          <a:pt x="1161" y="22"/>
                          <a:pt x="1161" y="22"/>
                          <a:pt x="1161" y="22"/>
                        </a:cubicBezTo>
                        <a:cubicBezTo>
                          <a:pt x="1162" y="22"/>
                          <a:pt x="1162" y="22"/>
                          <a:pt x="1163" y="22"/>
                        </a:cubicBezTo>
                        <a:cubicBezTo>
                          <a:pt x="1171" y="22"/>
                          <a:pt x="1178" y="16"/>
                          <a:pt x="1178" y="9"/>
                        </a:cubicBezTo>
                        <a:cubicBezTo>
                          <a:pt x="1178" y="9"/>
                          <a:pt x="1178" y="9"/>
                          <a:pt x="1178" y="9"/>
                        </a:cubicBezTo>
                        <a:cubicBezTo>
                          <a:pt x="1176" y="14"/>
                          <a:pt x="1170" y="18"/>
                          <a:pt x="1163" y="18"/>
                        </a:cubicBezTo>
                        <a:close/>
                        <a:moveTo>
                          <a:pt x="1103" y="18"/>
                        </a:moveTo>
                        <a:cubicBezTo>
                          <a:pt x="1095" y="18"/>
                          <a:pt x="1088" y="12"/>
                          <a:pt x="1088" y="5"/>
                        </a:cubicBezTo>
                        <a:cubicBezTo>
                          <a:pt x="1087" y="6"/>
                          <a:pt x="1087" y="8"/>
                          <a:pt x="1087" y="9"/>
                        </a:cubicBezTo>
                        <a:cubicBezTo>
                          <a:pt x="1087" y="15"/>
                          <a:pt x="1092" y="21"/>
                          <a:pt x="1100" y="22"/>
                        </a:cubicBezTo>
                        <a:cubicBezTo>
                          <a:pt x="1100" y="22"/>
                          <a:pt x="1101" y="22"/>
                          <a:pt x="1102" y="22"/>
                        </a:cubicBezTo>
                        <a:cubicBezTo>
                          <a:pt x="1111" y="22"/>
                          <a:pt x="1117" y="16"/>
                          <a:pt x="1117" y="9"/>
                        </a:cubicBezTo>
                        <a:cubicBezTo>
                          <a:pt x="1117" y="9"/>
                          <a:pt x="1117" y="9"/>
                          <a:pt x="1117" y="9"/>
                        </a:cubicBezTo>
                        <a:cubicBezTo>
                          <a:pt x="1115" y="14"/>
                          <a:pt x="1110" y="18"/>
                          <a:pt x="1103" y="18"/>
                        </a:cubicBezTo>
                        <a:close/>
                        <a:moveTo>
                          <a:pt x="1043" y="18"/>
                        </a:moveTo>
                        <a:cubicBezTo>
                          <a:pt x="1034" y="18"/>
                          <a:pt x="1028" y="12"/>
                          <a:pt x="1028" y="5"/>
                        </a:cubicBezTo>
                        <a:cubicBezTo>
                          <a:pt x="1028" y="4"/>
                          <a:pt x="1028" y="4"/>
                          <a:pt x="1028" y="4"/>
                        </a:cubicBezTo>
                        <a:cubicBezTo>
                          <a:pt x="1027" y="6"/>
                          <a:pt x="1027" y="7"/>
                          <a:pt x="1027" y="9"/>
                        </a:cubicBezTo>
                        <a:cubicBezTo>
                          <a:pt x="1027" y="15"/>
                          <a:pt x="1032" y="21"/>
                          <a:pt x="1039" y="22"/>
                        </a:cubicBezTo>
                        <a:cubicBezTo>
                          <a:pt x="1039" y="22"/>
                          <a:pt x="1039" y="22"/>
                          <a:pt x="1039" y="22"/>
                        </a:cubicBezTo>
                        <a:cubicBezTo>
                          <a:pt x="1040" y="22"/>
                          <a:pt x="1041" y="22"/>
                          <a:pt x="1042" y="22"/>
                        </a:cubicBezTo>
                        <a:cubicBezTo>
                          <a:pt x="1050" y="22"/>
                          <a:pt x="1057" y="16"/>
                          <a:pt x="1057" y="9"/>
                        </a:cubicBezTo>
                        <a:cubicBezTo>
                          <a:pt x="1055" y="14"/>
                          <a:pt x="1049" y="18"/>
                          <a:pt x="1043" y="18"/>
                        </a:cubicBezTo>
                        <a:close/>
                        <a:moveTo>
                          <a:pt x="922" y="18"/>
                        </a:moveTo>
                        <a:cubicBezTo>
                          <a:pt x="914" y="18"/>
                          <a:pt x="907" y="12"/>
                          <a:pt x="907" y="5"/>
                        </a:cubicBezTo>
                        <a:cubicBezTo>
                          <a:pt x="907" y="4"/>
                          <a:pt x="907" y="4"/>
                          <a:pt x="907" y="4"/>
                        </a:cubicBezTo>
                        <a:cubicBezTo>
                          <a:pt x="906" y="5"/>
                          <a:pt x="906" y="7"/>
                          <a:pt x="906" y="9"/>
                        </a:cubicBezTo>
                        <a:cubicBezTo>
                          <a:pt x="906" y="15"/>
                          <a:pt x="911" y="21"/>
                          <a:pt x="918" y="22"/>
                        </a:cubicBezTo>
                        <a:cubicBezTo>
                          <a:pt x="919" y="22"/>
                          <a:pt x="919" y="22"/>
                          <a:pt x="919" y="22"/>
                        </a:cubicBezTo>
                        <a:cubicBezTo>
                          <a:pt x="920" y="22"/>
                          <a:pt x="921" y="22"/>
                          <a:pt x="922" y="22"/>
                        </a:cubicBezTo>
                        <a:cubicBezTo>
                          <a:pt x="930" y="21"/>
                          <a:pt x="935" y="16"/>
                          <a:pt x="936" y="10"/>
                        </a:cubicBezTo>
                        <a:cubicBezTo>
                          <a:pt x="934" y="14"/>
                          <a:pt x="928" y="18"/>
                          <a:pt x="922" y="18"/>
                        </a:cubicBezTo>
                        <a:close/>
                        <a:moveTo>
                          <a:pt x="983" y="18"/>
                        </a:moveTo>
                        <a:cubicBezTo>
                          <a:pt x="974" y="18"/>
                          <a:pt x="967" y="12"/>
                          <a:pt x="967" y="5"/>
                        </a:cubicBezTo>
                        <a:cubicBezTo>
                          <a:pt x="968" y="4"/>
                          <a:pt x="968" y="4"/>
                          <a:pt x="968" y="4"/>
                        </a:cubicBezTo>
                        <a:cubicBezTo>
                          <a:pt x="967" y="5"/>
                          <a:pt x="966" y="7"/>
                          <a:pt x="966" y="9"/>
                        </a:cubicBezTo>
                        <a:cubicBezTo>
                          <a:pt x="966" y="15"/>
                          <a:pt x="971" y="21"/>
                          <a:pt x="978" y="22"/>
                        </a:cubicBezTo>
                        <a:cubicBezTo>
                          <a:pt x="979" y="22"/>
                          <a:pt x="979" y="22"/>
                          <a:pt x="979" y="22"/>
                        </a:cubicBezTo>
                        <a:cubicBezTo>
                          <a:pt x="980" y="22"/>
                          <a:pt x="981" y="22"/>
                          <a:pt x="982" y="22"/>
                        </a:cubicBezTo>
                        <a:cubicBezTo>
                          <a:pt x="990" y="22"/>
                          <a:pt x="996" y="16"/>
                          <a:pt x="996" y="10"/>
                        </a:cubicBezTo>
                        <a:cubicBezTo>
                          <a:pt x="994" y="14"/>
                          <a:pt x="989" y="18"/>
                          <a:pt x="983" y="18"/>
                        </a:cubicBezTo>
                        <a:close/>
                        <a:moveTo>
                          <a:pt x="681" y="18"/>
                        </a:moveTo>
                        <a:cubicBezTo>
                          <a:pt x="673" y="18"/>
                          <a:pt x="666" y="12"/>
                          <a:pt x="666" y="5"/>
                        </a:cubicBezTo>
                        <a:cubicBezTo>
                          <a:pt x="666" y="4"/>
                          <a:pt x="666" y="3"/>
                          <a:pt x="666" y="3"/>
                        </a:cubicBezTo>
                        <a:cubicBezTo>
                          <a:pt x="665" y="5"/>
                          <a:pt x="664" y="7"/>
                          <a:pt x="664" y="9"/>
                        </a:cubicBezTo>
                        <a:cubicBezTo>
                          <a:pt x="664" y="16"/>
                          <a:pt x="670" y="21"/>
                          <a:pt x="678" y="22"/>
                        </a:cubicBezTo>
                        <a:cubicBezTo>
                          <a:pt x="678" y="22"/>
                          <a:pt x="679" y="22"/>
                          <a:pt x="680" y="22"/>
                        </a:cubicBezTo>
                        <a:cubicBezTo>
                          <a:pt x="681" y="22"/>
                          <a:pt x="681" y="22"/>
                          <a:pt x="682" y="22"/>
                        </a:cubicBezTo>
                        <a:cubicBezTo>
                          <a:pt x="688" y="21"/>
                          <a:pt x="693" y="17"/>
                          <a:pt x="694" y="11"/>
                        </a:cubicBezTo>
                        <a:cubicBezTo>
                          <a:pt x="692" y="15"/>
                          <a:pt x="687" y="18"/>
                          <a:pt x="681" y="18"/>
                        </a:cubicBezTo>
                        <a:close/>
                        <a:moveTo>
                          <a:pt x="123" y="5"/>
                        </a:moveTo>
                        <a:cubicBezTo>
                          <a:pt x="123" y="3"/>
                          <a:pt x="124" y="2"/>
                          <a:pt x="124" y="0"/>
                        </a:cubicBezTo>
                        <a:cubicBezTo>
                          <a:pt x="122" y="3"/>
                          <a:pt x="120" y="6"/>
                          <a:pt x="120" y="9"/>
                        </a:cubicBezTo>
                        <a:cubicBezTo>
                          <a:pt x="120" y="16"/>
                          <a:pt x="127" y="22"/>
                          <a:pt x="135" y="22"/>
                        </a:cubicBezTo>
                        <a:cubicBezTo>
                          <a:pt x="136" y="22"/>
                          <a:pt x="136" y="22"/>
                          <a:pt x="136" y="22"/>
                        </a:cubicBezTo>
                        <a:cubicBezTo>
                          <a:pt x="137" y="21"/>
                          <a:pt x="139" y="21"/>
                          <a:pt x="142" y="21"/>
                        </a:cubicBezTo>
                        <a:cubicBezTo>
                          <a:pt x="145" y="19"/>
                          <a:pt x="148" y="17"/>
                          <a:pt x="150" y="13"/>
                        </a:cubicBezTo>
                        <a:cubicBezTo>
                          <a:pt x="147" y="16"/>
                          <a:pt x="143" y="18"/>
                          <a:pt x="138" y="18"/>
                        </a:cubicBezTo>
                        <a:cubicBezTo>
                          <a:pt x="130" y="18"/>
                          <a:pt x="123" y="12"/>
                          <a:pt x="123" y="5"/>
                        </a:cubicBezTo>
                        <a:close/>
                        <a:moveTo>
                          <a:pt x="63" y="5"/>
                        </a:moveTo>
                        <a:cubicBezTo>
                          <a:pt x="63" y="3"/>
                          <a:pt x="63" y="2"/>
                          <a:pt x="64" y="0"/>
                        </a:cubicBezTo>
                        <a:cubicBezTo>
                          <a:pt x="62" y="3"/>
                          <a:pt x="60" y="6"/>
                          <a:pt x="60" y="9"/>
                        </a:cubicBezTo>
                        <a:cubicBezTo>
                          <a:pt x="60" y="16"/>
                          <a:pt x="67" y="22"/>
                          <a:pt x="75" y="22"/>
                        </a:cubicBezTo>
                        <a:cubicBezTo>
                          <a:pt x="76" y="22"/>
                          <a:pt x="76" y="22"/>
                          <a:pt x="76" y="22"/>
                        </a:cubicBezTo>
                        <a:cubicBezTo>
                          <a:pt x="78" y="21"/>
                          <a:pt x="79" y="21"/>
                          <a:pt x="81" y="21"/>
                        </a:cubicBezTo>
                        <a:cubicBezTo>
                          <a:pt x="85" y="19"/>
                          <a:pt x="88" y="17"/>
                          <a:pt x="89" y="13"/>
                        </a:cubicBezTo>
                        <a:cubicBezTo>
                          <a:pt x="86" y="16"/>
                          <a:pt x="83" y="18"/>
                          <a:pt x="78" y="18"/>
                        </a:cubicBezTo>
                        <a:cubicBezTo>
                          <a:pt x="70" y="18"/>
                          <a:pt x="63" y="12"/>
                          <a:pt x="63" y="5"/>
                        </a:cubicBezTo>
                        <a:close/>
                        <a:moveTo>
                          <a:pt x="184" y="5"/>
                        </a:moveTo>
                        <a:cubicBezTo>
                          <a:pt x="184" y="3"/>
                          <a:pt x="184" y="2"/>
                          <a:pt x="184" y="1"/>
                        </a:cubicBezTo>
                        <a:cubicBezTo>
                          <a:pt x="182" y="3"/>
                          <a:pt x="181" y="6"/>
                          <a:pt x="181" y="9"/>
                        </a:cubicBezTo>
                        <a:cubicBezTo>
                          <a:pt x="181" y="16"/>
                          <a:pt x="187" y="22"/>
                          <a:pt x="195" y="22"/>
                        </a:cubicBezTo>
                        <a:cubicBezTo>
                          <a:pt x="197" y="21"/>
                          <a:pt x="200" y="21"/>
                          <a:pt x="202" y="21"/>
                        </a:cubicBezTo>
                        <a:cubicBezTo>
                          <a:pt x="206" y="19"/>
                          <a:pt x="209" y="16"/>
                          <a:pt x="210" y="13"/>
                        </a:cubicBezTo>
                        <a:cubicBezTo>
                          <a:pt x="207" y="16"/>
                          <a:pt x="203" y="18"/>
                          <a:pt x="199" y="18"/>
                        </a:cubicBezTo>
                        <a:cubicBezTo>
                          <a:pt x="190" y="18"/>
                          <a:pt x="184" y="12"/>
                          <a:pt x="184" y="5"/>
                        </a:cubicBezTo>
                        <a:close/>
                        <a:moveTo>
                          <a:pt x="3" y="5"/>
                        </a:moveTo>
                        <a:cubicBezTo>
                          <a:pt x="3" y="3"/>
                          <a:pt x="3" y="1"/>
                          <a:pt x="4" y="0"/>
                        </a:cubicBezTo>
                        <a:cubicBezTo>
                          <a:pt x="1" y="2"/>
                          <a:pt x="0" y="6"/>
                          <a:pt x="0" y="9"/>
                        </a:cubicBezTo>
                        <a:cubicBezTo>
                          <a:pt x="0" y="16"/>
                          <a:pt x="6" y="22"/>
                          <a:pt x="15" y="22"/>
                        </a:cubicBezTo>
                        <a:cubicBezTo>
                          <a:pt x="15" y="22"/>
                          <a:pt x="16" y="22"/>
                          <a:pt x="16" y="22"/>
                        </a:cubicBezTo>
                        <a:cubicBezTo>
                          <a:pt x="18" y="21"/>
                          <a:pt x="19" y="21"/>
                          <a:pt x="21" y="21"/>
                        </a:cubicBezTo>
                        <a:cubicBezTo>
                          <a:pt x="24" y="20"/>
                          <a:pt x="27" y="17"/>
                          <a:pt x="29" y="14"/>
                        </a:cubicBezTo>
                        <a:cubicBezTo>
                          <a:pt x="26" y="16"/>
                          <a:pt x="22" y="18"/>
                          <a:pt x="18" y="18"/>
                        </a:cubicBezTo>
                        <a:cubicBezTo>
                          <a:pt x="10" y="18"/>
                          <a:pt x="3" y="12"/>
                          <a:pt x="3" y="5"/>
                        </a:cubicBezTo>
                        <a:close/>
                        <a:moveTo>
                          <a:pt x="365" y="5"/>
                        </a:moveTo>
                        <a:cubicBezTo>
                          <a:pt x="365" y="3"/>
                          <a:pt x="365" y="2"/>
                          <a:pt x="365" y="1"/>
                        </a:cubicBezTo>
                        <a:cubicBezTo>
                          <a:pt x="363" y="4"/>
                          <a:pt x="362" y="6"/>
                          <a:pt x="362" y="9"/>
                        </a:cubicBezTo>
                        <a:cubicBezTo>
                          <a:pt x="362" y="16"/>
                          <a:pt x="369" y="22"/>
                          <a:pt x="377" y="22"/>
                        </a:cubicBezTo>
                        <a:cubicBezTo>
                          <a:pt x="384" y="22"/>
                          <a:pt x="390" y="18"/>
                          <a:pt x="392" y="12"/>
                        </a:cubicBezTo>
                        <a:cubicBezTo>
                          <a:pt x="389" y="15"/>
                          <a:pt x="385" y="18"/>
                          <a:pt x="380" y="18"/>
                        </a:cubicBezTo>
                        <a:cubicBezTo>
                          <a:pt x="371" y="18"/>
                          <a:pt x="365" y="12"/>
                          <a:pt x="365" y="5"/>
                        </a:cubicBezTo>
                        <a:close/>
                        <a:moveTo>
                          <a:pt x="500" y="18"/>
                        </a:moveTo>
                        <a:cubicBezTo>
                          <a:pt x="492" y="18"/>
                          <a:pt x="485" y="12"/>
                          <a:pt x="485" y="5"/>
                        </a:cubicBezTo>
                        <a:cubicBezTo>
                          <a:pt x="485" y="4"/>
                          <a:pt x="485" y="3"/>
                          <a:pt x="486" y="2"/>
                        </a:cubicBezTo>
                        <a:cubicBezTo>
                          <a:pt x="484" y="4"/>
                          <a:pt x="483" y="6"/>
                          <a:pt x="483" y="9"/>
                        </a:cubicBezTo>
                        <a:cubicBezTo>
                          <a:pt x="483" y="16"/>
                          <a:pt x="490" y="22"/>
                          <a:pt x="498" y="22"/>
                        </a:cubicBezTo>
                        <a:cubicBezTo>
                          <a:pt x="505" y="22"/>
                          <a:pt x="511" y="18"/>
                          <a:pt x="513" y="12"/>
                        </a:cubicBezTo>
                        <a:cubicBezTo>
                          <a:pt x="510" y="15"/>
                          <a:pt x="505" y="18"/>
                          <a:pt x="500" y="18"/>
                        </a:cubicBezTo>
                        <a:close/>
                        <a:moveTo>
                          <a:pt x="425" y="5"/>
                        </a:moveTo>
                        <a:cubicBezTo>
                          <a:pt x="425" y="4"/>
                          <a:pt x="425" y="3"/>
                          <a:pt x="425" y="2"/>
                        </a:cubicBezTo>
                        <a:cubicBezTo>
                          <a:pt x="424" y="4"/>
                          <a:pt x="422" y="6"/>
                          <a:pt x="422" y="9"/>
                        </a:cubicBezTo>
                        <a:cubicBezTo>
                          <a:pt x="422" y="16"/>
                          <a:pt x="429" y="22"/>
                          <a:pt x="438" y="22"/>
                        </a:cubicBezTo>
                        <a:cubicBezTo>
                          <a:pt x="445" y="22"/>
                          <a:pt x="451" y="18"/>
                          <a:pt x="452" y="12"/>
                        </a:cubicBezTo>
                        <a:cubicBezTo>
                          <a:pt x="450" y="15"/>
                          <a:pt x="445" y="18"/>
                          <a:pt x="440" y="18"/>
                        </a:cubicBezTo>
                        <a:cubicBezTo>
                          <a:pt x="432" y="18"/>
                          <a:pt x="425" y="12"/>
                          <a:pt x="425" y="5"/>
                        </a:cubicBezTo>
                        <a:close/>
                        <a:moveTo>
                          <a:pt x="304" y="5"/>
                        </a:moveTo>
                        <a:cubicBezTo>
                          <a:pt x="304" y="3"/>
                          <a:pt x="305" y="2"/>
                          <a:pt x="305" y="1"/>
                        </a:cubicBezTo>
                        <a:cubicBezTo>
                          <a:pt x="303" y="3"/>
                          <a:pt x="302" y="6"/>
                          <a:pt x="302" y="9"/>
                        </a:cubicBezTo>
                        <a:cubicBezTo>
                          <a:pt x="302" y="16"/>
                          <a:pt x="308" y="22"/>
                          <a:pt x="317" y="22"/>
                        </a:cubicBezTo>
                        <a:cubicBezTo>
                          <a:pt x="324" y="22"/>
                          <a:pt x="330" y="18"/>
                          <a:pt x="331" y="12"/>
                        </a:cubicBezTo>
                        <a:cubicBezTo>
                          <a:pt x="328" y="16"/>
                          <a:pt x="324" y="18"/>
                          <a:pt x="319" y="18"/>
                        </a:cubicBezTo>
                        <a:cubicBezTo>
                          <a:pt x="311" y="18"/>
                          <a:pt x="304" y="12"/>
                          <a:pt x="304" y="5"/>
                        </a:cubicBezTo>
                        <a:close/>
                        <a:moveTo>
                          <a:pt x="244" y="5"/>
                        </a:moveTo>
                        <a:cubicBezTo>
                          <a:pt x="244" y="3"/>
                          <a:pt x="244" y="2"/>
                          <a:pt x="245" y="1"/>
                        </a:cubicBezTo>
                        <a:cubicBezTo>
                          <a:pt x="243" y="3"/>
                          <a:pt x="241" y="6"/>
                          <a:pt x="241" y="9"/>
                        </a:cubicBezTo>
                        <a:cubicBezTo>
                          <a:pt x="241" y="16"/>
                          <a:pt x="247" y="22"/>
                          <a:pt x="255" y="22"/>
                        </a:cubicBezTo>
                        <a:cubicBezTo>
                          <a:pt x="257" y="21"/>
                          <a:pt x="260" y="21"/>
                          <a:pt x="262" y="21"/>
                        </a:cubicBezTo>
                        <a:cubicBezTo>
                          <a:pt x="263" y="21"/>
                          <a:pt x="263" y="21"/>
                          <a:pt x="263" y="21"/>
                        </a:cubicBezTo>
                        <a:cubicBezTo>
                          <a:pt x="267" y="19"/>
                          <a:pt x="270" y="16"/>
                          <a:pt x="271" y="13"/>
                        </a:cubicBezTo>
                        <a:cubicBezTo>
                          <a:pt x="268" y="16"/>
                          <a:pt x="264" y="18"/>
                          <a:pt x="259" y="18"/>
                        </a:cubicBezTo>
                        <a:cubicBezTo>
                          <a:pt x="251" y="18"/>
                          <a:pt x="244" y="12"/>
                          <a:pt x="244" y="5"/>
                        </a:cubicBezTo>
                        <a:close/>
                        <a:moveTo>
                          <a:pt x="2960" y="5"/>
                        </a:moveTo>
                        <a:cubicBezTo>
                          <a:pt x="2960" y="12"/>
                          <a:pt x="2954" y="18"/>
                          <a:pt x="2945" y="18"/>
                        </a:cubicBezTo>
                        <a:cubicBezTo>
                          <a:pt x="2941" y="18"/>
                          <a:pt x="2937" y="16"/>
                          <a:pt x="2934" y="13"/>
                        </a:cubicBezTo>
                        <a:cubicBezTo>
                          <a:pt x="2936" y="18"/>
                          <a:pt x="2942" y="22"/>
                          <a:pt x="2948" y="22"/>
                        </a:cubicBezTo>
                        <a:cubicBezTo>
                          <a:pt x="2957" y="22"/>
                          <a:pt x="2964" y="16"/>
                          <a:pt x="2964" y="9"/>
                        </a:cubicBezTo>
                        <a:cubicBezTo>
                          <a:pt x="2964" y="6"/>
                          <a:pt x="2962" y="3"/>
                          <a:pt x="2959" y="0"/>
                        </a:cubicBezTo>
                        <a:cubicBezTo>
                          <a:pt x="2960" y="2"/>
                          <a:pt x="2960" y="3"/>
                          <a:pt x="2960" y="5"/>
                        </a:cubicBezTo>
                        <a:close/>
                        <a:moveTo>
                          <a:pt x="2599" y="5"/>
                        </a:moveTo>
                        <a:cubicBezTo>
                          <a:pt x="2599" y="12"/>
                          <a:pt x="2592" y="18"/>
                          <a:pt x="2584" y="18"/>
                        </a:cubicBezTo>
                        <a:cubicBezTo>
                          <a:pt x="2578" y="18"/>
                          <a:pt x="2574" y="15"/>
                          <a:pt x="2571" y="12"/>
                        </a:cubicBezTo>
                        <a:cubicBezTo>
                          <a:pt x="2573" y="17"/>
                          <a:pt x="2577" y="21"/>
                          <a:pt x="2584" y="22"/>
                        </a:cubicBezTo>
                        <a:cubicBezTo>
                          <a:pt x="2584" y="22"/>
                          <a:pt x="2585" y="22"/>
                          <a:pt x="2586" y="22"/>
                        </a:cubicBezTo>
                        <a:cubicBezTo>
                          <a:pt x="2586" y="22"/>
                          <a:pt x="2586" y="22"/>
                          <a:pt x="2586" y="22"/>
                        </a:cubicBezTo>
                        <a:cubicBezTo>
                          <a:pt x="2594" y="22"/>
                          <a:pt x="2601" y="16"/>
                          <a:pt x="2601" y="9"/>
                        </a:cubicBezTo>
                        <a:cubicBezTo>
                          <a:pt x="2601" y="6"/>
                          <a:pt x="2600" y="4"/>
                          <a:pt x="2598" y="2"/>
                        </a:cubicBezTo>
                        <a:cubicBezTo>
                          <a:pt x="2598" y="3"/>
                          <a:pt x="2599" y="4"/>
                          <a:pt x="2599" y="5"/>
                        </a:cubicBezTo>
                        <a:close/>
                        <a:moveTo>
                          <a:pt x="2659" y="5"/>
                        </a:moveTo>
                        <a:cubicBezTo>
                          <a:pt x="2659" y="12"/>
                          <a:pt x="2652" y="18"/>
                          <a:pt x="2644" y="18"/>
                        </a:cubicBezTo>
                        <a:cubicBezTo>
                          <a:pt x="2639" y="18"/>
                          <a:pt x="2635" y="15"/>
                          <a:pt x="2632" y="12"/>
                        </a:cubicBezTo>
                        <a:cubicBezTo>
                          <a:pt x="2633" y="18"/>
                          <a:pt x="2639" y="22"/>
                          <a:pt x="2646" y="22"/>
                        </a:cubicBezTo>
                        <a:cubicBezTo>
                          <a:pt x="2655" y="22"/>
                          <a:pt x="2661" y="16"/>
                          <a:pt x="2661" y="9"/>
                        </a:cubicBezTo>
                        <a:cubicBezTo>
                          <a:pt x="2661" y="6"/>
                          <a:pt x="2660" y="4"/>
                          <a:pt x="2658" y="1"/>
                        </a:cubicBezTo>
                        <a:cubicBezTo>
                          <a:pt x="2659" y="2"/>
                          <a:pt x="2659" y="3"/>
                          <a:pt x="2659" y="5"/>
                        </a:cubicBezTo>
                        <a:close/>
                        <a:moveTo>
                          <a:pt x="2719" y="5"/>
                        </a:moveTo>
                        <a:cubicBezTo>
                          <a:pt x="2719" y="12"/>
                          <a:pt x="2713" y="18"/>
                          <a:pt x="2704" y="18"/>
                        </a:cubicBezTo>
                        <a:cubicBezTo>
                          <a:pt x="2699" y="18"/>
                          <a:pt x="2695" y="16"/>
                          <a:pt x="2692" y="12"/>
                        </a:cubicBezTo>
                        <a:cubicBezTo>
                          <a:pt x="2694" y="18"/>
                          <a:pt x="2700" y="22"/>
                          <a:pt x="2707" y="22"/>
                        </a:cubicBezTo>
                        <a:cubicBezTo>
                          <a:pt x="2715" y="22"/>
                          <a:pt x="2722" y="16"/>
                          <a:pt x="2722" y="9"/>
                        </a:cubicBezTo>
                        <a:cubicBezTo>
                          <a:pt x="2722" y="6"/>
                          <a:pt x="2721" y="3"/>
                          <a:pt x="2719" y="1"/>
                        </a:cubicBezTo>
                        <a:cubicBezTo>
                          <a:pt x="2719" y="2"/>
                          <a:pt x="2719" y="3"/>
                          <a:pt x="2719" y="5"/>
                        </a:cubicBezTo>
                        <a:close/>
                        <a:moveTo>
                          <a:pt x="2538" y="5"/>
                        </a:moveTo>
                        <a:cubicBezTo>
                          <a:pt x="2538" y="12"/>
                          <a:pt x="2532" y="18"/>
                          <a:pt x="2523" y="18"/>
                        </a:cubicBezTo>
                        <a:cubicBezTo>
                          <a:pt x="2518" y="18"/>
                          <a:pt x="2513" y="15"/>
                          <a:pt x="2511" y="12"/>
                        </a:cubicBezTo>
                        <a:cubicBezTo>
                          <a:pt x="2512" y="17"/>
                          <a:pt x="2517" y="21"/>
                          <a:pt x="2522" y="22"/>
                        </a:cubicBezTo>
                        <a:cubicBezTo>
                          <a:pt x="2523" y="22"/>
                          <a:pt x="2523" y="22"/>
                          <a:pt x="2523" y="22"/>
                        </a:cubicBezTo>
                        <a:cubicBezTo>
                          <a:pt x="2524" y="22"/>
                          <a:pt x="2525" y="22"/>
                          <a:pt x="2526" y="22"/>
                        </a:cubicBezTo>
                        <a:cubicBezTo>
                          <a:pt x="2534" y="22"/>
                          <a:pt x="2541" y="16"/>
                          <a:pt x="2541" y="9"/>
                        </a:cubicBezTo>
                        <a:cubicBezTo>
                          <a:pt x="2541" y="6"/>
                          <a:pt x="2540" y="4"/>
                          <a:pt x="2538" y="2"/>
                        </a:cubicBezTo>
                        <a:cubicBezTo>
                          <a:pt x="2538" y="3"/>
                          <a:pt x="2538" y="4"/>
                          <a:pt x="2538" y="5"/>
                        </a:cubicBezTo>
                        <a:close/>
                        <a:moveTo>
                          <a:pt x="2478" y="5"/>
                        </a:moveTo>
                        <a:cubicBezTo>
                          <a:pt x="2478" y="12"/>
                          <a:pt x="2471" y="18"/>
                          <a:pt x="2463" y="18"/>
                        </a:cubicBezTo>
                        <a:cubicBezTo>
                          <a:pt x="2458" y="18"/>
                          <a:pt x="2453" y="15"/>
                          <a:pt x="2450" y="11"/>
                        </a:cubicBezTo>
                        <a:cubicBezTo>
                          <a:pt x="2451" y="17"/>
                          <a:pt x="2456" y="21"/>
                          <a:pt x="2462" y="22"/>
                        </a:cubicBezTo>
                        <a:cubicBezTo>
                          <a:pt x="2463" y="22"/>
                          <a:pt x="2463" y="22"/>
                          <a:pt x="2463" y="22"/>
                        </a:cubicBezTo>
                        <a:cubicBezTo>
                          <a:pt x="2464" y="22"/>
                          <a:pt x="2465" y="22"/>
                          <a:pt x="2466" y="22"/>
                        </a:cubicBezTo>
                        <a:cubicBezTo>
                          <a:pt x="2474" y="22"/>
                          <a:pt x="2480" y="16"/>
                          <a:pt x="2480" y="9"/>
                        </a:cubicBezTo>
                        <a:cubicBezTo>
                          <a:pt x="2480" y="7"/>
                          <a:pt x="2479" y="4"/>
                          <a:pt x="2478" y="2"/>
                        </a:cubicBezTo>
                        <a:cubicBezTo>
                          <a:pt x="2478" y="3"/>
                          <a:pt x="2478" y="4"/>
                          <a:pt x="2478" y="5"/>
                        </a:cubicBezTo>
                        <a:close/>
                        <a:moveTo>
                          <a:pt x="3020" y="0"/>
                        </a:moveTo>
                        <a:cubicBezTo>
                          <a:pt x="3020" y="1"/>
                          <a:pt x="3021" y="3"/>
                          <a:pt x="3021" y="5"/>
                        </a:cubicBezTo>
                        <a:cubicBezTo>
                          <a:pt x="3021" y="12"/>
                          <a:pt x="3014" y="18"/>
                          <a:pt x="3006" y="18"/>
                        </a:cubicBezTo>
                        <a:cubicBezTo>
                          <a:pt x="3001" y="18"/>
                          <a:pt x="2998" y="16"/>
                          <a:pt x="2995" y="14"/>
                        </a:cubicBezTo>
                        <a:cubicBezTo>
                          <a:pt x="2997" y="18"/>
                          <a:pt x="3002" y="22"/>
                          <a:pt x="3009" y="22"/>
                        </a:cubicBezTo>
                        <a:cubicBezTo>
                          <a:pt x="3017" y="22"/>
                          <a:pt x="3024" y="16"/>
                          <a:pt x="3024" y="9"/>
                        </a:cubicBezTo>
                        <a:cubicBezTo>
                          <a:pt x="3024" y="6"/>
                          <a:pt x="3022" y="2"/>
                          <a:pt x="3020" y="0"/>
                        </a:cubicBezTo>
                        <a:close/>
                        <a:moveTo>
                          <a:pt x="2780" y="5"/>
                        </a:moveTo>
                        <a:cubicBezTo>
                          <a:pt x="2780" y="12"/>
                          <a:pt x="2773" y="18"/>
                          <a:pt x="2764" y="18"/>
                        </a:cubicBezTo>
                        <a:cubicBezTo>
                          <a:pt x="2760" y="18"/>
                          <a:pt x="2756" y="16"/>
                          <a:pt x="2753" y="13"/>
                        </a:cubicBezTo>
                        <a:cubicBezTo>
                          <a:pt x="2755" y="18"/>
                          <a:pt x="2760" y="22"/>
                          <a:pt x="2767" y="22"/>
                        </a:cubicBezTo>
                        <a:cubicBezTo>
                          <a:pt x="2776" y="22"/>
                          <a:pt x="2782" y="16"/>
                          <a:pt x="2782" y="9"/>
                        </a:cubicBezTo>
                        <a:cubicBezTo>
                          <a:pt x="2782" y="6"/>
                          <a:pt x="2781" y="3"/>
                          <a:pt x="2779" y="1"/>
                        </a:cubicBezTo>
                        <a:cubicBezTo>
                          <a:pt x="2779" y="2"/>
                          <a:pt x="2780" y="3"/>
                          <a:pt x="2780" y="5"/>
                        </a:cubicBezTo>
                        <a:close/>
                        <a:moveTo>
                          <a:pt x="2900" y="5"/>
                        </a:moveTo>
                        <a:cubicBezTo>
                          <a:pt x="2900" y="12"/>
                          <a:pt x="2893" y="18"/>
                          <a:pt x="2885" y="18"/>
                        </a:cubicBezTo>
                        <a:cubicBezTo>
                          <a:pt x="2881" y="18"/>
                          <a:pt x="2877" y="16"/>
                          <a:pt x="2874" y="13"/>
                        </a:cubicBezTo>
                        <a:cubicBezTo>
                          <a:pt x="2876" y="18"/>
                          <a:pt x="2881" y="22"/>
                          <a:pt x="2888" y="22"/>
                        </a:cubicBezTo>
                        <a:cubicBezTo>
                          <a:pt x="2896" y="22"/>
                          <a:pt x="2903" y="16"/>
                          <a:pt x="2903" y="9"/>
                        </a:cubicBezTo>
                        <a:cubicBezTo>
                          <a:pt x="2903" y="6"/>
                          <a:pt x="2902" y="3"/>
                          <a:pt x="2899" y="0"/>
                        </a:cubicBezTo>
                        <a:cubicBezTo>
                          <a:pt x="2900" y="2"/>
                          <a:pt x="2900" y="3"/>
                          <a:pt x="2900" y="5"/>
                        </a:cubicBezTo>
                        <a:close/>
                        <a:moveTo>
                          <a:pt x="2840" y="5"/>
                        </a:moveTo>
                        <a:cubicBezTo>
                          <a:pt x="2840" y="12"/>
                          <a:pt x="2833" y="18"/>
                          <a:pt x="2825" y="18"/>
                        </a:cubicBezTo>
                        <a:cubicBezTo>
                          <a:pt x="2820" y="18"/>
                          <a:pt x="2816" y="16"/>
                          <a:pt x="2813" y="13"/>
                        </a:cubicBezTo>
                        <a:cubicBezTo>
                          <a:pt x="2815" y="18"/>
                          <a:pt x="2821" y="22"/>
                          <a:pt x="2828" y="22"/>
                        </a:cubicBezTo>
                        <a:cubicBezTo>
                          <a:pt x="2836" y="22"/>
                          <a:pt x="2843" y="16"/>
                          <a:pt x="2843" y="9"/>
                        </a:cubicBezTo>
                        <a:cubicBezTo>
                          <a:pt x="2843" y="6"/>
                          <a:pt x="2841" y="3"/>
                          <a:pt x="2839" y="1"/>
                        </a:cubicBezTo>
                        <a:cubicBezTo>
                          <a:pt x="2840" y="2"/>
                          <a:pt x="2840" y="3"/>
                          <a:pt x="2840" y="5"/>
                        </a:cubicBezTo>
                        <a:close/>
                        <a:moveTo>
                          <a:pt x="2297" y="5"/>
                        </a:moveTo>
                        <a:cubicBezTo>
                          <a:pt x="2297" y="12"/>
                          <a:pt x="2290" y="18"/>
                          <a:pt x="2282" y="18"/>
                        </a:cubicBezTo>
                        <a:cubicBezTo>
                          <a:pt x="2276" y="18"/>
                          <a:pt x="2271" y="15"/>
                          <a:pt x="2269" y="11"/>
                        </a:cubicBezTo>
                        <a:cubicBezTo>
                          <a:pt x="2270" y="17"/>
                          <a:pt x="2276" y="22"/>
                          <a:pt x="2284" y="22"/>
                        </a:cubicBezTo>
                        <a:cubicBezTo>
                          <a:pt x="2292" y="22"/>
                          <a:pt x="2299" y="16"/>
                          <a:pt x="2299" y="9"/>
                        </a:cubicBezTo>
                        <a:cubicBezTo>
                          <a:pt x="2299" y="7"/>
                          <a:pt x="2298" y="5"/>
                          <a:pt x="2297" y="3"/>
                        </a:cubicBezTo>
                        <a:cubicBezTo>
                          <a:pt x="2297" y="3"/>
                          <a:pt x="2297" y="4"/>
                          <a:pt x="2297" y="5"/>
                        </a:cubicBezTo>
                        <a:close/>
                        <a:moveTo>
                          <a:pt x="2056" y="5"/>
                        </a:moveTo>
                        <a:cubicBezTo>
                          <a:pt x="2056" y="12"/>
                          <a:pt x="2049" y="18"/>
                          <a:pt x="2041" y="18"/>
                        </a:cubicBezTo>
                        <a:cubicBezTo>
                          <a:pt x="2035" y="18"/>
                          <a:pt x="2029" y="14"/>
                          <a:pt x="2027" y="10"/>
                        </a:cubicBezTo>
                        <a:cubicBezTo>
                          <a:pt x="2027" y="16"/>
                          <a:pt x="2032" y="20"/>
                          <a:pt x="2039" y="22"/>
                        </a:cubicBezTo>
                        <a:cubicBezTo>
                          <a:pt x="2040" y="21"/>
                          <a:pt x="2042" y="21"/>
                          <a:pt x="2044" y="21"/>
                        </a:cubicBezTo>
                        <a:cubicBezTo>
                          <a:pt x="2046" y="21"/>
                          <a:pt x="2047" y="21"/>
                          <a:pt x="2048" y="21"/>
                        </a:cubicBezTo>
                        <a:cubicBezTo>
                          <a:pt x="2053" y="19"/>
                          <a:pt x="2057" y="15"/>
                          <a:pt x="2057" y="9"/>
                        </a:cubicBezTo>
                        <a:cubicBezTo>
                          <a:pt x="2057" y="7"/>
                          <a:pt x="2057" y="6"/>
                          <a:pt x="2056" y="4"/>
                        </a:cubicBezTo>
                        <a:lnTo>
                          <a:pt x="2056" y="5"/>
                        </a:lnTo>
                        <a:close/>
                        <a:moveTo>
                          <a:pt x="2418" y="5"/>
                        </a:moveTo>
                        <a:cubicBezTo>
                          <a:pt x="2418" y="12"/>
                          <a:pt x="2411" y="18"/>
                          <a:pt x="2403" y="18"/>
                        </a:cubicBezTo>
                        <a:cubicBezTo>
                          <a:pt x="2397" y="18"/>
                          <a:pt x="2392" y="15"/>
                          <a:pt x="2390" y="11"/>
                        </a:cubicBezTo>
                        <a:cubicBezTo>
                          <a:pt x="2391" y="17"/>
                          <a:pt x="2397" y="22"/>
                          <a:pt x="2405" y="22"/>
                        </a:cubicBezTo>
                        <a:cubicBezTo>
                          <a:pt x="2413" y="22"/>
                          <a:pt x="2420" y="16"/>
                          <a:pt x="2420" y="9"/>
                        </a:cubicBezTo>
                        <a:cubicBezTo>
                          <a:pt x="2420" y="7"/>
                          <a:pt x="2419" y="4"/>
                          <a:pt x="2418" y="2"/>
                        </a:cubicBezTo>
                        <a:cubicBezTo>
                          <a:pt x="2418" y="3"/>
                          <a:pt x="2418" y="4"/>
                          <a:pt x="2418" y="5"/>
                        </a:cubicBezTo>
                        <a:close/>
                        <a:moveTo>
                          <a:pt x="1996" y="5"/>
                        </a:moveTo>
                        <a:cubicBezTo>
                          <a:pt x="1996" y="12"/>
                          <a:pt x="1989" y="18"/>
                          <a:pt x="1981" y="18"/>
                        </a:cubicBezTo>
                        <a:cubicBezTo>
                          <a:pt x="1974" y="18"/>
                          <a:pt x="1969" y="14"/>
                          <a:pt x="1967" y="9"/>
                        </a:cubicBezTo>
                        <a:cubicBezTo>
                          <a:pt x="1967" y="15"/>
                          <a:pt x="1972" y="21"/>
                          <a:pt x="1979" y="22"/>
                        </a:cubicBezTo>
                        <a:cubicBezTo>
                          <a:pt x="1980" y="21"/>
                          <a:pt x="1983" y="21"/>
                          <a:pt x="1985" y="21"/>
                        </a:cubicBezTo>
                        <a:cubicBezTo>
                          <a:pt x="1986" y="21"/>
                          <a:pt x="1987" y="21"/>
                          <a:pt x="1988" y="21"/>
                        </a:cubicBezTo>
                        <a:cubicBezTo>
                          <a:pt x="1993" y="19"/>
                          <a:pt x="1997" y="14"/>
                          <a:pt x="1997" y="9"/>
                        </a:cubicBezTo>
                        <a:cubicBezTo>
                          <a:pt x="1997" y="7"/>
                          <a:pt x="1996" y="6"/>
                          <a:pt x="1996" y="4"/>
                        </a:cubicBezTo>
                        <a:lnTo>
                          <a:pt x="1996" y="5"/>
                        </a:lnTo>
                        <a:close/>
                        <a:moveTo>
                          <a:pt x="1920" y="18"/>
                        </a:moveTo>
                        <a:cubicBezTo>
                          <a:pt x="1914" y="18"/>
                          <a:pt x="1908" y="14"/>
                          <a:pt x="1906" y="9"/>
                        </a:cubicBezTo>
                        <a:cubicBezTo>
                          <a:pt x="1906" y="9"/>
                          <a:pt x="1906" y="9"/>
                          <a:pt x="1906" y="9"/>
                        </a:cubicBezTo>
                        <a:cubicBezTo>
                          <a:pt x="1906" y="15"/>
                          <a:pt x="1912" y="21"/>
                          <a:pt x="1919" y="22"/>
                        </a:cubicBezTo>
                        <a:cubicBezTo>
                          <a:pt x="1921" y="21"/>
                          <a:pt x="1923" y="21"/>
                          <a:pt x="1925" y="21"/>
                        </a:cubicBezTo>
                        <a:cubicBezTo>
                          <a:pt x="1926" y="21"/>
                          <a:pt x="1927" y="21"/>
                          <a:pt x="1927" y="21"/>
                        </a:cubicBezTo>
                        <a:cubicBezTo>
                          <a:pt x="1933" y="19"/>
                          <a:pt x="1936" y="14"/>
                          <a:pt x="1936" y="9"/>
                        </a:cubicBezTo>
                        <a:cubicBezTo>
                          <a:pt x="1936" y="8"/>
                          <a:pt x="1936" y="6"/>
                          <a:pt x="1935" y="5"/>
                        </a:cubicBezTo>
                        <a:cubicBezTo>
                          <a:pt x="1935" y="12"/>
                          <a:pt x="1929" y="18"/>
                          <a:pt x="1920" y="18"/>
                        </a:cubicBezTo>
                        <a:close/>
                        <a:moveTo>
                          <a:pt x="2116" y="5"/>
                        </a:moveTo>
                        <a:cubicBezTo>
                          <a:pt x="2116" y="12"/>
                          <a:pt x="2110" y="18"/>
                          <a:pt x="2101" y="18"/>
                        </a:cubicBezTo>
                        <a:cubicBezTo>
                          <a:pt x="2095" y="18"/>
                          <a:pt x="2090" y="14"/>
                          <a:pt x="2088" y="10"/>
                        </a:cubicBezTo>
                        <a:cubicBezTo>
                          <a:pt x="2088" y="16"/>
                          <a:pt x="2093" y="20"/>
                          <a:pt x="2099" y="22"/>
                        </a:cubicBezTo>
                        <a:cubicBezTo>
                          <a:pt x="2100" y="21"/>
                          <a:pt x="2102" y="21"/>
                          <a:pt x="2104" y="21"/>
                        </a:cubicBezTo>
                        <a:cubicBezTo>
                          <a:pt x="2105" y="21"/>
                          <a:pt x="2107" y="21"/>
                          <a:pt x="2108" y="21"/>
                        </a:cubicBezTo>
                        <a:cubicBezTo>
                          <a:pt x="2114" y="19"/>
                          <a:pt x="2118" y="15"/>
                          <a:pt x="2118" y="9"/>
                        </a:cubicBezTo>
                        <a:cubicBezTo>
                          <a:pt x="2118" y="7"/>
                          <a:pt x="2117" y="5"/>
                          <a:pt x="2116" y="4"/>
                        </a:cubicBezTo>
                        <a:lnTo>
                          <a:pt x="2116" y="5"/>
                        </a:lnTo>
                        <a:close/>
                        <a:moveTo>
                          <a:pt x="1860" y="18"/>
                        </a:moveTo>
                        <a:cubicBezTo>
                          <a:pt x="1853" y="18"/>
                          <a:pt x="1848" y="14"/>
                          <a:pt x="1846" y="9"/>
                        </a:cubicBezTo>
                        <a:cubicBezTo>
                          <a:pt x="1846" y="9"/>
                          <a:pt x="1846" y="9"/>
                          <a:pt x="1846" y="9"/>
                        </a:cubicBezTo>
                        <a:cubicBezTo>
                          <a:pt x="1846" y="16"/>
                          <a:pt x="1851" y="21"/>
                          <a:pt x="1859" y="22"/>
                        </a:cubicBezTo>
                        <a:cubicBezTo>
                          <a:pt x="1861" y="21"/>
                          <a:pt x="1863" y="21"/>
                          <a:pt x="1865" y="21"/>
                        </a:cubicBezTo>
                        <a:cubicBezTo>
                          <a:pt x="1866" y="21"/>
                          <a:pt x="1866" y="21"/>
                          <a:pt x="1867" y="21"/>
                        </a:cubicBezTo>
                        <a:cubicBezTo>
                          <a:pt x="1872" y="19"/>
                          <a:pt x="1876" y="14"/>
                          <a:pt x="1876" y="9"/>
                        </a:cubicBezTo>
                        <a:cubicBezTo>
                          <a:pt x="1876" y="8"/>
                          <a:pt x="1876" y="6"/>
                          <a:pt x="1875" y="5"/>
                        </a:cubicBezTo>
                        <a:cubicBezTo>
                          <a:pt x="1875" y="12"/>
                          <a:pt x="1868" y="18"/>
                          <a:pt x="1860" y="18"/>
                        </a:cubicBezTo>
                        <a:close/>
                        <a:moveTo>
                          <a:pt x="2358" y="5"/>
                        </a:moveTo>
                        <a:cubicBezTo>
                          <a:pt x="2358" y="12"/>
                          <a:pt x="2351" y="18"/>
                          <a:pt x="2342" y="18"/>
                        </a:cubicBezTo>
                        <a:cubicBezTo>
                          <a:pt x="2337" y="18"/>
                          <a:pt x="2332" y="15"/>
                          <a:pt x="2329" y="11"/>
                        </a:cubicBezTo>
                        <a:cubicBezTo>
                          <a:pt x="2330" y="17"/>
                          <a:pt x="2337" y="22"/>
                          <a:pt x="2344" y="22"/>
                        </a:cubicBezTo>
                        <a:cubicBezTo>
                          <a:pt x="2353" y="22"/>
                          <a:pt x="2359" y="16"/>
                          <a:pt x="2359" y="9"/>
                        </a:cubicBezTo>
                        <a:cubicBezTo>
                          <a:pt x="2359" y="7"/>
                          <a:pt x="2359" y="5"/>
                          <a:pt x="2357" y="3"/>
                        </a:cubicBezTo>
                        <a:cubicBezTo>
                          <a:pt x="2357" y="3"/>
                          <a:pt x="2358" y="4"/>
                          <a:pt x="2358" y="5"/>
                        </a:cubicBezTo>
                        <a:close/>
                        <a:moveTo>
                          <a:pt x="2177" y="5"/>
                        </a:moveTo>
                        <a:cubicBezTo>
                          <a:pt x="2177" y="12"/>
                          <a:pt x="2170" y="18"/>
                          <a:pt x="2162" y="18"/>
                        </a:cubicBezTo>
                        <a:cubicBezTo>
                          <a:pt x="2156" y="18"/>
                          <a:pt x="2150" y="15"/>
                          <a:pt x="2148" y="10"/>
                        </a:cubicBezTo>
                        <a:cubicBezTo>
                          <a:pt x="2149" y="17"/>
                          <a:pt x="2155" y="22"/>
                          <a:pt x="2163" y="22"/>
                        </a:cubicBezTo>
                        <a:cubicBezTo>
                          <a:pt x="2171" y="22"/>
                          <a:pt x="2178" y="16"/>
                          <a:pt x="2178" y="9"/>
                        </a:cubicBezTo>
                        <a:cubicBezTo>
                          <a:pt x="2178" y="7"/>
                          <a:pt x="2178" y="5"/>
                          <a:pt x="2177" y="3"/>
                        </a:cubicBezTo>
                        <a:cubicBezTo>
                          <a:pt x="2177" y="4"/>
                          <a:pt x="2177" y="4"/>
                          <a:pt x="2177" y="5"/>
                        </a:cubicBezTo>
                        <a:close/>
                        <a:moveTo>
                          <a:pt x="2237" y="5"/>
                        </a:moveTo>
                        <a:cubicBezTo>
                          <a:pt x="2237" y="12"/>
                          <a:pt x="2230" y="18"/>
                          <a:pt x="2222" y="18"/>
                        </a:cubicBezTo>
                        <a:cubicBezTo>
                          <a:pt x="2216" y="18"/>
                          <a:pt x="2211" y="15"/>
                          <a:pt x="2208" y="10"/>
                        </a:cubicBezTo>
                        <a:cubicBezTo>
                          <a:pt x="2209" y="17"/>
                          <a:pt x="2216" y="22"/>
                          <a:pt x="2223" y="22"/>
                        </a:cubicBezTo>
                        <a:cubicBezTo>
                          <a:pt x="2232" y="22"/>
                          <a:pt x="2239" y="16"/>
                          <a:pt x="2239" y="9"/>
                        </a:cubicBezTo>
                        <a:cubicBezTo>
                          <a:pt x="2239" y="7"/>
                          <a:pt x="2238" y="5"/>
                          <a:pt x="2237" y="3"/>
                        </a:cubicBezTo>
                        <a:cubicBezTo>
                          <a:pt x="2237" y="4"/>
                          <a:pt x="2237" y="4"/>
                          <a:pt x="2237" y="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1" rIns="91440" bIns="4572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1"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8" name="Frame">
                <a:extLst>
                  <a:ext uri="{FF2B5EF4-FFF2-40B4-BE49-F238E27FC236}">
                    <a16:creationId xmlns:a16="http://schemas.microsoft.com/office/drawing/2014/main" id="{EF88B061-FF54-4A41-95D8-EF92FD765C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292" y="2499570"/>
                <a:ext cx="4195908" cy="2049854"/>
              </a:xfrm>
              <a:custGeom>
                <a:avLst/>
                <a:gdLst>
                  <a:gd name="T0" fmla="*/ 5424 w 5469"/>
                  <a:gd name="T1" fmla="*/ 2636 h 2672"/>
                  <a:gd name="T2" fmla="*/ 45 w 5469"/>
                  <a:gd name="T3" fmla="*/ 2636 h 2672"/>
                  <a:gd name="T4" fmla="*/ 938 w 5469"/>
                  <a:gd name="T5" fmla="*/ 16 h 2672"/>
                  <a:gd name="T6" fmla="*/ 4530 w 5469"/>
                  <a:gd name="T7" fmla="*/ 16 h 2672"/>
                  <a:gd name="T8" fmla="*/ 5424 w 5469"/>
                  <a:gd name="T9" fmla="*/ 2636 h 2672"/>
                  <a:gd name="T10" fmla="*/ 4529 w 5469"/>
                  <a:gd name="T11" fmla="*/ 0 h 2672"/>
                  <a:gd name="T12" fmla="*/ 940 w 5469"/>
                  <a:gd name="T13" fmla="*/ 0 h 2672"/>
                  <a:gd name="T14" fmla="*/ 924 w 5469"/>
                  <a:gd name="T15" fmla="*/ 9 h 2672"/>
                  <a:gd name="T16" fmla="*/ 4 w 5469"/>
                  <a:gd name="T17" fmla="*/ 2653 h 2672"/>
                  <a:gd name="T18" fmla="*/ 17 w 5469"/>
                  <a:gd name="T19" fmla="*/ 2672 h 2672"/>
                  <a:gd name="T20" fmla="*/ 5452 w 5469"/>
                  <a:gd name="T21" fmla="*/ 2672 h 2672"/>
                  <a:gd name="T22" fmla="*/ 5465 w 5469"/>
                  <a:gd name="T23" fmla="*/ 2653 h 2672"/>
                  <a:gd name="T24" fmla="*/ 4545 w 5469"/>
                  <a:gd name="T25" fmla="*/ 9 h 2672"/>
                  <a:gd name="T26" fmla="*/ 4529 w 5469"/>
                  <a:gd name="T27" fmla="*/ 0 h 2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9" h="2672">
                    <a:moveTo>
                      <a:pt x="5424" y="2636"/>
                    </a:moveTo>
                    <a:cubicBezTo>
                      <a:pt x="45" y="2636"/>
                      <a:pt x="45" y="2636"/>
                      <a:pt x="45" y="2636"/>
                    </a:cubicBezTo>
                    <a:cubicBezTo>
                      <a:pt x="938" y="16"/>
                      <a:pt x="938" y="16"/>
                      <a:pt x="938" y="16"/>
                    </a:cubicBezTo>
                    <a:cubicBezTo>
                      <a:pt x="4530" y="16"/>
                      <a:pt x="4530" y="16"/>
                      <a:pt x="4530" y="16"/>
                    </a:cubicBezTo>
                    <a:lnTo>
                      <a:pt x="5424" y="2636"/>
                    </a:lnTo>
                    <a:close/>
                    <a:moveTo>
                      <a:pt x="4529" y="0"/>
                    </a:moveTo>
                    <a:cubicBezTo>
                      <a:pt x="940" y="0"/>
                      <a:pt x="940" y="0"/>
                      <a:pt x="940" y="0"/>
                    </a:cubicBezTo>
                    <a:cubicBezTo>
                      <a:pt x="933" y="0"/>
                      <a:pt x="926" y="4"/>
                      <a:pt x="924" y="9"/>
                    </a:cubicBezTo>
                    <a:cubicBezTo>
                      <a:pt x="4" y="2653"/>
                      <a:pt x="4" y="2653"/>
                      <a:pt x="4" y="2653"/>
                    </a:cubicBezTo>
                    <a:cubicBezTo>
                      <a:pt x="0" y="2664"/>
                      <a:pt x="6" y="2672"/>
                      <a:pt x="17" y="2672"/>
                    </a:cubicBezTo>
                    <a:cubicBezTo>
                      <a:pt x="5452" y="2672"/>
                      <a:pt x="5452" y="2672"/>
                      <a:pt x="5452" y="2672"/>
                    </a:cubicBezTo>
                    <a:cubicBezTo>
                      <a:pt x="5463" y="2672"/>
                      <a:pt x="5469" y="2664"/>
                      <a:pt x="5465" y="2653"/>
                    </a:cubicBezTo>
                    <a:cubicBezTo>
                      <a:pt x="4545" y="9"/>
                      <a:pt x="4545" y="9"/>
                      <a:pt x="4545" y="9"/>
                    </a:cubicBezTo>
                    <a:cubicBezTo>
                      <a:pt x="4543" y="4"/>
                      <a:pt x="4536" y="0"/>
                      <a:pt x="4529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grpSp>
            <p:nvGrpSpPr>
              <p:cNvPr id="69" name="Status Bar">
                <a:extLst>
                  <a:ext uri="{FF2B5EF4-FFF2-40B4-BE49-F238E27FC236}">
                    <a16:creationId xmlns:a16="http://schemas.microsoft.com/office/drawing/2014/main" id="{7CBC9C35-C807-472E-8218-F464B5E4DD53}"/>
                  </a:ext>
                </a:extLst>
              </p:cNvPr>
              <p:cNvGrpSpPr/>
              <p:nvPr/>
            </p:nvGrpSpPr>
            <p:grpSpPr>
              <a:xfrm>
                <a:off x="4707243" y="2513137"/>
                <a:ext cx="2780005" cy="33301"/>
                <a:chOff x="4300538" y="2749550"/>
                <a:chExt cx="3578225" cy="42863"/>
              </a:xfrm>
            </p:grpSpPr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C80EE273-17C4-4770-AFEF-7888432B5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0538" y="2749550"/>
                  <a:ext cx="3578225" cy="42863"/>
                </a:xfrm>
                <a:custGeom>
                  <a:avLst/>
                  <a:gdLst>
                    <a:gd name="T0" fmla="*/ 0 w 2254"/>
                    <a:gd name="T1" fmla="*/ 27 h 27"/>
                    <a:gd name="T2" fmla="*/ 2254 w 2254"/>
                    <a:gd name="T3" fmla="*/ 27 h 27"/>
                    <a:gd name="T4" fmla="*/ 2244 w 2254"/>
                    <a:gd name="T5" fmla="*/ 0 h 27"/>
                    <a:gd name="T6" fmla="*/ 9 w 2254"/>
                    <a:gd name="T7" fmla="*/ 0 h 27"/>
                    <a:gd name="T8" fmla="*/ 0 w 2254"/>
                    <a:gd name="T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54" h="27">
                      <a:moveTo>
                        <a:pt x="0" y="27"/>
                      </a:moveTo>
                      <a:lnTo>
                        <a:pt x="2254" y="27"/>
                      </a:lnTo>
                      <a:lnTo>
                        <a:pt x="2244" y="0"/>
                      </a:lnTo>
                      <a:lnTo>
                        <a:pt x="9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B93B7FEA-A8E4-40B7-83D7-E3244DAB13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54913" y="2763838"/>
                  <a:ext cx="282575" cy="19050"/>
                </a:xfrm>
                <a:custGeom>
                  <a:avLst/>
                  <a:gdLst>
                    <a:gd name="T0" fmla="*/ 34 w 286"/>
                    <a:gd name="T1" fmla="*/ 10 h 19"/>
                    <a:gd name="T2" fmla="*/ 65 w 286"/>
                    <a:gd name="T3" fmla="*/ 10 h 19"/>
                    <a:gd name="T4" fmla="*/ 51 w 286"/>
                    <a:gd name="T5" fmla="*/ 17 h 19"/>
                    <a:gd name="T6" fmla="*/ 47 w 286"/>
                    <a:gd name="T7" fmla="*/ 3 h 19"/>
                    <a:gd name="T8" fmla="*/ 51 w 286"/>
                    <a:gd name="T9" fmla="*/ 17 h 19"/>
                    <a:gd name="T10" fmla="*/ 70 w 286"/>
                    <a:gd name="T11" fmla="*/ 10 h 19"/>
                    <a:gd name="T12" fmla="*/ 102 w 286"/>
                    <a:gd name="T13" fmla="*/ 10 h 19"/>
                    <a:gd name="T14" fmla="*/ 88 w 286"/>
                    <a:gd name="T15" fmla="*/ 17 h 19"/>
                    <a:gd name="T16" fmla="*/ 84 w 286"/>
                    <a:gd name="T17" fmla="*/ 3 h 19"/>
                    <a:gd name="T18" fmla="*/ 88 w 286"/>
                    <a:gd name="T19" fmla="*/ 17 h 19"/>
                    <a:gd name="T20" fmla="*/ 20 w 286"/>
                    <a:gd name="T21" fmla="*/ 19 h 19"/>
                    <a:gd name="T22" fmla="*/ 10 w 286"/>
                    <a:gd name="T23" fmla="*/ 4 h 19"/>
                    <a:gd name="T24" fmla="*/ 2 w 286"/>
                    <a:gd name="T25" fmla="*/ 5 h 19"/>
                    <a:gd name="T26" fmla="*/ 10 w 286"/>
                    <a:gd name="T27" fmla="*/ 2 h 19"/>
                    <a:gd name="T28" fmla="*/ 147 w 286"/>
                    <a:gd name="T29" fmla="*/ 8 h 19"/>
                    <a:gd name="T30" fmla="*/ 150 w 286"/>
                    <a:gd name="T31" fmla="*/ 19 h 19"/>
                    <a:gd name="T32" fmla="*/ 147 w 286"/>
                    <a:gd name="T33" fmla="*/ 8 h 19"/>
                    <a:gd name="T34" fmla="*/ 143 w 286"/>
                    <a:gd name="T35" fmla="*/ 14 h 19"/>
                    <a:gd name="T36" fmla="*/ 155 w 286"/>
                    <a:gd name="T37" fmla="*/ 14 h 19"/>
                    <a:gd name="T38" fmla="*/ 145 w 286"/>
                    <a:gd name="T39" fmla="*/ 1 h 19"/>
                    <a:gd name="T40" fmla="*/ 119 w 286"/>
                    <a:gd name="T41" fmla="*/ 19 h 19"/>
                    <a:gd name="T42" fmla="*/ 145 w 286"/>
                    <a:gd name="T43" fmla="*/ 1 h 19"/>
                    <a:gd name="T44" fmla="*/ 115 w 286"/>
                    <a:gd name="T45" fmla="*/ 1 h 19"/>
                    <a:gd name="T46" fmla="*/ 118 w 286"/>
                    <a:gd name="T47" fmla="*/ 12 h 19"/>
                    <a:gd name="T48" fmla="*/ 117 w 286"/>
                    <a:gd name="T49" fmla="*/ 10 h 19"/>
                    <a:gd name="T50" fmla="*/ 115 w 286"/>
                    <a:gd name="T51" fmla="*/ 3 h 19"/>
                    <a:gd name="T52" fmla="*/ 117 w 286"/>
                    <a:gd name="T53" fmla="*/ 10 h 19"/>
                    <a:gd name="T54" fmla="*/ 265 w 286"/>
                    <a:gd name="T55" fmla="*/ 15 h 19"/>
                    <a:gd name="T56" fmla="*/ 192 w 286"/>
                    <a:gd name="T57" fmla="*/ 5 h 19"/>
                    <a:gd name="T58" fmla="*/ 286 w 286"/>
                    <a:gd name="T59" fmla="*/ 17 h 19"/>
                    <a:gd name="T60" fmla="*/ 273 w 286"/>
                    <a:gd name="T61" fmla="*/ 2 h 19"/>
                    <a:gd name="T62" fmla="*/ 178 w 286"/>
                    <a:gd name="T63" fmla="*/ 0 h 19"/>
                    <a:gd name="T64" fmla="*/ 279 w 286"/>
                    <a:gd name="T65" fmla="*/ 19 h 19"/>
                    <a:gd name="T66" fmla="*/ 286 w 286"/>
                    <a:gd name="T67" fmla="*/ 17 h 19"/>
                    <a:gd name="T68" fmla="*/ 195 w 286"/>
                    <a:gd name="T69" fmla="*/ 16 h 19"/>
                    <a:gd name="T70" fmla="*/ 190 w 286"/>
                    <a:gd name="T71" fmla="*/ 15 h 19"/>
                    <a:gd name="T72" fmla="*/ 186 w 286"/>
                    <a:gd name="T73" fmla="*/ 3 h 19"/>
                    <a:gd name="T74" fmla="*/ 261 w 286"/>
                    <a:gd name="T75" fmla="*/ 3 h 19"/>
                    <a:gd name="T76" fmla="*/ 267 w 286"/>
                    <a:gd name="T77" fmla="*/ 5 h 19"/>
                    <a:gd name="T78" fmla="*/ 271 w 286"/>
                    <a:gd name="T79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6" h="19">
                      <a:moveTo>
                        <a:pt x="47" y="1"/>
                      </a:moveTo>
                      <a:cubicBezTo>
                        <a:pt x="38" y="1"/>
                        <a:pt x="32" y="5"/>
                        <a:pt x="34" y="10"/>
                      </a:cubicBezTo>
                      <a:cubicBezTo>
                        <a:pt x="36" y="16"/>
                        <a:pt x="43" y="19"/>
                        <a:pt x="52" y="19"/>
                      </a:cubicBezTo>
                      <a:cubicBezTo>
                        <a:pt x="62" y="19"/>
                        <a:pt x="67" y="16"/>
                        <a:pt x="65" y="10"/>
                      </a:cubicBezTo>
                      <a:cubicBezTo>
                        <a:pt x="64" y="5"/>
                        <a:pt x="57" y="1"/>
                        <a:pt x="47" y="1"/>
                      </a:cubicBezTo>
                      <a:close/>
                      <a:moveTo>
                        <a:pt x="51" y="17"/>
                      </a:moveTo>
                      <a:cubicBezTo>
                        <a:pt x="46" y="17"/>
                        <a:pt x="41" y="15"/>
                        <a:pt x="40" y="10"/>
                      </a:cubicBezTo>
                      <a:cubicBezTo>
                        <a:pt x="39" y="6"/>
                        <a:pt x="42" y="3"/>
                        <a:pt x="47" y="3"/>
                      </a:cubicBezTo>
                      <a:cubicBezTo>
                        <a:pt x="54" y="3"/>
                        <a:pt x="58" y="6"/>
                        <a:pt x="59" y="10"/>
                      </a:cubicBezTo>
                      <a:cubicBezTo>
                        <a:pt x="60" y="14"/>
                        <a:pt x="58" y="17"/>
                        <a:pt x="51" y="17"/>
                      </a:cubicBezTo>
                      <a:close/>
                      <a:moveTo>
                        <a:pt x="84" y="1"/>
                      </a:moveTo>
                      <a:cubicBezTo>
                        <a:pt x="74" y="1"/>
                        <a:pt x="69" y="5"/>
                        <a:pt x="70" y="10"/>
                      </a:cubicBezTo>
                      <a:cubicBezTo>
                        <a:pt x="72" y="16"/>
                        <a:pt x="79" y="19"/>
                        <a:pt x="88" y="19"/>
                      </a:cubicBezTo>
                      <a:cubicBezTo>
                        <a:pt x="98" y="19"/>
                        <a:pt x="103" y="16"/>
                        <a:pt x="102" y="10"/>
                      </a:cubicBezTo>
                      <a:cubicBezTo>
                        <a:pt x="100" y="5"/>
                        <a:pt x="94" y="1"/>
                        <a:pt x="84" y="1"/>
                      </a:cubicBezTo>
                      <a:close/>
                      <a:moveTo>
                        <a:pt x="88" y="17"/>
                      </a:moveTo>
                      <a:cubicBezTo>
                        <a:pt x="82" y="17"/>
                        <a:pt x="78" y="15"/>
                        <a:pt x="77" y="10"/>
                      </a:cubicBezTo>
                      <a:cubicBezTo>
                        <a:pt x="75" y="6"/>
                        <a:pt x="78" y="3"/>
                        <a:pt x="84" y="3"/>
                      </a:cubicBezTo>
                      <a:cubicBezTo>
                        <a:pt x="90" y="3"/>
                        <a:pt x="94" y="6"/>
                        <a:pt x="95" y="10"/>
                      </a:cubicBezTo>
                      <a:cubicBezTo>
                        <a:pt x="97" y="14"/>
                        <a:pt x="94" y="17"/>
                        <a:pt x="88" y="17"/>
                      </a:cubicBezTo>
                      <a:close/>
                      <a:moveTo>
                        <a:pt x="15" y="2"/>
                      </a:move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0" y="2"/>
                        <a:pt x="10" y="2"/>
                        <a:pt x="10" y="2"/>
                      </a:cubicBezTo>
                      <a:lnTo>
                        <a:pt x="15" y="2"/>
                      </a:lnTo>
                      <a:close/>
                      <a:moveTo>
                        <a:pt x="147" y="8"/>
                      </a:moveTo>
                      <a:cubicBezTo>
                        <a:pt x="141" y="8"/>
                        <a:pt x="137" y="10"/>
                        <a:pt x="138" y="14"/>
                      </a:cubicBezTo>
                      <a:cubicBezTo>
                        <a:pt x="139" y="17"/>
                        <a:pt x="144" y="19"/>
                        <a:pt x="150" y="19"/>
                      </a:cubicBezTo>
                      <a:cubicBezTo>
                        <a:pt x="156" y="19"/>
                        <a:pt x="161" y="17"/>
                        <a:pt x="159" y="14"/>
                      </a:cubicBezTo>
                      <a:cubicBezTo>
                        <a:pt x="158" y="10"/>
                        <a:pt x="154" y="8"/>
                        <a:pt x="147" y="8"/>
                      </a:cubicBezTo>
                      <a:close/>
                      <a:moveTo>
                        <a:pt x="150" y="18"/>
                      </a:moveTo>
                      <a:cubicBezTo>
                        <a:pt x="146" y="18"/>
                        <a:pt x="143" y="16"/>
                        <a:pt x="143" y="14"/>
                      </a:cubicBezTo>
                      <a:cubicBezTo>
                        <a:pt x="142" y="12"/>
                        <a:pt x="143" y="10"/>
                        <a:pt x="147" y="10"/>
                      </a:cubicBezTo>
                      <a:cubicBezTo>
                        <a:pt x="152" y="10"/>
                        <a:pt x="154" y="12"/>
                        <a:pt x="155" y="14"/>
                      </a:cubicBezTo>
                      <a:cubicBezTo>
                        <a:pt x="155" y="16"/>
                        <a:pt x="154" y="18"/>
                        <a:pt x="150" y="18"/>
                      </a:cubicBezTo>
                      <a:close/>
                      <a:moveTo>
                        <a:pt x="145" y="1"/>
                      </a:moveTo>
                      <a:cubicBezTo>
                        <a:pt x="123" y="19"/>
                        <a:pt x="123" y="19"/>
                        <a:pt x="123" y="19"/>
                      </a:cubicBezTo>
                      <a:cubicBezTo>
                        <a:pt x="119" y="19"/>
                        <a:pt x="119" y="19"/>
                        <a:pt x="119" y="19"/>
                      </a:cubicBezTo>
                      <a:cubicBezTo>
                        <a:pt x="141" y="1"/>
                        <a:pt x="141" y="1"/>
                        <a:pt x="141" y="1"/>
                      </a:cubicBezTo>
                      <a:lnTo>
                        <a:pt x="145" y="1"/>
                      </a:lnTo>
                      <a:close/>
                      <a:moveTo>
                        <a:pt x="127" y="6"/>
                      </a:moveTo>
                      <a:cubicBezTo>
                        <a:pt x="126" y="3"/>
                        <a:pt x="121" y="1"/>
                        <a:pt x="115" y="1"/>
                      </a:cubicBezTo>
                      <a:cubicBezTo>
                        <a:pt x="109" y="1"/>
                        <a:pt x="104" y="3"/>
                        <a:pt x="105" y="7"/>
                      </a:cubicBezTo>
                      <a:cubicBezTo>
                        <a:pt x="106" y="10"/>
                        <a:pt x="112" y="12"/>
                        <a:pt x="118" y="12"/>
                      </a:cubicBezTo>
                      <a:cubicBezTo>
                        <a:pt x="124" y="12"/>
                        <a:pt x="128" y="10"/>
                        <a:pt x="127" y="6"/>
                      </a:cubicBezTo>
                      <a:close/>
                      <a:moveTo>
                        <a:pt x="117" y="10"/>
                      </a:moveTo>
                      <a:cubicBezTo>
                        <a:pt x="113" y="10"/>
                        <a:pt x="111" y="9"/>
                        <a:pt x="110" y="7"/>
                      </a:cubicBezTo>
                      <a:cubicBezTo>
                        <a:pt x="110" y="4"/>
                        <a:pt x="111" y="3"/>
                        <a:pt x="115" y="3"/>
                      </a:cubicBezTo>
                      <a:cubicBezTo>
                        <a:pt x="119" y="3"/>
                        <a:pt x="122" y="5"/>
                        <a:pt x="122" y="7"/>
                      </a:cubicBezTo>
                      <a:cubicBezTo>
                        <a:pt x="123" y="9"/>
                        <a:pt x="122" y="10"/>
                        <a:pt x="117" y="10"/>
                      </a:cubicBezTo>
                      <a:close/>
                      <a:moveTo>
                        <a:pt x="262" y="5"/>
                      </a:moveTo>
                      <a:cubicBezTo>
                        <a:pt x="265" y="15"/>
                        <a:pt x="265" y="15"/>
                        <a:pt x="265" y="15"/>
                      </a:cubicBezTo>
                      <a:cubicBezTo>
                        <a:pt x="195" y="15"/>
                        <a:pt x="195" y="15"/>
                        <a:pt x="195" y="15"/>
                      </a:cubicBezTo>
                      <a:cubicBezTo>
                        <a:pt x="192" y="5"/>
                        <a:pt x="192" y="5"/>
                        <a:pt x="192" y="5"/>
                      </a:cubicBezTo>
                      <a:lnTo>
                        <a:pt x="262" y="5"/>
                      </a:lnTo>
                      <a:close/>
                      <a:moveTo>
                        <a:pt x="286" y="17"/>
                      </a:moveTo>
                      <a:cubicBezTo>
                        <a:pt x="281" y="2"/>
                        <a:pt x="281" y="2"/>
                        <a:pt x="281" y="2"/>
                      </a:cubicBezTo>
                      <a:cubicBezTo>
                        <a:pt x="273" y="2"/>
                        <a:pt x="273" y="2"/>
                        <a:pt x="273" y="2"/>
                      </a:cubicBezTo>
                      <a:cubicBezTo>
                        <a:pt x="273" y="0"/>
                        <a:pt x="273" y="0"/>
                        <a:pt x="273" y="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184" y="19"/>
                        <a:pt x="184" y="19"/>
                        <a:pt x="184" y="19"/>
                      </a:cubicBezTo>
                      <a:cubicBezTo>
                        <a:pt x="279" y="19"/>
                        <a:pt x="279" y="19"/>
                        <a:pt x="279" y="19"/>
                      </a:cubicBezTo>
                      <a:cubicBezTo>
                        <a:pt x="278" y="17"/>
                        <a:pt x="278" y="17"/>
                        <a:pt x="278" y="17"/>
                      </a:cubicBezTo>
                      <a:lnTo>
                        <a:pt x="286" y="17"/>
                      </a:lnTo>
                      <a:close/>
                      <a:moveTo>
                        <a:pt x="266" y="16"/>
                      </a:moveTo>
                      <a:cubicBezTo>
                        <a:pt x="195" y="16"/>
                        <a:pt x="195" y="16"/>
                        <a:pt x="195" y="16"/>
                      </a:cubicBezTo>
                      <a:cubicBezTo>
                        <a:pt x="190" y="16"/>
                        <a:pt x="190" y="16"/>
                        <a:pt x="190" y="16"/>
                      </a:cubicBezTo>
                      <a:cubicBezTo>
                        <a:pt x="190" y="15"/>
                        <a:pt x="190" y="15"/>
                        <a:pt x="190" y="15"/>
                      </a:cubicBezTo>
                      <a:cubicBezTo>
                        <a:pt x="186" y="5"/>
                        <a:pt x="186" y="5"/>
                        <a:pt x="186" y="5"/>
                      </a:cubicBezTo>
                      <a:cubicBezTo>
                        <a:pt x="186" y="3"/>
                        <a:pt x="186" y="3"/>
                        <a:pt x="186" y="3"/>
                      </a:cubicBezTo>
                      <a:cubicBezTo>
                        <a:pt x="191" y="3"/>
                        <a:pt x="191" y="3"/>
                        <a:pt x="191" y="3"/>
                      </a:cubicBezTo>
                      <a:cubicBezTo>
                        <a:pt x="261" y="3"/>
                        <a:pt x="261" y="3"/>
                        <a:pt x="261" y="3"/>
                      </a:cubicBezTo>
                      <a:cubicBezTo>
                        <a:pt x="266" y="3"/>
                        <a:pt x="266" y="3"/>
                        <a:pt x="266" y="3"/>
                      </a:cubicBezTo>
                      <a:cubicBezTo>
                        <a:pt x="267" y="5"/>
                        <a:pt x="267" y="5"/>
                        <a:pt x="267" y="5"/>
                      </a:cubicBezTo>
                      <a:cubicBezTo>
                        <a:pt x="270" y="15"/>
                        <a:pt x="270" y="15"/>
                        <a:pt x="270" y="15"/>
                      </a:cubicBezTo>
                      <a:cubicBezTo>
                        <a:pt x="271" y="16"/>
                        <a:pt x="271" y="16"/>
                        <a:pt x="271" y="16"/>
                      </a:cubicBezTo>
                      <a:lnTo>
                        <a:pt x="266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42216644-6BAF-4F7E-B77A-7300473C78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59475" y="2765425"/>
                  <a:ext cx="234950" cy="17463"/>
                </a:xfrm>
                <a:custGeom>
                  <a:avLst/>
                  <a:gdLst>
                    <a:gd name="T0" fmla="*/ 0 w 237"/>
                    <a:gd name="T1" fmla="*/ 16 h 18"/>
                    <a:gd name="T2" fmla="*/ 22 w 237"/>
                    <a:gd name="T3" fmla="*/ 6 h 18"/>
                    <a:gd name="T4" fmla="*/ 4 w 237"/>
                    <a:gd name="T5" fmla="*/ 4 h 18"/>
                    <a:gd name="T6" fmla="*/ 16 w 237"/>
                    <a:gd name="T7" fmla="*/ 0 h 18"/>
                    <a:gd name="T8" fmla="*/ 17 w 237"/>
                    <a:gd name="T9" fmla="*/ 14 h 18"/>
                    <a:gd name="T10" fmla="*/ 13 w 237"/>
                    <a:gd name="T11" fmla="*/ 15 h 18"/>
                    <a:gd name="T12" fmla="*/ 32 w 237"/>
                    <a:gd name="T13" fmla="*/ 18 h 18"/>
                    <a:gd name="T14" fmla="*/ 39 w 237"/>
                    <a:gd name="T15" fmla="*/ 7 h 18"/>
                    <a:gd name="T16" fmla="*/ 50 w 237"/>
                    <a:gd name="T17" fmla="*/ 7 h 18"/>
                    <a:gd name="T18" fmla="*/ 39 w 237"/>
                    <a:gd name="T19" fmla="*/ 7 h 18"/>
                    <a:gd name="T20" fmla="*/ 45 w 237"/>
                    <a:gd name="T21" fmla="*/ 14 h 18"/>
                    <a:gd name="T22" fmla="*/ 45 w 237"/>
                    <a:gd name="T23" fmla="*/ 18 h 18"/>
                    <a:gd name="T24" fmla="*/ 88 w 237"/>
                    <a:gd name="T25" fmla="*/ 9 h 18"/>
                    <a:gd name="T26" fmla="*/ 55 w 237"/>
                    <a:gd name="T27" fmla="*/ 9 h 18"/>
                    <a:gd name="T28" fmla="*/ 88 w 237"/>
                    <a:gd name="T29" fmla="*/ 9 h 18"/>
                    <a:gd name="T30" fmla="*/ 72 w 237"/>
                    <a:gd name="T31" fmla="*/ 16 h 18"/>
                    <a:gd name="T32" fmla="*/ 72 w 237"/>
                    <a:gd name="T33" fmla="*/ 3 h 18"/>
                    <a:gd name="T34" fmla="*/ 107 w 237"/>
                    <a:gd name="T35" fmla="*/ 4 h 18"/>
                    <a:gd name="T36" fmla="*/ 99 w 237"/>
                    <a:gd name="T37" fmla="*/ 5 h 18"/>
                    <a:gd name="T38" fmla="*/ 109 w 237"/>
                    <a:gd name="T39" fmla="*/ 1 h 18"/>
                    <a:gd name="T40" fmla="*/ 116 w 237"/>
                    <a:gd name="T41" fmla="*/ 18 h 18"/>
                    <a:gd name="T42" fmla="*/ 107 w 237"/>
                    <a:gd name="T43" fmla="*/ 4 h 18"/>
                    <a:gd name="T44" fmla="*/ 162 w 237"/>
                    <a:gd name="T45" fmla="*/ 0 h 18"/>
                    <a:gd name="T46" fmla="*/ 181 w 237"/>
                    <a:gd name="T47" fmla="*/ 5 h 18"/>
                    <a:gd name="T48" fmla="*/ 162 w 237"/>
                    <a:gd name="T49" fmla="*/ 11 h 18"/>
                    <a:gd name="T50" fmla="*/ 157 w 237"/>
                    <a:gd name="T51" fmla="*/ 18 h 18"/>
                    <a:gd name="T52" fmla="*/ 149 w 237"/>
                    <a:gd name="T53" fmla="*/ 0 h 18"/>
                    <a:gd name="T54" fmla="*/ 161 w 237"/>
                    <a:gd name="T55" fmla="*/ 9 h 18"/>
                    <a:gd name="T56" fmla="*/ 162 w 237"/>
                    <a:gd name="T57" fmla="*/ 2 h 18"/>
                    <a:gd name="T58" fmla="*/ 157 w 237"/>
                    <a:gd name="T59" fmla="*/ 9 h 18"/>
                    <a:gd name="T60" fmla="*/ 227 w 237"/>
                    <a:gd name="T61" fmla="*/ 3 h 18"/>
                    <a:gd name="T62" fmla="*/ 221 w 237"/>
                    <a:gd name="T63" fmla="*/ 10 h 18"/>
                    <a:gd name="T64" fmla="*/ 208 w 237"/>
                    <a:gd name="T65" fmla="*/ 18 h 18"/>
                    <a:gd name="T66" fmla="*/ 196 w 237"/>
                    <a:gd name="T67" fmla="*/ 3 h 18"/>
                    <a:gd name="T68" fmla="*/ 195 w 237"/>
                    <a:gd name="T69" fmla="*/ 11 h 18"/>
                    <a:gd name="T70" fmla="*/ 186 w 237"/>
                    <a:gd name="T71" fmla="*/ 18 h 18"/>
                    <a:gd name="T72" fmla="*/ 201 w 237"/>
                    <a:gd name="T73" fmla="*/ 0 h 18"/>
                    <a:gd name="T74" fmla="*/ 212 w 237"/>
                    <a:gd name="T75" fmla="*/ 13 h 18"/>
                    <a:gd name="T76" fmla="*/ 217 w 237"/>
                    <a:gd name="T77" fmla="*/ 7 h 18"/>
                    <a:gd name="T78" fmla="*/ 234 w 237"/>
                    <a:gd name="T79" fmla="*/ 0 h 18"/>
                    <a:gd name="T80" fmla="*/ 229 w 237"/>
                    <a:gd name="T81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7" h="18">
                      <a:moveTo>
                        <a:pt x="0" y="18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17" y="10"/>
                        <a:pt x="22" y="8"/>
                        <a:pt x="22" y="6"/>
                      </a:cubicBezTo>
                      <a:cubicBezTo>
                        <a:pt x="22" y="4"/>
                        <a:pt x="20" y="3"/>
                        <a:pt x="14" y="3"/>
                      </a:cubicBezTo>
                      <a:cubicBezTo>
                        <a:pt x="10" y="3"/>
                        <a:pt x="7" y="4"/>
                        <a:pt x="4" y="4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5" y="1"/>
                        <a:pt x="10" y="0"/>
                        <a:pt x="16" y="0"/>
                      </a:cubicBezTo>
                      <a:cubicBezTo>
                        <a:pt x="26" y="0"/>
                        <a:pt x="31" y="3"/>
                        <a:pt x="31" y="6"/>
                      </a:cubicBezTo>
                      <a:cubicBezTo>
                        <a:pt x="31" y="9"/>
                        <a:pt x="25" y="11"/>
                        <a:pt x="17" y="14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lnTo>
                        <a:pt x="0" y="18"/>
                      </a:lnTo>
                      <a:close/>
                      <a:moveTo>
                        <a:pt x="39" y="7"/>
                      </a:moveTo>
                      <a:cubicBezTo>
                        <a:pt x="39" y="6"/>
                        <a:pt x="42" y="5"/>
                        <a:pt x="45" y="5"/>
                      </a:cubicBezTo>
                      <a:cubicBezTo>
                        <a:pt x="48" y="5"/>
                        <a:pt x="50" y="6"/>
                        <a:pt x="50" y="7"/>
                      </a:cubicBezTo>
                      <a:cubicBezTo>
                        <a:pt x="50" y="8"/>
                        <a:pt x="48" y="9"/>
                        <a:pt x="45" y="9"/>
                      </a:cubicBezTo>
                      <a:cubicBezTo>
                        <a:pt x="42" y="9"/>
                        <a:pt x="39" y="8"/>
                        <a:pt x="39" y="7"/>
                      </a:cubicBezTo>
                      <a:close/>
                      <a:moveTo>
                        <a:pt x="39" y="16"/>
                      </a:moveTo>
                      <a:cubicBezTo>
                        <a:pt x="39" y="15"/>
                        <a:pt x="42" y="14"/>
                        <a:pt x="45" y="14"/>
                      </a:cubicBezTo>
                      <a:cubicBezTo>
                        <a:pt x="48" y="14"/>
                        <a:pt x="50" y="15"/>
                        <a:pt x="50" y="16"/>
                      </a:cubicBezTo>
                      <a:cubicBezTo>
                        <a:pt x="50" y="17"/>
                        <a:pt x="48" y="18"/>
                        <a:pt x="45" y="18"/>
                      </a:cubicBezTo>
                      <a:cubicBezTo>
                        <a:pt x="41" y="18"/>
                        <a:pt x="39" y="17"/>
                        <a:pt x="39" y="16"/>
                      </a:cubicBezTo>
                      <a:close/>
                      <a:moveTo>
                        <a:pt x="88" y="9"/>
                      </a:moveTo>
                      <a:cubicBezTo>
                        <a:pt x="88" y="15"/>
                        <a:pt x="82" y="18"/>
                        <a:pt x="71" y="18"/>
                      </a:cubicBezTo>
                      <a:cubicBezTo>
                        <a:pt x="61" y="18"/>
                        <a:pt x="55" y="14"/>
                        <a:pt x="55" y="9"/>
                      </a:cubicBezTo>
                      <a:cubicBezTo>
                        <a:pt x="55" y="4"/>
                        <a:pt x="61" y="0"/>
                        <a:pt x="72" y="0"/>
                      </a:cubicBezTo>
                      <a:cubicBezTo>
                        <a:pt x="83" y="0"/>
                        <a:pt x="88" y="4"/>
                        <a:pt x="88" y="9"/>
                      </a:cubicBezTo>
                      <a:close/>
                      <a:moveTo>
                        <a:pt x="64" y="9"/>
                      </a:moveTo>
                      <a:cubicBezTo>
                        <a:pt x="64" y="13"/>
                        <a:pt x="67" y="16"/>
                        <a:pt x="72" y="16"/>
                      </a:cubicBezTo>
                      <a:cubicBezTo>
                        <a:pt x="77" y="16"/>
                        <a:pt x="79" y="13"/>
                        <a:pt x="79" y="9"/>
                      </a:cubicBezTo>
                      <a:cubicBezTo>
                        <a:pt x="80" y="5"/>
                        <a:pt x="77" y="3"/>
                        <a:pt x="72" y="3"/>
                      </a:cubicBezTo>
                      <a:cubicBezTo>
                        <a:pt x="67" y="3"/>
                        <a:pt x="64" y="5"/>
                        <a:pt x="64" y="9"/>
                      </a:cubicBezTo>
                      <a:close/>
                      <a:moveTo>
                        <a:pt x="107" y="4"/>
                      </a:moveTo>
                      <a:cubicBezTo>
                        <a:pt x="107" y="4"/>
                        <a:pt x="107" y="4"/>
                        <a:pt x="107" y="4"/>
                      </a:cubicBezTo>
                      <a:cubicBezTo>
                        <a:pt x="99" y="5"/>
                        <a:pt x="99" y="5"/>
                        <a:pt x="99" y="5"/>
                      </a:cubicBezTo>
                      <a:cubicBezTo>
                        <a:pt x="97" y="3"/>
                        <a:pt x="97" y="3"/>
                        <a:pt x="97" y="3"/>
                      </a:cubicBezTo>
                      <a:cubicBezTo>
                        <a:pt x="109" y="1"/>
                        <a:pt x="109" y="1"/>
                        <a:pt x="109" y="1"/>
                      </a:cubicBezTo>
                      <a:cubicBezTo>
                        <a:pt x="116" y="1"/>
                        <a:pt x="116" y="1"/>
                        <a:pt x="116" y="1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07" y="18"/>
                        <a:pt x="107" y="18"/>
                        <a:pt x="107" y="18"/>
                      </a:cubicBezTo>
                      <a:lnTo>
                        <a:pt x="107" y="4"/>
                      </a:lnTo>
                      <a:close/>
                      <a:moveTo>
                        <a:pt x="149" y="0"/>
                      </a:moveTo>
                      <a:cubicBezTo>
                        <a:pt x="152" y="0"/>
                        <a:pt x="156" y="0"/>
                        <a:pt x="162" y="0"/>
                      </a:cubicBezTo>
                      <a:cubicBezTo>
                        <a:pt x="168" y="0"/>
                        <a:pt x="173" y="0"/>
                        <a:pt x="176" y="1"/>
                      </a:cubicBezTo>
                      <a:cubicBezTo>
                        <a:pt x="179" y="2"/>
                        <a:pt x="181" y="4"/>
                        <a:pt x="181" y="5"/>
                      </a:cubicBezTo>
                      <a:cubicBezTo>
                        <a:pt x="181" y="7"/>
                        <a:pt x="179" y="8"/>
                        <a:pt x="177" y="9"/>
                      </a:cubicBezTo>
                      <a:cubicBezTo>
                        <a:pt x="173" y="11"/>
                        <a:pt x="168" y="11"/>
                        <a:pt x="162" y="11"/>
                      </a:cubicBezTo>
                      <a:cubicBezTo>
                        <a:pt x="160" y="11"/>
                        <a:pt x="158" y="11"/>
                        <a:pt x="157" y="11"/>
                      </a:cubicBezTo>
                      <a:cubicBezTo>
                        <a:pt x="157" y="18"/>
                        <a:pt x="157" y="18"/>
                        <a:pt x="157" y="18"/>
                      </a:cubicBezTo>
                      <a:cubicBezTo>
                        <a:pt x="149" y="18"/>
                        <a:pt x="149" y="18"/>
                        <a:pt x="149" y="18"/>
                      </a:cubicBezTo>
                      <a:lnTo>
                        <a:pt x="149" y="0"/>
                      </a:lnTo>
                      <a:close/>
                      <a:moveTo>
                        <a:pt x="157" y="9"/>
                      </a:moveTo>
                      <a:cubicBezTo>
                        <a:pt x="158" y="9"/>
                        <a:pt x="160" y="9"/>
                        <a:pt x="161" y="9"/>
                      </a:cubicBezTo>
                      <a:cubicBezTo>
                        <a:pt x="168" y="9"/>
                        <a:pt x="172" y="7"/>
                        <a:pt x="172" y="5"/>
                      </a:cubicBezTo>
                      <a:cubicBezTo>
                        <a:pt x="172" y="3"/>
                        <a:pt x="168" y="2"/>
                        <a:pt x="162" y="2"/>
                      </a:cubicBezTo>
                      <a:cubicBezTo>
                        <a:pt x="160" y="2"/>
                        <a:pt x="158" y="2"/>
                        <a:pt x="157" y="3"/>
                      </a:cubicBezTo>
                      <a:lnTo>
                        <a:pt x="157" y="9"/>
                      </a:lnTo>
                      <a:close/>
                      <a:moveTo>
                        <a:pt x="228" y="10"/>
                      </a:moveTo>
                      <a:cubicBezTo>
                        <a:pt x="228" y="8"/>
                        <a:pt x="227" y="5"/>
                        <a:pt x="227" y="3"/>
                      </a:cubicBezTo>
                      <a:cubicBezTo>
                        <a:pt x="227" y="3"/>
                        <a:pt x="227" y="3"/>
                        <a:pt x="227" y="3"/>
                      </a:cubicBezTo>
                      <a:cubicBezTo>
                        <a:pt x="225" y="5"/>
                        <a:pt x="223" y="8"/>
                        <a:pt x="221" y="10"/>
                      </a:cubicBezTo>
                      <a:cubicBezTo>
                        <a:pt x="215" y="18"/>
                        <a:pt x="215" y="18"/>
                        <a:pt x="215" y="18"/>
                      </a:cubicBezTo>
                      <a:cubicBezTo>
                        <a:pt x="208" y="18"/>
                        <a:pt x="208" y="18"/>
                        <a:pt x="208" y="18"/>
                      </a:cubicBezTo>
                      <a:cubicBezTo>
                        <a:pt x="201" y="10"/>
                        <a:pt x="201" y="10"/>
                        <a:pt x="201" y="10"/>
                      </a:cubicBezTo>
                      <a:cubicBezTo>
                        <a:pt x="199" y="8"/>
                        <a:pt x="198" y="5"/>
                        <a:pt x="196" y="3"/>
                      </a:cubicBezTo>
                      <a:cubicBezTo>
                        <a:pt x="196" y="3"/>
                        <a:pt x="196" y="3"/>
                        <a:pt x="196" y="3"/>
                      </a:cubicBezTo>
                      <a:cubicBezTo>
                        <a:pt x="196" y="5"/>
                        <a:pt x="196" y="8"/>
                        <a:pt x="195" y="11"/>
                      </a:cubicBezTo>
                      <a:cubicBezTo>
                        <a:pt x="194" y="18"/>
                        <a:pt x="194" y="18"/>
                        <a:pt x="194" y="18"/>
                      </a:cubicBezTo>
                      <a:cubicBezTo>
                        <a:pt x="186" y="18"/>
                        <a:pt x="186" y="18"/>
                        <a:pt x="186" y="18"/>
                      </a:cubicBezTo>
                      <a:cubicBezTo>
                        <a:pt x="189" y="0"/>
                        <a:pt x="189" y="0"/>
                        <a:pt x="189" y="0"/>
                      </a:cubicBezTo>
                      <a:cubicBezTo>
                        <a:pt x="201" y="0"/>
                        <a:pt x="201" y="0"/>
                        <a:pt x="201" y="0"/>
                      </a:cubicBezTo>
                      <a:cubicBezTo>
                        <a:pt x="207" y="7"/>
                        <a:pt x="207" y="7"/>
                        <a:pt x="207" y="7"/>
                      </a:cubicBezTo>
                      <a:cubicBezTo>
                        <a:pt x="209" y="9"/>
                        <a:pt x="210" y="11"/>
                        <a:pt x="212" y="13"/>
                      </a:cubicBezTo>
                      <a:cubicBezTo>
                        <a:pt x="212" y="13"/>
                        <a:pt x="212" y="13"/>
                        <a:pt x="212" y="13"/>
                      </a:cubicBezTo>
                      <a:cubicBezTo>
                        <a:pt x="213" y="11"/>
                        <a:pt x="215" y="9"/>
                        <a:pt x="217" y="7"/>
                      </a:cubicBezTo>
                      <a:cubicBezTo>
                        <a:pt x="223" y="0"/>
                        <a:pt x="223" y="0"/>
                        <a:pt x="223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37" y="18"/>
                        <a:pt x="237" y="18"/>
                        <a:pt x="237" y="18"/>
                      </a:cubicBezTo>
                      <a:cubicBezTo>
                        <a:pt x="229" y="18"/>
                        <a:pt x="229" y="18"/>
                        <a:pt x="229" y="18"/>
                      </a:cubicBezTo>
                      <a:lnTo>
                        <a:pt x="228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345E3FBC-4C4A-464D-88D0-E6CBE3E2BB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52925" y="2763838"/>
                  <a:ext cx="219075" cy="20638"/>
                </a:xfrm>
                <a:custGeom>
                  <a:avLst/>
                  <a:gdLst>
                    <a:gd name="T0" fmla="*/ 13 w 222"/>
                    <a:gd name="T1" fmla="*/ 6 h 21"/>
                    <a:gd name="T2" fmla="*/ 0 w 222"/>
                    <a:gd name="T3" fmla="*/ 19 h 21"/>
                    <a:gd name="T4" fmla="*/ 55 w 222"/>
                    <a:gd name="T5" fmla="*/ 6 h 21"/>
                    <a:gd name="T6" fmla="*/ 33 w 222"/>
                    <a:gd name="T7" fmla="*/ 12 h 21"/>
                    <a:gd name="T8" fmla="*/ 27 w 222"/>
                    <a:gd name="T9" fmla="*/ 19 h 21"/>
                    <a:gd name="T10" fmla="*/ 24 w 222"/>
                    <a:gd name="T11" fmla="*/ 1 h 21"/>
                    <a:gd name="T12" fmla="*/ 51 w 222"/>
                    <a:gd name="T13" fmla="*/ 2 h 21"/>
                    <a:gd name="T14" fmla="*/ 37 w 222"/>
                    <a:gd name="T15" fmla="*/ 3 h 21"/>
                    <a:gd name="T16" fmla="*/ 30 w 222"/>
                    <a:gd name="T17" fmla="*/ 10 h 21"/>
                    <a:gd name="T18" fmla="*/ 46 w 222"/>
                    <a:gd name="T19" fmla="*/ 6 h 21"/>
                    <a:gd name="T20" fmla="*/ 10 w 222"/>
                    <a:gd name="T21" fmla="*/ 1 h 21"/>
                    <a:gd name="T22" fmla="*/ 9 w 222"/>
                    <a:gd name="T23" fmla="*/ 4 h 21"/>
                    <a:gd name="T24" fmla="*/ 10 w 222"/>
                    <a:gd name="T25" fmla="*/ 1 h 21"/>
                    <a:gd name="T26" fmla="*/ 84 w 222"/>
                    <a:gd name="T27" fmla="*/ 16 h 21"/>
                    <a:gd name="T28" fmla="*/ 76 w 222"/>
                    <a:gd name="T29" fmla="*/ 19 h 21"/>
                    <a:gd name="T30" fmla="*/ 75 w 222"/>
                    <a:gd name="T31" fmla="*/ 17 h 21"/>
                    <a:gd name="T32" fmla="*/ 55 w 222"/>
                    <a:gd name="T33" fmla="*/ 15 h 21"/>
                    <a:gd name="T34" fmla="*/ 77 w 222"/>
                    <a:gd name="T35" fmla="*/ 10 h 21"/>
                    <a:gd name="T36" fmla="*/ 61 w 222"/>
                    <a:gd name="T37" fmla="*/ 9 h 21"/>
                    <a:gd name="T38" fmla="*/ 73 w 222"/>
                    <a:gd name="T39" fmla="*/ 6 h 21"/>
                    <a:gd name="T40" fmla="*/ 77 w 222"/>
                    <a:gd name="T41" fmla="*/ 12 h 21"/>
                    <a:gd name="T42" fmla="*/ 68 w 222"/>
                    <a:gd name="T43" fmla="*/ 17 h 21"/>
                    <a:gd name="T44" fmla="*/ 76 w 222"/>
                    <a:gd name="T45" fmla="*/ 14 h 21"/>
                    <a:gd name="T46" fmla="*/ 121 w 222"/>
                    <a:gd name="T47" fmla="*/ 0 h 21"/>
                    <a:gd name="T48" fmla="*/ 126 w 222"/>
                    <a:gd name="T49" fmla="*/ 15 h 21"/>
                    <a:gd name="T50" fmla="*/ 117 w 222"/>
                    <a:gd name="T51" fmla="*/ 19 h 21"/>
                    <a:gd name="T52" fmla="*/ 117 w 222"/>
                    <a:gd name="T53" fmla="*/ 17 h 21"/>
                    <a:gd name="T54" fmla="*/ 92 w 222"/>
                    <a:gd name="T55" fmla="*/ 12 h 21"/>
                    <a:gd name="T56" fmla="*/ 119 w 222"/>
                    <a:gd name="T57" fmla="*/ 7 h 21"/>
                    <a:gd name="T58" fmla="*/ 121 w 222"/>
                    <a:gd name="T59" fmla="*/ 0 h 21"/>
                    <a:gd name="T60" fmla="*/ 111 w 222"/>
                    <a:gd name="T61" fmla="*/ 8 h 21"/>
                    <a:gd name="T62" fmla="*/ 109 w 222"/>
                    <a:gd name="T63" fmla="*/ 16 h 21"/>
                    <a:gd name="T64" fmla="*/ 117 w 222"/>
                    <a:gd name="T65" fmla="*/ 13 h 21"/>
                    <a:gd name="T66" fmla="*/ 118 w 222"/>
                    <a:gd name="T67" fmla="*/ 10 h 21"/>
                    <a:gd name="T68" fmla="*/ 189 w 222"/>
                    <a:gd name="T69" fmla="*/ 0 h 21"/>
                    <a:gd name="T70" fmla="*/ 154 w 222"/>
                    <a:gd name="T71" fmla="*/ 5 h 21"/>
                    <a:gd name="T72" fmla="*/ 160 w 222"/>
                    <a:gd name="T73" fmla="*/ 8 h 21"/>
                    <a:gd name="T74" fmla="*/ 188 w 222"/>
                    <a:gd name="T75" fmla="*/ 4 h 21"/>
                    <a:gd name="T76" fmla="*/ 216 w 222"/>
                    <a:gd name="T77" fmla="*/ 8 h 21"/>
                    <a:gd name="T78" fmla="*/ 221 w 222"/>
                    <a:gd name="T79" fmla="*/ 5 h 21"/>
                    <a:gd name="T80" fmla="*/ 187 w 222"/>
                    <a:gd name="T81" fmla="*/ 7 h 21"/>
                    <a:gd name="T82" fmla="*/ 165 w 222"/>
                    <a:gd name="T83" fmla="*/ 13 h 21"/>
                    <a:gd name="T84" fmla="*/ 198 w 222"/>
                    <a:gd name="T85" fmla="*/ 13 h 21"/>
                    <a:gd name="T86" fmla="*/ 205 w 222"/>
                    <a:gd name="T87" fmla="*/ 13 h 21"/>
                    <a:gd name="T88" fmla="*/ 185 w 222"/>
                    <a:gd name="T89" fmla="*/ 15 h 21"/>
                    <a:gd name="T90" fmla="*/ 183 w 222"/>
                    <a:gd name="T91" fmla="*/ 21 h 21"/>
                    <a:gd name="T92" fmla="*/ 185 w 222"/>
                    <a:gd name="T93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22" h="21">
                      <a:moveTo>
                        <a:pt x="4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4" y="6"/>
                      </a:lnTo>
                      <a:close/>
                      <a:moveTo>
                        <a:pt x="55" y="6"/>
                      </a:moveTo>
                      <a:cubicBezTo>
                        <a:pt x="54" y="8"/>
                        <a:pt x="52" y="9"/>
                        <a:pt x="49" y="10"/>
                      </a:cubicBezTo>
                      <a:cubicBezTo>
                        <a:pt x="45" y="12"/>
                        <a:pt x="40" y="12"/>
                        <a:pt x="33" y="12"/>
                      </a:cubicBezTo>
                      <a:cubicBezTo>
                        <a:pt x="32" y="12"/>
                        <a:pt x="30" y="12"/>
                        <a:pt x="29" y="1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7" y="1"/>
                        <a:pt x="32" y="1"/>
                        <a:pt x="37" y="1"/>
                      </a:cubicBezTo>
                      <a:cubicBezTo>
                        <a:pt x="44" y="1"/>
                        <a:pt x="48" y="1"/>
                        <a:pt x="51" y="2"/>
                      </a:cubicBezTo>
                      <a:cubicBezTo>
                        <a:pt x="54" y="3"/>
                        <a:pt x="55" y="5"/>
                        <a:pt x="55" y="6"/>
                      </a:cubicBezTo>
                      <a:close/>
                      <a:moveTo>
                        <a:pt x="37" y="3"/>
                      </a:moveTo>
                      <a:cubicBezTo>
                        <a:pt x="35" y="3"/>
                        <a:pt x="33" y="3"/>
                        <a:pt x="32" y="4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1" y="10"/>
                        <a:pt x="32" y="10"/>
                        <a:pt x="34" y="10"/>
                      </a:cubicBezTo>
                      <a:cubicBezTo>
                        <a:pt x="41" y="10"/>
                        <a:pt x="45" y="8"/>
                        <a:pt x="46" y="6"/>
                      </a:cubicBezTo>
                      <a:cubicBezTo>
                        <a:pt x="46" y="4"/>
                        <a:pt x="43" y="3"/>
                        <a:pt x="37" y="3"/>
                      </a:cubicBezTo>
                      <a:close/>
                      <a:moveTo>
                        <a:pt x="10" y="1"/>
                      </a:moveTo>
                      <a:cubicBezTo>
                        <a:pt x="7" y="1"/>
                        <a:pt x="5" y="1"/>
                        <a:pt x="5" y="2"/>
                      </a:cubicBezTo>
                      <a:cubicBezTo>
                        <a:pt x="4" y="3"/>
                        <a:pt x="6" y="4"/>
                        <a:pt x="9" y="4"/>
                      </a:cubicBezTo>
                      <a:cubicBezTo>
                        <a:pt x="12" y="4"/>
                        <a:pt x="14" y="3"/>
                        <a:pt x="14" y="2"/>
                      </a:cubicBezTo>
                      <a:cubicBezTo>
                        <a:pt x="15" y="1"/>
                        <a:pt x="13" y="1"/>
                        <a:pt x="10" y="1"/>
                      </a:cubicBezTo>
                      <a:close/>
                      <a:moveTo>
                        <a:pt x="86" y="11"/>
                      </a:move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84" y="17"/>
                        <a:pt x="84" y="18"/>
                        <a:pt x="84" y="19"/>
                      </a:cubicBezTo>
                      <a:cubicBezTo>
                        <a:pt x="76" y="19"/>
                        <a:pt x="76" y="19"/>
                        <a:pt x="76" y="19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73" y="18"/>
                        <a:pt x="69" y="19"/>
                        <a:pt x="65" y="19"/>
                      </a:cubicBezTo>
                      <a:cubicBezTo>
                        <a:pt x="58" y="19"/>
                        <a:pt x="54" y="17"/>
                        <a:pt x="55" y="15"/>
                      </a:cubicBezTo>
                      <a:cubicBezTo>
                        <a:pt x="56" y="12"/>
                        <a:pt x="64" y="10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9"/>
                        <a:pt x="77" y="8"/>
                        <a:pt x="71" y="8"/>
                      </a:cubicBezTo>
                      <a:cubicBezTo>
                        <a:pt x="67" y="8"/>
                        <a:pt x="64" y="8"/>
                        <a:pt x="61" y="9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63" y="6"/>
                        <a:pt x="68" y="6"/>
                        <a:pt x="73" y="6"/>
                      </a:cubicBezTo>
                      <a:cubicBezTo>
                        <a:pt x="84" y="6"/>
                        <a:pt x="86" y="8"/>
                        <a:pt x="86" y="11"/>
                      </a:cubicBezTo>
                      <a:close/>
                      <a:moveTo>
                        <a:pt x="77" y="12"/>
                      </a:moveTo>
                      <a:cubicBezTo>
                        <a:pt x="70" y="12"/>
                        <a:pt x="64" y="13"/>
                        <a:pt x="64" y="15"/>
                      </a:cubicBezTo>
                      <a:cubicBezTo>
                        <a:pt x="63" y="16"/>
                        <a:pt x="65" y="17"/>
                        <a:pt x="68" y="17"/>
                      </a:cubicBezTo>
                      <a:cubicBezTo>
                        <a:pt x="72" y="17"/>
                        <a:pt x="74" y="16"/>
                        <a:pt x="76" y="15"/>
                      </a:cubicBezTo>
                      <a:cubicBezTo>
                        <a:pt x="76" y="14"/>
                        <a:pt x="76" y="14"/>
                        <a:pt x="76" y="14"/>
                      </a:cubicBezTo>
                      <a:lnTo>
                        <a:pt x="77" y="12"/>
                      </a:lnTo>
                      <a:close/>
                      <a:moveTo>
                        <a:pt x="121" y="0"/>
                      </a:moveTo>
                      <a:cubicBezTo>
                        <a:pt x="130" y="0"/>
                        <a:pt x="130" y="0"/>
                        <a:pt x="130" y="0"/>
                      </a:cubicBezTo>
                      <a:cubicBezTo>
                        <a:pt x="126" y="15"/>
                        <a:pt x="126" y="15"/>
                        <a:pt x="126" y="15"/>
                      </a:cubicBezTo>
                      <a:cubicBezTo>
                        <a:pt x="125" y="16"/>
                        <a:pt x="125" y="18"/>
                        <a:pt x="125" y="19"/>
                      </a:cubicBezTo>
                      <a:cubicBezTo>
                        <a:pt x="117" y="19"/>
                        <a:pt x="117" y="19"/>
                        <a:pt x="117" y="19"/>
                      </a:cubicBezTo>
                      <a:cubicBezTo>
                        <a:pt x="117" y="17"/>
                        <a:pt x="117" y="17"/>
                        <a:pt x="117" y="17"/>
                      </a:cubicBezTo>
                      <a:cubicBezTo>
                        <a:pt x="117" y="17"/>
                        <a:pt x="117" y="17"/>
                        <a:pt x="117" y="17"/>
                      </a:cubicBezTo>
                      <a:cubicBezTo>
                        <a:pt x="114" y="18"/>
                        <a:pt x="110" y="19"/>
                        <a:pt x="105" y="19"/>
                      </a:cubicBezTo>
                      <a:cubicBezTo>
                        <a:pt x="97" y="19"/>
                        <a:pt x="91" y="16"/>
                        <a:pt x="92" y="12"/>
                      </a:cubicBezTo>
                      <a:cubicBezTo>
                        <a:pt x="93" y="8"/>
                        <a:pt x="101" y="6"/>
                        <a:pt x="110" y="6"/>
                      </a:cubicBezTo>
                      <a:cubicBezTo>
                        <a:pt x="115" y="6"/>
                        <a:pt x="118" y="6"/>
                        <a:pt x="119" y="7"/>
                      </a:cubicBezTo>
                      <a:cubicBezTo>
                        <a:pt x="119" y="7"/>
                        <a:pt x="119" y="7"/>
                        <a:pt x="119" y="7"/>
                      </a:cubicBezTo>
                      <a:lnTo>
                        <a:pt x="121" y="0"/>
                      </a:lnTo>
                      <a:close/>
                      <a:moveTo>
                        <a:pt x="118" y="10"/>
                      </a:moveTo>
                      <a:cubicBezTo>
                        <a:pt x="118" y="9"/>
                        <a:pt x="115" y="8"/>
                        <a:pt x="111" y="8"/>
                      </a:cubicBezTo>
                      <a:cubicBezTo>
                        <a:pt x="106" y="8"/>
                        <a:pt x="102" y="10"/>
                        <a:pt x="101" y="12"/>
                      </a:cubicBezTo>
                      <a:cubicBezTo>
                        <a:pt x="100" y="15"/>
                        <a:pt x="103" y="16"/>
                        <a:pt x="109" y="16"/>
                      </a:cubicBezTo>
                      <a:cubicBezTo>
                        <a:pt x="112" y="16"/>
                        <a:pt x="115" y="16"/>
                        <a:pt x="117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18" y="11"/>
                        <a:pt x="118" y="11"/>
                        <a:pt x="118" y="11"/>
                      </a:cubicBezTo>
                      <a:lnTo>
                        <a:pt x="118" y="10"/>
                      </a:lnTo>
                      <a:close/>
                      <a:moveTo>
                        <a:pt x="221" y="5"/>
                      </a:moveTo>
                      <a:cubicBezTo>
                        <a:pt x="213" y="2"/>
                        <a:pt x="201" y="0"/>
                        <a:pt x="189" y="0"/>
                      </a:cubicBezTo>
                      <a:cubicBezTo>
                        <a:pt x="189" y="0"/>
                        <a:pt x="189" y="0"/>
                        <a:pt x="189" y="0"/>
                      </a:cubicBezTo>
                      <a:cubicBezTo>
                        <a:pt x="176" y="0"/>
                        <a:pt x="164" y="2"/>
                        <a:pt x="154" y="5"/>
                      </a:cubicBezTo>
                      <a:cubicBezTo>
                        <a:pt x="152" y="6"/>
                        <a:pt x="151" y="7"/>
                        <a:pt x="153" y="8"/>
                      </a:cubicBezTo>
                      <a:cubicBezTo>
                        <a:pt x="155" y="8"/>
                        <a:pt x="158" y="8"/>
                        <a:pt x="160" y="8"/>
                      </a:cubicBezTo>
                      <a:cubicBezTo>
                        <a:pt x="168" y="5"/>
                        <a:pt x="178" y="4"/>
                        <a:pt x="188" y="4"/>
                      </a:cubicBezTo>
                      <a:cubicBezTo>
                        <a:pt x="188" y="4"/>
                        <a:pt x="188" y="4"/>
                        <a:pt x="188" y="4"/>
                      </a:cubicBezTo>
                      <a:cubicBezTo>
                        <a:pt x="198" y="4"/>
                        <a:pt x="207" y="5"/>
                        <a:pt x="213" y="8"/>
                      </a:cubicBezTo>
                      <a:cubicBezTo>
                        <a:pt x="214" y="8"/>
                        <a:pt x="215" y="8"/>
                        <a:pt x="216" y="8"/>
                      </a:cubicBezTo>
                      <a:cubicBezTo>
                        <a:pt x="218" y="8"/>
                        <a:pt x="219" y="8"/>
                        <a:pt x="220" y="8"/>
                      </a:cubicBezTo>
                      <a:cubicBezTo>
                        <a:pt x="222" y="7"/>
                        <a:pt x="222" y="6"/>
                        <a:pt x="221" y="5"/>
                      </a:cubicBezTo>
                      <a:close/>
                      <a:moveTo>
                        <a:pt x="205" y="10"/>
                      </a:moveTo>
                      <a:cubicBezTo>
                        <a:pt x="201" y="8"/>
                        <a:pt x="194" y="7"/>
                        <a:pt x="187" y="7"/>
                      </a:cubicBezTo>
                      <a:cubicBezTo>
                        <a:pt x="179" y="7"/>
                        <a:pt x="172" y="8"/>
                        <a:pt x="166" y="10"/>
                      </a:cubicBezTo>
                      <a:cubicBezTo>
                        <a:pt x="164" y="11"/>
                        <a:pt x="164" y="12"/>
                        <a:pt x="165" y="13"/>
                      </a:cubicBezTo>
                      <a:cubicBezTo>
                        <a:pt x="167" y="14"/>
                        <a:pt x="170" y="14"/>
                        <a:pt x="172" y="13"/>
                      </a:cubicBezTo>
                      <a:cubicBezTo>
                        <a:pt x="180" y="10"/>
                        <a:pt x="192" y="10"/>
                        <a:pt x="198" y="13"/>
                      </a:cubicBezTo>
                      <a:cubicBezTo>
                        <a:pt x="199" y="13"/>
                        <a:pt x="200" y="13"/>
                        <a:pt x="201" y="13"/>
                      </a:cubicBezTo>
                      <a:cubicBezTo>
                        <a:pt x="202" y="13"/>
                        <a:pt x="204" y="13"/>
                        <a:pt x="205" y="13"/>
                      </a:cubicBezTo>
                      <a:cubicBezTo>
                        <a:pt x="207" y="12"/>
                        <a:pt x="207" y="11"/>
                        <a:pt x="205" y="10"/>
                      </a:cubicBezTo>
                      <a:close/>
                      <a:moveTo>
                        <a:pt x="185" y="15"/>
                      </a:moveTo>
                      <a:cubicBezTo>
                        <a:pt x="180" y="15"/>
                        <a:pt x="176" y="16"/>
                        <a:pt x="176" y="18"/>
                      </a:cubicBezTo>
                      <a:cubicBezTo>
                        <a:pt x="175" y="19"/>
                        <a:pt x="178" y="21"/>
                        <a:pt x="183" y="21"/>
                      </a:cubicBezTo>
                      <a:cubicBezTo>
                        <a:pt x="187" y="21"/>
                        <a:pt x="191" y="19"/>
                        <a:pt x="192" y="18"/>
                      </a:cubicBezTo>
                      <a:cubicBezTo>
                        <a:pt x="192" y="16"/>
                        <a:pt x="189" y="15"/>
                        <a:pt x="185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1"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5" name="任意形状 32" descr="e7d195523061f1c0d318120d6aeaf1b6ccceb6ba3da59c0775C5DE19DDDEBC09ED96DBD9900D9848D623ECAD1D4904B78047D0015C22C8BE97228BE8B5BFF08FE7A3AE04126DA07312A96C0F69F9BAB740AC725660004393905FA10F2C53FB0ACA533DA7C4FA4FFC4260D80EAC8774FBFDD85F881957237DF76CBDB25E35AD9CBEB56E93BC554A8F">
              <a:extLst>
                <a:ext uri="{FF2B5EF4-FFF2-40B4-BE49-F238E27FC236}">
                  <a16:creationId xmlns:a16="http://schemas.microsoft.com/office/drawing/2014/main" id="{A0873E8A-067E-4070-9FCB-D7931DFD6E42}"/>
                </a:ext>
              </a:extLst>
            </p:cNvPr>
            <p:cNvSpPr/>
            <p:nvPr/>
          </p:nvSpPr>
          <p:spPr>
            <a:xfrm>
              <a:off x="1203587" y="2794568"/>
              <a:ext cx="4209258" cy="2073286"/>
            </a:xfrm>
            <a:custGeom>
              <a:avLst/>
              <a:gdLst>
                <a:gd name="connsiteX0" fmla="*/ 655320 w 4101965"/>
                <a:gd name="connsiteY0" fmla="*/ 0 h 1972222"/>
                <a:gd name="connsiteX1" fmla="*/ 3439025 w 4101965"/>
                <a:gd name="connsiteY1" fmla="*/ 0 h 1972222"/>
                <a:gd name="connsiteX2" fmla="*/ 4101965 w 4101965"/>
                <a:gd name="connsiteY2" fmla="*/ 1972222 h 1972222"/>
                <a:gd name="connsiteX3" fmla="*/ 0 w 4101965"/>
                <a:gd name="connsiteY3" fmla="*/ 1964602 h 1972222"/>
                <a:gd name="connsiteX4" fmla="*/ 655320 w 4101965"/>
                <a:gd name="connsiteY4" fmla="*/ 0 h 197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1965" h="1972222">
                  <a:moveTo>
                    <a:pt x="655320" y="0"/>
                  </a:moveTo>
                  <a:lnTo>
                    <a:pt x="3439025" y="0"/>
                  </a:lnTo>
                  <a:lnTo>
                    <a:pt x="4101965" y="1972222"/>
                  </a:lnTo>
                  <a:lnTo>
                    <a:pt x="0" y="1964602"/>
                  </a:lnTo>
                  <a:cubicBezTo>
                    <a:pt x="266700" y="1144635"/>
                    <a:pt x="434340" y="659947"/>
                    <a:pt x="655320" y="0"/>
                  </a:cubicBez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95" name="Freeform 10" descr="e7d195523061f1c0d318120d6aeaf1b6ccceb6ba3da59c0775C5DE19DDDEBC09ED96DBD9900D9848D623ECAD1D4904B78047D0015C22C8BE97228BE8B5BFF08FE7A3AE04126DA07312A96C0F69F9BAB740AC725660004393905FA10F2C53FB0ACA533DA7C4FA4FFC4260D80EAC8774FBFDD85F881957237DF76CBDB25E35AD9CBEB56E93BC554A8F">
            <a:extLst>
              <a:ext uri="{FF2B5EF4-FFF2-40B4-BE49-F238E27FC236}">
                <a16:creationId xmlns:a16="http://schemas.microsoft.com/office/drawing/2014/main" id="{610ABDF1-B917-4317-B298-53B38E2ED49B}"/>
              </a:ext>
            </a:extLst>
          </p:cNvPr>
          <p:cNvSpPr>
            <a:spLocks noEditPoints="1"/>
          </p:cNvSpPr>
          <p:nvPr/>
        </p:nvSpPr>
        <p:spPr bwMode="auto">
          <a:xfrm>
            <a:off x="7040742" y="2807268"/>
            <a:ext cx="601801" cy="601801"/>
          </a:xfrm>
          <a:custGeom>
            <a:avLst/>
            <a:gdLst>
              <a:gd name="T0" fmla="*/ 160 w 321"/>
              <a:gd name="T1" fmla="*/ 0 h 321"/>
              <a:gd name="T2" fmla="*/ 160 w 321"/>
              <a:gd name="T3" fmla="*/ 0 h 321"/>
              <a:gd name="T4" fmla="*/ 160 w 321"/>
              <a:gd name="T5" fmla="*/ 0 h 321"/>
              <a:gd name="T6" fmla="*/ 154 w 321"/>
              <a:gd name="T7" fmla="*/ 0 h 321"/>
              <a:gd name="T8" fmla="*/ 154 w 321"/>
              <a:gd name="T9" fmla="*/ 80 h 321"/>
              <a:gd name="T10" fmla="*/ 181 w 321"/>
              <a:gd name="T11" fmla="*/ 80 h 321"/>
              <a:gd name="T12" fmla="*/ 181 w 321"/>
              <a:gd name="T13" fmla="*/ 22 h 321"/>
              <a:gd name="T14" fmla="*/ 301 w 321"/>
              <a:gd name="T15" fmla="*/ 160 h 321"/>
              <a:gd name="T16" fmla="*/ 160 w 321"/>
              <a:gd name="T17" fmla="*/ 301 h 321"/>
              <a:gd name="T18" fmla="*/ 20 w 321"/>
              <a:gd name="T19" fmla="*/ 160 h 321"/>
              <a:gd name="T20" fmla="*/ 62 w 321"/>
              <a:gd name="T21" fmla="*/ 60 h 321"/>
              <a:gd name="T22" fmla="*/ 50 w 321"/>
              <a:gd name="T23" fmla="*/ 44 h 321"/>
              <a:gd name="T24" fmla="*/ 0 w 321"/>
              <a:gd name="T25" fmla="*/ 160 h 321"/>
              <a:gd name="T26" fmla="*/ 160 w 321"/>
              <a:gd name="T27" fmla="*/ 321 h 321"/>
              <a:gd name="T28" fmla="*/ 321 w 321"/>
              <a:gd name="T29" fmla="*/ 160 h 321"/>
              <a:gd name="T30" fmla="*/ 160 w 321"/>
              <a:gd name="T31" fmla="*/ 0 h 321"/>
              <a:gd name="T32" fmla="*/ 176 w 321"/>
              <a:gd name="T33" fmla="*/ 143 h 321"/>
              <a:gd name="T34" fmla="*/ 169 w 321"/>
              <a:gd name="T35" fmla="*/ 139 h 321"/>
              <a:gd name="T36" fmla="*/ 87 w 321"/>
              <a:gd name="T37" fmla="*/ 87 h 321"/>
              <a:gd name="T38" fmla="*/ 139 w 321"/>
              <a:gd name="T39" fmla="*/ 169 h 321"/>
              <a:gd name="T40" fmla="*/ 143 w 321"/>
              <a:gd name="T41" fmla="*/ 176 h 321"/>
              <a:gd name="T42" fmla="*/ 144 w 321"/>
              <a:gd name="T43" fmla="*/ 177 h 321"/>
              <a:gd name="T44" fmla="*/ 144 w 321"/>
              <a:gd name="T45" fmla="*/ 177 h 321"/>
              <a:gd name="T46" fmla="*/ 160 w 321"/>
              <a:gd name="T47" fmla="*/ 184 h 321"/>
              <a:gd name="T48" fmla="*/ 184 w 321"/>
              <a:gd name="T49" fmla="*/ 160 h 321"/>
              <a:gd name="T50" fmla="*/ 177 w 321"/>
              <a:gd name="T51" fmla="*/ 144 h 321"/>
              <a:gd name="T52" fmla="*/ 177 w 321"/>
              <a:gd name="T53" fmla="*/ 144 h 321"/>
              <a:gd name="T54" fmla="*/ 176 w 321"/>
              <a:gd name="T55" fmla="*/ 14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1" h="321">
                <a:moveTo>
                  <a:pt x="160" y="0"/>
                </a:moveTo>
                <a:cubicBezTo>
                  <a:pt x="160" y="0"/>
                  <a:pt x="160" y="0"/>
                  <a:pt x="16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81" y="22"/>
                  <a:pt x="181" y="22"/>
                  <a:pt x="181" y="22"/>
                </a:cubicBezTo>
                <a:cubicBezTo>
                  <a:pt x="249" y="31"/>
                  <a:pt x="301" y="90"/>
                  <a:pt x="301" y="160"/>
                </a:cubicBezTo>
                <a:cubicBezTo>
                  <a:pt x="301" y="238"/>
                  <a:pt x="238" y="301"/>
                  <a:pt x="160" y="301"/>
                </a:cubicBezTo>
                <a:cubicBezTo>
                  <a:pt x="83" y="301"/>
                  <a:pt x="20" y="238"/>
                  <a:pt x="20" y="160"/>
                </a:cubicBezTo>
                <a:cubicBezTo>
                  <a:pt x="20" y="121"/>
                  <a:pt x="36" y="86"/>
                  <a:pt x="62" y="60"/>
                </a:cubicBezTo>
                <a:cubicBezTo>
                  <a:pt x="50" y="44"/>
                  <a:pt x="50" y="44"/>
                  <a:pt x="50" y="44"/>
                </a:cubicBezTo>
                <a:cubicBezTo>
                  <a:pt x="19" y="74"/>
                  <a:pt x="0" y="115"/>
                  <a:pt x="0" y="160"/>
                </a:cubicBezTo>
                <a:cubicBezTo>
                  <a:pt x="0" y="249"/>
                  <a:pt x="72" y="321"/>
                  <a:pt x="160" y="321"/>
                </a:cubicBezTo>
                <a:cubicBezTo>
                  <a:pt x="249" y="321"/>
                  <a:pt x="321" y="249"/>
                  <a:pt x="321" y="160"/>
                </a:cubicBezTo>
                <a:cubicBezTo>
                  <a:pt x="321" y="72"/>
                  <a:pt x="249" y="0"/>
                  <a:pt x="160" y="0"/>
                </a:cubicBezTo>
                <a:close/>
                <a:moveTo>
                  <a:pt x="176" y="143"/>
                </a:moveTo>
                <a:cubicBezTo>
                  <a:pt x="174" y="141"/>
                  <a:pt x="172" y="140"/>
                  <a:pt x="169" y="139"/>
                </a:cubicBezTo>
                <a:cubicBezTo>
                  <a:pt x="87" y="87"/>
                  <a:pt x="87" y="87"/>
                  <a:pt x="87" y="87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40" y="172"/>
                  <a:pt x="141" y="174"/>
                  <a:pt x="143" y="176"/>
                </a:cubicBezTo>
                <a:cubicBezTo>
                  <a:pt x="144" y="177"/>
                  <a:pt x="144" y="177"/>
                  <a:pt x="144" y="177"/>
                </a:cubicBezTo>
                <a:cubicBezTo>
                  <a:pt x="144" y="177"/>
                  <a:pt x="144" y="177"/>
                  <a:pt x="144" y="177"/>
                </a:cubicBezTo>
                <a:cubicBezTo>
                  <a:pt x="148" y="181"/>
                  <a:pt x="154" y="184"/>
                  <a:pt x="160" y="184"/>
                </a:cubicBezTo>
                <a:cubicBezTo>
                  <a:pt x="173" y="184"/>
                  <a:pt x="184" y="173"/>
                  <a:pt x="184" y="160"/>
                </a:cubicBezTo>
                <a:cubicBezTo>
                  <a:pt x="184" y="154"/>
                  <a:pt x="181" y="148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lnTo>
                  <a:pt x="176" y="143"/>
                </a:lnTo>
                <a:close/>
              </a:path>
            </a:pathLst>
          </a:custGeom>
          <a:solidFill>
            <a:srgbClr val="A4AB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Calibri" panose="020F0502020204030204" pitchFamily="34" charset="0"/>
              <a:ea typeface="微软雅黑" panose="020B0503020204020204" pitchFamily="34" charset="-122"/>
              <a:cs typeface="Open Sans Semibold" charset="0"/>
              <a:sym typeface="Calibri" panose="020F0502020204030204" pitchFamily="34" charset="0"/>
            </a:endParaRPr>
          </a:p>
        </p:txBody>
      </p:sp>
      <p:sp>
        <p:nvSpPr>
          <p:cNvPr id="96" name="Freeform 14" descr="e7d195523061f1c0d318120d6aeaf1b6ccceb6ba3da59c0775C5DE19DDDEBC09ED96DBD9900D9848D623ECAD1D4904B78047D0015C22C8BE97228BE8B5BFF08FE7A3AE04126DA07312A96C0F69F9BAB740AC725660004393905FA10F2C53FB0ACA533DA7C4FA4FFC4260D80EAC8774FBFDD85F881957237DF76CBDB25E35AD9CBEB56E93BC554A8F">
            <a:extLst>
              <a:ext uri="{FF2B5EF4-FFF2-40B4-BE49-F238E27FC236}">
                <a16:creationId xmlns:a16="http://schemas.microsoft.com/office/drawing/2014/main" id="{8B9ABB50-DA96-4CAA-8909-5E6700B1C318}"/>
              </a:ext>
            </a:extLst>
          </p:cNvPr>
          <p:cNvSpPr>
            <a:spLocks noEditPoints="1"/>
          </p:cNvSpPr>
          <p:nvPr/>
        </p:nvSpPr>
        <p:spPr bwMode="auto">
          <a:xfrm>
            <a:off x="9607003" y="2701461"/>
            <a:ext cx="769003" cy="769002"/>
          </a:xfrm>
          <a:custGeom>
            <a:avLst/>
            <a:gdLst>
              <a:gd name="T0" fmla="*/ 13 w 382"/>
              <a:gd name="T1" fmla="*/ 179 h 382"/>
              <a:gd name="T2" fmla="*/ 13 w 382"/>
              <a:gd name="T3" fmla="*/ 204 h 382"/>
              <a:gd name="T4" fmla="*/ 60 w 382"/>
              <a:gd name="T5" fmla="*/ 191 h 382"/>
              <a:gd name="T6" fmla="*/ 91 w 382"/>
              <a:gd name="T7" fmla="*/ 91 h 382"/>
              <a:gd name="T8" fmla="*/ 68 w 382"/>
              <a:gd name="T9" fmla="*/ 48 h 382"/>
              <a:gd name="T10" fmla="*/ 50 w 382"/>
              <a:gd name="T11" fmla="*/ 66 h 382"/>
              <a:gd name="T12" fmla="*/ 91 w 382"/>
              <a:gd name="T13" fmla="*/ 91 h 382"/>
              <a:gd name="T14" fmla="*/ 180 w 382"/>
              <a:gd name="T15" fmla="*/ 358 h 382"/>
              <a:gd name="T16" fmla="*/ 180 w 382"/>
              <a:gd name="T17" fmla="*/ 382 h 382"/>
              <a:gd name="T18" fmla="*/ 215 w 382"/>
              <a:gd name="T19" fmla="*/ 370 h 382"/>
              <a:gd name="T20" fmla="*/ 369 w 382"/>
              <a:gd name="T21" fmla="*/ 179 h 382"/>
              <a:gd name="T22" fmla="*/ 322 w 382"/>
              <a:gd name="T23" fmla="*/ 192 h 382"/>
              <a:gd name="T24" fmla="*/ 369 w 382"/>
              <a:gd name="T25" fmla="*/ 205 h 382"/>
              <a:gd name="T26" fmla="*/ 369 w 382"/>
              <a:gd name="T27" fmla="*/ 179 h 382"/>
              <a:gd name="T28" fmla="*/ 74 w 382"/>
              <a:gd name="T29" fmla="*/ 193 h 382"/>
              <a:gd name="T30" fmla="*/ 142 w 382"/>
              <a:gd name="T31" fmla="*/ 330 h 382"/>
              <a:gd name="T32" fmla="*/ 155 w 382"/>
              <a:gd name="T33" fmla="*/ 342 h 382"/>
              <a:gd name="T34" fmla="*/ 226 w 382"/>
              <a:gd name="T35" fmla="*/ 342 h 382"/>
              <a:gd name="T36" fmla="*/ 240 w 382"/>
              <a:gd name="T37" fmla="*/ 330 h 382"/>
              <a:gd name="T38" fmla="*/ 308 w 382"/>
              <a:gd name="T39" fmla="*/ 193 h 382"/>
              <a:gd name="T40" fmla="*/ 214 w 382"/>
              <a:gd name="T41" fmla="*/ 277 h 382"/>
              <a:gd name="T42" fmla="*/ 214 w 382"/>
              <a:gd name="T43" fmla="*/ 310 h 382"/>
              <a:gd name="T44" fmla="*/ 168 w 382"/>
              <a:gd name="T45" fmla="*/ 318 h 382"/>
              <a:gd name="T46" fmla="*/ 167 w 382"/>
              <a:gd name="T47" fmla="*/ 307 h 382"/>
              <a:gd name="T48" fmla="*/ 103 w 382"/>
              <a:gd name="T49" fmla="*/ 193 h 382"/>
              <a:gd name="T50" fmla="*/ 279 w 382"/>
              <a:gd name="T51" fmla="*/ 193 h 382"/>
              <a:gd name="T52" fmla="*/ 334 w 382"/>
              <a:gd name="T53" fmla="*/ 48 h 382"/>
              <a:gd name="T54" fmla="*/ 292 w 382"/>
              <a:gd name="T55" fmla="*/ 72 h 382"/>
              <a:gd name="T56" fmla="*/ 310 w 382"/>
              <a:gd name="T57" fmla="*/ 90 h 382"/>
              <a:gd name="T58" fmla="*/ 334 w 382"/>
              <a:gd name="T59" fmla="*/ 48 h 382"/>
              <a:gd name="T60" fmla="*/ 204 w 382"/>
              <a:gd name="T61" fmla="*/ 47 h 382"/>
              <a:gd name="T62" fmla="*/ 191 w 382"/>
              <a:gd name="T63" fmla="*/ 0 h 382"/>
              <a:gd name="T64" fmla="*/ 178 w 382"/>
              <a:gd name="T65" fmla="*/ 4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2" h="382">
                <a:moveTo>
                  <a:pt x="47" y="179"/>
                </a:moveTo>
                <a:cubicBezTo>
                  <a:pt x="13" y="179"/>
                  <a:pt x="13" y="179"/>
                  <a:pt x="13" y="179"/>
                </a:cubicBezTo>
                <a:cubicBezTo>
                  <a:pt x="6" y="179"/>
                  <a:pt x="0" y="184"/>
                  <a:pt x="0" y="191"/>
                </a:cubicBezTo>
                <a:cubicBezTo>
                  <a:pt x="0" y="199"/>
                  <a:pt x="6" y="204"/>
                  <a:pt x="13" y="204"/>
                </a:cubicBezTo>
                <a:cubicBezTo>
                  <a:pt x="47" y="204"/>
                  <a:pt x="47" y="204"/>
                  <a:pt x="47" y="204"/>
                </a:cubicBezTo>
                <a:cubicBezTo>
                  <a:pt x="54" y="204"/>
                  <a:pt x="60" y="199"/>
                  <a:pt x="60" y="191"/>
                </a:cubicBezTo>
                <a:cubicBezTo>
                  <a:pt x="60" y="184"/>
                  <a:pt x="54" y="179"/>
                  <a:pt x="47" y="179"/>
                </a:cubicBezTo>
                <a:close/>
                <a:moveTo>
                  <a:pt x="91" y="91"/>
                </a:moveTo>
                <a:cubicBezTo>
                  <a:pt x="96" y="86"/>
                  <a:pt x="96" y="78"/>
                  <a:pt x="92" y="73"/>
                </a:cubicBezTo>
                <a:cubicBezTo>
                  <a:pt x="68" y="48"/>
                  <a:pt x="68" y="48"/>
                  <a:pt x="68" y="48"/>
                </a:cubicBezTo>
                <a:cubicBezTo>
                  <a:pt x="63" y="43"/>
                  <a:pt x="55" y="43"/>
                  <a:pt x="50" y="48"/>
                </a:cubicBezTo>
                <a:cubicBezTo>
                  <a:pt x="45" y="53"/>
                  <a:pt x="45" y="61"/>
                  <a:pt x="50" y="66"/>
                </a:cubicBezTo>
                <a:cubicBezTo>
                  <a:pt x="73" y="91"/>
                  <a:pt x="73" y="91"/>
                  <a:pt x="73" y="91"/>
                </a:cubicBezTo>
                <a:cubicBezTo>
                  <a:pt x="78" y="96"/>
                  <a:pt x="86" y="96"/>
                  <a:pt x="91" y="91"/>
                </a:cubicBezTo>
                <a:close/>
                <a:moveTo>
                  <a:pt x="203" y="358"/>
                </a:moveTo>
                <a:cubicBezTo>
                  <a:pt x="180" y="358"/>
                  <a:pt x="180" y="358"/>
                  <a:pt x="180" y="358"/>
                </a:cubicBezTo>
                <a:cubicBezTo>
                  <a:pt x="173" y="358"/>
                  <a:pt x="167" y="363"/>
                  <a:pt x="167" y="370"/>
                </a:cubicBezTo>
                <a:cubicBezTo>
                  <a:pt x="167" y="377"/>
                  <a:pt x="173" y="382"/>
                  <a:pt x="180" y="382"/>
                </a:cubicBezTo>
                <a:cubicBezTo>
                  <a:pt x="203" y="382"/>
                  <a:pt x="203" y="382"/>
                  <a:pt x="203" y="382"/>
                </a:cubicBezTo>
                <a:cubicBezTo>
                  <a:pt x="210" y="382"/>
                  <a:pt x="215" y="377"/>
                  <a:pt x="215" y="370"/>
                </a:cubicBezTo>
                <a:cubicBezTo>
                  <a:pt x="215" y="363"/>
                  <a:pt x="210" y="358"/>
                  <a:pt x="203" y="358"/>
                </a:cubicBezTo>
                <a:close/>
                <a:moveTo>
                  <a:pt x="369" y="179"/>
                </a:moveTo>
                <a:cubicBezTo>
                  <a:pt x="335" y="179"/>
                  <a:pt x="335" y="179"/>
                  <a:pt x="335" y="179"/>
                </a:cubicBezTo>
                <a:cubicBezTo>
                  <a:pt x="328" y="179"/>
                  <a:pt x="322" y="185"/>
                  <a:pt x="322" y="192"/>
                </a:cubicBezTo>
                <a:cubicBezTo>
                  <a:pt x="322" y="199"/>
                  <a:pt x="328" y="205"/>
                  <a:pt x="335" y="205"/>
                </a:cubicBezTo>
                <a:cubicBezTo>
                  <a:pt x="369" y="205"/>
                  <a:pt x="369" y="205"/>
                  <a:pt x="369" y="205"/>
                </a:cubicBezTo>
                <a:cubicBezTo>
                  <a:pt x="376" y="205"/>
                  <a:pt x="382" y="199"/>
                  <a:pt x="382" y="192"/>
                </a:cubicBezTo>
                <a:cubicBezTo>
                  <a:pt x="382" y="185"/>
                  <a:pt x="376" y="179"/>
                  <a:pt x="369" y="179"/>
                </a:cubicBezTo>
                <a:close/>
                <a:moveTo>
                  <a:pt x="191" y="72"/>
                </a:moveTo>
                <a:cubicBezTo>
                  <a:pt x="127" y="72"/>
                  <a:pt x="74" y="128"/>
                  <a:pt x="74" y="193"/>
                </a:cubicBezTo>
                <a:cubicBezTo>
                  <a:pt x="74" y="239"/>
                  <a:pt x="102" y="280"/>
                  <a:pt x="142" y="298"/>
                </a:cubicBezTo>
                <a:cubicBezTo>
                  <a:pt x="142" y="330"/>
                  <a:pt x="142" y="330"/>
                  <a:pt x="142" y="330"/>
                </a:cubicBezTo>
                <a:cubicBezTo>
                  <a:pt x="142" y="336"/>
                  <a:pt x="148" y="342"/>
                  <a:pt x="155" y="342"/>
                </a:cubicBezTo>
                <a:cubicBezTo>
                  <a:pt x="155" y="342"/>
                  <a:pt x="155" y="342"/>
                  <a:pt x="155" y="342"/>
                </a:cubicBezTo>
                <a:cubicBezTo>
                  <a:pt x="156" y="342"/>
                  <a:pt x="156" y="342"/>
                  <a:pt x="156" y="342"/>
                </a:cubicBezTo>
                <a:cubicBezTo>
                  <a:pt x="226" y="342"/>
                  <a:pt x="226" y="342"/>
                  <a:pt x="226" y="342"/>
                </a:cubicBezTo>
                <a:cubicBezTo>
                  <a:pt x="228" y="342"/>
                  <a:pt x="230" y="341"/>
                  <a:pt x="232" y="340"/>
                </a:cubicBezTo>
                <a:cubicBezTo>
                  <a:pt x="237" y="339"/>
                  <a:pt x="240" y="335"/>
                  <a:pt x="240" y="330"/>
                </a:cubicBezTo>
                <a:cubicBezTo>
                  <a:pt x="240" y="299"/>
                  <a:pt x="240" y="299"/>
                  <a:pt x="240" y="299"/>
                </a:cubicBezTo>
                <a:cubicBezTo>
                  <a:pt x="280" y="280"/>
                  <a:pt x="308" y="240"/>
                  <a:pt x="308" y="193"/>
                </a:cubicBezTo>
                <a:cubicBezTo>
                  <a:pt x="308" y="128"/>
                  <a:pt x="256" y="72"/>
                  <a:pt x="191" y="72"/>
                </a:cubicBezTo>
                <a:close/>
                <a:moveTo>
                  <a:pt x="214" y="277"/>
                </a:moveTo>
                <a:cubicBezTo>
                  <a:pt x="214" y="307"/>
                  <a:pt x="214" y="307"/>
                  <a:pt x="214" y="307"/>
                </a:cubicBezTo>
                <a:cubicBezTo>
                  <a:pt x="214" y="308"/>
                  <a:pt x="214" y="310"/>
                  <a:pt x="214" y="310"/>
                </a:cubicBezTo>
                <a:cubicBezTo>
                  <a:pt x="214" y="318"/>
                  <a:pt x="214" y="318"/>
                  <a:pt x="214" y="318"/>
                </a:cubicBezTo>
                <a:cubicBezTo>
                  <a:pt x="168" y="318"/>
                  <a:pt x="168" y="318"/>
                  <a:pt x="168" y="318"/>
                </a:cubicBezTo>
                <a:cubicBezTo>
                  <a:pt x="168" y="311"/>
                  <a:pt x="168" y="311"/>
                  <a:pt x="168" y="311"/>
                </a:cubicBezTo>
                <a:cubicBezTo>
                  <a:pt x="167" y="310"/>
                  <a:pt x="167" y="309"/>
                  <a:pt x="167" y="307"/>
                </a:cubicBezTo>
                <a:cubicBezTo>
                  <a:pt x="167" y="277"/>
                  <a:pt x="167" y="277"/>
                  <a:pt x="167" y="277"/>
                </a:cubicBezTo>
                <a:cubicBezTo>
                  <a:pt x="130" y="267"/>
                  <a:pt x="103" y="233"/>
                  <a:pt x="103" y="193"/>
                </a:cubicBezTo>
                <a:cubicBezTo>
                  <a:pt x="103" y="144"/>
                  <a:pt x="142" y="101"/>
                  <a:pt x="191" y="101"/>
                </a:cubicBezTo>
                <a:cubicBezTo>
                  <a:pt x="240" y="101"/>
                  <a:pt x="279" y="144"/>
                  <a:pt x="279" y="193"/>
                </a:cubicBezTo>
                <a:cubicBezTo>
                  <a:pt x="279" y="233"/>
                  <a:pt x="252" y="267"/>
                  <a:pt x="214" y="277"/>
                </a:cubicBezTo>
                <a:close/>
                <a:moveTo>
                  <a:pt x="334" y="48"/>
                </a:moveTo>
                <a:cubicBezTo>
                  <a:pt x="329" y="43"/>
                  <a:pt x="321" y="43"/>
                  <a:pt x="316" y="48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287" y="77"/>
                  <a:pt x="287" y="85"/>
                  <a:pt x="292" y="90"/>
                </a:cubicBezTo>
                <a:cubicBezTo>
                  <a:pt x="297" y="95"/>
                  <a:pt x="305" y="95"/>
                  <a:pt x="310" y="90"/>
                </a:cubicBezTo>
                <a:cubicBezTo>
                  <a:pt x="334" y="66"/>
                  <a:pt x="334" y="66"/>
                  <a:pt x="334" y="66"/>
                </a:cubicBezTo>
                <a:cubicBezTo>
                  <a:pt x="339" y="61"/>
                  <a:pt x="339" y="53"/>
                  <a:pt x="334" y="48"/>
                </a:cubicBezTo>
                <a:close/>
                <a:moveTo>
                  <a:pt x="191" y="60"/>
                </a:moveTo>
                <a:cubicBezTo>
                  <a:pt x="198" y="60"/>
                  <a:pt x="204" y="54"/>
                  <a:pt x="204" y="47"/>
                </a:cubicBezTo>
                <a:cubicBezTo>
                  <a:pt x="204" y="13"/>
                  <a:pt x="204" y="13"/>
                  <a:pt x="204" y="13"/>
                </a:cubicBezTo>
                <a:cubicBezTo>
                  <a:pt x="204" y="6"/>
                  <a:pt x="198" y="0"/>
                  <a:pt x="191" y="0"/>
                </a:cubicBezTo>
                <a:cubicBezTo>
                  <a:pt x="184" y="0"/>
                  <a:pt x="178" y="6"/>
                  <a:pt x="178" y="13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8" y="54"/>
                  <a:pt x="184" y="60"/>
                  <a:pt x="191" y="60"/>
                </a:cubicBezTo>
                <a:close/>
              </a:path>
            </a:pathLst>
          </a:custGeom>
          <a:solidFill>
            <a:srgbClr val="A4AB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Calibri" panose="020F0502020204030204" pitchFamily="34" charset="0"/>
              <a:ea typeface="微软雅黑" panose="020B0503020204020204" pitchFamily="34" charset="-122"/>
              <a:cs typeface="Open Sans Semibold" charset="0"/>
              <a:sym typeface="Calibri" panose="020F0502020204030204" pitchFamily="34" charset="0"/>
            </a:endParaRPr>
          </a:p>
        </p:txBody>
      </p:sp>
      <p:sp>
        <p:nvSpPr>
          <p:cNvPr id="97" name="TextBox 25">
            <a:extLst>
              <a:ext uri="{FF2B5EF4-FFF2-40B4-BE49-F238E27FC236}">
                <a16:creationId xmlns:a16="http://schemas.microsoft.com/office/drawing/2014/main" id="{742EC541-5C42-44BB-A4AC-009219BF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726" y="3930860"/>
            <a:ext cx="2073833" cy="1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</a:p>
        </p:txBody>
      </p:sp>
      <p:sp>
        <p:nvSpPr>
          <p:cNvPr id="98" name="TextBox 26">
            <a:extLst>
              <a:ext uri="{FF2B5EF4-FFF2-40B4-BE49-F238E27FC236}">
                <a16:creationId xmlns:a16="http://schemas.microsoft.com/office/drawing/2014/main" id="{2981FF69-0FC0-4387-A440-0DE5E0BD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755" y="3585318"/>
            <a:ext cx="226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9" name="TextBox 25">
            <a:extLst>
              <a:ext uri="{FF2B5EF4-FFF2-40B4-BE49-F238E27FC236}">
                <a16:creationId xmlns:a16="http://schemas.microsoft.com/office/drawing/2014/main" id="{38384D60-3153-4FD4-A39F-6285EECF2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588" y="3930860"/>
            <a:ext cx="2073833" cy="1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</a:p>
        </p:txBody>
      </p:sp>
      <p:sp>
        <p:nvSpPr>
          <p:cNvPr id="100" name="TextBox 26">
            <a:extLst>
              <a:ext uri="{FF2B5EF4-FFF2-40B4-BE49-F238E27FC236}">
                <a16:creationId xmlns:a16="http://schemas.microsoft.com/office/drawing/2014/main" id="{12ADEC1E-A049-416B-8405-78E12E39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9617" y="3585318"/>
            <a:ext cx="226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4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5" grpId="0" animBg="1"/>
      <p:bldP spid="96" grpId="0" animBg="1"/>
      <p:bldP spid="97" grpId="0"/>
      <p:bldP spid="98" grpId="0"/>
      <p:bldP spid="99" grpId="0"/>
      <p:bldP spid="1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Four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F8348F90-4EB0-49AD-9554-46131A76359F}"/>
              </a:ext>
            </a:extLst>
          </p:cNvPr>
          <p:cNvGrpSpPr/>
          <p:nvPr/>
        </p:nvGrpSpPr>
        <p:grpSpPr>
          <a:xfrm>
            <a:off x="4116356" y="2184337"/>
            <a:ext cx="1558988" cy="1558988"/>
            <a:chOff x="4175105" y="2104634"/>
            <a:chExt cx="1558988" cy="1558988"/>
          </a:xfrm>
        </p:grpSpPr>
        <p:sp>
          <p:nvSpPr>
            <p:cNvPr id="75" name="Oval 7">
              <a:extLst>
                <a:ext uri="{FF2B5EF4-FFF2-40B4-BE49-F238E27FC236}">
                  <a16:creationId xmlns:a16="http://schemas.microsoft.com/office/drawing/2014/main" id="{D7F483AD-9920-4AA7-B919-487178F94EC2}"/>
                </a:ext>
              </a:extLst>
            </p:cNvPr>
            <p:cNvSpPr/>
            <p:nvPr/>
          </p:nvSpPr>
          <p:spPr>
            <a:xfrm>
              <a:off x="4175105" y="2104634"/>
              <a:ext cx="1558988" cy="1558988"/>
            </a:xfrm>
            <a:prstGeom prst="ellipse">
              <a:avLst/>
            </a:prstGeom>
            <a:noFill/>
            <a:ln w="76200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6" name="Arc 8">
              <a:extLst>
                <a:ext uri="{FF2B5EF4-FFF2-40B4-BE49-F238E27FC236}">
                  <a16:creationId xmlns:a16="http://schemas.microsoft.com/office/drawing/2014/main" id="{F3EB2D87-0AFE-4756-AA65-992C3E514EB3}"/>
                </a:ext>
              </a:extLst>
            </p:cNvPr>
            <p:cNvSpPr/>
            <p:nvPr/>
          </p:nvSpPr>
          <p:spPr>
            <a:xfrm>
              <a:off x="4175105" y="2104634"/>
              <a:ext cx="1558988" cy="1558988"/>
            </a:xfrm>
            <a:prstGeom prst="arc">
              <a:avLst>
                <a:gd name="adj1" fmla="val 16200000"/>
                <a:gd name="adj2" fmla="val 5682519"/>
              </a:avLst>
            </a:prstGeom>
            <a:solidFill>
              <a:srgbClr val="A4ABB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7" name="TextBox 9">
              <a:extLst>
                <a:ext uri="{FF2B5EF4-FFF2-40B4-BE49-F238E27FC236}">
                  <a16:creationId xmlns:a16="http://schemas.microsoft.com/office/drawing/2014/main" id="{0858D1EF-58FF-4791-A625-7BA14CBAB8AB}"/>
                </a:ext>
              </a:extLst>
            </p:cNvPr>
            <p:cNvSpPr txBox="1"/>
            <p:nvPr/>
          </p:nvSpPr>
          <p:spPr>
            <a:xfrm>
              <a:off x="4260773" y="2506221"/>
              <a:ext cx="727253" cy="590329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1600" b="1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50%</a:t>
              </a: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BBC2C567-DB66-45B5-A3A7-8F18BDC4E1C1}"/>
              </a:ext>
            </a:extLst>
          </p:cNvPr>
          <p:cNvGrpSpPr/>
          <p:nvPr/>
        </p:nvGrpSpPr>
        <p:grpSpPr>
          <a:xfrm>
            <a:off x="6632750" y="2184337"/>
            <a:ext cx="1558988" cy="1558988"/>
            <a:chOff x="6457909" y="2104634"/>
            <a:chExt cx="1558988" cy="1558988"/>
          </a:xfrm>
        </p:grpSpPr>
        <p:sp>
          <p:nvSpPr>
            <p:cNvPr id="79" name="Oval 10">
              <a:extLst>
                <a:ext uri="{FF2B5EF4-FFF2-40B4-BE49-F238E27FC236}">
                  <a16:creationId xmlns:a16="http://schemas.microsoft.com/office/drawing/2014/main" id="{73FE6DE1-485B-486E-B977-EC765C057DDB}"/>
                </a:ext>
              </a:extLst>
            </p:cNvPr>
            <p:cNvSpPr/>
            <p:nvPr/>
          </p:nvSpPr>
          <p:spPr>
            <a:xfrm>
              <a:off x="6457909" y="2104634"/>
              <a:ext cx="1558988" cy="1558988"/>
            </a:xfrm>
            <a:prstGeom prst="ellipse">
              <a:avLst/>
            </a:prstGeom>
            <a:noFill/>
            <a:ln w="76200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0" name="Arc 11">
              <a:extLst>
                <a:ext uri="{FF2B5EF4-FFF2-40B4-BE49-F238E27FC236}">
                  <a16:creationId xmlns:a16="http://schemas.microsoft.com/office/drawing/2014/main" id="{422313E1-AE86-4C83-9065-F02401669ADD}"/>
                </a:ext>
              </a:extLst>
            </p:cNvPr>
            <p:cNvSpPr/>
            <p:nvPr/>
          </p:nvSpPr>
          <p:spPr>
            <a:xfrm>
              <a:off x="6457909" y="2104634"/>
              <a:ext cx="1558988" cy="1558988"/>
            </a:xfrm>
            <a:prstGeom prst="arc">
              <a:avLst>
                <a:gd name="adj1" fmla="val 16200000"/>
                <a:gd name="adj2" fmla="val 19153541"/>
              </a:avLst>
            </a:prstGeom>
            <a:solidFill>
              <a:srgbClr val="A4ABB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1" name="TextBox 12">
              <a:extLst>
                <a:ext uri="{FF2B5EF4-FFF2-40B4-BE49-F238E27FC236}">
                  <a16:creationId xmlns:a16="http://schemas.microsoft.com/office/drawing/2014/main" id="{541A242D-BFA9-4043-BE99-CFC30A0AD0D1}"/>
                </a:ext>
              </a:extLst>
            </p:cNvPr>
            <p:cNvSpPr txBox="1"/>
            <p:nvPr/>
          </p:nvSpPr>
          <p:spPr>
            <a:xfrm>
              <a:off x="6543576" y="2506221"/>
              <a:ext cx="727253" cy="590329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1600" b="1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10%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334B9AB9-56D8-4D0E-83DA-1C027C427436}"/>
              </a:ext>
            </a:extLst>
          </p:cNvPr>
          <p:cNvGrpSpPr/>
          <p:nvPr/>
        </p:nvGrpSpPr>
        <p:grpSpPr>
          <a:xfrm>
            <a:off x="9149144" y="2184337"/>
            <a:ext cx="1558988" cy="1558988"/>
            <a:chOff x="8740712" y="2104634"/>
            <a:chExt cx="1558988" cy="1558988"/>
          </a:xfrm>
        </p:grpSpPr>
        <p:sp>
          <p:nvSpPr>
            <p:cNvPr id="83" name="Oval 13">
              <a:extLst>
                <a:ext uri="{FF2B5EF4-FFF2-40B4-BE49-F238E27FC236}">
                  <a16:creationId xmlns:a16="http://schemas.microsoft.com/office/drawing/2014/main" id="{8D02D0E5-2BDA-42BE-B11A-796EB82D3FC5}"/>
                </a:ext>
              </a:extLst>
            </p:cNvPr>
            <p:cNvSpPr/>
            <p:nvPr/>
          </p:nvSpPr>
          <p:spPr>
            <a:xfrm>
              <a:off x="8740712" y="2104634"/>
              <a:ext cx="1558988" cy="1558988"/>
            </a:xfrm>
            <a:prstGeom prst="ellipse">
              <a:avLst/>
            </a:prstGeom>
            <a:noFill/>
            <a:ln w="76200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4" name="Arc 14">
              <a:extLst>
                <a:ext uri="{FF2B5EF4-FFF2-40B4-BE49-F238E27FC236}">
                  <a16:creationId xmlns:a16="http://schemas.microsoft.com/office/drawing/2014/main" id="{08E434C0-9E38-4B17-9056-F6259E9BD340}"/>
                </a:ext>
              </a:extLst>
            </p:cNvPr>
            <p:cNvSpPr/>
            <p:nvPr/>
          </p:nvSpPr>
          <p:spPr>
            <a:xfrm>
              <a:off x="8740712" y="2104634"/>
              <a:ext cx="1558988" cy="1558988"/>
            </a:xfrm>
            <a:prstGeom prst="arc">
              <a:avLst>
                <a:gd name="adj1" fmla="val 16200000"/>
                <a:gd name="adj2" fmla="val 2307478"/>
              </a:avLst>
            </a:prstGeom>
            <a:solidFill>
              <a:srgbClr val="A4ABB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5" name="TextBox 15">
              <a:extLst>
                <a:ext uri="{FF2B5EF4-FFF2-40B4-BE49-F238E27FC236}">
                  <a16:creationId xmlns:a16="http://schemas.microsoft.com/office/drawing/2014/main" id="{5727D460-CF99-4659-AE8F-2F533C4DB2AE}"/>
                </a:ext>
              </a:extLst>
            </p:cNvPr>
            <p:cNvSpPr txBox="1"/>
            <p:nvPr/>
          </p:nvSpPr>
          <p:spPr>
            <a:xfrm>
              <a:off x="8826380" y="2506221"/>
              <a:ext cx="727253" cy="590329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40%</a:t>
              </a: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D7E1E0C3-1333-427E-AF0D-008E722B72E2}"/>
              </a:ext>
            </a:extLst>
          </p:cNvPr>
          <p:cNvGrpSpPr/>
          <p:nvPr/>
        </p:nvGrpSpPr>
        <p:grpSpPr>
          <a:xfrm>
            <a:off x="1600304" y="2184337"/>
            <a:ext cx="1558988" cy="1558988"/>
            <a:chOff x="1892302" y="2104634"/>
            <a:chExt cx="1558988" cy="1558988"/>
          </a:xfrm>
        </p:grpSpPr>
        <p:sp>
          <p:nvSpPr>
            <p:cNvPr id="87" name="Oval 4">
              <a:extLst>
                <a:ext uri="{FF2B5EF4-FFF2-40B4-BE49-F238E27FC236}">
                  <a16:creationId xmlns:a16="http://schemas.microsoft.com/office/drawing/2014/main" id="{6546ACA6-B1A0-4B6E-B20E-999402F60000}"/>
                </a:ext>
              </a:extLst>
            </p:cNvPr>
            <p:cNvSpPr/>
            <p:nvPr/>
          </p:nvSpPr>
          <p:spPr>
            <a:xfrm>
              <a:off x="1892302" y="2104634"/>
              <a:ext cx="1558988" cy="1558988"/>
            </a:xfrm>
            <a:prstGeom prst="ellipse">
              <a:avLst/>
            </a:prstGeom>
            <a:noFill/>
            <a:ln w="76200">
              <a:solidFill>
                <a:srgbClr val="A4A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8" name="Arc 5">
              <a:extLst>
                <a:ext uri="{FF2B5EF4-FFF2-40B4-BE49-F238E27FC236}">
                  <a16:creationId xmlns:a16="http://schemas.microsoft.com/office/drawing/2014/main" id="{CC20DCAD-13F3-4F72-B755-BCE1CE23967A}"/>
                </a:ext>
              </a:extLst>
            </p:cNvPr>
            <p:cNvSpPr/>
            <p:nvPr/>
          </p:nvSpPr>
          <p:spPr>
            <a:xfrm>
              <a:off x="1892302" y="2104634"/>
              <a:ext cx="1558988" cy="1558988"/>
            </a:xfrm>
            <a:prstGeom prst="arc">
              <a:avLst>
                <a:gd name="adj1" fmla="val 16200000"/>
                <a:gd name="adj2" fmla="val 9362541"/>
              </a:avLst>
            </a:prstGeom>
            <a:solidFill>
              <a:srgbClr val="A4ABB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9" name="TextBox 6">
              <a:extLst>
                <a:ext uri="{FF2B5EF4-FFF2-40B4-BE49-F238E27FC236}">
                  <a16:creationId xmlns:a16="http://schemas.microsoft.com/office/drawing/2014/main" id="{A40FCEA3-0E84-4ED5-8FF5-302117FA4656}"/>
                </a:ext>
              </a:extLst>
            </p:cNvPr>
            <p:cNvSpPr txBox="1"/>
            <p:nvPr/>
          </p:nvSpPr>
          <p:spPr>
            <a:xfrm>
              <a:off x="1977969" y="2506221"/>
              <a:ext cx="727253" cy="590329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75%</a:t>
              </a:r>
            </a:p>
          </p:txBody>
        </p:sp>
      </p:grpSp>
      <p:sp>
        <p:nvSpPr>
          <p:cNvPr id="90" name="Text Placeholder 32">
            <a:extLst>
              <a:ext uri="{FF2B5EF4-FFF2-40B4-BE49-F238E27FC236}">
                <a16:creationId xmlns:a16="http://schemas.microsoft.com/office/drawing/2014/main" id="{3B23B471-9D8A-4363-8347-3F62C67EC0FC}"/>
              </a:ext>
            </a:extLst>
          </p:cNvPr>
          <p:cNvSpPr txBox="1">
            <a:spLocks/>
          </p:cNvSpPr>
          <p:nvPr/>
        </p:nvSpPr>
        <p:spPr>
          <a:xfrm>
            <a:off x="1502610" y="4581463"/>
            <a:ext cx="1754377" cy="52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</a:p>
        </p:txBody>
      </p:sp>
      <p:sp>
        <p:nvSpPr>
          <p:cNvPr id="91" name="Text Placeholder 33">
            <a:extLst>
              <a:ext uri="{FF2B5EF4-FFF2-40B4-BE49-F238E27FC236}">
                <a16:creationId xmlns:a16="http://schemas.microsoft.com/office/drawing/2014/main" id="{6FAC52B7-FEFD-4B9C-B126-E1891C62F625}"/>
              </a:ext>
            </a:extLst>
          </p:cNvPr>
          <p:cNvSpPr txBox="1">
            <a:spLocks/>
          </p:cNvSpPr>
          <p:nvPr/>
        </p:nvSpPr>
        <p:spPr>
          <a:xfrm>
            <a:off x="1527453" y="4255280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4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en-AU" sz="14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" name="Text Placeholder 32">
            <a:extLst>
              <a:ext uri="{FF2B5EF4-FFF2-40B4-BE49-F238E27FC236}">
                <a16:creationId xmlns:a16="http://schemas.microsoft.com/office/drawing/2014/main" id="{1BB87200-E1A5-47D1-8529-48A6E61970C0}"/>
              </a:ext>
            </a:extLst>
          </p:cNvPr>
          <p:cNvSpPr txBox="1">
            <a:spLocks/>
          </p:cNvSpPr>
          <p:nvPr/>
        </p:nvSpPr>
        <p:spPr>
          <a:xfrm>
            <a:off x="4018662" y="4581463"/>
            <a:ext cx="1754377" cy="52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</a:p>
        </p:txBody>
      </p:sp>
      <p:sp>
        <p:nvSpPr>
          <p:cNvPr id="93" name="Text Placeholder 33">
            <a:extLst>
              <a:ext uri="{FF2B5EF4-FFF2-40B4-BE49-F238E27FC236}">
                <a16:creationId xmlns:a16="http://schemas.microsoft.com/office/drawing/2014/main" id="{CD9A08A1-FE49-4265-92DA-ACC46ABC5CCC}"/>
              </a:ext>
            </a:extLst>
          </p:cNvPr>
          <p:cNvSpPr txBox="1">
            <a:spLocks/>
          </p:cNvSpPr>
          <p:nvPr/>
        </p:nvSpPr>
        <p:spPr>
          <a:xfrm>
            <a:off x="4043505" y="4255280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4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en-AU" sz="14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4" name="Text Placeholder 32">
            <a:extLst>
              <a:ext uri="{FF2B5EF4-FFF2-40B4-BE49-F238E27FC236}">
                <a16:creationId xmlns:a16="http://schemas.microsoft.com/office/drawing/2014/main" id="{E3537D63-D4A2-4742-855E-E1C6852997F0}"/>
              </a:ext>
            </a:extLst>
          </p:cNvPr>
          <p:cNvSpPr txBox="1">
            <a:spLocks/>
          </p:cNvSpPr>
          <p:nvPr/>
        </p:nvSpPr>
        <p:spPr>
          <a:xfrm>
            <a:off x="6534714" y="4581463"/>
            <a:ext cx="1754377" cy="52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</a:p>
        </p:txBody>
      </p:sp>
      <p:sp>
        <p:nvSpPr>
          <p:cNvPr id="95" name="Text Placeholder 33">
            <a:extLst>
              <a:ext uri="{FF2B5EF4-FFF2-40B4-BE49-F238E27FC236}">
                <a16:creationId xmlns:a16="http://schemas.microsoft.com/office/drawing/2014/main" id="{D3B2F08C-636D-4C2F-9860-E2C493A2E69F}"/>
              </a:ext>
            </a:extLst>
          </p:cNvPr>
          <p:cNvSpPr txBox="1">
            <a:spLocks/>
          </p:cNvSpPr>
          <p:nvPr/>
        </p:nvSpPr>
        <p:spPr>
          <a:xfrm>
            <a:off x="6559557" y="4255280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4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en-AU" sz="14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6" name="Text Placeholder 32">
            <a:extLst>
              <a:ext uri="{FF2B5EF4-FFF2-40B4-BE49-F238E27FC236}">
                <a16:creationId xmlns:a16="http://schemas.microsoft.com/office/drawing/2014/main" id="{C8C9ED5C-9064-4657-9E43-71F50B7F6A06}"/>
              </a:ext>
            </a:extLst>
          </p:cNvPr>
          <p:cNvSpPr txBox="1">
            <a:spLocks/>
          </p:cNvSpPr>
          <p:nvPr/>
        </p:nvSpPr>
        <p:spPr>
          <a:xfrm>
            <a:off x="9050765" y="4581463"/>
            <a:ext cx="1754377" cy="52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</a:p>
        </p:txBody>
      </p:sp>
      <p:sp>
        <p:nvSpPr>
          <p:cNvPr id="97" name="Text Placeholder 33">
            <a:extLst>
              <a:ext uri="{FF2B5EF4-FFF2-40B4-BE49-F238E27FC236}">
                <a16:creationId xmlns:a16="http://schemas.microsoft.com/office/drawing/2014/main" id="{7A400D30-DD38-48D8-83BA-C2CC2C5F519D}"/>
              </a:ext>
            </a:extLst>
          </p:cNvPr>
          <p:cNvSpPr txBox="1">
            <a:spLocks/>
          </p:cNvSpPr>
          <p:nvPr/>
        </p:nvSpPr>
        <p:spPr>
          <a:xfrm>
            <a:off x="9075608" y="4255280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4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en-AU" sz="14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F248E93F-8F16-4E69-8491-B4EC5C65C891}"/>
              </a:ext>
            </a:extLst>
          </p:cNvPr>
          <p:cNvCxnSpPr>
            <a:cxnSpLocks/>
          </p:cNvCxnSpPr>
          <p:nvPr/>
        </p:nvCxnSpPr>
        <p:spPr>
          <a:xfrm>
            <a:off x="3616368" y="4225928"/>
            <a:ext cx="0" cy="148251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476FD606-8DAA-4225-88C0-18661D1D5C2F}"/>
              </a:ext>
            </a:extLst>
          </p:cNvPr>
          <p:cNvCxnSpPr>
            <a:cxnSpLocks/>
          </p:cNvCxnSpPr>
          <p:nvPr/>
        </p:nvCxnSpPr>
        <p:spPr>
          <a:xfrm>
            <a:off x="8649819" y="4225928"/>
            <a:ext cx="0" cy="148251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C6A37D6A-6B49-42A1-A318-6213D9975BA8}"/>
              </a:ext>
            </a:extLst>
          </p:cNvPr>
          <p:cNvCxnSpPr>
            <a:cxnSpLocks/>
          </p:cNvCxnSpPr>
          <p:nvPr/>
        </p:nvCxnSpPr>
        <p:spPr>
          <a:xfrm>
            <a:off x="6133093" y="4225928"/>
            <a:ext cx="0" cy="148251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0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1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kumimoji="1" lang="zh-CN" altLang="en-US" sz="3200" b="1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effectLst>
                <a:outerShdw dist="38100" dir="2700000" algn="tl">
                  <a:schemeClr val="bg1">
                    <a:lumMod val="75000"/>
                  </a:scheme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Four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05C9064-868B-42FE-A7CD-F3D15283DF38}"/>
              </a:ext>
            </a:extLst>
          </p:cNvPr>
          <p:cNvGrpSpPr/>
          <p:nvPr/>
        </p:nvGrpSpPr>
        <p:grpSpPr>
          <a:xfrm>
            <a:off x="744765" y="1872950"/>
            <a:ext cx="2651830" cy="3990485"/>
            <a:chOff x="744765" y="1872950"/>
            <a:chExt cx="2651830" cy="3990485"/>
          </a:xfrm>
        </p:grpSpPr>
        <p:sp>
          <p:nvSpPr>
            <p:cNvPr id="37" name="矩形 36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CE92DB46-BD8F-4203-9FAA-A7202205C72D}"/>
                </a:ext>
              </a:extLst>
            </p:cNvPr>
            <p:cNvSpPr/>
            <p:nvPr/>
          </p:nvSpPr>
          <p:spPr>
            <a:xfrm>
              <a:off x="1028149" y="1872950"/>
              <a:ext cx="2368446" cy="3990485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pic>
          <p:nvPicPr>
            <p:cNvPr id="38" name="图片 37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A0C17EFE-B606-4246-9EE8-D0FFBE9EE3DD}"/>
                </a:ext>
              </a:extLst>
            </p:cNvPr>
            <p:cNvPicPr>
              <a:picLocks/>
            </p:cNvPicPr>
            <p:nvPr/>
          </p:nvPicPr>
          <p:blipFill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590301" flipV="1">
              <a:off x="744765" y="1946686"/>
              <a:ext cx="993033" cy="261324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10F2028-60EA-4BAA-9D47-2F8F17DA8B8E}"/>
              </a:ext>
            </a:extLst>
          </p:cNvPr>
          <p:cNvGrpSpPr/>
          <p:nvPr/>
        </p:nvGrpSpPr>
        <p:grpSpPr>
          <a:xfrm>
            <a:off x="5936357" y="1872950"/>
            <a:ext cx="2651830" cy="3990485"/>
            <a:chOff x="5936357" y="1872950"/>
            <a:chExt cx="2651830" cy="3990485"/>
          </a:xfrm>
        </p:grpSpPr>
        <p:sp>
          <p:nvSpPr>
            <p:cNvPr id="40" name="矩形 39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190C5C53-A39E-435B-8DCC-4E7CBDF48A04}"/>
                </a:ext>
              </a:extLst>
            </p:cNvPr>
            <p:cNvSpPr/>
            <p:nvPr/>
          </p:nvSpPr>
          <p:spPr>
            <a:xfrm>
              <a:off x="6219741" y="1872950"/>
              <a:ext cx="2368446" cy="3990485"/>
            </a:xfrm>
            <a:prstGeom prst="rect">
              <a:avLst/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4662" t="-13969" r="-14463" b="-4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pic>
          <p:nvPicPr>
            <p:cNvPr id="41" name="图片 40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A6043692-A185-4C36-B579-01CC3DD07813}"/>
                </a:ext>
              </a:extLst>
            </p:cNvPr>
            <p:cNvPicPr>
              <a:picLocks/>
            </p:cNvPicPr>
            <p:nvPr/>
          </p:nvPicPr>
          <p:blipFill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590301" flipV="1">
              <a:off x="5936357" y="1946687"/>
              <a:ext cx="993033" cy="261324"/>
            </a:xfrm>
            <a:prstGeom prst="rect">
              <a:avLst/>
            </a:prstGeom>
          </p:spPr>
        </p:pic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8739453-4908-4C31-B215-565160BE6DD6}"/>
              </a:ext>
            </a:extLst>
          </p:cNvPr>
          <p:cNvGrpSpPr/>
          <p:nvPr/>
        </p:nvGrpSpPr>
        <p:grpSpPr>
          <a:xfrm>
            <a:off x="3625194" y="1890138"/>
            <a:ext cx="2368446" cy="3990485"/>
            <a:chOff x="3625194" y="1890138"/>
            <a:chExt cx="2368446" cy="3990485"/>
          </a:xfrm>
        </p:grpSpPr>
        <p:sp>
          <p:nvSpPr>
            <p:cNvPr id="43" name="矩形 42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8F13819F-07F0-4086-8D22-33F8814B0E2E}"/>
                </a:ext>
              </a:extLst>
            </p:cNvPr>
            <p:cNvSpPr/>
            <p:nvPr/>
          </p:nvSpPr>
          <p:spPr>
            <a:xfrm>
              <a:off x="3625194" y="1890138"/>
              <a:ext cx="2368446" cy="39904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4" name="矩形 43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8353FC55-6364-42C2-877E-38B1AAF6BFD3}"/>
                </a:ext>
              </a:extLst>
            </p:cNvPr>
            <p:cNvSpPr/>
            <p:nvPr/>
          </p:nvSpPr>
          <p:spPr>
            <a:xfrm>
              <a:off x="4117372" y="3167403"/>
              <a:ext cx="1876268" cy="2696032"/>
            </a:xfrm>
            <a:prstGeom prst="rect">
              <a:avLst/>
            </a:prstGeom>
            <a:blipFill dpi="0" rotWithShape="1">
              <a:blip r:embed="rId6" cstate="email">
                <a:alphaModFix amt="1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9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5" name="矩形 44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9763FEB4-CC53-42C5-BAE3-AD1444C8791F}"/>
                </a:ext>
              </a:extLst>
            </p:cNvPr>
            <p:cNvSpPr/>
            <p:nvPr/>
          </p:nvSpPr>
          <p:spPr>
            <a:xfrm>
              <a:off x="3938781" y="2252598"/>
              <a:ext cx="1914137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Click here to add content, content to match the title. </a:t>
              </a:r>
              <a:endParaRPr lang="zh-CN" altLang="en-US" sz="1400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6" name="矩形 45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1F9FE482-2F5A-4B34-B51B-18AC80387E91}"/>
                </a:ext>
              </a:extLst>
            </p:cNvPr>
            <p:cNvSpPr/>
            <p:nvPr/>
          </p:nvSpPr>
          <p:spPr>
            <a:xfrm>
              <a:off x="5181966" y="5520117"/>
              <a:ext cx="432000" cy="45719"/>
            </a:xfrm>
            <a:prstGeom prst="rect">
              <a:avLst/>
            </a:prstGeom>
            <a:solidFill>
              <a:srgbClr val="F0E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A4816BD4-DBBD-42B3-9FC9-01AD8BDAAEF3}"/>
              </a:ext>
            </a:extLst>
          </p:cNvPr>
          <p:cNvGrpSpPr/>
          <p:nvPr/>
        </p:nvGrpSpPr>
        <p:grpSpPr>
          <a:xfrm>
            <a:off x="8816786" y="1890138"/>
            <a:ext cx="2368446" cy="3990485"/>
            <a:chOff x="8816786" y="1890138"/>
            <a:chExt cx="2368446" cy="3990485"/>
          </a:xfrm>
        </p:grpSpPr>
        <p:sp>
          <p:nvSpPr>
            <p:cNvPr id="48" name="矩形 47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3FF5BD70-805D-470D-A965-9235318BDFD2}"/>
                </a:ext>
              </a:extLst>
            </p:cNvPr>
            <p:cNvSpPr/>
            <p:nvPr/>
          </p:nvSpPr>
          <p:spPr>
            <a:xfrm>
              <a:off x="8816786" y="1890138"/>
              <a:ext cx="2368446" cy="39904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9" name="矩形 48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7013F939-B3ED-4EB4-B6C4-D314AB44DF0D}"/>
                </a:ext>
              </a:extLst>
            </p:cNvPr>
            <p:cNvSpPr/>
            <p:nvPr/>
          </p:nvSpPr>
          <p:spPr>
            <a:xfrm>
              <a:off x="9308964" y="3167403"/>
              <a:ext cx="1876268" cy="2696032"/>
            </a:xfrm>
            <a:prstGeom prst="rect">
              <a:avLst/>
            </a:prstGeom>
            <a:blipFill dpi="0" rotWithShape="1">
              <a:blip r:embed="rId6" cstate="email">
                <a:alphaModFix amt="1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9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0" name="矩形 49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14E29FFE-89EF-4EF9-A2CF-30628C4EF5BF}"/>
                </a:ext>
              </a:extLst>
            </p:cNvPr>
            <p:cNvSpPr/>
            <p:nvPr/>
          </p:nvSpPr>
          <p:spPr>
            <a:xfrm>
              <a:off x="9130373" y="2252598"/>
              <a:ext cx="1914137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Click here to add content, content to match the title. </a:t>
              </a:r>
              <a:endParaRPr lang="zh-CN" altLang="en-US" sz="1400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1" name="矩形 50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F5D23343-F5B0-4D83-8570-3B080582CC4E}"/>
                </a:ext>
              </a:extLst>
            </p:cNvPr>
            <p:cNvSpPr/>
            <p:nvPr/>
          </p:nvSpPr>
          <p:spPr>
            <a:xfrm>
              <a:off x="10448824" y="5520116"/>
              <a:ext cx="432000" cy="45719"/>
            </a:xfrm>
            <a:prstGeom prst="rect">
              <a:avLst/>
            </a:prstGeom>
            <a:solidFill>
              <a:srgbClr val="F0E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5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C36DE7-9076-4CB0-84A5-2AC2F275A019}"/>
              </a:ext>
            </a:extLst>
          </p:cNvPr>
          <p:cNvSpPr txBox="1"/>
          <p:nvPr/>
        </p:nvSpPr>
        <p:spPr>
          <a:xfrm>
            <a:off x="3559676" y="2617248"/>
            <a:ext cx="50440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800" b="1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Thank you</a:t>
            </a:r>
            <a:endParaRPr kumimoji="1" lang="zh-CN" altLang="en-US" sz="8800" b="1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effectLst>
                <a:outerShdw dist="38100" dir="2700000" algn="tl">
                  <a:schemeClr val="bg1">
                    <a:lumMod val="75000"/>
                  </a:scheme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4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C36DE7-9076-4CB0-84A5-2AC2F275A019}"/>
              </a:ext>
            </a:extLst>
          </p:cNvPr>
          <p:cNvSpPr txBox="1"/>
          <p:nvPr/>
        </p:nvSpPr>
        <p:spPr>
          <a:xfrm>
            <a:off x="4429970" y="1776331"/>
            <a:ext cx="32325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500" b="1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01</a:t>
            </a:r>
            <a:endParaRPr kumimoji="1" lang="zh-CN" altLang="en-US" sz="11500" b="1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effectLst>
                <a:outerShdw dist="38100" dir="2700000" algn="tl">
                  <a:schemeClr val="bg1">
                    <a:lumMod val="75000"/>
                  </a:scheme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2A4149-B979-43C9-BBA0-CE0CB2535820}"/>
              </a:ext>
            </a:extLst>
          </p:cNvPr>
          <p:cNvSpPr txBox="1"/>
          <p:nvPr/>
        </p:nvSpPr>
        <p:spPr>
          <a:xfrm>
            <a:off x="3258581" y="3458874"/>
            <a:ext cx="557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Calibri" panose="020F0502020204030204" pitchFamily="34" charset="0"/>
              </a:rPr>
              <a:t>Add title text</a:t>
            </a:r>
            <a:endParaRPr kumimoji="1" lang="zh-CN" altLang="en-US" sz="48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effectLst>
                <a:outerShdw dist="38100" dir="2700000" algn="tl">
                  <a:schemeClr val="bg1">
                    <a:lumMod val="75000"/>
                  </a:scheme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599CC4-5FFA-42FB-91C5-29D7F501F011}"/>
              </a:ext>
            </a:extLst>
          </p:cNvPr>
          <p:cNvSpPr txBox="1"/>
          <p:nvPr/>
        </p:nvSpPr>
        <p:spPr>
          <a:xfrm>
            <a:off x="4846118" y="4404581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One</a:t>
            </a:r>
            <a:endParaRPr kumimoji="1" lang="zh-CN" altLang="en-US" sz="32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6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5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One</a:t>
            </a:r>
            <a:endParaRPr kumimoji="1" lang="zh-CN" altLang="en-US" sz="28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5" name="图片 34" descr="e7d195523061f1c0092ce48a5fc95870a0687ac45bc8b2caB227BFDC40F9DB2B7A559DE97B8BDC6E716585DDCE188C7BF488BAA08C98985C74A3E1B5E305210FABE6A8AE2A6A8AB67019A6860E9B7AF51C6E1F5C678F99DDB62FA6E0EFBBC00B4976E062856E015FB48A8B693337ADA7A1253AE048998929BD5A1AF3008C4F21CF235A5C225876015629711A6FE74557">
            <a:extLst>
              <a:ext uri="{FF2B5EF4-FFF2-40B4-BE49-F238E27FC236}">
                <a16:creationId xmlns:a16="http://schemas.microsoft.com/office/drawing/2014/main" id="{9891F5C8-39B7-4335-B6FA-EAC4D15FD8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11" r="19762" b="6492"/>
          <a:stretch/>
        </p:blipFill>
        <p:spPr>
          <a:xfrm rot="2480326">
            <a:off x="-363281" y="1951835"/>
            <a:ext cx="3484619" cy="5065455"/>
          </a:xfrm>
          <a:custGeom>
            <a:avLst/>
            <a:gdLst>
              <a:gd name="connsiteX0" fmla="*/ 0 w 3762498"/>
              <a:gd name="connsiteY0" fmla="*/ 583472 h 5469397"/>
              <a:gd name="connsiteX1" fmla="*/ 663246 w 3762498"/>
              <a:gd name="connsiteY1" fmla="*/ 0 h 5469397"/>
              <a:gd name="connsiteX2" fmla="*/ 3387752 w 3762498"/>
              <a:gd name="connsiteY2" fmla="*/ 0 h 5469397"/>
              <a:gd name="connsiteX3" fmla="*/ 3762498 w 3762498"/>
              <a:gd name="connsiteY3" fmla="*/ 425982 h 5469397"/>
              <a:gd name="connsiteX4" fmla="*/ 3762498 w 3762498"/>
              <a:gd name="connsiteY4" fmla="*/ 4335785 h 5469397"/>
              <a:gd name="connsiteX5" fmla="*/ 2473894 w 3762498"/>
              <a:gd name="connsiteY5" fmla="*/ 5469397 h 5469397"/>
              <a:gd name="connsiteX6" fmla="*/ 0 w 3762498"/>
              <a:gd name="connsiteY6" fmla="*/ 2657262 h 546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2498" h="5469397">
                <a:moveTo>
                  <a:pt x="0" y="583472"/>
                </a:moveTo>
                <a:lnTo>
                  <a:pt x="663246" y="0"/>
                </a:lnTo>
                <a:lnTo>
                  <a:pt x="3387752" y="0"/>
                </a:lnTo>
                <a:lnTo>
                  <a:pt x="3762498" y="425982"/>
                </a:lnTo>
                <a:lnTo>
                  <a:pt x="3762498" y="4335785"/>
                </a:lnTo>
                <a:lnTo>
                  <a:pt x="2473894" y="5469397"/>
                </a:lnTo>
                <a:lnTo>
                  <a:pt x="0" y="2657262"/>
                </a:lnTo>
                <a:close/>
              </a:path>
            </a:pathLst>
          </a:custGeom>
        </p:spPr>
      </p:pic>
      <p:sp>
        <p:nvSpPr>
          <p:cNvPr id="44" name="Shape 2687">
            <a:extLst>
              <a:ext uri="{FF2B5EF4-FFF2-40B4-BE49-F238E27FC236}">
                <a16:creationId xmlns:a16="http://schemas.microsoft.com/office/drawing/2014/main" id="{F37435D4-E23F-48F2-AF3B-634812554809}"/>
              </a:ext>
            </a:extLst>
          </p:cNvPr>
          <p:cNvSpPr/>
          <p:nvPr/>
        </p:nvSpPr>
        <p:spPr>
          <a:xfrm>
            <a:off x="4991880" y="2211572"/>
            <a:ext cx="438150" cy="438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5" name="Shape 991">
            <a:extLst>
              <a:ext uri="{FF2B5EF4-FFF2-40B4-BE49-F238E27FC236}">
                <a16:creationId xmlns:a16="http://schemas.microsoft.com/office/drawing/2014/main" id="{5F28F1D7-5780-41A2-A76F-6CA8C2E5CC7A}"/>
              </a:ext>
            </a:extLst>
          </p:cNvPr>
          <p:cNvSpPr/>
          <p:nvPr/>
        </p:nvSpPr>
        <p:spPr>
          <a:xfrm>
            <a:off x="5832805" y="2061980"/>
            <a:ext cx="1716044" cy="42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altLang="zh-CN" sz="16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6" name="Shape 992">
            <a:extLst>
              <a:ext uri="{FF2B5EF4-FFF2-40B4-BE49-F238E27FC236}">
                <a16:creationId xmlns:a16="http://schemas.microsoft.com/office/drawing/2014/main" id="{33545C87-92F0-4EEF-81E6-FF91EA861A7A}"/>
              </a:ext>
            </a:extLst>
          </p:cNvPr>
          <p:cNvSpPr/>
          <p:nvPr/>
        </p:nvSpPr>
        <p:spPr>
          <a:xfrm>
            <a:off x="5832804" y="2480170"/>
            <a:ext cx="4306850" cy="520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Lato Light" charset="0"/>
              <a:sym typeface="Calibri" panose="020F0502020204030204" pitchFamily="34" charset="0"/>
            </a:endParaRPr>
          </a:p>
        </p:txBody>
      </p:sp>
      <p:sp>
        <p:nvSpPr>
          <p:cNvPr id="47" name="Arrow: Down 14">
            <a:extLst>
              <a:ext uri="{FF2B5EF4-FFF2-40B4-BE49-F238E27FC236}">
                <a16:creationId xmlns:a16="http://schemas.microsoft.com/office/drawing/2014/main" id="{978CD01C-1641-4CA5-94EE-C2F570D24DEC}"/>
              </a:ext>
            </a:extLst>
          </p:cNvPr>
          <p:cNvSpPr/>
          <p:nvPr/>
        </p:nvSpPr>
        <p:spPr>
          <a:xfrm>
            <a:off x="4837689" y="3252207"/>
            <a:ext cx="1262977" cy="1040812"/>
          </a:xfrm>
          <a:prstGeom prst="downArrow">
            <a:avLst>
              <a:gd name="adj1" fmla="val 68519"/>
              <a:gd name="adj2" fmla="val 50000"/>
            </a:avLst>
          </a:prstGeom>
          <a:solidFill>
            <a:srgbClr val="A4ABB6"/>
          </a:solidFill>
          <a:ln>
            <a:noFill/>
          </a:ln>
          <a:effectLst>
            <a:outerShdw blurRad="508000" dist="508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48" name="Arrow: Down 17">
            <a:extLst>
              <a:ext uri="{FF2B5EF4-FFF2-40B4-BE49-F238E27FC236}">
                <a16:creationId xmlns:a16="http://schemas.microsoft.com/office/drawing/2014/main" id="{5B22A64D-86F6-4943-BAC7-C1C0216B712A}"/>
              </a:ext>
            </a:extLst>
          </p:cNvPr>
          <p:cNvSpPr/>
          <p:nvPr/>
        </p:nvSpPr>
        <p:spPr>
          <a:xfrm>
            <a:off x="6857183" y="3252207"/>
            <a:ext cx="1262977" cy="1040812"/>
          </a:xfrm>
          <a:prstGeom prst="downArrow">
            <a:avLst>
              <a:gd name="adj1" fmla="val 68519"/>
              <a:gd name="adj2" fmla="val 50000"/>
            </a:avLst>
          </a:prstGeom>
          <a:solidFill>
            <a:srgbClr val="A4ABB6"/>
          </a:solidFill>
          <a:ln>
            <a:noFill/>
          </a:ln>
          <a:effectLst>
            <a:outerShdw blurRad="508000" dist="508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</a:p>
        </p:txBody>
      </p:sp>
      <p:sp>
        <p:nvSpPr>
          <p:cNvPr id="49" name="Arrow: Down 17">
            <a:extLst>
              <a:ext uri="{FF2B5EF4-FFF2-40B4-BE49-F238E27FC236}">
                <a16:creationId xmlns:a16="http://schemas.microsoft.com/office/drawing/2014/main" id="{256B34D7-846F-4421-9B99-EFC1BABF6288}"/>
              </a:ext>
            </a:extLst>
          </p:cNvPr>
          <p:cNvSpPr/>
          <p:nvPr/>
        </p:nvSpPr>
        <p:spPr>
          <a:xfrm>
            <a:off x="8876677" y="3252207"/>
            <a:ext cx="1262977" cy="1040812"/>
          </a:xfrm>
          <a:prstGeom prst="downArrow">
            <a:avLst>
              <a:gd name="adj1" fmla="val 68519"/>
              <a:gd name="adj2" fmla="val 50000"/>
            </a:avLst>
          </a:prstGeom>
          <a:solidFill>
            <a:srgbClr val="A4ABB6"/>
          </a:solidFill>
          <a:ln>
            <a:noFill/>
          </a:ln>
          <a:effectLst>
            <a:outerShdw blurRad="508000" dist="5080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</a:p>
        </p:txBody>
      </p:sp>
      <p:sp>
        <p:nvSpPr>
          <p:cNvPr id="50" name="TextBox 43">
            <a:extLst>
              <a:ext uri="{FF2B5EF4-FFF2-40B4-BE49-F238E27FC236}">
                <a16:creationId xmlns:a16="http://schemas.microsoft.com/office/drawing/2014/main" id="{45844261-91A5-4168-B132-72D7DEF9D8E4}"/>
              </a:ext>
            </a:extLst>
          </p:cNvPr>
          <p:cNvSpPr txBox="1"/>
          <p:nvPr/>
        </p:nvSpPr>
        <p:spPr>
          <a:xfrm>
            <a:off x="4765138" y="4583393"/>
            <a:ext cx="1299458" cy="331116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华文黑体" pitchFamily="2" charset="-122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华文黑体" pitchFamily="2" charset="-122"/>
              <a:sym typeface="Calibri" panose="020F0502020204030204" pitchFamily="34" charset="0"/>
            </a:endParaRPr>
          </a:p>
        </p:txBody>
      </p:sp>
      <p:sp>
        <p:nvSpPr>
          <p:cNvPr id="51" name="TextBox 44">
            <a:extLst>
              <a:ext uri="{FF2B5EF4-FFF2-40B4-BE49-F238E27FC236}">
                <a16:creationId xmlns:a16="http://schemas.microsoft.com/office/drawing/2014/main" id="{6CA8887E-15F9-4D9C-985D-AD59930CC74E}"/>
              </a:ext>
            </a:extLst>
          </p:cNvPr>
          <p:cNvSpPr txBox="1"/>
          <p:nvPr/>
        </p:nvSpPr>
        <p:spPr>
          <a:xfrm>
            <a:off x="4592518" y="4943840"/>
            <a:ext cx="1644696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2" name="TextBox 43">
            <a:extLst>
              <a:ext uri="{FF2B5EF4-FFF2-40B4-BE49-F238E27FC236}">
                <a16:creationId xmlns:a16="http://schemas.microsoft.com/office/drawing/2014/main" id="{66CAB15C-1048-473B-9C90-14556D4CAF2C}"/>
              </a:ext>
            </a:extLst>
          </p:cNvPr>
          <p:cNvSpPr txBox="1"/>
          <p:nvPr/>
        </p:nvSpPr>
        <p:spPr>
          <a:xfrm>
            <a:off x="6784632" y="4583393"/>
            <a:ext cx="1299458" cy="331116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华文黑体" pitchFamily="2" charset="-122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华文黑体" pitchFamily="2" charset="-122"/>
              <a:sym typeface="Calibri" panose="020F0502020204030204" pitchFamily="34" charset="0"/>
            </a:endParaRPr>
          </a:p>
        </p:txBody>
      </p:sp>
      <p:sp>
        <p:nvSpPr>
          <p:cNvPr id="53" name="TextBox 44">
            <a:extLst>
              <a:ext uri="{FF2B5EF4-FFF2-40B4-BE49-F238E27FC236}">
                <a16:creationId xmlns:a16="http://schemas.microsoft.com/office/drawing/2014/main" id="{2E044A9E-ED6F-4E9B-A309-249617B8D009}"/>
              </a:ext>
            </a:extLst>
          </p:cNvPr>
          <p:cNvSpPr txBox="1"/>
          <p:nvPr/>
        </p:nvSpPr>
        <p:spPr>
          <a:xfrm>
            <a:off x="6612012" y="4943840"/>
            <a:ext cx="1644696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4" name="TextBox 43">
            <a:extLst>
              <a:ext uri="{FF2B5EF4-FFF2-40B4-BE49-F238E27FC236}">
                <a16:creationId xmlns:a16="http://schemas.microsoft.com/office/drawing/2014/main" id="{6C7B9F64-6018-44E4-B42C-6315D30D3604}"/>
              </a:ext>
            </a:extLst>
          </p:cNvPr>
          <p:cNvSpPr txBox="1"/>
          <p:nvPr/>
        </p:nvSpPr>
        <p:spPr>
          <a:xfrm>
            <a:off x="8804126" y="4583393"/>
            <a:ext cx="1299458" cy="331116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华文黑体" pitchFamily="2" charset="-122"/>
                <a:sym typeface="Calibri" panose="020F050202020403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华文黑体" pitchFamily="2" charset="-122"/>
              <a:sym typeface="Calibri" panose="020F0502020204030204" pitchFamily="34" charset="0"/>
            </a:endParaRPr>
          </a:p>
        </p:txBody>
      </p:sp>
      <p:sp>
        <p:nvSpPr>
          <p:cNvPr id="55" name="TextBox 44">
            <a:extLst>
              <a:ext uri="{FF2B5EF4-FFF2-40B4-BE49-F238E27FC236}">
                <a16:creationId xmlns:a16="http://schemas.microsoft.com/office/drawing/2014/main" id="{2E1C6CA1-3A84-4A95-8D7B-EF03DD04BEA7}"/>
              </a:ext>
            </a:extLst>
          </p:cNvPr>
          <p:cNvSpPr txBox="1"/>
          <p:nvPr/>
        </p:nvSpPr>
        <p:spPr>
          <a:xfrm>
            <a:off x="8631506" y="4943840"/>
            <a:ext cx="1644696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84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4" grpId="0" animBg="1"/>
      <p:bldP spid="45" grpId="0" animBg="1"/>
      <p:bldP spid="46" grpId="0" animBg="1" advAuto="0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One</a:t>
            </a:r>
            <a:endParaRPr kumimoji="1" lang="zh-CN" altLang="en-US" sz="28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7" name="图片 36" descr="e7d195523061f1c0092ce48a5fc95870a0687ac45bc8b2caB227BFDC40F9DB2B7A559DE97B8BDC6E716585DDCE188C7BF488BAA08C98985C74A3E1B5E305210FABE6A8AE2A6A8AB67019A6860E9B7AF51C6E1F5C678F99DDB62FA6E0EFBBC00B4976E062856E015FB48A8B693337ADA7A1253AE048998929BD5A1AF3008C4F21CF235A5C225876015629711A6FE74557">
            <a:extLst>
              <a:ext uri="{FF2B5EF4-FFF2-40B4-BE49-F238E27FC236}">
                <a16:creationId xmlns:a16="http://schemas.microsoft.com/office/drawing/2014/main" id="{32427EF5-D00B-4C5E-9D04-FE59BCE00B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4564" y="1514452"/>
            <a:ext cx="3948974" cy="5220810"/>
          </a:xfrm>
          <a:prstGeom prst="rect">
            <a:avLst/>
          </a:prstGeom>
        </p:spPr>
      </p:pic>
      <p:sp>
        <p:nvSpPr>
          <p:cNvPr id="38" name="文本框 3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EE0F3BA4-1211-4124-A645-C2C99A75402E}"/>
              </a:ext>
            </a:extLst>
          </p:cNvPr>
          <p:cNvSpPr txBox="1"/>
          <p:nvPr/>
        </p:nvSpPr>
        <p:spPr>
          <a:xfrm>
            <a:off x="1682963" y="2659559"/>
            <a:ext cx="4844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 spc="300">
                <a:ln w="19050">
                  <a:solidFill>
                    <a:srgbClr val="795145"/>
                  </a:solidFill>
                </a:ln>
                <a:solidFill>
                  <a:srgbClr val="795145"/>
                </a:solidFill>
                <a:latin typeface="GeosansLight" panose="02000603020000020003" pitchFamily="2" charset="-122"/>
                <a:ea typeface="GeosansLight" panose="02000603020000020003" pitchFamily="2" charset="-122"/>
              </a:defRPr>
            </a:lvl1pPr>
          </a:lstStyle>
          <a:p>
            <a:pPr algn="l"/>
            <a:r>
              <a:rPr lang="en-US" altLang="zh-CN" spc="0" dirty="0">
                <a:ln w="19050">
                  <a:noFill/>
                </a:ln>
                <a:solidFill>
                  <a:srgbClr val="3D5B8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Business Plan</a:t>
            </a:r>
          </a:p>
        </p:txBody>
      </p:sp>
      <p:sp>
        <p:nvSpPr>
          <p:cNvPr id="39" name="文本框 3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3AE764E3-ABC6-4CA1-83C6-A033793B7581}"/>
              </a:ext>
            </a:extLst>
          </p:cNvPr>
          <p:cNvSpPr txBox="1"/>
          <p:nvPr/>
        </p:nvSpPr>
        <p:spPr>
          <a:xfrm>
            <a:off x="1682963" y="2292704"/>
            <a:ext cx="3135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4ABB6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WHAT IS MY GOAL</a:t>
            </a:r>
          </a:p>
        </p:txBody>
      </p:sp>
      <p:sp>
        <p:nvSpPr>
          <p:cNvPr id="40" name="文本框 3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C9184FE8-0C89-4E6D-AF08-CD5759AFE462}"/>
              </a:ext>
            </a:extLst>
          </p:cNvPr>
          <p:cNvSpPr txBox="1"/>
          <p:nvPr/>
        </p:nvSpPr>
        <p:spPr>
          <a:xfrm>
            <a:off x="1682963" y="3492645"/>
            <a:ext cx="4591522" cy="61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  <a:endParaRPr lang="zh-CN" altLang="en-US" sz="1200" i="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1" name="直接连接符 4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4304DB18-B8A0-4EB5-91D0-A79C70849512}"/>
              </a:ext>
            </a:extLst>
          </p:cNvPr>
          <p:cNvCxnSpPr>
            <a:cxnSpLocks/>
          </p:cNvCxnSpPr>
          <p:nvPr/>
        </p:nvCxnSpPr>
        <p:spPr>
          <a:xfrm>
            <a:off x="1682963" y="2111291"/>
            <a:ext cx="4591522" cy="0"/>
          </a:xfrm>
          <a:prstGeom prst="line">
            <a:avLst/>
          </a:prstGeom>
          <a:ln>
            <a:solidFill>
              <a:srgbClr val="3D5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51C47C3D-14A1-4A2D-913A-3726F172268A}"/>
              </a:ext>
            </a:extLst>
          </p:cNvPr>
          <p:cNvCxnSpPr>
            <a:cxnSpLocks/>
          </p:cNvCxnSpPr>
          <p:nvPr/>
        </p:nvCxnSpPr>
        <p:spPr>
          <a:xfrm>
            <a:off x="1572317" y="5763933"/>
            <a:ext cx="4591522" cy="0"/>
          </a:xfrm>
          <a:prstGeom prst="line">
            <a:avLst/>
          </a:prstGeom>
          <a:ln>
            <a:solidFill>
              <a:srgbClr val="3D5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1908AA4-BB29-4391-8D02-12A0FF19EAA6}"/>
              </a:ext>
            </a:extLst>
          </p:cNvPr>
          <p:cNvGrpSpPr/>
          <p:nvPr/>
        </p:nvGrpSpPr>
        <p:grpSpPr>
          <a:xfrm>
            <a:off x="1696153" y="4982599"/>
            <a:ext cx="1781397" cy="483058"/>
            <a:chOff x="6277772" y="4798291"/>
            <a:chExt cx="1781397" cy="483058"/>
          </a:xfrm>
        </p:grpSpPr>
        <p:sp>
          <p:nvSpPr>
            <p:cNvPr id="44" name="矩形: 圆角 4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DCCA6F3-401C-4E92-A114-ED72696C73EB}"/>
                </a:ext>
              </a:extLst>
            </p:cNvPr>
            <p:cNvSpPr/>
            <p:nvPr/>
          </p:nvSpPr>
          <p:spPr>
            <a:xfrm>
              <a:off x="6312062" y="4798291"/>
              <a:ext cx="1717794" cy="483058"/>
            </a:xfrm>
            <a:prstGeom prst="roundRect">
              <a:avLst/>
            </a:prstGeom>
            <a:solidFill>
              <a:srgbClr val="A4AB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5" name="文本框 4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D762D4D6-8C8B-4569-9432-B452009E9A02}"/>
                </a:ext>
              </a:extLst>
            </p:cNvPr>
            <p:cNvSpPr txBox="1"/>
            <p:nvPr/>
          </p:nvSpPr>
          <p:spPr>
            <a:xfrm>
              <a:off x="6277772" y="4860967"/>
              <a:ext cx="17813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0E8D6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Add title text</a:t>
              </a:r>
              <a:endParaRPr lang="zh-CN" altLang="en-US" sz="1600" b="1" dirty="0">
                <a:solidFill>
                  <a:srgbClr val="F0E8D6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4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One</a:t>
            </a:r>
            <a:endParaRPr kumimoji="1" lang="zh-CN" altLang="en-US" sz="28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6021FD8-9E8A-45AE-B631-33F8344FCC4E}"/>
              </a:ext>
            </a:extLst>
          </p:cNvPr>
          <p:cNvGrpSpPr/>
          <p:nvPr/>
        </p:nvGrpSpPr>
        <p:grpSpPr>
          <a:xfrm>
            <a:off x="1201031" y="1634648"/>
            <a:ext cx="3102991" cy="3881096"/>
            <a:chOff x="1201031" y="1634648"/>
            <a:chExt cx="3102991" cy="3881096"/>
          </a:xfrm>
        </p:grpSpPr>
        <p:pic>
          <p:nvPicPr>
            <p:cNvPr id="5" name="Picture 2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52DFF93B-665F-467F-8E9F-7A917707D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031" y="1634648"/>
              <a:ext cx="3102991" cy="388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EB5E67C7-258E-48ED-A0A6-74842B1AED12}"/>
                </a:ext>
              </a:extLst>
            </p:cNvPr>
            <p:cNvSpPr/>
            <p:nvPr/>
          </p:nvSpPr>
          <p:spPr>
            <a:xfrm>
              <a:off x="1484622" y="1958498"/>
              <a:ext cx="2533650" cy="2495550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260C980-1D55-41F7-8743-0955FF9723B7}"/>
              </a:ext>
            </a:extLst>
          </p:cNvPr>
          <p:cNvGrpSpPr/>
          <p:nvPr/>
        </p:nvGrpSpPr>
        <p:grpSpPr>
          <a:xfrm>
            <a:off x="7959865" y="1634648"/>
            <a:ext cx="3102991" cy="3881096"/>
            <a:chOff x="7959865" y="1634648"/>
            <a:chExt cx="3102991" cy="3881096"/>
          </a:xfrm>
        </p:grpSpPr>
        <p:pic>
          <p:nvPicPr>
            <p:cNvPr id="7" name="Picture 2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7460B096-1304-41FC-9AE6-44EDAE3F6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865" y="1634648"/>
              <a:ext cx="3102991" cy="388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  <a:extLst>
                <a:ext uri="{FF2B5EF4-FFF2-40B4-BE49-F238E27FC236}">
                  <a16:creationId xmlns:a16="http://schemas.microsoft.com/office/drawing/2014/main" id="{E6A486B3-4160-4ACF-8024-A37C50C4761D}"/>
                </a:ext>
              </a:extLst>
            </p:cNvPr>
            <p:cNvSpPr/>
            <p:nvPr/>
          </p:nvSpPr>
          <p:spPr>
            <a:xfrm>
              <a:off x="8243456" y="1958498"/>
              <a:ext cx="2533650" cy="2495550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9" name="Picture 2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7FC8205B-155F-466D-92BA-1E466137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351" y="1634648"/>
            <a:ext cx="3102991" cy="388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35CF5371-E30F-4938-87AF-504A6D04E3A6}"/>
              </a:ext>
            </a:extLst>
          </p:cNvPr>
          <p:cNvSpPr/>
          <p:nvPr/>
        </p:nvSpPr>
        <p:spPr>
          <a:xfrm>
            <a:off x="4909062" y="2188127"/>
            <a:ext cx="2469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i="1" dirty="0">
                <a:solidFill>
                  <a:srgbClr val="A4ABB6"/>
                </a:solidFill>
                <a:effectLst>
                  <a:outerShdw dist="88900" dir="10800000" algn="r" rotWithShape="0">
                    <a:srgbClr val="3D5B89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Sweet dream</a:t>
            </a:r>
            <a:endParaRPr lang="zh-CN" altLang="en-US" sz="6000" b="1" i="1" dirty="0">
              <a:solidFill>
                <a:srgbClr val="A4ABB6"/>
              </a:solidFill>
              <a:effectLst>
                <a:outerShdw dist="88900" dir="10800000" algn="r" rotWithShape="0">
                  <a:srgbClr val="3D5B89"/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矩形 10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DBF0A6B5-D169-449A-8F13-46401E70660A}"/>
              </a:ext>
            </a:extLst>
          </p:cNvPr>
          <p:cNvSpPr/>
          <p:nvPr/>
        </p:nvSpPr>
        <p:spPr>
          <a:xfrm>
            <a:off x="1341004" y="5302144"/>
            <a:ext cx="282088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Calibri" panose="020F0502020204030204" pitchFamily="34" charset="0"/>
            </a:endParaRPr>
          </a:p>
        </p:txBody>
      </p:sp>
      <p:sp>
        <p:nvSpPr>
          <p:cNvPr id="12" name="矩形 11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FD14380C-AF04-4B3A-9BA4-E6C2F7AAF465}"/>
              </a:ext>
            </a:extLst>
          </p:cNvPr>
          <p:cNvSpPr/>
          <p:nvPr/>
        </p:nvSpPr>
        <p:spPr>
          <a:xfrm>
            <a:off x="4721799" y="5302144"/>
            <a:ext cx="282088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Calibri" panose="020F0502020204030204" pitchFamily="34" charset="0"/>
            </a:endParaRPr>
          </a:p>
        </p:txBody>
      </p:sp>
      <p:sp>
        <p:nvSpPr>
          <p:cNvPr id="13" name="矩形 12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DF8C785E-915C-46EF-8705-52FF6A1AC0E7}"/>
              </a:ext>
            </a:extLst>
          </p:cNvPr>
          <p:cNvSpPr/>
          <p:nvPr/>
        </p:nvSpPr>
        <p:spPr>
          <a:xfrm>
            <a:off x="8102594" y="5307197"/>
            <a:ext cx="282088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One</a:t>
            </a:r>
            <a:endParaRPr kumimoji="1" lang="zh-CN" altLang="en-US" sz="28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15" name="图片 14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D813F1E5-C835-4C27-A139-C9012F95B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392" y="755194"/>
            <a:ext cx="3704301" cy="4062281"/>
          </a:xfrm>
          <a:prstGeom prst="rect">
            <a:avLst/>
          </a:prstGeom>
        </p:spPr>
      </p:pic>
      <p:sp>
        <p:nvSpPr>
          <p:cNvPr id="16" name="Text Placeholder 6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<a:extLst>
              <a:ext uri="{FF2B5EF4-FFF2-40B4-BE49-F238E27FC236}">
                <a16:creationId xmlns:a16="http://schemas.microsoft.com/office/drawing/2014/main" id="{79FCCBB4-F68C-4FB2-9851-E02FFD5B4695}"/>
              </a:ext>
            </a:extLst>
          </p:cNvPr>
          <p:cNvSpPr txBox="1">
            <a:spLocks/>
          </p:cNvSpPr>
          <p:nvPr/>
        </p:nvSpPr>
        <p:spPr>
          <a:xfrm>
            <a:off x="7878342" y="5009731"/>
            <a:ext cx="4313658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3D5B8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iberation Sans" panose="020B0604020202020204" pitchFamily="34" charset="0"/>
                <a:sym typeface="Calibri" panose="020F0502020204030204" pitchFamily="34" charset="0"/>
              </a:rPr>
              <a:t>Business Plan</a:t>
            </a:r>
          </a:p>
        </p:txBody>
      </p:sp>
      <p:sp>
        <p:nvSpPr>
          <p:cNvPr id="17" name="矩形 16" descr="e7d195523061f1c03a90ee8e42cb24248e56383cd534985688F9F494128731F165EE95AB4B0C0A38076AAEA07667B1565C446FC45FF01DFB0E885BCDBDF3A284F3DB14DA61DD97F0BAB2E6C668FB4931F30000D59F9E4790C84234B9E28788E1C2E692B14195883FEF58485C6668C63C43F282EE5D58AEE0CF7B631AB859EC002F35F9F28AF8CD83">
            <a:extLst>
              <a:ext uri="{FF2B5EF4-FFF2-40B4-BE49-F238E27FC236}">
                <a16:creationId xmlns:a16="http://schemas.microsoft.com/office/drawing/2014/main" id="{4F6413AA-7586-4917-BA9C-30E72C7EA48D}"/>
              </a:ext>
            </a:extLst>
          </p:cNvPr>
          <p:cNvSpPr/>
          <p:nvPr/>
        </p:nvSpPr>
        <p:spPr>
          <a:xfrm>
            <a:off x="1603508" y="2117189"/>
            <a:ext cx="5204526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607B2A0-C5B4-4C59-A119-115DF7117CB6}"/>
              </a:ext>
            </a:extLst>
          </p:cNvPr>
          <p:cNvSpPr>
            <a:spLocks/>
          </p:cNvSpPr>
          <p:nvPr/>
        </p:nvSpPr>
        <p:spPr bwMode="auto">
          <a:xfrm>
            <a:off x="1633127" y="3321989"/>
            <a:ext cx="5174907" cy="423122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6EE9B8EA-3F6E-41E6-88FF-4044EC0F725D}"/>
              </a:ext>
            </a:extLst>
          </p:cNvPr>
          <p:cNvSpPr>
            <a:spLocks/>
          </p:cNvSpPr>
          <p:nvPr/>
        </p:nvSpPr>
        <p:spPr bwMode="auto">
          <a:xfrm>
            <a:off x="1633126" y="3321989"/>
            <a:ext cx="2392960" cy="423122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4ABB6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28743.76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B44B262F-BA51-4447-BCEB-07022E213142}"/>
              </a:ext>
            </a:extLst>
          </p:cNvPr>
          <p:cNvSpPr>
            <a:spLocks/>
          </p:cNvSpPr>
          <p:nvPr/>
        </p:nvSpPr>
        <p:spPr bwMode="auto">
          <a:xfrm>
            <a:off x="1633127" y="4227735"/>
            <a:ext cx="5174907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05A06897-4CE6-454D-AD42-460DAD8D9A76}"/>
              </a:ext>
            </a:extLst>
          </p:cNvPr>
          <p:cNvSpPr>
            <a:spLocks/>
          </p:cNvSpPr>
          <p:nvPr/>
        </p:nvSpPr>
        <p:spPr bwMode="auto">
          <a:xfrm>
            <a:off x="1633127" y="5133481"/>
            <a:ext cx="5174907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6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0A3C190B-C772-4879-9C34-D750AB33AE98}"/>
              </a:ext>
            </a:extLst>
          </p:cNvPr>
          <p:cNvSpPr>
            <a:spLocks/>
          </p:cNvSpPr>
          <p:nvPr/>
        </p:nvSpPr>
        <p:spPr bwMode="auto">
          <a:xfrm>
            <a:off x="1633126" y="4227735"/>
            <a:ext cx="4409131" cy="436344"/>
          </a:xfrm>
          <a:custGeom>
            <a:avLst/>
            <a:gdLst>
              <a:gd name="T0" fmla="*/ 5 w 282"/>
              <a:gd name="T1" fmla="*/ 0 h 28"/>
              <a:gd name="T2" fmla="*/ 277 w 282"/>
              <a:gd name="T3" fmla="*/ 0 h 28"/>
              <a:gd name="T4" fmla="*/ 282 w 282"/>
              <a:gd name="T5" fmla="*/ 4 h 28"/>
              <a:gd name="T6" fmla="*/ 282 w 282"/>
              <a:gd name="T7" fmla="*/ 23 h 28"/>
              <a:gd name="T8" fmla="*/ 277 w 282"/>
              <a:gd name="T9" fmla="*/ 28 h 28"/>
              <a:gd name="T10" fmla="*/ 5 w 282"/>
              <a:gd name="T11" fmla="*/ 28 h 28"/>
              <a:gd name="T12" fmla="*/ 0 w 282"/>
              <a:gd name="T13" fmla="*/ 23 h 28"/>
              <a:gd name="T14" fmla="*/ 0 w 282"/>
              <a:gd name="T15" fmla="*/ 4 h 28"/>
              <a:gd name="T16" fmla="*/ 5 w 282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2" h="28">
                <a:moveTo>
                  <a:pt x="5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9" y="0"/>
                  <a:pt x="282" y="2"/>
                  <a:pt x="282" y="4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82" y="25"/>
                  <a:pt x="279" y="28"/>
                  <a:pt x="277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3D5B89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51443.98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2FB27AD4-2661-47FD-B9C8-0A14CC18FCF3}"/>
              </a:ext>
            </a:extLst>
          </p:cNvPr>
          <p:cNvSpPr>
            <a:spLocks/>
          </p:cNvSpPr>
          <p:nvPr/>
        </p:nvSpPr>
        <p:spPr bwMode="auto">
          <a:xfrm>
            <a:off x="1633127" y="5133481"/>
            <a:ext cx="3252311" cy="436344"/>
          </a:xfrm>
          <a:custGeom>
            <a:avLst/>
            <a:gdLst>
              <a:gd name="T0" fmla="*/ 5 w 208"/>
              <a:gd name="T1" fmla="*/ 0 h 28"/>
              <a:gd name="T2" fmla="*/ 204 w 208"/>
              <a:gd name="T3" fmla="*/ 0 h 28"/>
              <a:gd name="T4" fmla="*/ 208 w 208"/>
              <a:gd name="T5" fmla="*/ 5 h 28"/>
              <a:gd name="T6" fmla="*/ 208 w 208"/>
              <a:gd name="T7" fmla="*/ 23 h 28"/>
              <a:gd name="T8" fmla="*/ 204 w 208"/>
              <a:gd name="T9" fmla="*/ 28 h 28"/>
              <a:gd name="T10" fmla="*/ 5 w 208"/>
              <a:gd name="T11" fmla="*/ 28 h 28"/>
              <a:gd name="T12" fmla="*/ 0 w 208"/>
              <a:gd name="T13" fmla="*/ 23 h 28"/>
              <a:gd name="T14" fmla="*/ 0 w 208"/>
              <a:gd name="T15" fmla="*/ 5 h 28"/>
              <a:gd name="T16" fmla="*/ 5 w 20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8">
                <a:moveTo>
                  <a:pt x="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5"/>
                </a:cubicBezTo>
                <a:cubicBezTo>
                  <a:pt x="208" y="23"/>
                  <a:pt x="208" y="23"/>
                  <a:pt x="208" y="23"/>
                </a:cubicBezTo>
                <a:cubicBezTo>
                  <a:pt x="208" y="26"/>
                  <a:pt x="206" y="28"/>
                  <a:pt x="20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4ABB6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36618.46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80D4DE1-2297-4CEE-AA86-F5A9513971BA}"/>
              </a:ext>
            </a:extLst>
          </p:cNvPr>
          <p:cNvSpPr txBox="1"/>
          <p:nvPr/>
        </p:nvSpPr>
        <p:spPr>
          <a:xfrm>
            <a:off x="1603510" y="2945668"/>
            <a:ext cx="1394513" cy="289759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C0104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lang="zh-CN" altLang="en-US" sz="1400" dirty="0">
              <a:solidFill>
                <a:srgbClr val="0C0104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CCB925C6-2BB6-4F2B-953D-D589681BC601}"/>
              </a:ext>
            </a:extLst>
          </p:cNvPr>
          <p:cNvSpPr txBox="1"/>
          <p:nvPr/>
        </p:nvSpPr>
        <p:spPr>
          <a:xfrm>
            <a:off x="1603508" y="3861932"/>
            <a:ext cx="1938925" cy="289759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C0104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lang="zh-CN" altLang="en-US" sz="1400" dirty="0">
              <a:solidFill>
                <a:srgbClr val="0C0104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9538E7CD-525B-4FBF-BB7E-CA27012604A8}"/>
              </a:ext>
            </a:extLst>
          </p:cNvPr>
          <p:cNvSpPr txBox="1"/>
          <p:nvPr/>
        </p:nvSpPr>
        <p:spPr>
          <a:xfrm>
            <a:off x="1603510" y="4787516"/>
            <a:ext cx="1394513" cy="289759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C0104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title text</a:t>
            </a:r>
            <a:endParaRPr lang="zh-CN" altLang="en-US" sz="1400" dirty="0">
              <a:solidFill>
                <a:srgbClr val="0C0104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4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4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9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5852E3-E81B-4AC7-8D5F-E0A502E4FD27}"/>
              </a:ext>
            </a:extLst>
          </p:cNvPr>
          <p:cNvSpPr txBox="1"/>
          <p:nvPr/>
        </p:nvSpPr>
        <p:spPr>
          <a:xfrm>
            <a:off x="4205771" y="703400"/>
            <a:ext cx="37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200" b="1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95B49-C9A7-403F-B030-A4BB162AAFD1}"/>
              </a:ext>
            </a:extLst>
          </p:cNvPr>
          <p:cNvSpPr txBox="1"/>
          <p:nvPr/>
        </p:nvSpPr>
        <p:spPr>
          <a:xfrm>
            <a:off x="4895850" y="128817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One</a:t>
            </a:r>
            <a:endParaRPr kumimoji="1" lang="zh-CN" altLang="en-US" sz="28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49" name="矩形 148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BC5D0FC1-CB36-40DC-829E-1D21E07DB1B1}"/>
              </a:ext>
            </a:extLst>
          </p:cNvPr>
          <p:cNvSpPr/>
          <p:nvPr/>
        </p:nvSpPr>
        <p:spPr>
          <a:xfrm>
            <a:off x="-15194" y="2993252"/>
            <a:ext cx="12207194" cy="704516"/>
          </a:xfrm>
          <a:prstGeom prst="rect">
            <a:avLst/>
          </a:prstGeom>
          <a:solidFill>
            <a:srgbClr val="A6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0" name="椭圆 149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DB3051F1-6060-4C83-B799-E36F7F27521B}"/>
              </a:ext>
            </a:extLst>
          </p:cNvPr>
          <p:cNvSpPr/>
          <p:nvPr/>
        </p:nvSpPr>
        <p:spPr>
          <a:xfrm>
            <a:off x="1359341" y="2309063"/>
            <a:ext cx="2044726" cy="2044726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1" name="椭圆 150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94FD9C67-2300-4CD7-B9B0-B46CB16E1092}"/>
              </a:ext>
            </a:extLst>
          </p:cNvPr>
          <p:cNvSpPr/>
          <p:nvPr/>
        </p:nvSpPr>
        <p:spPr>
          <a:xfrm>
            <a:off x="8797282" y="2323147"/>
            <a:ext cx="2044726" cy="2044726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52" name="Picture 2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69934DD6-A5ED-46A6-92D2-E908613A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952" y="1457340"/>
            <a:ext cx="3576936" cy="37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矩形 152" descr="e7d195523061f1c0600ade85ab8d19863d296bbd6d3c8047FB0A4867354E4F1E3A7DEAE3C4C4B5C9777EC9E9D7F78045DB0296A4194571101A21F67FC7D6C39966CE50B69116E2EE84E571E25F3C0CCEAB7166E0BCEAD80091FE71A1A0EC34689572680CB434702EE4AA4087C0B0515DD293EDD9743205D353BB3D568EE5DC988F6F848D3397726E">
            <a:extLst>
              <a:ext uri="{FF2B5EF4-FFF2-40B4-BE49-F238E27FC236}">
                <a16:creationId xmlns:a16="http://schemas.microsoft.com/office/drawing/2014/main" id="{D077359E-5330-48D6-83A4-E0D6457F8C63}"/>
              </a:ext>
            </a:extLst>
          </p:cNvPr>
          <p:cNvSpPr/>
          <p:nvPr/>
        </p:nvSpPr>
        <p:spPr>
          <a:xfrm>
            <a:off x="4205889" y="2283681"/>
            <a:ext cx="37650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i="1" dirty="0">
                <a:solidFill>
                  <a:srgbClr val="3D5B89"/>
                </a:solidFill>
                <a:effectLst>
                  <a:outerShdw dist="88900" dir="10800000" algn="r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Sweet dream</a:t>
            </a:r>
            <a:endParaRPr lang="zh-CN" altLang="en-US" sz="6600" b="1" i="1" dirty="0">
              <a:solidFill>
                <a:srgbClr val="3D5B89"/>
              </a:solidFill>
              <a:effectLst>
                <a:outerShdw dist="88900" dir="10800000" algn="r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4" name="文本框 94">
            <a:extLst>
              <a:ext uri="{FF2B5EF4-FFF2-40B4-BE49-F238E27FC236}">
                <a16:creationId xmlns:a16="http://schemas.microsoft.com/office/drawing/2014/main" id="{DDA23D5D-E2A3-48D8-B947-1F597DBC47FE}"/>
              </a:ext>
            </a:extLst>
          </p:cNvPr>
          <p:cNvSpPr txBox="1"/>
          <p:nvPr/>
        </p:nvSpPr>
        <p:spPr>
          <a:xfrm>
            <a:off x="1461048" y="4646715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5" name="文本框 113">
            <a:extLst>
              <a:ext uri="{FF2B5EF4-FFF2-40B4-BE49-F238E27FC236}">
                <a16:creationId xmlns:a16="http://schemas.microsoft.com/office/drawing/2014/main" id="{19A83210-C7AF-41DE-809F-FB243B5A32BD}"/>
              </a:ext>
            </a:extLst>
          </p:cNvPr>
          <p:cNvSpPr txBox="1"/>
          <p:nvPr/>
        </p:nvSpPr>
        <p:spPr>
          <a:xfrm>
            <a:off x="1263916" y="4928840"/>
            <a:ext cx="214015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6" name="文本框 94">
            <a:extLst>
              <a:ext uri="{FF2B5EF4-FFF2-40B4-BE49-F238E27FC236}">
                <a16:creationId xmlns:a16="http://schemas.microsoft.com/office/drawing/2014/main" id="{7DFA0460-1085-472B-8453-17970EA856DA}"/>
              </a:ext>
            </a:extLst>
          </p:cNvPr>
          <p:cNvSpPr txBox="1"/>
          <p:nvPr/>
        </p:nvSpPr>
        <p:spPr>
          <a:xfrm>
            <a:off x="5264629" y="5118535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7" name="文本框 113">
            <a:extLst>
              <a:ext uri="{FF2B5EF4-FFF2-40B4-BE49-F238E27FC236}">
                <a16:creationId xmlns:a16="http://schemas.microsoft.com/office/drawing/2014/main" id="{4A67C1CB-E0B2-4E18-AFBA-CA21F7CF3EC5}"/>
              </a:ext>
            </a:extLst>
          </p:cNvPr>
          <p:cNvSpPr txBox="1"/>
          <p:nvPr/>
        </p:nvSpPr>
        <p:spPr>
          <a:xfrm>
            <a:off x="5067497" y="5400660"/>
            <a:ext cx="214015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8" name="文本框 94">
            <a:extLst>
              <a:ext uri="{FF2B5EF4-FFF2-40B4-BE49-F238E27FC236}">
                <a16:creationId xmlns:a16="http://schemas.microsoft.com/office/drawing/2014/main" id="{5B921B42-309E-4D52-B0DB-3DF5A4BFBFFE}"/>
              </a:ext>
            </a:extLst>
          </p:cNvPr>
          <p:cNvSpPr txBox="1"/>
          <p:nvPr/>
        </p:nvSpPr>
        <p:spPr>
          <a:xfrm>
            <a:off x="9068210" y="4646715"/>
            <a:ext cx="17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9" name="文本框 113">
            <a:extLst>
              <a:ext uri="{FF2B5EF4-FFF2-40B4-BE49-F238E27FC236}">
                <a16:creationId xmlns:a16="http://schemas.microsoft.com/office/drawing/2014/main" id="{B49480CB-CF86-41E8-B91F-6765FC2E0B6E}"/>
              </a:ext>
            </a:extLst>
          </p:cNvPr>
          <p:cNvSpPr txBox="1"/>
          <p:nvPr/>
        </p:nvSpPr>
        <p:spPr>
          <a:xfrm>
            <a:off x="8871078" y="4928840"/>
            <a:ext cx="214015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5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5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9" grpId="0" animBg="1"/>
      <p:bldP spid="150" grpId="0" animBg="1"/>
      <p:bldP spid="151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C36DE7-9076-4CB0-84A5-2AC2F275A019}"/>
              </a:ext>
            </a:extLst>
          </p:cNvPr>
          <p:cNvSpPr txBox="1"/>
          <p:nvPr/>
        </p:nvSpPr>
        <p:spPr>
          <a:xfrm>
            <a:off x="4429970" y="1776331"/>
            <a:ext cx="32325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500" b="1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02</a:t>
            </a:r>
            <a:endParaRPr kumimoji="1" lang="zh-CN" altLang="en-US" sz="11500" b="1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effectLst>
                <a:outerShdw dist="38100" dir="2700000" algn="tl">
                  <a:schemeClr val="bg1">
                    <a:lumMod val="75000"/>
                  </a:scheme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2A4149-B979-43C9-BBA0-CE0CB2535820}"/>
              </a:ext>
            </a:extLst>
          </p:cNvPr>
          <p:cNvSpPr txBox="1"/>
          <p:nvPr/>
        </p:nvSpPr>
        <p:spPr>
          <a:xfrm>
            <a:off x="3258581" y="3458874"/>
            <a:ext cx="557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480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effectLst>
                  <a:outerShdw dist="38100" dir="2700000" algn="tl">
                    <a:schemeClr val="bg1">
                      <a:lumMod val="75000"/>
                    </a:scheme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Add title text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599CC4-5FFA-42FB-91C5-29D7F501F011}"/>
              </a:ext>
            </a:extLst>
          </p:cNvPr>
          <p:cNvSpPr txBox="1"/>
          <p:nvPr/>
        </p:nvSpPr>
        <p:spPr>
          <a:xfrm>
            <a:off x="4846118" y="4404581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gradFill flip="none" rotWithShape="1">
                  <a:gsLst>
                    <a:gs pos="0">
                      <a:srgbClr val="354766"/>
                    </a:gs>
                    <a:gs pos="100000">
                      <a:srgbClr val="3D5C8B"/>
                    </a:gs>
                  </a:gsLst>
                  <a:lin ang="2700000" scaled="1"/>
                  <a:tileRect/>
                </a:gra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 Two</a:t>
            </a:r>
            <a:endParaRPr kumimoji="1" lang="zh-CN" altLang="en-US" sz="3200" dirty="0">
              <a:gradFill flip="none" rotWithShape="1">
                <a:gsLst>
                  <a:gs pos="0">
                    <a:srgbClr val="354766"/>
                  </a:gs>
                  <a:gs pos="100000">
                    <a:srgbClr val="3D5C8B"/>
                  </a:gs>
                </a:gsLst>
                <a:lin ang="27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51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5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mojp0ue">
      <a:majorFont>
        <a:latin typeface="思源黑体" panose="020F0302020204030204"/>
        <a:ea typeface="思源黑体"/>
        <a:cs typeface=""/>
      </a:majorFont>
      <a:minorFont>
        <a:latin typeface="思源黑体" panose="020F0502020204030204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1144</Words>
  <Application>Microsoft Office PowerPoint</Application>
  <PresentationFormat>宽屏</PresentationFormat>
  <Paragraphs>217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等线</vt:lpstr>
      <vt:lpstr>汉仪大宋简</vt:lpstr>
      <vt:lpstr>思源黑体</vt:lpstr>
      <vt:lpstr>微软雅黑</vt:lpstr>
      <vt:lpstr>Arial</vt:lpstr>
      <vt:lpstr>Calibri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复古</dc:title>
  <dc:creator>第一PPT</dc:creator>
  <cp:keywords>www.1ppt.com</cp:keywords>
  <dc:description>www.1ppt.com</dc:description>
  <cp:lastModifiedBy>之灵</cp:lastModifiedBy>
  <cp:revision>8</cp:revision>
  <dcterms:created xsi:type="dcterms:W3CDTF">2021-05-01T07:44:03Z</dcterms:created>
  <dcterms:modified xsi:type="dcterms:W3CDTF">2024-02-12T03:55:58Z</dcterms:modified>
</cp:coreProperties>
</file>